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20"/>
    <p:sldMasterId id="2147483678" r:id="rId21"/>
  </p:sldMasterIdLst>
  <p:notesMasterIdLst>
    <p:notesMasterId r:id="rId29"/>
  </p:notesMasterIdLst>
  <p:handoutMasterIdLst>
    <p:handoutMasterId r:id="rId30"/>
  </p:handoutMasterIdLst>
  <p:sldIdLst>
    <p:sldId id="262" r:id="rId22"/>
    <p:sldId id="294" r:id="rId23"/>
    <p:sldId id="285" r:id="rId24"/>
    <p:sldId id="295" r:id="rId25"/>
    <p:sldId id="296" r:id="rId26"/>
    <p:sldId id="301" r:id="rId27"/>
    <p:sldId id="297" r:id="rId28"/>
  </p:sldIdLst>
  <p:sldSz cx="12190413" cy="6858000"/>
  <p:notesSz cx="6797675" cy="9926638"/>
  <p:custDataLst>
    <p:tags r:id="rId31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1C5D95-00E6-4915-FB3F-322335F71415}" name="Jette Kolby Laub Kristiansen" initials="JK" userId="S::jklk@dtu.dk::7f916df2-e8f6-4709-96bf-8202e98adf0c" providerId="AD"/>
  <p188:author id="{CA38D7C3-796B-820D-AF01-9934C4F7FB8E}" name="Anna Thideman" initials="AT" userId="S::athid@dtu.dk::22d1bb91-0381-4ea6-9654-9826a7d84048" providerId="AD"/>
  <p188:author id="{747F51D5-F767-049F-D012-A8FBF1834613}" name="Casper Rasmussen" initials="CR" userId="S::caras@dtu.dk::915da4f4-39fc-4cb1-a358-d28dedd6973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00"/>
    <a:srgbClr val="FFFFFF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C158CF-C1ED-4FD3-AC80-FD88A3FCE92A}" v="5" dt="2025-08-11T08:04:32.2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5.xml"/><Relationship Id="rId21" Type="http://schemas.openxmlformats.org/officeDocument/2006/relationships/slideMaster" Target="slideMasters/slideMaster2.xml"/><Relationship Id="rId34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4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1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3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58E75EC-EF76-589D-0066-5EFD3256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B61F-F2D3-4D34-9931-84988FC2A46F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763D84D-6ED3-F4CB-D6ED-4CFB218D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B2228E-DECD-A1FF-31EB-394A3579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7C3D6945-6E0F-4DFD-B182-7B77B90B2787}" type="datetime1">
              <a:rPr lang="da-DK" smtClean="0"/>
              <a:t>22-08-2025</a:t>
            </a:fld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94B09AE9-16E1-469F-8153-AF9C31B884A4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6E83F-35F3-7C0A-C83E-AFDCA346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BCDD-A492-4BD3-A56B-33E05BD3E1B6}" type="datetime1">
              <a:rPr lang="da-DK" smtClean="0"/>
              <a:t>22-08-2025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9C46A-00A5-B620-01F4-AB9FA3E6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2648B-3179-ABFE-F3AA-42761383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00" y="1706400"/>
            <a:ext cx="9312374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09954EC-B8D9-8075-FC9F-D3764E46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E4D1-5E87-42FC-B2F3-51BA1F87FE6F}" type="datetime1">
              <a:rPr lang="da-DK" smtClean="0"/>
              <a:t>22-08-2025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CFBBF02-CCAC-D246-2188-663E067F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8AD440C-0797-9C1A-F3D9-3529DA26E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6AB93-5959-29D5-C0C8-6B37FCF5F141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928E179-0317-4DD6-972D-B8B5989E58AE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45D79-EFF9-98D6-B066-40CEED6C2E2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F720E72-5EDD-45F0-8E5E-D59F479B0E66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DBA22-AE55-C68A-132F-A826D0B0C740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01C2EE78-706C-4965-9DFD-F5D4CE1A36B4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33A1D-DD6A-46E6-9477-D1471332CB1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1E1E33-F9BB-49E2-A0D9-064B6A166C78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183DE-20D3-DB32-ED9D-43A02E676CA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3112DA1-0E6C-473B-9856-57085812169B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fld id="{9E3CD6FE-9F09-4D4E-8248-A33619B0BDDB}" type="datetime1">
              <a:rPr lang="da-DK" smtClean="0"/>
              <a:t>22-08-2025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imeedit.net/dtu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50DEA-9B9A-0B2A-432A-5127DD373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216" y="3140968"/>
            <a:ext cx="10840028" cy="2706458"/>
          </a:xfrm>
        </p:spPr>
        <p:txBody>
          <a:bodyPr/>
          <a:lstStyle/>
          <a:p>
            <a:r>
              <a:rPr lang="da-GL" sz="3600" dirty="0"/>
              <a:t>Sådan ser jeg, hvor mit kursus har lokale</a:t>
            </a:r>
            <a:br>
              <a:rPr lang="da-GL" sz="3600" dirty="0"/>
            </a:br>
            <a:r>
              <a:rPr lang="da-GL" sz="3600" dirty="0"/>
              <a:t>(Viewer)</a:t>
            </a:r>
            <a:br>
              <a:rPr lang="da-GL" sz="6000" dirty="0"/>
            </a:br>
            <a:endParaRPr lang="da-DK" sz="3200" b="0" dirty="0">
              <a:latin typeface="+mn-lt"/>
            </a:endParaRP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7D91FB-CFF7-1C6D-3042-1F9B7622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C75A-E136-49CF-96E7-72D7CF0E0556}" type="datetime1">
              <a:rPr lang="da-DK" smtClean="0"/>
              <a:t>22-08-2025</a:t>
            </a:fld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0CB582-4887-8290-1C91-6661222B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36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1075D-8E56-4479-CD66-6D45024F3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0DD10-433F-491E-A864-461F31F8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92DAE16-9995-988B-FE4B-999A1DCB23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C4DE3CDF-07BF-4892-00EB-B295F36AE2E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8CF9C019-18A0-DAC4-5E75-57535722CF2E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5F860B7-EC7A-C676-DB79-FF139C3D89C0}"/>
              </a:ext>
            </a:extLst>
          </p:cNvPr>
          <p:cNvSpPr txBox="1"/>
          <p:nvPr/>
        </p:nvSpPr>
        <p:spPr>
          <a:xfrm>
            <a:off x="1026499" y="1793249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 dirty="0">
                <a:latin typeface="+mn-lt"/>
              </a:rPr>
              <a:t>Log direkte på TimeEdit</a:t>
            </a:r>
            <a:endParaRPr lang="da-DK" b="1" dirty="0">
              <a:latin typeface="+mn-lt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2360794-2A5F-BA97-1546-C2DFFF78A87C}"/>
              </a:ext>
            </a:extLst>
          </p:cNvPr>
          <p:cNvSpPr txBox="1"/>
          <p:nvPr/>
        </p:nvSpPr>
        <p:spPr>
          <a:xfrm>
            <a:off x="3206605" y="3090446"/>
            <a:ext cx="32182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TimeEdit Authentication</a:t>
            </a:r>
            <a:endParaRPr lang="da-DK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B89D1A7C-271C-3703-1424-83E75978F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509" y="2889965"/>
            <a:ext cx="1019317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5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6AFCCD59-8366-0599-F380-248FAD497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706" y="1804942"/>
            <a:ext cx="5796809" cy="4022276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579680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Log på </a:t>
            </a:r>
            <a:r>
              <a:rPr lang="da-GL" b="1" err="1">
                <a:latin typeface="+mn-lt"/>
              </a:rPr>
              <a:t>TimeEdit</a:t>
            </a:r>
            <a:r>
              <a:rPr lang="da-GL" b="1">
                <a:latin typeface="+mn-lt"/>
              </a:rPr>
              <a:t> </a:t>
            </a:r>
            <a:endParaRPr lang="da-DK" b="1">
              <a:latin typeface="+mn-lt"/>
            </a:endParaRP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4274173F-D993-BD6D-0C9D-D833734DA55B}"/>
              </a:ext>
            </a:extLst>
          </p:cNvPr>
          <p:cNvCxnSpPr/>
          <p:nvPr/>
        </p:nvCxnSpPr>
        <p:spPr bwMode="auto">
          <a:xfrm flipH="1">
            <a:off x="6249936" y="3254163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Grafik 24" descr="Badge 1 med massiv udfyldning">
            <a:extLst>
              <a:ext uri="{FF2B5EF4-FFF2-40B4-BE49-F238E27FC236}">
                <a16:creationId xmlns:a16="http://schemas.microsoft.com/office/drawing/2014/main" id="{BB3DD2C6-A3A1-45DF-5A41-F53029FB9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03084" y="2995053"/>
            <a:ext cx="307080" cy="30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</a:t>
            </a:r>
            <a:r>
              <a:rPr lang="da-GL" b="1" err="1">
                <a:latin typeface="+mn-lt"/>
              </a:rPr>
              <a:t>Staff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2A15B36-48E6-9B84-5533-34002128E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710" y="1844824"/>
            <a:ext cx="6803486" cy="3750138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FC39F668-2DDE-AE15-AA2E-C2DA062752AA}"/>
              </a:ext>
            </a:extLst>
          </p:cNvPr>
          <p:cNvSpPr/>
          <p:nvPr/>
        </p:nvSpPr>
        <p:spPr bwMode="auto">
          <a:xfrm>
            <a:off x="3514687" y="3513159"/>
            <a:ext cx="914400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9" name="Grafik 8" descr="Badge med massiv udfyldning">
            <a:extLst>
              <a:ext uri="{FF2B5EF4-FFF2-40B4-BE49-F238E27FC236}">
                <a16:creationId xmlns:a16="http://schemas.microsoft.com/office/drawing/2014/main" id="{E577B8AC-599D-B99C-42A6-DB366257E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509" y="3346448"/>
            <a:ext cx="325824" cy="325824"/>
          </a:xfrm>
          <a:prstGeom prst="rect">
            <a:avLst/>
          </a:prstGeom>
        </p:spPr>
      </p:pic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579C6719-90D6-9D89-D958-E8680C596E95}"/>
              </a:ext>
            </a:extLst>
          </p:cNvPr>
          <p:cNvCxnSpPr/>
          <p:nvPr/>
        </p:nvCxnSpPr>
        <p:spPr bwMode="auto">
          <a:xfrm flipH="1">
            <a:off x="4512864" y="3427782"/>
            <a:ext cx="476868" cy="258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0474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D61E4-48EA-BC66-C994-3571EBA87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CE61B-B8D5-6E62-A61A-2CA8180E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F7F3D7B-D69B-07D7-A9AF-FFD8F73AA0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7ED074C-26EF-A749-20A6-FBA67A8A4B8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9A7E87AF-B4AD-AA46-0535-F421325CF0DD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A3E0E7C-4B8E-5EA9-D09B-F9E0B92D342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Schedule/booking overview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DBEBDE1-F91B-2C64-80E5-3121FDA99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15" y="2431227"/>
            <a:ext cx="10810535" cy="2242185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BA28175A-224E-C159-E170-CE4D79E5173F}"/>
              </a:ext>
            </a:extLst>
          </p:cNvPr>
          <p:cNvSpPr/>
          <p:nvPr/>
        </p:nvSpPr>
        <p:spPr bwMode="auto">
          <a:xfrm>
            <a:off x="1901628" y="3376266"/>
            <a:ext cx="2428213" cy="346731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1" name="Grafik 10" descr="Badge 3 med massiv udfyldning">
            <a:extLst>
              <a:ext uri="{FF2B5EF4-FFF2-40B4-BE49-F238E27FC236}">
                <a16:creationId xmlns:a16="http://schemas.microsoft.com/office/drawing/2014/main" id="{770F4BFE-9FA0-AD6B-2C8A-A41E71487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786" y="2878712"/>
            <a:ext cx="300162" cy="300162"/>
          </a:xfrm>
          <a:prstGeom prst="rect">
            <a:avLst/>
          </a:prstGeom>
        </p:spPr>
      </p:pic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D1FCBCBD-84FB-CED9-AF5F-89C8EAB7FF44}"/>
              </a:ext>
            </a:extLst>
          </p:cNvPr>
          <p:cNvCxnSpPr/>
          <p:nvPr/>
        </p:nvCxnSpPr>
        <p:spPr bwMode="auto">
          <a:xfrm flipH="1">
            <a:off x="4103228" y="3085215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3519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F54C-2D18-787A-B02C-4635C52B0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2284F5-9421-3691-49B2-55DAAA16B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1DCC22-8985-EF07-D3A3-53DB1C235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152C52E1-4666-D5BB-9CC8-A1D23A60AE3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458322FD-8CCA-CA50-D95D-95D2D5CB5329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81938FDF-DEC6-289D-1D4C-6FE31D2BDD64}"/>
              </a:ext>
            </a:extLst>
          </p:cNvPr>
          <p:cNvSpPr txBox="1"/>
          <p:nvPr/>
        </p:nvSpPr>
        <p:spPr>
          <a:xfrm>
            <a:off x="612083" y="1464392"/>
            <a:ext cx="828295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32"/>
              </a:spcBef>
            </a:pPr>
            <a:r>
              <a:rPr lang="da-GL" b="1">
                <a:latin typeface="+mn-lt"/>
                <a:ea typeface="ＭＳ Ｐゴシック"/>
              </a:rPr>
              <a:t>Fremsøg dine kurser – enten på </a:t>
            </a:r>
            <a:r>
              <a:rPr lang="da-GL" b="1" err="1">
                <a:latin typeface="+mn-lt"/>
                <a:ea typeface="ＭＳ Ｐゴシック"/>
              </a:rPr>
              <a:t>department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 </a:t>
            </a:r>
            <a:r>
              <a:rPr lang="da-GL" b="1" err="1">
                <a:latin typeface="+mn-lt"/>
                <a:ea typeface="ＭＳ Ｐゴシック"/>
              </a:rPr>
              <a:t>responsible</a:t>
            </a:r>
            <a:r>
              <a:rPr lang="da-GL" b="1">
                <a:latin typeface="+mn-lt"/>
                <a:ea typeface="ＭＳ Ｐゴシック"/>
              </a:rPr>
              <a:t> eller </a:t>
            </a:r>
            <a:r>
              <a:rPr lang="da-GL" b="1" err="1">
                <a:latin typeface="+mn-lt"/>
                <a:ea typeface="ＭＳ Ｐゴシック"/>
              </a:rPr>
              <a:t>room</a:t>
            </a:r>
            <a:endParaRPr lang="da-DK" b="1">
              <a:latin typeface="+mn-lt"/>
            </a:endParaRP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7E174BBC-99F8-3E99-19BC-479F4B06C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824" y="1882032"/>
            <a:ext cx="10141480" cy="3936699"/>
          </a:xfrm>
          <a:prstGeom prst="rect">
            <a:avLst/>
          </a:prstGeom>
        </p:spPr>
      </p:pic>
      <p:pic>
        <p:nvPicPr>
          <p:cNvPr id="9" name="Grafik 10" descr="Badge 4 med massiv udfyldning">
            <a:extLst>
              <a:ext uri="{FF2B5EF4-FFF2-40B4-BE49-F238E27FC236}">
                <a16:creationId xmlns:a16="http://schemas.microsoft.com/office/drawing/2014/main" id="{9810A08C-7A40-B5C5-BE15-B01CBA35B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7286" y="2433082"/>
            <a:ext cx="309570" cy="309570"/>
          </a:xfrm>
          <a:prstGeom prst="rect">
            <a:avLst/>
          </a:prstGeom>
        </p:spPr>
      </p:pic>
      <p:cxnSp>
        <p:nvCxnSpPr>
          <p:cNvPr id="10" name="Lige pilforbindelse 8">
            <a:extLst>
              <a:ext uri="{FF2B5EF4-FFF2-40B4-BE49-F238E27FC236}">
                <a16:creationId xmlns:a16="http://schemas.microsoft.com/office/drawing/2014/main" id="{22699FEB-B0A5-B62F-7C44-1207D700A215}"/>
              </a:ext>
            </a:extLst>
          </p:cNvPr>
          <p:cNvCxnSpPr>
            <a:cxnSpLocks/>
          </p:cNvCxnSpPr>
          <p:nvPr/>
        </p:nvCxnSpPr>
        <p:spPr bwMode="auto">
          <a:xfrm flipH="1">
            <a:off x="2165399" y="2265996"/>
            <a:ext cx="431800" cy="2113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" name="Grafik 25" descr="Badge 5 med massiv udfyldning">
            <a:extLst>
              <a:ext uri="{FF2B5EF4-FFF2-40B4-BE49-F238E27FC236}">
                <a16:creationId xmlns:a16="http://schemas.microsoft.com/office/drawing/2014/main" id="{96CDD34C-F9BA-0B2D-3EFC-D1B36C9C26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3189" y="4560723"/>
            <a:ext cx="293667" cy="293667"/>
          </a:xfrm>
          <a:prstGeom prst="rect">
            <a:avLst/>
          </a:prstGeom>
        </p:spPr>
      </p:pic>
      <p:cxnSp>
        <p:nvCxnSpPr>
          <p:cNvPr id="20" name="Lige pilforbindelse 21">
            <a:extLst>
              <a:ext uri="{FF2B5EF4-FFF2-40B4-BE49-F238E27FC236}">
                <a16:creationId xmlns:a16="http://schemas.microsoft.com/office/drawing/2014/main" id="{155BD765-12A3-48CF-6B4C-15400478CDBD}"/>
              </a:ext>
            </a:extLst>
          </p:cNvPr>
          <p:cNvCxnSpPr>
            <a:cxnSpLocks/>
          </p:cNvCxnSpPr>
          <p:nvPr/>
        </p:nvCxnSpPr>
        <p:spPr bwMode="auto">
          <a:xfrm flipV="1">
            <a:off x="1385749" y="4294461"/>
            <a:ext cx="384927" cy="2258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CAF923E2-9CFC-05E0-486C-7CBE5627A460}"/>
              </a:ext>
            </a:extLst>
          </p:cNvPr>
          <p:cNvSpPr txBox="1"/>
          <p:nvPr/>
        </p:nvSpPr>
        <p:spPr>
          <a:xfrm>
            <a:off x="1578212" y="4657060"/>
            <a:ext cx="243570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Klik på kurset og det ryger under My </a:t>
            </a:r>
            <a:r>
              <a:rPr lang="da-GL" sz="1200" dirty="0" err="1">
                <a:latin typeface="+mn-lt"/>
              </a:rPr>
              <a:t>Criteria</a:t>
            </a:r>
            <a:endParaRPr lang="da-DK" sz="1200" dirty="0">
              <a:latin typeface="+mn-lt"/>
            </a:endParaRPr>
          </a:p>
        </p:txBody>
      </p:sp>
      <p:pic>
        <p:nvPicPr>
          <p:cNvPr id="22" name="Grafik 29" descr="Badge 6 med massiv udfyldning">
            <a:extLst>
              <a:ext uri="{FF2B5EF4-FFF2-40B4-BE49-F238E27FC236}">
                <a16:creationId xmlns:a16="http://schemas.microsoft.com/office/drawing/2014/main" id="{43E0ED14-7B60-8CDB-F7B0-7DB724E5A3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94676" y="4657060"/>
            <a:ext cx="300161" cy="300161"/>
          </a:xfrm>
          <a:prstGeom prst="rect">
            <a:avLst/>
          </a:prstGeom>
        </p:spPr>
      </p:pic>
      <p:cxnSp>
        <p:nvCxnSpPr>
          <p:cNvPr id="23" name="Lige pilforbindelse 13">
            <a:extLst>
              <a:ext uri="{FF2B5EF4-FFF2-40B4-BE49-F238E27FC236}">
                <a16:creationId xmlns:a16="http://schemas.microsoft.com/office/drawing/2014/main" id="{479136CE-91D1-7D84-0CCA-BE5402581BF2}"/>
              </a:ext>
            </a:extLst>
          </p:cNvPr>
          <p:cNvCxnSpPr>
            <a:cxnSpLocks/>
          </p:cNvCxnSpPr>
          <p:nvPr/>
        </p:nvCxnSpPr>
        <p:spPr bwMode="auto">
          <a:xfrm>
            <a:off x="3936262" y="4834419"/>
            <a:ext cx="32096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Lige pilforbindelse 26">
            <a:extLst>
              <a:ext uri="{FF2B5EF4-FFF2-40B4-BE49-F238E27FC236}">
                <a16:creationId xmlns:a16="http://schemas.microsoft.com/office/drawing/2014/main" id="{DA8D65CA-0C2A-D3F5-9F6D-48CB22C8F4B4}"/>
              </a:ext>
            </a:extLst>
          </p:cNvPr>
          <p:cNvCxnSpPr>
            <a:cxnSpLocks/>
          </p:cNvCxnSpPr>
          <p:nvPr/>
        </p:nvCxnSpPr>
        <p:spPr bwMode="auto">
          <a:xfrm flipH="1">
            <a:off x="9185240" y="4900220"/>
            <a:ext cx="713254" cy="326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7603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C958E-9466-D520-D5A9-A712007C8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A28B0-671F-3914-E7BB-404F591B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F61C74-64D0-33B3-BAB2-B2F651530F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D1907CFF-391D-3C51-7C35-29C8AA18BD7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22-08-2025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EDB6D3A3-E046-62AE-58A1-FC3F7E08F8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32" name="Billede 31">
            <a:extLst>
              <a:ext uri="{FF2B5EF4-FFF2-40B4-BE49-F238E27FC236}">
                <a16:creationId xmlns:a16="http://schemas.microsoft.com/office/drawing/2014/main" id="{73027E8A-800F-9944-AD73-CD80FC012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625" y="2124080"/>
            <a:ext cx="11045953" cy="3158645"/>
          </a:xfrm>
          <a:prstGeom prst="rect">
            <a:avLst/>
          </a:prstGeom>
        </p:spPr>
      </p:pic>
      <p:pic>
        <p:nvPicPr>
          <p:cNvPr id="33" name="Billede 32">
            <a:extLst>
              <a:ext uri="{FF2B5EF4-FFF2-40B4-BE49-F238E27FC236}">
                <a16:creationId xmlns:a16="http://schemas.microsoft.com/office/drawing/2014/main" id="{D926A1C3-6C00-7796-E435-519695359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6979" y="5260239"/>
            <a:ext cx="3591426" cy="266737"/>
          </a:xfrm>
          <a:prstGeom prst="rect">
            <a:avLst/>
          </a:prstGeom>
        </p:spPr>
      </p:pic>
      <p:sp>
        <p:nvSpPr>
          <p:cNvPr id="34" name="Tekstfelt 33">
            <a:extLst>
              <a:ext uri="{FF2B5EF4-FFF2-40B4-BE49-F238E27FC236}">
                <a16:creationId xmlns:a16="http://schemas.microsoft.com/office/drawing/2014/main" id="{0A932BDF-85BA-5F04-31E3-506B716B129D}"/>
              </a:ext>
            </a:extLst>
          </p:cNvPr>
          <p:cNvSpPr txBox="1"/>
          <p:nvPr/>
        </p:nvSpPr>
        <p:spPr>
          <a:xfrm>
            <a:off x="10372667" y="5856658"/>
            <a:ext cx="162206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For grafisk/kalender- visning</a:t>
            </a:r>
            <a:endParaRPr lang="da-DK" sz="1200" dirty="0">
              <a:latin typeface="+mn-lt"/>
            </a:endParaRPr>
          </a:p>
        </p:txBody>
      </p:sp>
      <p:cxnSp>
        <p:nvCxnSpPr>
          <p:cNvPr id="35" name="Lige pilforbindelse 8">
            <a:extLst>
              <a:ext uri="{FF2B5EF4-FFF2-40B4-BE49-F238E27FC236}">
                <a16:creationId xmlns:a16="http://schemas.microsoft.com/office/drawing/2014/main" id="{E0D08293-B6C2-4C08-41F4-C45601EBDF22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47867" y="5522760"/>
            <a:ext cx="364325" cy="3338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Tekstfelt 37">
            <a:extLst>
              <a:ext uri="{FF2B5EF4-FFF2-40B4-BE49-F238E27FC236}">
                <a16:creationId xmlns:a16="http://schemas.microsoft.com/office/drawing/2014/main" id="{4596732D-BC47-49A7-5C28-0625F4ED5128}"/>
              </a:ext>
            </a:extLst>
          </p:cNvPr>
          <p:cNvSpPr txBox="1"/>
          <p:nvPr/>
        </p:nvSpPr>
        <p:spPr>
          <a:xfrm>
            <a:off x="1439019" y="1531226"/>
            <a:ext cx="271590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Find den korrekte periode</a:t>
            </a:r>
            <a:endParaRPr lang="da-DK" sz="1200" dirty="0">
              <a:latin typeface="+mn-lt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44A315CB-1DE1-F5AA-E8F0-7DC7D84058AF}"/>
              </a:ext>
            </a:extLst>
          </p:cNvPr>
          <p:cNvSpPr/>
          <p:nvPr/>
        </p:nvSpPr>
        <p:spPr bwMode="auto">
          <a:xfrm>
            <a:off x="252000" y="2106016"/>
            <a:ext cx="1406314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cxnSp>
        <p:nvCxnSpPr>
          <p:cNvPr id="40" name="Lige pilforbindelse 8">
            <a:extLst>
              <a:ext uri="{FF2B5EF4-FFF2-40B4-BE49-F238E27FC236}">
                <a16:creationId xmlns:a16="http://schemas.microsoft.com/office/drawing/2014/main" id="{B40282A8-F766-6A58-C383-3ABF9C287756}"/>
              </a:ext>
            </a:extLst>
          </p:cNvPr>
          <p:cNvCxnSpPr>
            <a:cxnSpLocks/>
          </p:cNvCxnSpPr>
          <p:nvPr/>
        </p:nvCxnSpPr>
        <p:spPr bwMode="auto">
          <a:xfrm flipH="1">
            <a:off x="1569245" y="1774042"/>
            <a:ext cx="606424" cy="3117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Ellipse 41">
            <a:extLst>
              <a:ext uri="{FF2B5EF4-FFF2-40B4-BE49-F238E27FC236}">
                <a16:creationId xmlns:a16="http://schemas.microsoft.com/office/drawing/2014/main" id="{4CFFD717-E811-630B-4E44-6E83158E1A6C}"/>
              </a:ext>
            </a:extLst>
          </p:cNvPr>
          <p:cNvSpPr/>
          <p:nvPr/>
        </p:nvSpPr>
        <p:spPr bwMode="auto">
          <a:xfrm>
            <a:off x="9901876" y="3216447"/>
            <a:ext cx="1604574" cy="638161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39ED2F14-E92C-6B25-C4BA-679195B4C8B2}"/>
              </a:ext>
            </a:extLst>
          </p:cNvPr>
          <p:cNvSpPr txBox="1"/>
          <p:nvPr/>
        </p:nvSpPr>
        <p:spPr>
          <a:xfrm>
            <a:off x="11152456" y="2702099"/>
            <a:ext cx="127349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400" b="1" dirty="0">
                <a:latin typeface="+mn-lt"/>
              </a:rPr>
              <a:t>Tildelt lokale</a:t>
            </a:r>
            <a:endParaRPr lang="da-DK" sz="1400" b="1" dirty="0" err="1">
              <a:latin typeface="+mn-lt"/>
            </a:endParaRPr>
          </a:p>
        </p:txBody>
      </p:sp>
      <p:cxnSp>
        <p:nvCxnSpPr>
          <p:cNvPr id="44" name="Lige pilforbindelse 8">
            <a:extLst>
              <a:ext uri="{FF2B5EF4-FFF2-40B4-BE49-F238E27FC236}">
                <a16:creationId xmlns:a16="http://schemas.microsoft.com/office/drawing/2014/main" id="{936A6293-5B38-C893-C0F3-CFB8D75B2265}"/>
              </a:ext>
            </a:extLst>
          </p:cNvPr>
          <p:cNvCxnSpPr>
            <a:cxnSpLocks/>
          </p:cNvCxnSpPr>
          <p:nvPr/>
        </p:nvCxnSpPr>
        <p:spPr bwMode="auto">
          <a:xfrm flipH="1">
            <a:off x="11279415" y="2925046"/>
            <a:ext cx="491199" cy="3240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109717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2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63EB9A68DC674FAFB2251D2CAF677D" ma:contentTypeVersion="14" ma:contentTypeDescription="Opret et nyt dokument." ma:contentTypeScope="" ma:versionID="532c6d1a99a4bed365e1c008e7d0e1ba">
  <xsd:schema xmlns:xsd="http://www.w3.org/2001/XMLSchema" xmlns:xs="http://www.w3.org/2001/XMLSchema" xmlns:p="http://schemas.microsoft.com/office/2006/metadata/properties" xmlns:ns2="edbd22d7-78e0-41dd-b072-2b6d2eb99bab" xmlns:ns3="f39b55d0-263e-46cf-9558-378c9da7a507" targetNamespace="http://schemas.microsoft.com/office/2006/metadata/properties" ma:root="true" ma:fieldsID="0bb13ef708a9ec4c45c1241e5c485cf1" ns2:_="" ns3:_="">
    <xsd:import namespace="edbd22d7-78e0-41dd-b072-2b6d2eb99bab"/>
    <xsd:import namespace="f39b55d0-263e-46cf-9558-378c9da7a50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d22d7-78e0-41dd-b072-2b6d2eb99b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ledmærker" ma:readOnly="false" ma:fieldId="{5cf76f15-5ced-4ddc-b409-7134ff3c332f}" ma:taxonomyMulti="true" ma:sspId="b2102423-6c9a-45d0-aa71-0069027da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b55d0-263e-46cf-9558-378c9da7a50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5e94784-76ee-44de-8328-9e5a70e6d717}" ma:internalName="TaxCatchAll" ma:showField="CatchAllData" ma:web="f39b55d0-263e-46cf-9558-378c9da7a5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bd22d7-78e0-41dd-b072-2b6d2eb99bab">
      <Terms xmlns="http://schemas.microsoft.com/office/infopath/2007/PartnerControls"/>
    </lcf76f155ced4ddcb4097134ff3c332f>
    <TaxCatchAll xmlns="f39b55d0-263e-46cf-9558-378c9da7a507" xsi:nil="true"/>
  </documentManagement>
</p:properties>
</file>

<file path=customXml/item11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2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3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4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3.xml><?xml version="1.0" encoding="utf-8"?>
<TemplafyTemplateConfiguration><![CDATA[{"elementsMetadata":[],"transformationConfigurations":[{"language":"{{DocumentLanguage}}","disableUpdates":false,"type":"proofingLanguage"}],"templateName":"DTU Template 16_9 - Corporate red","templateDescription":"","enableDocumentContentUpdater":true,"version":"1.2"}]]></Templafy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7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B1F4A3BB-E696-40C2-81E7-850AB7C00195}"/>
</file>

<file path=customXml/itemProps10.xml><?xml version="1.0" encoding="utf-8"?>
<ds:datastoreItem xmlns:ds="http://schemas.openxmlformats.org/officeDocument/2006/customXml" ds:itemID="{55F20C36-75B9-412C-984C-BB0C68788AE9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edbd22d7-78e0-41dd-b072-2b6d2eb99bab"/>
    <ds:schemaRef ds:uri="http://schemas.openxmlformats.org/package/2006/metadata/core-properties"/>
    <ds:schemaRef ds:uri="f39b55d0-263e-46cf-9558-378c9da7a507"/>
    <ds:schemaRef ds:uri="http://purl.org/dc/dcmitype/"/>
  </ds:schemaRefs>
</ds:datastoreItem>
</file>

<file path=customXml/itemProps11.xml><?xml version="1.0" encoding="utf-8"?>
<ds:datastoreItem xmlns:ds="http://schemas.openxmlformats.org/officeDocument/2006/customXml" ds:itemID="{2C2F7D5B-E646-4A0E-9AB2-1852DE00EE1C}">
  <ds:schemaRefs/>
</ds:datastoreItem>
</file>

<file path=customXml/itemProps12.xml><?xml version="1.0" encoding="utf-8"?>
<ds:datastoreItem xmlns:ds="http://schemas.openxmlformats.org/officeDocument/2006/customXml" ds:itemID="{E9AE35AA-57C9-45C7-AE15-0994DD985AC6}">
  <ds:schemaRefs/>
</ds:datastoreItem>
</file>

<file path=customXml/itemProps13.xml><?xml version="1.0" encoding="utf-8"?>
<ds:datastoreItem xmlns:ds="http://schemas.openxmlformats.org/officeDocument/2006/customXml" ds:itemID="{91C9376D-263B-4324-8F6C-253E0FDA366F}">
  <ds:schemaRefs/>
</ds:datastoreItem>
</file>

<file path=customXml/itemProps14.xml><?xml version="1.0" encoding="utf-8"?>
<ds:datastoreItem xmlns:ds="http://schemas.openxmlformats.org/officeDocument/2006/customXml" ds:itemID="{A3F26ECA-F0FF-41CD-A6B2-661ED12C7646}">
  <ds:schemaRefs/>
</ds:datastoreItem>
</file>

<file path=customXml/itemProps15.xml><?xml version="1.0" encoding="utf-8"?>
<ds:datastoreItem xmlns:ds="http://schemas.openxmlformats.org/officeDocument/2006/customXml" ds:itemID="{E7AAE577-EE65-4F4E-A4B5-0654FE37015F}">
  <ds:schemaRefs/>
</ds:datastoreItem>
</file>

<file path=customXml/itemProps16.xml><?xml version="1.0" encoding="utf-8"?>
<ds:datastoreItem xmlns:ds="http://schemas.openxmlformats.org/officeDocument/2006/customXml" ds:itemID="{1F24372F-7D3A-4C6E-BD10-5C3C351ACF87}">
  <ds:schemaRefs/>
</ds:datastoreItem>
</file>

<file path=customXml/itemProps17.xml><?xml version="1.0" encoding="utf-8"?>
<ds:datastoreItem xmlns:ds="http://schemas.openxmlformats.org/officeDocument/2006/customXml" ds:itemID="{FFAA86A3-D07C-4999-80B6-325F774CCE55}">
  <ds:schemaRefs>
    <ds:schemaRef ds:uri="http://schemas.microsoft.com/sharepoint/v3/contenttype/forms"/>
  </ds:schemaRefs>
</ds:datastoreItem>
</file>

<file path=customXml/itemProps18.xml><?xml version="1.0" encoding="utf-8"?>
<ds:datastoreItem xmlns:ds="http://schemas.openxmlformats.org/officeDocument/2006/customXml" ds:itemID="{986816F8-82D7-4115-A881-733845931098}">
  <ds:schemaRefs/>
</ds:datastoreItem>
</file>

<file path=customXml/itemProps19.xml><?xml version="1.0" encoding="utf-8"?>
<ds:datastoreItem xmlns:ds="http://schemas.openxmlformats.org/officeDocument/2006/customXml" ds:itemID="{24A8525B-8A44-47D4-A5D5-0D4C0B29631B}">
  <ds:schemaRefs/>
</ds:datastoreItem>
</file>

<file path=customXml/itemProps2.xml><?xml version="1.0" encoding="utf-8"?>
<ds:datastoreItem xmlns:ds="http://schemas.openxmlformats.org/officeDocument/2006/customXml" ds:itemID="{67E2F6FF-44CA-48A1-A931-C4A1FC19BDD8}">
  <ds:schemaRefs/>
</ds:datastoreItem>
</file>

<file path=customXml/itemProps3.xml><?xml version="1.0" encoding="utf-8"?>
<ds:datastoreItem xmlns:ds="http://schemas.openxmlformats.org/officeDocument/2006/customXml" ds:itemID="{1334258C-C3E7-4029-A615-C886A240FB15}">
  <ds:schemaRefs/>
</ds:datastoreItem>
</file>

<file path=customXml/itemProps4.xml><?xml version="1.0" encoding="utf-8"?>
<ds:datastoreItem xmlns:ds="http://schemas.openxmlformats.org/officeDocument/2006/customXml" ds:itemID="{F112D968-9135-4678-B0AC-459B2BF9E860}">
  <ds:schemaRefs/>
</ds:datastoreItem>
</file>

<file path=customXml/itemProps5.xml><?xml version="1.0" encoding="utf-8"?>
<ds:datastoreItem xmlns:ds="http://schemas.openxmlformats.org/officeDocument/2006/customXml" ds:itemID="{E1B95507-83A3-4BCB-8F0D-9A3CD37F8D50}">
  <ds:schemaRefs/>
</ds:datastoreItem>
</file>

<file path=customXml/itemProps6.xml><?xml version="1.0" encoding="utf-8"?>
<ds:datastoreItem xmlns:ds="http://schemas.openxmlformats.org/officeDocument/2006/customXml" ds:itemID="{43763224-B85A-4B53-A86A-261D26A71C30}">
  <ds:schemaRefs/>
</ds:datastoreItem>
</file>

<file path=customXml/itemProps7.xml><?xml version="1.0" encoding="utf-8"?>
<ds:datastoreItem xmlns:ds="http://schemas.openxmlformats.org/officeDocument/2006/customXml" ds:itemID="{A0F6AA88-792A-4090-9C68-4AE84CCAA9F6}">
  <ds:schemaRefs/>
</ds:datastoreItem>
</file>

<file path=customXml/itemProps8.xml><?xml version="1.0" encoding="utf-8"?>
<ds:datastoreItem xmlns:ds="http://schemas.openxmlformats.org/officeDocument/2006/customXml" ds:itemID="{F3199E1C-8B0C-4834-9DB6-A5A8B80A6D2E}">
  <ds:schemaRefs/>
</ds:datastoreItem>
</file>

<file path=customXml/itemProps9.xml><?xml version="1.0" encoding="utf-8"?>
<ds:datastoreItem xmlns:ds="http://schemas.openxmlformats.org/officeDocument/2006/customXml" ds:itemID="{F15BED19-D63D-488A-80A0-CB5231FD5A0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DTU Template 16_9 - Corporate red</Template>
  <TotalTime>76</TotalTime>
  <Words>138</Words>
  <Application>Microsoft Office PowerPoint</Application>
  <PresentationFormat>Brugerdefineret</PresentationFormat>
  <Paragraphs>31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Arial</vt:lpstr>
      <vt:lpstr>Verdana</vt:lpstr>
      <vt:lpstr>Blank</vt:lpstr>
      <vt:lpstr>Blank</vt:lpstr>
      <vt:lpstr>Sådan ser jeg, hvor mit kursus har lokale (Viewer) 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</vt:vector>
  </TitlesOfParts>
  <Company>Technical University of Denmark - 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Skou</dc:creator>
  <cp:lastModifiedBy>Camilla Skou</cp:lastModifiedBy>
  <cp:revision>5</cp:revision>
  <cp:lastPrinted>2025-04-22T07:01:15Z</cp:lastPrinted>
  <dcterms:created xsi:type="dcterms:W3CDTF">2025-03-04T13:01:39Z</dcterms:created>
  <dcterms:modified xsi:type="dcterms:W3CDTF">2025-08-22T07:04:20Z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2019-06-10T12:53:59.0527961Z</vt:lpwstr>
  </property>
  <property fmtid="{D5CDD505-2E9C-101B-9397-08002B2CF9AE}" pid="4" name="ContentTypeId">
    <vt:lpwstr>0x0101006163EB9A68DC674FAFB2251D2CAF677D</vt:lpwstr>
  </property>
  <property fmtid="{D5CDD505-2E9C-101B-9397-08002B2CF9AE}" pid="5" name="MediaServiceImageTags">
    <vt:lpwstr/>
  </property>
</Properties>
</file>