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6"/>
  </p:sldMasterIdLst>
  <p:notesMasterIdLst>
    <p:notesMasterId r:id="rId8"/>
  </p:notesMasterIdLst>
  <p:handoutMasterIdLst>
    <p:handoutMasterId r:id="rId9"/>
  </p:handoutMasterIdLst>
  <p:sldIdLst>
    <p:sldId id="323" r:id="rId7"/>
  </p:sldIdLst>
  <p:sldSz cx="12190413" cy="6858000"/>
  <p:notesSz cx="6858000" cy="9144000"/>
  <p:custDataLst>
    <p:tags r:id="rId10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D082"/>
    <a:srgbClr val="990000"/>
    <a:srgbClr val="008737"/>
    <a:srgbClr val="F7BCB3"/>
    <a:srgbClr val="FC7634"/>
    <a:srgbClr val="F6D04D"/>
    <a:srgbClr val="171748"/>
    <a:srgbClr val="2F3EEA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8FFA7A-FD21-499F-94F5-50CF49523982}" v="314" dt="2025-11-19T13:13:25.279"/>
  </p1510:revLst>
</p1510:revInfo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microsoft.com/office/2016/11/relationships/changesInfo" Target="changesInfos/changesInfo1.xml"/><Relationship Id="rId10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Kofoed Brejnrod" userId="24804d78-2af2-4644-a70e-ccaaea139570" providerId="ADAL" clId="{200CF2DD-5318-4256-AB04-5D3A14836E4A}"/>
    <pc:docChg chg="undo custSel delSld modSld">
      <pc:chgData name="Sarah Kofoed Brejnrod" userId="24804d78-2af2-4644-a70e-ccaaea139570" providerId="ADAL" clId="{200CF2DD-5318-4256-AB04-5D3A14836E4A}" dt="2025-11-19T13:13:25.279" v="320" actId="6549"/>
      <pc:docMkLst>
        <pc:docMk/>
      </pc:docMkLst>
      <pc:sldChg chg="modSp mod modAnim">
        <pc:chgData name="Sarah Kofoed Brejnrod" userId="24804d78-2af2-4644-a70e-ccaaea139570" providerId="ADAL" clId="{200CF2DD-5318-4256-AB04-5D3A14836E4A}" dt="2025-11-19T13:13:25.279" v="320" actId="6549"/>
        <pc:sldMkLst>
          <pc:docMk/>
          <pc:sldMk cId="2594056846" sldId="323"/>
        </pc:sldMkLst>
        <pc:spChg chg="mod">
          <ac:chgData name="Sarah Kofoed Brejnrod" userId="24804d78-2af2-4644-a70e-ccaaea139570" providerId="ADAL" clId="{200CF2DD-5318-4256-AB04-5D3A14836E4A}" dt="2025-11-18T13:07:34.311" v="306" actId="14100"/>
          <ac:spMkLst>
            <pc:docMk/>
            <pc:sldMk cId="2594056846" sldId="323"/>
            <ac:spMk id="2" creationId="{AE55DB08-CE0D-FD2E-2675-A8B3F876D3DB}"/>
          </ac:spMkLst>
        </pc:spChg>
        <pc:spChg chg="mod">
          <ac:chgData name="Sarah Kofoed Brejnrod" userId="24804d78-2af2-4644-a70e-ccaaea139570" providerId="ADAL" clId="{200CF2DD-5318-4256-AB04-5D3A14836E4A}" dt="2025-11-18T13:00:19.906" v="162" actId="20577"/>
          <ac:spMkLst>
            <pc:docMk/>
            <pc:sldMk cId="2594056846" sldId="323"/>
            <ac:spMk id="11" creationId="{F4D09F8D-6EB7-690B-0AB6-B964B44F93D3}"/>
          </ac:spMkLst>
        </pc:spChg>
        <pc:spChg chg="mod">
          <ac:chgData name="Sarah Kofoed Brejnrod" userId="24804d78-2af2-4644-a70e-ccaaea139570" providerId="ADAL" clId="{200CF2DD-5318-4256-AB04-5D3A14836E4A}" dt="2025-11-18T13:01:39.302" v="215" actId="20577"/>
          <ac:spMkLst>
            <pc:docMk/>
            <pc:sldMk cId="2594056846" sldId="323"/>
            <ac:spMk id="12" creationId="{AA2A830E-3271-E152-88E1-73BAE0DACF09}"/>
          </ac:spMkLst>
        </pc:spChg>
        <pc:spChg chg="mod">
          <ac:chgData name="Sarah Kofoed Brejnrod" userId="24804d78-2af2-4644-a70e-ccaaea139570" providerId="ADAL" clId="{200CF2DD-5318-4256-AB04-5D3A14836E4A}" dt="2025-11-18T13:05:44.368" v="298" actId="790"/>
          <ac:spMkLst>
            <pc:docMk/>
            <pc:sldMk cId="2594056846" sldId="323"/>
            <ac:spMk id="13" creationId="{8C8234E3-9D9A-9135-3D9F-CB625F10E69C}"/>
          </ac:spMkLst>
        </pc:spChg>
        <pc:spChg chg="mod">
          <ac:chgData name="Sarah Kofoed Brejnrod" userId="24804d78-2af2-4644-a70e-ccaaea139570" providerId="ADAL" clId="{200CF2DD-5318-4256-AB04-5D3A14836E4A}" dt="2025-11-19T13:13:22.384" v="318" actId="6549"/>
          <ac:spMkLst>
            <pc:docMk/>
            <pc:sldMk cId="2594056846" sldId="323"/>
            <ac:spMk id="14" creationId="{DA0F490A-56CB-6941-35A5-14E2C68CF0D8}"/>
          </ac:spMkLst>
        </pc:spChg>
        <pc:spChg chg="mod">
          <ac:chgData name="Sarah Kofoed Brejnrod" userId="24804d78-2af2-4644-a70e-ccaaea139570" providerId="ADAL" clId="{200CF2DD-5318-4256-AB04-5D3A14836E4A}" dt="2025-11-19T13:13:25.279" v="320" actId="6549"/>
          <ac:spMkLst>
            <pc:docMk/>
            <pc:sldMk cId="2594056846" sldId="323"/>
            <ac:spMk id="15" creationId="{320B3C8E-552C-4BA8-80BF-503CAE13588C}"/>
          </ac:spMkLst>
        </pc:spChg>
        <pc:spChg chg="mod">
          <ac:chgData name="Sarah Kofoed Brejnrod" userId="24804d78-2af2-4644-a70e-ccaaea139570" providerId="ADAL" clId="{200CF2DD-5318-4256-AB04-5D3A14836E4A}" dt="2025-11-18T13:03:32.654" v="277" actId="20577"/>
          <ac:spMkLst>
            <pc:docMk/>
            <pc:sldMk cId="2594056846" sldId="323"/>
            <ac:spMk id="17" creationId="{836B01CC-E05B-EBD6-CA78-71CEB14A06B8}"/>
          </ac:spMkLst>
        </pc:spChg>
        <pc:spChg chg="mod">
          <ac:chgData name="Sarah Kofoed Brejnrod" userId="24804d78-2af2-4644-a70e-ccaaea139570" providerId="ADAL" clId="{200CF2DD-5318-4256-AB04-5D3A14836E4A}" dt="2025-11-18T13:01:12.139" v="186" actId="20577"/>
          <ac:spMkLst>
            <pc:docMk/>
            <pc:sldMk cId="2594056846" sldId="323"/>
            <ac:spMk id="18" creationId="{F0198CF7-5AC2-979C-13C6-245861464125}"/>
          </ac:spMkLst>
        </pc:spChg>
        <pc:spChg chg="mod">
          <ac:chgData name="Sarah Kofoed Brejnrod" userId="24804d78-2af2-4644-a70e-ccaaea139570" providerId="ADAL" clId="{200CF2DD-5318-4256-AB04-5D3A14836E4A}" dt="2025-11-18T13:03:04.370" v="270" actId="20577"/>
          <ac:spMkLst>
            <pc:docMk/>
            <pc:sldMk cId="2594056846" sldId="323"/>
            <ac:spMk id="19" creationId="{FFA7B0C1-67C5-DE2B-EA2A-0A888A023241}"/>
          </ac:spMkLst>
        </pc:spChg>
        <pc:spChg chg="mod">
          <ac:chgData name="Sarah Kofoed Brejnrod" userId="24804d78-2af2-4644-a70e-ccaaea139570" providerId="ADAL" clId="{200CF2DD-5318-4256-AB04-5D3A14836E4A}" dt="2025-11-18T13:03:35.858" v="281" actId="20577"/>
          <ac:spMkLst>
            <pc:docMk/>
            <pc:sldMk cId="2594056846" sldId="323"/>
            <ac:spMk id="20" creationId="{F7D4A3E3-227C-57A5-C41B-8F0560432972}"/>
          </ac:spMkLst>
        </pc:spChg>
        <pc:spChg chg="mod">
          <ac:chgData name="Sarah Kofoed Brejnrod" userId="24804d78-2af2-4644-a70e-ccaaea139570" providerId="ADAL" clId="{200CF2DD-5318-4256-AB04-5D3A14836E4A}" dt="2025-11-18T13:00:51.017" v="167" actId="6549"/>
          <ac:spMkLst>
            <pc:docMk/>
            <pc:sldMk cId="2594056846" sldId="323"/>
            <ac:spMk id="22" creationId="{303BA6F4-5458-0B60-5A71-7D3DC5BEDB04}"/>
          </ac:spMkLst>
        </pc:spChg>
        <pc:spChg chg="mod">
          <ac:chgData name="Sarah Kofoed Brejnrod" userId="24804d78-2af2-4644-a70e-ccaaea139570" providerId="ADAL" clId="{200CF2DD-5318-4256-AB04-5D3A14836E4A}" dt="2025-11-18T13:02:03.503" v="233" actId="20577"/>
          <ac:spMkLst>
            <pc:docMk/>
            <pc:sldMk cId="2594056846" sldId="323"/>
            <ac:spMk id="23" creationId="{A437B85F-D2D4-892A-4376-2A94021DF76C}"/>
          </ac:spMkLst>
        </pc:spChg>
        <pc:spChg chg="mod">
          <ac:chgData name="Sarah Kofoed Brejnrod" userId="24804d78-2af2-4644-a70e-ccaaea139570" providerId="ADAL" clId="{200CF2DD-5318-4256-AB04-5D3A14836E4A}" dt="2025-11-18T13:04:18.728" v="292" actId="20577"/>
          <ac:spMkLst>
            <pc:docMk/>
            <pc:sldMk cId="2594056846" sldId="323"/>
            <ac:spMk id="24" creationId="{99FC3372-BE21-503F-F162-6AFC66134DC7}"/>
          </ac:spMkLst>
        </pc:spChg>
        <pc:spChg chg="mod">
          <ac:chgData name="Sarah Kofoed Brejnrod" userId="24804d78-2af2-4644-a70e-ccaaea139570" providerId="ADAL" clId="{200CF2DD-5318-4256-AB04-5D3A14836E4A}" dt="2025-11-18T13:05:27.610" v="297" actId="2711"/>
          <ac:spMkLst>
            <pc:docMk/>
            <pc:sldMk cId="2594056846" sldId="323"/>
            <ac:spMk id="25" creationId="{17DDDF17-1F9A-1327-37E8-FEA86A17C022}"/>
          </ac:spMkLst>
        </pc:spChg>
        <pc:spChg chg="mod">
          <ac:chgData name="Sarah Kofoed Brejnrod" userId="24804d78-2af2-4644-a70e-ccaaea139570" providerId="ADAL" clId="{200CF2DD-5318-4256-AB04-5D3A14836E4A}" dt="2025-11-18T13:06:02.749" v="301" actId="790"/>
          <ac:spMkLst>
            <pc:docMk/>
            <pc:sldMk cId="2594056846" sldId="323"/>
            <ac:spMk id="29" creationId="{EBB6DBA8-0EEA-0D71-A499-CB76D51591F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‹nr.›</a:t>
            </a:fld>
            <a:endParaRPr lang="da-D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err="1"/>
              <a:t>Click</a:t>
            </a:r>
            <a:r>
              <a:rPr lang="da-DK"/>
              <a:t> to </a:t>
            </a:r>
            <a:r>
              <a:rPr lang="da-DK" err="1"/>
              <a:t>edit</a:t>
            </a:r>
            <a:r>
              <a:rPr lang="da-DK"/>
              <a:t> Master </a:t>
            </a:r>
            <a:r>
              <a:rPr lang="da-DK" err="1"/>
              <a:t>text</a:t>
            </a:r>
            <a:r>
              <a:rPr lang="da-DK"/>
              <a:t> </a:t>
            </a:r>
            <a:r>
              <a:rPr lang="da-DK" err="1"/>
              <a:t>styles</a:t>
            </a:r>
            <a:endParaRPr lang="da-DK"/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rgbClr val="0087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-14069"/>
            <a:ext cx="0" cy="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/>
              <a:t>Klik for at redigere titeltypografien i masteren</a:t>
            </a:r>
            <a:endParaRPr lang="en-GB" noProof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/>
              <a:t>Klik for at redigere undertiteltypografien i masteren</a:t>
            </a:r>
            <a:endParaRPr lang="en-GB" noProof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CC22939-3009-C839-FACB-4CDC0C4CF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2CB93A3-14C7-B785-35EA-B0F304187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Titel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2CD6EBB-EB8D-6009-F6B0-3466B34CC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-3600"/>
            <a:ext cx="12193200" cy="686160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da-DK"/>
              <a:t>Dato</a:t>
            </a:r>
            <a:endParaRPr lang="en-GB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/>
              <a:t>Titel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008737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da-DK"/>
              <a:t>Dato</a:t>
            </a:r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/>
              <a:t>Titel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Klik for at redigere titeltypografien i masteren</a:t>
            </a:r>
            <a:endParaRPr lang="en-GB" noProof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Klik for at redigere undertiteltypografien i masteren</a:t>
            </a:r>
            <a:endParaRPr lang="en-GB" noProof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9767E3-722A-DFB5-0B87-5022D38823A8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DC948-1FB7-C169-1839-883921746168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5CF336-047E-6CB2-3375-FE7876A077E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6021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  <a:p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05C7D-C6F6-9DC0-B97C-9FB32845DC2C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  <a:p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5C4C5-A2B7-886E-F9ED-331296AB7D4B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/>
              <a:t>Click to add title one line</a:t>
            </a:r>
            <a:endParaRPr lang="en-GB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US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US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69F451-F498-84ED-D88B-73A6C06C8E16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52F790-C25A-0D01-C867-5F2069B20F6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3372B9-9D79-7A2E-53C8-78AC53DAE7B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008737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5590800" y="6541200"/>
            <a:ext cx="54972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spcBef>
                <a:spcPts val="0"/>
              </a:spcBef>
              <a:defRPr sz="7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/>
              <a:t>Titel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titeltypografien i masteren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113676" name="text" descr="{&quot;templafy&quot;:{&quot;type&quot;:&quot;text&quot;,&quot;binding&quot;:&quot;UserProfile.Offices.Workarea_{{DocumentLanguage}}&quot;}}" title="UserProfile.Offices.Workarea_{{DocumentLanguage}}"/>
          <p:cNvSpPr>
            <a:spLocks noChangeArrowheads="1"/>
          </p:cNvSpPr>
          <p:nvPr userDrawn="1"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da-DK" sz="700" b="1">
                <a:solidFill>
                  <a:schemeClr val="bg1"/>
                </a:solidFill>
                <a:latin typeface="+mn-lt"/>
              </a:rPr>
              <a:t>Danmarks Tekniske Universitet</a:t>
            </a:r>
          </a:p>
        </p:txBody>
      </p:sp>
      <p:sp>
        <p:nvSpPr>
          <p:cNvPr id="5" name="date" descr="{&quot;templafy&quot;:{&quot;type&quot;:&quot;date&quot;,&quot;binding&quot;:&quot;Form.Date&quot;,&quot;format&quot;:&quot;{{DateFormats.GeneralDate}}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7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5AE06DF-7A3D-0AB6-4D73-568C5F733E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2000" y="6541200"/>
            <a:ext cx="1105200" cy="316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55DB08-CE0D-FD2E-2675-A8B3F876D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0" y="209929"/>
            <a:ext cx="10321886" cy="447777"/>
          </a:xfrm>
        </p:spPr>
        <p:txBody>
          <a:bodyPr/>
          <a:lstStyle/>
          <a:p>
            <a:r>
              <a:rPr lang="en-US" sz="2500" dirty="0"/>
              <a:t>What happens after special exam conditions have been granted?</a:t>
            </a: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D5FE788-21FA-263A-260D-A22F311E34E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C65138F-993C-59F5-0B8C-93801FD610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A7839D0-E181-CCA3-A32C-E38E27DA263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  <p:sp>
        <p:nvSpPr>
          <p:cNvPr id="11" name="Pil: pentagon 10">
            <a:extLst>
              <a:ext uri="{FF2B5EF4-FFF2-40B4-BE49-F238E27FC236}">
                <a16:creationId xmlns:a16="http://schemas.microsoft.com/office/drawing/2014/main" id="{F4D09F8D-6EB7-690B-0AB6-B964B44F93D3}"/>
              </a:ext>
            </a:extLst>
          </p:cNvPr>
          <p:cNvSpPr/>
          <p:nvPr/>
        </p:nvSpPr>
        <p:spPr bwMode="auto">
          <a:xfrm>
            <a:off x="1463040" y="2032063"/>
            <a:ext cx="3813048" cy="1307589"/>
          </a:xfrm>
          <a:prstGeom prst="homePlate">
            <a:avLst>
              <a:gd name="adj" fmla="val 48601"/>
            </a:avLst>
          </a:prstGeom>
          <a:solidFill>
            <a:schemeClr val="accent2">
              <a:lumMod val="75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  <a:p>
            <a:pPr marL="628650" lvl="1" indent="-171450"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FFFFFF"/>
                </a:solidFill>
                <a:latin typeface="+mn-lt"/>
              </a:rPr>
              <a:t>Oral exams</a:t>
            </a:r>
          </a:p>
          <a:p>
            <a:pPr marL="628650" lvl="1" indent="-171450"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FFFFFF"/>
                </a:solidFill>
                <a:latin typeface="+mn-lt"/>
              </a:rPr>
              <a:t>Written exams arranged by the lecturer</a:t>
            </a:r>
          </a:p>
          <a:p>
            <a:pPr marL="628650" lvl="1" indent="-171450"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FFFFFF"/>
                </a:solidFill>
                <a:latin typeface="+mn-lt"/>
              </a:rPr>
              <a:t>Minor written on-site exams/tests</a:t>
            </a:r>
          </a:p>
          <a:p>
            <a:pPr marL="628650" lvl="1" indent="-171450"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FFFFFF"/>
                </a:solidFill>
                <a:latin typeface="+mn-lt"/>
              </a:rPr>
              <a:t>Longer-term projects</a:t>
            </a:r>
          </a:p>
          <a:p>
            <a:pPr marL="628650" lvl="1" indent="-171450">
              <a:spcBef>
                <a:spcPts val="432"/>
              </a:spcBef>
              <a:buFont typeface="Arial" panose="020B0604020202020204" pitchFamily="34" charset="0"/>
              <a:buChar char="•"/>
            </a:pPr>
            <a:endParaRPr kumimoji="0" lang="da-DK" sz="14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Pil: pentagon 11">
            <a:extLst>
              <a:ext uri="{FF2B5EF4-FFF2-40B4-BE49-F238E27FC236}">
                <a16:creationId xmlns:a16="http://schemas.microsoft.com/office/drawing/2014/main" id="{AA2A830E-3271-E152-88E1-73BAE0DACF09}"/>
              </a:ext>
            </a:extLst>
          </p:cNvPr>
          <p:cNvSpPr/>
          <p:nvPr/>
        </p:nvSpPr>
        <p:spPr bwMode="auto">
          <a:xfrm>
            <a:off x="1463040" y="3460049"/>
            <a:ext cx="3813048" cy="829055"/>
          </a:xfrm>
          <a:prstGeom prst="homePlate">
            <a:avLst/>
          </a:prstGeom>
          <a:solidFill>
            <a:schemeClr val="bg2"/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432"/>
              </a:spcBef>
            </a:pPr>
            <a:endParaRPr kumimoji="0" lang="da-DK" sz="1200" b="1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  <a:p>
            <a:pPr algn="ctr">
              <a:spcBef>
                <a:spcPts val="432"/>
              </a:spcBef>
            </a:pPr>
            <a:r>
              <a:rPr lang="en-US" sz="1200" b="1" dirty="0">
                <a:solidFill>
                  <a:srgbClr val="FFFFFF"/>
                </a:solidFill>
                <a:latin typeface="+mn-lt"/>
              </a:rPr>
              <a:t>Final projects </a:t>
            </a:r>
          </a:p>
          <a:p>
            <a:pPr algn="ctr">
              <a:spcBef>
                <a:spcPts val="432"/>
              </a:spcBef>
            </a:pPr>
            <a:r>
              <a:rPr lang="en-US" sz="1200" dirty="0">
                <a:solidFill>
                  <a:srgbClr val="FFFFFF"/>
                </a:solidFill>
                <a:latin typeface="+mn-lt"/>
              </a:rPr>
              <a:t>(graduate engineering project, bachelor project, and master's thesis)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200" b="1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3" name="Pil: pentagon 12">
            <a:extLst>
              <a:ext uri="{FF2B5EF4-FFF2-40B4-BE49-F238E27FC236}">
                <a16:creationId xmlns:a16="http://schemas.microsoft.com/office/drawing/2014/main" id="{8C8234E3-9D9A-9135-3D9F-CB625F10E69C}"/>
              </a:ext>
            </a:extLst>
          </p:cNvPr>
          <p:cNvSpPr/>
          <p:nvPr/>
        </p:nvSpPr>
        <p:spPr bwMode="auto">
          <a:xfrm>
            <a:off x="1463040" y="1082611"/>
            <a:ext cx="3813048" cy="829055"/>
          </a:xfrm>
          <a:prstGeom prst="homePlate">
            <a:avLst/>
          </a:prstGeom>
          <a:solidFill>
            <a:srgbClr val="008737"/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432"/>
              </a:spcBef>
            </a:pPr>
            <a:r>
              <a:rPr lang="en-US" sz="1200" b="1" dirty="0">
                <a:solidFill>
                  <a:srgbClr val="FFFFFF"/>
                </a:solidFill>
                <a:latin typeface="+mn-lt"/>
              </a:rPr>
              <a:t>Ordinary written exams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1200" dirty="0">
                <a:solidFill>
                  <a:srgbClr val="FFFFFF"/>
                </a:solidFill>
                <a:latin typeface="+mn-lt"/>
              </a:rPr>
              <a:t>(</a:t>
            </a:r>
            <a:r>
              <a:rPr lang="en-US" sz="1200" noProof="0" dirty="0">
                <a:solidFill>
                  <a:srgbClr val="FFFFFF"/>
                </a:solidFill>
                <a:latin typeface="+mn-lt"/>
              </a:rPr>
              <a:t>coordinated</a:t>
            </a:r>
            <a:r>
              <a:rPr lang="da-DK" sz="1200" dirty="0">
                <a:solidFill>
                  <a:srgbClr val="FFFFFF"/>
                </a:solidFill>
                <a:latin typeface="+mn-lt"/>
              </a:rPr>
              <a:t> by AUS)</a:t>
            </a:r>
            <a:endParaRPr kumimoji="0" lang="da-DK" sz="1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4" name="Pil: pentagon 13">
            <a:extLst>
              <a:ext uri="{FF2B5EF4-FFF2-40B4-BE49-F238E27FC236}">
                <a16:creationId xmlns:a16="http://schemas.microsoft.com/office/drawing/2014/main" id="{DA0F490A-56CB-6941-35A5-14E2C68CF0D8}"/>
              </a:ext>
            </a:extLst>
          </p:cNvPr>
          <p:cNvSpPr/>
          <p:nvPr/>
        </p:nvSpPr>
        <p:spPr bwMode="auto">
          <a:xfrm>
            <a:off x="1463040" y="4409500"/>
            <a:ext cx="3813048" cy="829055"/>
          </a:xfrm>
          <a:prstGeom prst="homePlate">
            <a:avLst/>
          </a:prstGeom>
          <a:solidFill>
            <a:srgbClr val="C00000"/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432"/>
              </a:spcBef>
            </a:pPr>
            <a:r>
              <a:rPr lang="da-DK" sz="1200" b="1" dirty="0">
                <a:solidFill>
                  <a:srgbClr val="FFFFFF"/>
                </a:solidFill>
                <a:latin typeface="+mn-lt"/>
              </a:rPr>
              <a:t>Change of exam form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1200" dirty="0">
                <a:solidFill>
                  <a:srgbClr val="FFFFFF"/>
                </a:solidFill>
                <a:latin typeface="+mn-lt"/>
              </a:rPr>
              <a:t>(option 1)</a:t>
            </a:r>
            <a:endParaRPr kumimoji="0" lang="da-DK" sz="1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5" name="Pil: pentagon 14">
            <a:extLst>
              <a:ext uri="{FF2B5EF4-FFF2-40B4-BE49-F238E27FC236}">
                <a16:creationId xmlns:a16="http://schemas.microsoft.com/office/drawing/2014/main" id="{320B3C8E-552C-4BA8-80BF-503CAE13588C}"/>
              </a:ext>
            </a:extLst>
          </p:cNvPr>
          <p:cNvSpPr/>
          <p:nvPr/>
        </p:nvSpPr>
        <p:spPr bwMode="auto">
          <a:xfrm>
            <a:off x="1463040" y="5358951"/>
            <a:ext cx="3813048" cy="829055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432"/>
              </a:spcBef>
            </a:pPr>
            <a:r>
              <a:rPr lang="da-DK" sz="1200" b="1" dirty="0">
                <a:solidFill>
                  <a:srgbClr val="FFFFFF"/>
                </a:solidFill>
                <a:latin typeface="+mj-lt"/>
              </a:rPr>
              <a:t>Change of </a:t>
            </a:r>
            <a:r>
              <a:rPr lang="da-DK" sz="1200" b="1">
                <a:solidFill>
                  <a:srgbClr val="FFFFFF"/>
                </a:solidFill>
                <a:latin typeface="+mj-lt"/>
              </a:rPr>
              <a:t>exam form</a:t>
            </a:r>
            <a:endParaRPr lang="da-DK" sz="1200" b="1" dirty="0">
              <a:solidFill>
                <a:srgbClr val="FFFFFF"/>
              </a:solidFill>
              <a:latin typeface="+mj-lt"/>
            </a:endParaRPr>
          </a:p>
          <a:p>
            <a:pPr algn="ctr">
              <a:spcBef>
                <a:spcPts val="432"/>
              </a:spcBef>
            </a:pPr>
            <a:r>
              <a:rPr lang="da-DK" sz="1200" dirty="0">
                <a:solidFill>
                  <a:srgbClr val="FFFFFF"/>
                </a:solidFill>
                <a:latin typeface="+mj-lt"/>
              </a:rPr>
              <a:t>(option 2)</a:t>
            </a:r>
          </a:p>
        </p:txBody>
      </p:sp>
      <p:sp>
        <p:nvSpPr>
          <p:cNvPr id="17" name="Pil: pentagon 16">
            <a:extLst>
              <a:ext uri="{FF2B5EF4-FFF2-40B4-BE49-F238E27FC236}">
                <a16:creationId xmlns:a16="http://schemas.microsoft.com/office/drawing/2014/main" id="{836B01CC-E05B-EBD6-CA78-71CEB14A06B8}"/>
              </a:ext>
            </a:extLst>
          </p:cNvPr>
          <p:cNvSpPr/>
          <p:nvPr/>
        </p:nvSpPr>
        <p:spPr bwMode="auto">
          <a:xfrm>
            <a:off x="5364480" y="2032061"/>
            <a:ext cx="2368296" cy="1307589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432"/>
              </a:spcBef>
            </a:pPr>
            <a:endParaRPr lang="en-US" sz="1200" dirty="0">
              <a:latin typeface="+mn-lt"/>
            </a:endParaRPr>
          </a:p>
          <a:p>
            <a:pPr algn="ctr">
              <a:spcBef>
                <a:spcPts val="432"/>
              </a:spcBef>
            </a:pPr>
            <a:r>
              <a:rPr lang="en-US" sz="1200" dirty="0">
                <a:latin typeface="+mn-lt"/>
              </a:rPr>
              <a:t>Contact your lecturer and show your decision letter.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200" b="0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.</a:t>
            </a:r>
          </a:p>
        </p:txBody>
      </p:sp>
      <p:sp>
        <p:nvSpPr>
          <p:cNvPr id="18" name="Pil: pentagon 17">
            <a:extLst>
              <a:ext uri="{FF2B5EF4-FFF2-40B4-BE49-F238E27FC236}">
                <a16:creationId xmlns:a16="http://schemas.microsoft.com/office/drawing/2014/main" id="{F0198CF7-5AC2-979C-13C6-245861464125}"/>
              </a:ext>
            </a:extLst>
          </p:cNvPr>
          <p:cNvSpPr/>
          <p:nvPr/>
        </p:nvSpPr>
        <p:spPr bwMode="auto">
          <a:xfrm>
            <a:off x="5364480" y="3460048"/>
            <a:ext cx="2368296" cy="829055"/>
          </a:xfrm>
          <a:prstGeom prst="homePlate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432"/>
              </a:spcBef>
            </a:pPr>
            <a:r>
              <a:rPr lang="en-US" sz="1200" dirty="0">
                <a:latin typeface="+mn-lt"/>
              </a:rPr>
              <a:t>Contact your supervisor and show your decision letter.</a:t>
            </a:r>
          </a:p>
        </p:txBody>
      </p:sp>
      <p:sp>
        <p:nvSpPr>
          <p:cNvPr id="19" name="Pil: pentagon 18">
            <a:extLst>
              <a:ext uri="{FF2B5EF4-FFF2-40B4-BE49-F238E27FC236}">
                <a16:creationId xmlns:a16="http://schemas.microsoft.com/office/drawing/2014/main" id="{FFA7B0C1-67C5-DE2B-EA2A-0A888A023241}"/>
              </a:ext>
            </a:extLst>
          </p:cNvPr>
          <p:cNvSpPr/>
          <p:nvPr/>
        </p:nvSpPr>
        <p:spPr bwMode="auto">
          <a:xfrm>
            <a:off x="5364480" y="4409500"/>
            <a:ext cx="2368296" cy="829055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200" b="0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AUS </a:t>
            </a:r>
            <a:r>
              <a:rPr kumimoji="0" lang="da-DK" sz="1200" b="0" i="0" u="none" strike="noStrike" cap="none" normalizeH="0" baseline="0" dirty="0" err="1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contacts</a:t>
            </a:r>
            <a:r>
              <a:rPr kumimoji="0" lang="da-DK" sz="1200" b="0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 the </a:t>
            </a:r>
            <a:r>
              <a:rPr kumimoji="0" lang="da-DK" sz="1200" b="0" i="0" u="none" strike="noStrike" cap="none" normalizeH="0" baseline="0" dirty="0" err="1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lecturer</a:t>
            </a:r>
            <a:r>
              <a:rPr kumimoji="0" lang="da-DK" sz="1200" b="0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.</a:t>
            </a:r>
          </a:p>
        </p:txBody>
      </p:sp>
      <p:sp>
        <p:nvSpPr>
          <p:cNvPr id="20" name="Pil: pentagon 19">
            <a:extLst>
              <a:ext uri="{FF2B5EF4-FFF2-40B4-BE49-F238E27FC236}">
                <a16:creationId xmlns:a16="http://schemas.microsoft.com/office/drawing/2014/main" id="{F7D4A3E3-227C-57A5-C41B-8F0560432972}"/>
              </a:ext>
            </a:extLst>
          </p:cNvPr>
          <p:cNvSpPr/>
          <p:nvPr/>
        </p:nvSpPr>
        <p:spPr bwMode="auto">
          <a:xfrm>
            <a:off x="5364480" y="5383529"/>
            <a:ext cx="2368296" cy="829055"/>
          </a:xfrm>
          <a:prstGeom prst="homePlat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432"/>
              </a:spcBef>
            </a:pPr>
            <a:r>
              <a:rPr lang="en-US" sz="1200" dirty="0">
                <a:latin typeface="+mn-lt"/>
              </a:rPr>
              <a:t>Contact your lecturer and show your decision letter.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303BA6F4-5458-0B60-5A71-7D3DC5BEDB04}"/>
              </a:ext>
            </a:extLst>
          </p:cNvPr>
          <p:cNvSpPr/>
          <p:nvPr/>
        </p:nvSpPr>
        <p:spPr bwMode="auto">
          <a:xfrm>
            <a:off x="7821168" y="2056640"/>
            <a:ext cx="2026920" cy="12584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432"/>
              </a:spcBef>
            </a:pPr>
            <a:endParaRPr lang="en-US" sz="1200" dirty="0">
              <a:latin typeface="+mn-lt"/>
            </a:endParaRPr>
          </a:p>
          <a:p>
            <a:pPr algn="ctr">
              <a:spcBef>
                <a:spcPts val="432"/>
              </a:spcBef>
            </a:pPr>
            <a:r>
              <a:rPr lang="en-US" sz="1200" dirty="0">
                <a:latin typeface="+mn-lt"/>
              </a:rPr>
              <a:t>The lecturer assesses what special conditions apply for the exam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200" b="0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.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A437B85F-D2D4-892A-4376-2A94021DF76C}"/>
              </a:ext>
            </a:extLst>
          </p:cNvPr>
          <p:cNvSpPr/>
          <p:nvPr/>
        </p:nvSpPr>
        <p:spPr bwMode="auto">
          <a:xfrm>
            <a:off x="7821168" y="3447758"/>
            <a:ext cx="2026920" cy="82905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432"/>
              </a:spcBef>
            </a:pPr>
            <a:r>
              <a:rPr lang="en-US" sz="1200" dirty="0">
                <a:latin typeface="+mn-lt"/>
              </a:rPr>
              <a:t>The supervisor can extend the submission deadline with up to 3 weeks.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99FC3372-BE21-503F-F162-6AFC66134DC7}"/>
              </a:ext>
            </a:extLst>
          </p:cNvPr>
          <p:cNvSpPr/>
          <p:nvPr/>
        </p:nvSpPr>
        <p:spPr bwMode="auto">
          <a:xfrm>
            <a:off x="7821168" y="4409499"/>
            <a:ext cx="2026920" cy="82905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432"/>
              </a:spcBef>
            </a:pPr>
            <a:r>
              <a:rPr lang="en-US" sz="1200" dirty="0">
                <a:latin typeface="+mn-lt"/>
              </a:rPr>
              <a:t>AUS and the lecturer assess how the exam form can be changed.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17DDDF17-1F9A-1327-37E8-FEA86A17C022}"/>
              </a:ext>
            </a:extLst>
          </p:cNvPr>
          <p:cNvSpPr/>
          <p:nvPr/>
        </p:nvSpPr>
        <p:spPr bwMode="auto">
          <a:xfrm>
            <a:off x="7821168" y="5371239"/>
            <a:ext cx="2026920" cy="8290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432"/>
              </a:spcBef>
            </a:pPr>
            <a:r>
              <a:rPr lang="en-US" sz="1200" dirty="0">
                <a:latin typeface="+mn-lt"/>
              </a:rPr>
              <a:t>The lecturer assesses if and how the exam form can be changed.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EBB6DBA8-0EEA-0D71-A499-CB76D51591F2}"/>
              </a:ext>
            </a:extLst>
          </p:cNvPr>
          <p:cNvSpPr/>
          <p:nvPr/>
        </p:nvSpPr>
        <p:spPr bwMode="auto">
          <a:xfrm>
            <a:off x="5364480" y="1082612"/>
            <a:ext cx="4483608" cy="829052"/>
          </a:xfrm>
          <a:prstGeom prst="rect">
            <a:avLst/>
          </a:prstGeom>
          <a:solidFill>
            <a:srgbClr val="1FD082"/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432"/>
              </a:spcBef>
            </a:pPr>
            <a:r>
              <a:rPr kumimoji="0" lang="en-US" sz="1200" b="0" i="0" u="none" strike="noStrike" cap="none" normalizeH="0" baseline="0" noProof="0" dirty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You will </a:t>
            </a:r>
            <a:r>
              <a:rPr lang="en-US" sz="1200" dirty="0">
                <a:latin typeface="+mn-lt"/>
              </a:rPr>
              <a:t>automatically receive the special exam conditions.</a:t>
            </a:r>
          </a:p>
        </p:txBody>
      </p:sp>
    </p:spTree>
    <p:extLst>
      <p:ext uri="{BB962C8B-B14F-4D97-AF65-F5344CB8AC3E}">
        <p14:creationId xmlns:p14="http://schemas.microsoft.com/office/powerpoint/2010/main" val="2594056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 Green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008835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8737"/>
        </a:solidFill>
        <a:ln w="9525" cap="flat" cmpd="sng" algn="ctr">
          <a:solidFill>
            <a:srgbClr val="008737"/>
          </a:solidFill>
          <a:prstDash val="solid"/>
          <a:miter lim="800000"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TU Template 16_9 - Green.potx" id="{E99459BE-98E7-46BD-9176-BDD633D1E64E}" vid="{7FA8D01D-58B5-4E28-ADC7-3966F3B1497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]}]]></TemplafyFormConfiguration>
</file>

<file path=customXml/item4.xml><?xml version="1.0" encoding="utf-8"?>
<TemplafyTemplateConfiguration><![CDATA[{"elementsMetadata":[],"transformationConfigurations":[{"language":"{{DocumentLanguage}}","disableUpdates":false,"type":"proofingLanguage"}],"templateName":"DTU Template 16_9 - Green","templateDescription":"","enableDocumentContentUpdater":true,"version":"1.2"}]]></TemplafyTemplateConfiguration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40B40838B1139498AAB1AE2830B4A9D" ma:contentTypeVersion="10" ma:contentTypeDescription="Opret et nyt dokument." ma:contentTypeScope="" ma:versionID="01beffe16bdd9ff34afe15a3e0008bf3">
  <xsd:schema xmlns:xsd="http://www.w3.org/2001/XMLSchema" xmlns:xs="http://www.w3.org/2001/XMLSchema" xmlns:p="http://schemas.microsoft.com/office/2006/metadata/properties" xmlns:ns2="37543332-2da3-439b-bc98-209254b30f00" xmlns:ns3="830a31a7-89b5-416e-b6e5-e0fe14d58a94" targetNamespace="http://schemas.microsoft.com/office/2006/metadata/properties" ma:root="true" ma:fieldsID="047a250381c1c69b5b9faa91b95e6bd1" ns2:_="" ns3:_="">
    <xsd:import namespace="37543332-2da3-439b-bc98-209254b30f00"/>
    <xsd:import namespace="830a31a7-89b5-416e-b6e5-e0fe14d58a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543332-2da3-439b-bc98-209254b30f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0a31a7-89b5-416e-b6e5-e0fe14d58a9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B6F159-79F4-4836-B7E6-B445355D7C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46E5B1-A621-40DF-910B-5C6343B8CC0F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dcmitype/"/>
    <ds:schemaRef ds:uri="830a31a7-89b5-416e-b6e5-e0fe14d58a94"/>
    <ds:schemaRef ds:uri="http://schemas.microsoft.com/office/2006/metadata/properties"/>
    <ds:schemaRef ds:uri="37543332-2da3-439b-bc98-209254b30f00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BF51F55-B004-46D7-A679-5A180B2299D4}">
  <ds:schemaRefs/>
</ds:datastoreItem>
</file>

<file path=customXml/itemProps4.xml><?xml version="1.0" encoding="utf-8"?>
<ds:datastoreItem xmlns:ds="http://schemas.openxmlformats.org/officeDocument/2006/customXml" ds:itemID="{1334258C-C3E7-4029-A615-C886A240FB15}">
  <ds:schemaRefs/>
</ds:datastoreItem>
</file>

<file path=customXml/itemProps5.xml><?xml version="1.0" encoding="utf-8"?>
<ds:datastoreItem xmlns:ds="http://schemas.openxmlformats.org/officeDocument/2006/customXml" ds:itemID="{4D27651C-C74F-4F6E-A48B-CFCB697297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543332-2da3-439b-bc98-209254b30f00"/>
    <ds:schemaRef ds:uri="830a31a7-89b5-416e-b6e5-e0fe14d58a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DTU Template 16_9 - Green</Template>
  <TotalTime>309</TotalTime>
  <Words>159</Words>
  <Application>Microsoft Office PowerPoint</Application>
  <PresentationFormat>Brugerdefineret</PresentationFormat>
  <Paragraphs>32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Verdana</vt:lpstr>
      <vt:lpstr>Blank</vt:lpstr>
      <vt:lpstr>What happens after special exam conditions have been granted?</vt:lpstr>
    </vt:vector>
  </TitlesOfParts>
  <Company>TECHNICAL UNIVERSITY OF DENMARK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Kofoed Brejnrod</dc:creator>
  <cp:lastModifiedBy>Sarah Kofoed Brejnrod</cp:lastModifiedBy>
  <cp:revision>14</cp:revision>
  <dcterms:created xsi:type="dcterms:W3CDTF">2025-06-11T11:51:02Z</dcterms:created>
  <dcterms:modified xsi:type="dcterms:W3CDTF">2025-11-19T13:13:32Z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imeStamp">
    <vt:lpwstr>2019-06-18T06:43:16.2321026</vt:lpwstr>
  </property>
  <property fmtid="{D5CDD505-2E9C-101B-9397-08002B2CF9AE}" pid="4" name="ContentTypeId">
    <vt:lpwstr>0x010100D40B40838B1139498AAB1AE2830B4A9D</vt:lpwstr>
  </property>
</Properties>
</file>