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37"/>
  </p:sldMasterIdLst>
  <p:notesMasterIdLst>
    <p:notesMasterId r:id="rId59"/>
  </p:notesMasterIdLst>
  <p:handoutMasterIdLst>
    <p:handoutMasterId r:id="rId60"/>
  </p:handoutMasterIdLst>
  <p:sldIdLst>
    <p:sldId id="3801" r:id="rId38"/>
    <p:sldId id="3800" r:id="rId39"/>
    <p:sldId id="3798" r:id="rId40"/>
    <p:sldId id="3776" r:id="rId41"/>
    <p:sldId id="3794" r:id="rId42"/>
    <p:sldId id="3795" r:id="rId43"/>
    <p:sldId id="3797" r:id="rId44"/>
    <p:sldId id="3799" r:id="rId45"/>
    <p:sldId id="260" r:id="rId46"/>
    <p:sldId id="3782" r:id="rId47"/>
    <p:sldId id="3790" r:id="rId48"/>
    <p:sldId id="261" r:id="rId49"/>
    <p:sldId id="3788" r:id="rId50"/>
    <p:sldId id="3802" r:id="rId51"/>
    <p:sldId id="3785" r:id="rId52"/>
    <p:sldId id="3803" r:id="rId53"/>
    <p:sldId id="3783" r:id="rId54"/>
    <p:sldId id="3804" r:id="rId55"/>
    <p:sldId id="3789" r:id="rId56"/>
    <p:sldId id="3805" r:id="rId57"/>
    <p:sldId id="3806" r:id="rId58"/>
  </p:sldIdLst>
  <p:sldSz cx="12190413" cy="6858000"/>
  <p:notesSz cx="6797675" cy="9926638"/>
  <p:custDataLst>
    <p:tags r:id="rId61"/>
  </p:custDataLst>
  <p:defaultTextStyle>
    <a:defPPr>
      <a:defRPr lang="da-DK"/>
    </a:defPPr>
    <a:lvl1pPr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1pPr>
    <a:lvl2pPr marL="4572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2pPr>
    <a:lvl3pPr marL="9144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3pPr>
    <a:lvl4pPr marL="13716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4pPr>
    <a:lvl5pPr marL="18288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600" kern="1200">
        <a:solidFill>
          <a:schemeClr val="tx1"/>
        </a:solidFill>
        <a:latin typeface="Verdana" pitchFamily="34" charset="0"/>
        <a:ea typeface="ＭＳ Ｐゴシック" pitchFamily="-80" charset="-128"/>
        <a:cs typeface="+mn-cs"/>
      </a:defRPr>
    </a:lvl6pPr>
    <a:lvl7pPr marL="2743200" algn="l" defTabSz="914400" rtl="0" eaLnBrk="1" latinLnBrk="0" hangingPunct="1">
      <a:defRPr sz="1600" kern="1200">
        <a:solidFill>
          <a:schemeClr val="tx1"/>
        </a:solidFill>
        <a:latin typeface="Verdana" pitchFamily="34" charset="0"/>
        <a:ea typeface="ＭＳ Ｐゴシック" pitchFamily="-80" charset="-128"/>
        <a:cs typeface="+mn-cs"/>
      </a:defRPr>
    </a:lvl7pPr>
    <a:lvl8pPr marL="3200400" algn="l" defTabSz="914400" rtl="0" eaLnBrk="1" latinLnBrk="0" hangingPunct="1">
      <a:defRPr sz="1600" kern="1200">
        <a:solidFill>
          <a:schemeClr val="tx1"/>
        </a:solidFill>
        <a:latin typeface="Verdana" pitchFamily="34" charset="0"/>
        <a:ea typeface="ＭＳ Ｐゴシック" pitchFamily="-80" charset="-128"/>
        <a:cs typeface="+mn-cs"/>
      </a:defRPr>
    </a:lvl8pPr>
    <a:lvl9pPr marL="3657600" algn="l" defTabSz="914400" rtl="0" eaLnBrk="1" latinLnBrk="0" hangingPunct="1">
      <a:defRPr sz="1600" kern="1200">
        <a:solidFill>
          <a:schemeClr val="tx1"/>
        </a:solidFill>
        <a:latin typeface="Verdana" pitchFamily="34" charset="0"/>
        <a:ea typeface="ＭＳ Ｐゴシック" pitchFamily="-80"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FFFFFF"/>
    <a:srgbClr val="000000"/>
    <a:srgbClr val="FFCC00"/>
    <a:srgbClr val="FF6600"/>
    <a:srgbClr val="FF0000"/>
    <a:srgbClr val="FF0099"/>
    <a:srgbClr val="CC3399"/>
    <a:srgbClr val="660066"/>
    <a:srgbClr val="66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64" autoAdjust="0"/>
  </p:normalViewPr>
  <p:slideViewPr>
    <p:cSldViewPr showGuides="1">
      <p:cViewPr varScale="1">
        <p:scale>
          <a:sx n="54" d="100"/>
          <a:sy n="54" d="100"/>
        </p:scale>
        <p:origin x="400" y="56"/>
      </p:cViewPr>
      <p:guideLst/>
    </p:cSldViewPr>
  </p:slideViewPr>
  <p:outlineViewPr>
    <p:cViewPr>
      <p:scale>
        <a:sx n="33" d="100"/>
        <a:sy n="33" d="100"/>
      </p:scale>
      <p:origin x="0" y="-348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slide" Target="slides/slide5.xml"/><Relationship Id="rId47" Type="http://schemas.openxmlformats.org/officeDocument/2006/relationships/slide" Target="slides/slide10.xml"/><Relationship Id="rId50" Type="http://schemas.openxmlformats.org/officeDocument/2006/relationships/slide" Target="slides/slide13.xml"/><Relationship Id="rId55" Type="http://schemas.openxmlformats.org/officeDocument/2006/relationships/slide" Target="slides/slide18.xml"/><Relationship Id="rId63" Type="http://schemas.openxmlformats.org/officeDocument/2006/relationships/viewProps" Target="viewProps.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slideMaster" Target="slideMasters/slideMaster1.xml"/><Relationship Id="rId40" Type="http://schemas.openxmlformats.org/officeDocument/2006/relationships/slide" Target="slides/slide3.xml"/><Relationship Id="rId45" Type="http://schemas.openxmlformats.org/officeDocument/2006/relationships/slide" Target="slides/slide8.xml"/><Relationship Id="rId53" Type="http://schemas.openxmlformats.org/officeDocument/2006/relationships/slide" Target="slides/slide16.xml"/><Relationship Id="rId58" Type="http://schemas.openxmlformats.org/officeDocument/2006/relationships/slide" Target="slides/slide21.xml"/><Relationship Id="rId5" Type="http://schemas.openxmlformats.org/officeDocument/2006/relationships/customXml" Target="../customXml/item5.xml"/><Relationship Id="rId61" Type="http://schemas.openxmlformats.org/officeDocument/2006/relationships/tags" Target="tags/tag1.xml"/><Relationship Id="rId19" Type="http://schemas.openxmlformats.org/officeDocument/2006/relationships/customXml" Target="../customXml/item1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slide" Target="slides/slide6.xml"/><Relationship Id="rId48" Type="http://schemas.openxmlformats.org/officeDocument/2006/relationships/slide" Target="slides/slide11.xml"/><Relationship Id="rId56" Type="http://schemas.openxmlformats.org/officeDocument/2006/relationships/slide" Target="slides/slide19.xml"/><Relationship Id="rId64" Type="http://schemas.openxmlformats.org/officeDocument/2006/relationships/theme" Target="theme/theme1.xml"/><Relationship Id="rId8" Type="http://schemas.openxmlformats.org/officeDocument/2006/relationships/customXml" Target="../customXml/item8.xml"/><Relationship Id="rId51" Type="http://schemas.openxmlformats.org/officeDocument/2006/relationships/slide" Target="slides/slide14.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slide" Target="slides/slide1.xml"/><Relationship Id="rId46" Type="http://schemas.openxmlformats.org/officeDocument/2006/relationships/slide" Target="slides/slide9.xml"/><Relationship Id="rId59" Type="http://schemas.openxmlformats.org/officeDocument/2006/relationships/notesMaster" Target="notesMasters/notesMaster1.xml"/><Relationship Id="rId20" Type="http://schemas.openxmlformats.org/officeDocument/2006/relationships/customXml" Target="../customXml/item20.xml"/><Relationship Id="rId41" Type="http://schemas.openxmlformats.org/officeDocument/2006/relationships/slide" Target="slides/slide4.xml"/><Relationship Id="rId54" Type="http://schemas.openxmlformats.org/officeDocument/2006/relationships/slide" Target="slides/slide17.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slide" Target="slides/slide12.xml"/><Relationship Id="rId57" Type="http://schemas.openxmlformats.org/officeDocument/2006/relationships/slide" Target="slides/slide20.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slide" Target="slides/slide7.xml"/><Relationship Id="rId52" Type="http://schemas.openxmlformats.org/officeDocument/2006/relationships/slide" Target="slides/slide15.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da-DK" dirty="0">
              <a:latin typeface="Arial" panose="020B0604020202020204" pitchFamily="34" charset="0"/>
            </a:endParaRPr>
          </a:p>
        </p:txBody>
      </p:sp>
      <p:sp>
        <p:nvSpPr>
          <p:cNvPr id="63491" name="Rectangle 3"/>
          <p:cNvSpPr>
            <a:spLocks noGrp="1" noChangeArrowheads="1"/>
          </p:cNvSpPr>
          <p:nvPr>
            <p:ph type="dt" sz="quarter"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da-DK" dirty="0">
              <a:latin typeface="Arial" panose="020B0604020202020204" pitchFamily="34" charset="0"/>
            </a:endParaRPr>
          </a:p>
        </p:txBody>
      </p:sp>
      <p:sp>
        <p:nvSpPr>
          <p:cNvPr id="63492" name="Rectangle 4"/>
          <p:cNvSpPr>
            <a:spLocks noGrp="1" noChangeArrowheads="1"/>
          </p:cNvSpPr>
          <p:nvPr>
            <p:ph type="ftr" sz="quarter" idx="2"/>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da-DK" dirty="0">
              <a:latin typeface="Arial" panose="020B0604020202020204" pitchFamily="34" charset="0"/>
            </a:endParaRPr>
          </a:p>
        </p:txBody>
      </p:sp>
      <p:sp>
        <p:nvSpPr>
          <p:cNvPr id="63493" name="Rectangle 5"/>
          <p:cNvSpPr>
            <a:spLocks noGrp="1" noChangeArrowheads="1"/>
          </p:cNvSpPr>
          <p:nvPr>
            <p:ph type="sldNum" sz="quarter" idx="3"/>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491ECFBD-4A0D-4BCF-98A8-E205F44719BF}" type="slidenum">
              <a:rPr lang="da-DK" smtClean="0">
                <a:latin typeface="Arial" panose="020B0604020202020204" pitchFamily="34" charset="0"/>
              </a:rPr>
              <a:pPr/>
              <a:t>‹#›</a:t>
            </a:fld>
            <a:endParaRPr lang="da-DK" dirty="0">
              <a:latin typeface="Arial" panose="020B0604020202020204" pitchFamily="34" charset="0"/>
            </a:endParaRPr>
          </a:p>
        </p:txBody>
      </p:sp>
    </p:spTree>
    <p:extLst>
      <p:ext uri="{BB962C8B-B14F-4D97-AF65-F5344CB8AC3E}">
        <p14:creationId xmlns:p14="http://schemas.microsoft.com/office/powerpoint/2010/main" val="1372809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defRPr sz="1200">
                <a:latin typeface="Arial" panose="020B0604020202020204" pitchFamily="34" charset="0"/>
              </a:defRPr>
            </a:lvl1pPr>
          </a:lstStyle>
          <a:p>
            <a:endParaRPr lang="da-DK" dirty="0"/>
          </a:p>
        </p:txBody>
      </p:sp>
      <p:sp>
        <p:nvSpPr>
          <p:cNvPr id="3075" name="Rectangle 3"/>
          <p:cNvSpPr>
            <a:spLocks noGrp="1" noChangeArrowheads="1"/>
          </p:cNvSpPr>
          <p:nvPr>
            <p:ph type="dt" idx="1"/>
          </p:nvPr>
        </p:nvSpPr>
        <p:spPr bwMode="auto">
          <a:xfrm>
            <a:off x="3852016" y="0"/>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atin typeface="Arial" panose="020B0604020202020204" pitchFamily="34" charset="0"/>
              </a:defRPr>
            </a:lvl1pPr>
          </a:lstStyle>
          <a:p>
            <a:endParaRPr lang="da-DK" dirty="0"/>
          </a:p>
        </p:txBody>
      </p:sp>
      <p:sp>
        <p:nvSpPr>
          <p:cNvPr id="307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06357" y="4715153"/>
            <a:ext cx="4984962" cy="446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3078" name="Rectangle 6"/>
          <p:cNvSpPr>
            <a:spLocks noGrp="1" noChangeArrowheads="1"/>
          </p:cNvSpPr>
          <p:nvPr>
            <p:ph type="ftr" sz="quarter" idx="4"/>
          </p:nvPr>
        </p:nvSpPr>
        <p:spPr bwMode="auto">
          <a:xfrm>
            <a:off x="0"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defRPr sz="1200">
                <a:latin typeface="Arial" panose="020B0604020202020204" pitchFamily="34" charset="0"/>
              </a:defRPr>
            </a:lvl1pPr>
          </a:lstStyle>
          <a:p>
            <a:endParaRPr lang="da-DK" dirty="0"/>
          </a:p>
        </p:txBody>
      </p:sp>
      <p:sp>
        <p:nvSpPr>
          <p:cNvPr id="3079" name="Rectangle 7"/>
          <p:cNvSpPr>
            <a:spLocks noGrp="1" noChangeArrowheads="1"/>
          </p:cNvSpPr>
          <p:nvPr>
            <p:ph type="sldNum" sz="quarter" idx="5"/>
          </p:nvPr>
        </p:nvSpPr>
        <p:spPr bwMode="auto">
          <a:xfrm>
            <a:off x="3852016"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atin typeface="Arial" panose="020B0604020202020204" pitchFamily="34" charset="0"/>
              </a:defRPr>
            </a:lvl1pPr>
          </a:lstStyle>
          <a:p>
            <a:fld id="{C734BB09-483B-4C4B-A5A4-C02A22055B01}" type="slidenum">
              <a:rPr lang="da-DK" smtClean="0"/>
              <a:pPr/>
              <a:t>‹#›</a:t>
            </a:fld>
            <a:endParaRPr lang="da-DK" dirty="0"/>
          </a:p>
        </p:txBody>
      </p:sp>
    </p:spTree>
    <p:extLst>
      <p:ext uri="{BB962C8B-B14F-4D97-AF65-F5344CB8AC3E}">
        <p14:creationId xmlns:p14="http://schemas.microsoft.com/office/powerpoint/2010/main" val="12778360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357188" algn="l">
              <a:spcBef>
                <a:spcPts val="432"/>
              </a:spcBef>
            </a:pPr>
            <a:endParaRPr lang="da-DK" sz="1200" i="1" kern="1200" dirty="0">
              <a:solidFill>
                <a:schemeClr val="tx1"/>
              </a:solidFill>
              <a:latin typeface="Arial" panose="020B0604020202020204" pitchFamily="34" charset="0"/>
              <a:ea typeface="ＭＳ Ｐゴシック" pitchFamily="-80" charset="-128"/>
              <a:cs typeface="+mn-cs"/>
            </a:endParaRPr>
          </a:p>
        </p:txBody>
      </p:sp>
      <p:sp>
        <p:nvSpPr>
          <p:cNvPr id="4" name="Pladsholder til slidenummer 3"/>
          <p:cNvSpPr>
            <a:spLocks noGrp="1"/>
          </p:cNvSpPr>
          <p:nvPr>
            <p:ph type="sldNum" sz="quarter" idx="5"/>
          </p:nvPr>
        </p:nvSpPr>
        <p:spPr/>
        <p:txBody>
          <a:bodyPr/>
          <a:lstStyle/>
          <a:p>
            <a:fld id="{C734BB09-483B-4C4B-A5A4-C02A22055B01}" type="slidenum">
              <a:rPr lang="da-DK" smtClean="0"/>
              <a:pPr/>
              <a:t>6</a:t>
            </a:fld>
            <a:endParaRPr lang="da-DK" dirty="0"/>
          </a:p>
        </p:txBody>
      </p:sp>
    </p:spTree>
    <p:extLst>
      <p:ext uri="{BB962C8B-B14F-4D97-AF65-F5344CB8AC3E}">
        <p14:creationId xmlns:p14="http://schemas.microsoft.com/office/powerpoint/2010/main" val="4206788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Arbejdsgruppen bestod af: </a:t>
            </a:r>
            <a:br>
              <a:rPr lang="da-DK" dirty="0"/>
            </a:br>
            <a:r>
              <a:rPr lang="da-DK" dirty="0"/>
              <a:t>Philip </a:t>
            </a:r>
            <a:r>
              <a:rPr lang="da-DK" dirty="0" err="1"/>
              <a:t>Binnning</a:t>
            </a:r>
            <a:r>
              <a:rPr lang="da-DK" dirty="0"/>
              <a:t> (formand), </a:t>
            </a:r>
            <a:r>
              <a:rPr lang="da-DK" sz="1800" dirty="0">
                <a:effectLst/>
                <a:latin typeface="Arial" panose="020B0604020202020204" pitchFamily="34" charset="0"/>
                <a:ea typeface="Arial" panose="020B0604020202020204" pitchFamily="34" charset="0"/>
                <a:cs typeface="Verdana" panose="020B0604030504040204" pitchFamily="34" charset="0"/>
              </a:rPr>
              <a:t>Lars D. Christoffersen, Esben Thormann (DTU Kemi, ph.d.-skoleleder), Michael Deininger (DTU </a:t>
            </a:r>
            <a:r>
              <a:rPr lang="da-DK" sz="1800" dirty="0" err="1">
                <a:effectLst/>
                <a:latin typeface="Arial" panose="020B0604020202020204" pitchFamily="34" charset="0"/>
                <a:ea typeface="Arial" panose="020B0604020202020204" pitchFamily="34" charset="0"/>
                <a:cs typeface="Verdana" panose="020B0604030504040204" pitchFamily="34" charset="0"/>
              </a:rPr>
              <a:t>Construct</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BSc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Sarah Renée Ruepp (DTU </a:t>
            </a:r>
            <a:r>
              <a:rPr lang="da-DK" sz="1800" dirty="0" err="1">
                <a:effectLst/>
                <a:latin typeface="Arial" panose="020B0604020202020204" pitchFamily="34" charset="0"/>
                <a:ea typeface="Arial" panose="020B0604020202020204" pitchFamily="34" charset="0"/>
                <a:cs typeface="Verdana" panose="020B0604030504040204" pitchFamily="34" charset="0"/>
              </a:rPr>
              <a:t>Elektro</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MSc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Samuel Brüning, (DTU </a:t>
            </a:r>
            <a:r>
              <a:rPr lang="da-DK" sz="1800" dirty="0" err="1">
                <a:effectLst/>
                <a:latin typeface="Arial" panose="020B0604020202020204" pitchFamily="34" charset="0"/>
                <a:ea typeface="Arial" panose="020B0604020202020204" pitchFamily="34" charset="0"/>
                <a:cs typeface="Verdana" panose="020B0604030504040204" pitchFamily="34" charset="0"/>
              </a:rPr>
              <a:t>Eng.Tech</a:t>
            </a:r>
            <a:r>
              <a:rPr lang="da-DK" sz="1800" dirty="0">
                <a:effectLst/>
                <a:latin typeface="Arial" panose="020B0604020202020204" pitchFamily="34" charset="0"/>
                <a:ea typeface="Arial" panose="020B0604020202020204" pitchFamily="34" charset="0"/>
                <a:cs typeface="Verdana" panose="020B0604030504040204" pitchFamily="34" charset="0"/>
              </a:rPr>
              <a:t>., BEng-studieleder9, Vicky Johansen (AUS) og Nina Qvistgaard (</a:t>
            </a:r>
            <a:r>
              <a:rPr lang="da-DK" sz="1800" dirty="0" err="1">
                <a:effectLst/>
                <a:latin typeface="Arial" panose="020B0604020202020204" pitchFamily="34" charset="0"/>
                <a:ea typeface="Arial" panose="020B0604020202020204" pitchFamily="34" charset="0"/>
                <a:cs typeface="Verdana" panose="020B0604030504040204" pitchFamily="34" charset="0"/>
              </a:rPr>
              <a:t>LearningLab</a:t>
            </a:r>
            <a:r>
              <a:rPr lang="da-DK" sz="1800" dirty="0">
                <a:effectLst/>
                <a:latin typeface="Arial" panose="020B0604020202020204" pitchFamily="34" charset="0"/>
                <a:ea typeface="Arial" panose="020B0604020202020204" pitchFamily="34" charset="0"/>
                <a:cs typeface="Verdana" panose="020B0604030504040204" pitchFamily="34" charset="0"/>
              </a:rPr>
              <a:t>). </a:t>
            </a:r>
            <a:endParaRPr lang="da-DK" dirty="0"/>
          </a:p>
        </p:txBody>
      </p:sp>
      <p:sp>
        <p:nvSpPr>
          <p:cNvPr id="4" name="Pladsholder til slidenumm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734BB09-483B-4C4B-A5A4-C02A22055B01}" type="slidenum">
              <a:rPr kumimoji="0" lang="da-DK"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8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da-DK"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80" charset="-128"/>
              <a:cs typeface="+mn-cs"/>
            </a:endParaRPr>
          </a:p>
        </p:txBody>
      </p:sp>
    </p:spTree>
    <p:extLst>
      <p:ext uri="{BB962C8B-B14F-4D97-AF65-F5344CB8AC3E}">
        <p14:creationId xmlns:p14="http://schemas.microsoft.com/office/powerpoint/2010/main" val="350644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a-DK" sz="1200" dirty="0">
                <a:effectLst/>
                <a:latin typeface="+mj-lt"/>
                <a:ea typeface="Times New Roman" panose="02020603050405020304" pitchFamily="18" charset="0"/>
              </a:rPr>
              <a:t>Læringsmål og læringsudbytte vil fremadrettet skulle afspejle en passende balance mellem</a:t>
            </a:r>
            <a:r>
              <a:rPr lang="da-DK" sz="1200" dirty="0">
                <a:solidFill>
                  <a:srgbClr val="6AA84F"/>
                </a:solidFill>
                <a:effectLst/>
                <a:latin typeface="+mj-lt"/>
                <a:ea typeface="Times New Roman" panose="02020603050405020304" pitchFamily="18" charset="0"/>
              </a:rPr>
              <a:t> </a:t>
            </a:r>
            <a:r>
              <a:rPr lang="da-DK" sz="1200" dirty="0" err="1">
                <a:effectLst/>
                <a:latin typeface="+mj-lt"/>
                <a:ea typeface="Times New Roman" panose="02020603050405020304" pitchFamily="18" charset="0"/>
              </a:rPr>
              <a:t>tra</a:t>
            </a:r>
            <a:r>
              <a:rPr lang="da-DK" sz="1200" dirty="0">
                <a:effectLst/>
                <a:latin typeface="+mj-lt"/>
                <a:ea typeface="Times New Roman" panose="02020603050405020304" pitchFamily="18" charset="0"/>
              </a:rPr>
              <a:t>, </a:t>
            </a:r>
            <a:r>
              <a:rPr lang="da-DK" sz="1200" dirty="0" err="1">
                <a:effectLst/>
                <a:latin typeface="+mj-lt"/>
                <a:ea typeface="Times New Roman" panose="02020603050405020304" pitchFamily="18" charset="0"/>
              </a:rPr>
              <a:t>ditionel</a:t>
            </a:r>
            <a:r>
              <a:rPr lang="da-DK" sz="1200" dirty="0">
                <a:effectLst/>
                <a:latin typeface="+mj-lt"/>
                <a:ea typeface="Times New Roman" panose="02020603050405020304" pitchFamily="18" charset="0"/>
              </a:rPr>
              <a:t> forståelse af forudsætningsviden og konceptuel forståelse/anvendelsesevne</a:t>
            </a:r>
          </a:p>
          <a:p>
            <a:endParaRPr lang="da-DK" dirty="0"/>
          </a:p>
        </p:txBody>
      </p:sp>
      <p:sp>
        <p:nvSpPr>
          <p:cNvPr id="4" name="Pladsholder til slidenumm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734BB09-483B-4C4B-A5A4-C02A22055B01}" type="slidenum">
              <a:rPr kumimoji="0" lang="da-DK"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8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da-DK"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80" charset="-128"/>
              <a:cs typeface="+mn-cs"/>
            </a:endParaRPr>
          </a:p>
        </p:txBody>
      </p:sp>
    </p:spTree>
    <p:extLst>
      <p:ext uri="{BB962C8B-B14F-4D97-AF65-F5344CB8AC3E}">
        <p14:creationId xmlns:p14="http://schemas.microsoft.com/office/powerpoint/2010/main" val="89456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2663B-E55F-EE10-267D-5142A7061067}"/>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F604B53F-D01C-29F9-825C-6F42D15EE300}"/>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C8992893-75A1-F5AA-63C6-2B629AD77DEA}"/>
              </a:ext>
            </a:extLst>
          </p:cNvPr>
          <p:cNvSpPr>
            <a:spLocks noGrp="1"/>
          </p:cNvSpPr>
          <p:nvPr>
            <p:ph type="body" idx="1"/>
          </p:nvPr>
        </p:nvSpPr>
        <p:spPr/>
        <p:txBody>
          <a:bodyPr/>
          <a:lstStyle/>
          <a:p>
            <a:r>
              <a:rPr lang="da-DK" dirty="0"/>
              <a:t>Arbejdsgruppen bestod af: </a:t>
            </a:r>
            <a:br>
              <a:rPr lang="da-DK" dirty="0"/>
            </a:br>
            <a:r>
              <a:rPr lang="da-DK" dirty="0"/>
              <a:t>Philip </a:t>
            </a:r>
            <a:r>
              <a:rPr lang="da-DK" dirty="0" err="1"/>
              <a:t>Binnning</a:t>
            </a:r>
            <a:r>
              <a:rPr lang="da-DK" dirty="0"/>
              <a:t> (formand), </a:t>
            </a:r>
            <a:r>
              <a:rPr lang="da-DK" sz="1800" dirty="0">
                <a:effectLst/>
                <a:latin typeface="Arial" panose="020B0604020202020204" pitchFamily="34" charset="0"/>
                <a:ea typeface="Arial" panose="020B0604020202020204" pitchFamily="34" charset="0"/>
                <a:cs typeface="Verdana" panose="020B0604030504040204" pitchFamily="34" charset="0"/>
              </a:rPr>
              <a:t>Lars D. Christoffersen, Esben Thormann (DTU Kemi, ph.d.-skoleleder), Michael Deininger (DTU </a:t>
            </a:r>
            <a:r>
              <a:rPr lang="da-DK" sz="1800" dirty="0" err="1">
                <a:effectLst/>
                <a:latin typeface="Arial" panose="020B0604020202020204" pitchFamily="34" charset="0"/>
                <a:ea typeface="Arial" panose="020B0604020202020204" pitchFamily="34" charset="0"/>
                <a:cs typeface="Verdana" panose="020B0604030504040204" pitchFamily="34" charset="0"/>
              </a:rPr>
              <a:t>Construct</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BSc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Sarah Renée Ruepp (DTU </a:t>
            </a:r>
            <a:r>
              <a:rPr lang="da-DK" sz="1800" dirty="0" err="1">
                <a:effectLst/>
                <a:latin typeface="Arial" panose="020B0604020202020204" pitchFamily="34" charset="0"/>
                <a:ea typeface="Arial" panose="020B0604020202020204" pitchFamily="34" charset="0"/>
                <a:cs typeface="Verdana" panose="020B0604030504040204" pitchFamily="34" charset="0"/>
              </a:rPr>
              <a:t>Elektro</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MSc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Samuel Brüning, (DTU </a:t>
            </a:r>
            <a:r>
              <a:rPr lang="da-DK" sz="1800" dirty="0" err="1">
                <a:effectLst/>
                <a:latin typeface="Arial" panose="020B0604020202020204" pitchFamily="34" charset="0"/>
                <a:ea typeface="Arial" panose="020B0604020202020204" pitchFamily="34" charset="0"/>
                <a:cs typeface="Verdana" panose="020B0604030504040204" pitchFamily="34" charset="0"/>
              </a:rPr>
              <a:t>Eng.Tech</a:t>
            </a:r>
            <a:r>
              <a:rPr lang="da-DK" sz="1800" dirty="0">
                <a:effectLst/>
                <a:latin typeface="Arial" panose="020B0604020202020204" pitchFamily="34" charset="0"/>
                <a:ea typeface="Arial" panose="020B0604020202020204" pitchFamily="34" charset="0"/>
                <a:cs typeface="Verdana" panose="020B0604030504040204" pitchFamily="34" charset="0"/>
              </a:rPr>
              <a:t>., BEng-studieleder9, Vicky Johansen (AUS) og Nina Qvistgaard (</a:t>
            </a:r>
            <a:r>
              <a:rPr lang="da-DK" sz="1800" dirty="0" err="1">
                <a:effectLst/>
                <a:latin typeface="Arial" panose="020B0604020202020204" pitchFamily="34" charset="0"/>
                <a:ea typeface="Arial" panose="020B0604020202020204" pitchFamily="34" charset="0"/>
                <a:cs typeface="Verdana" panose="020B0604030504040204" pitchFamily="34" charset="0"/>
              </a:rPr>
              <a:t>LearningLab</a:t>
            </a:r>
            <a:r>
              <a:rPr lang="da-DK" sz="1800" dirty="0">
                <a:effectLst/>
                <a:latin typeface="Arial" panose="020B0604020202020204" pitchFamily="34" charset="0"/>
                <a:ea typeface="Arial" panose="020B0604020202020204" pitchFamily="34" charset="0"/>
                <a:cs typeface="Verdana" panose="020B0604030504040204" pitchFamily="34" charset="0"/>
              </a:rPr>
              <a:t>). </a:t>
            </a:r>
            <a:endParaRPr lang="da-DK" dirty="0"/>
          </a:p>
        </p:txBody>
      </p:sp>
      <p:sp>
        <p:nvSpPr>
          <p:cNvPr id="4" name="Pladsholder til slidenummer 3">
            <a:extLst>
              <a:ext uri="{FF2B5EF4-FFF2-40B4-BE49-F238E27FC236}">
                <a16:creationId xmlns:a16="http://schemas.microsoft.com/office/drawing/2014/main" id="{BAE3C781-B912-D51D-FFCC-BBCBF38ADAAA}"/>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734BB09-483B-4C4B-A5A4-C02A22055B01}" type="slidenum">
              <a:rPr kumimoji="0" lang="da-DK"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8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da-DK"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80" charset="-128"/>
              <a:cs typeface="+mn-cs"/>
            </a:endParaRPr>
          </a:p>
        </p:txBody>
      </p:sp>
    </p:spTree>
    <p:extLst>
      <p:ext uri="{BB962C8B-B14F-4D97-AF65-F5344CB8AC3E}">
        <p14:creationId xmlns:p14="http://schemas.microsoft.com/office/powerpoint/2010/main" val="3633179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C052A-3FE4-67B7-B12B-32B27EED44FA}"/>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C6201B43-F8C2-DED7-7584-6AF6B45C227C}"/>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8A6873B0-448E-8E51-0FE1-007F19EA53E4}"/>
              </a:ext>
            </a:extLst>
          </p:cNvPr>
          <p:cNvSpPr>
            <a:spLocks noGrp="1"/>
          </p:cNvSpPr>
          <p:nvPr>
            <p:ph type="body" idx="1"/>
          </p:nvPr>
        </p:nvSpPr>
        <p:spPr/>
        <p:txBody>
          <a:bodyPr/>
          <a:lstStyle/>
          <a:p>
            <a:r>
              <a:rPr lang="da-DK" dirty="0"/>
              <a:t>Arbejdsgruppen bestod af: </a:t>
            </a:r>
            <a:br>
              <a:rPr lang="da-DK" dirty="0"/>
            </a:br>
            <a:r>
              <a:rPr lang="da-DK" dirty="0"/>
              <a:t>Philip </a:t>
            </a:r>
            <a:r>
              <a:rPr lang="da-DK" dirty="0" err="1"/>
              <a:t>Binnning</a:t>
            </a:r>
            <a:r>
              <a:rPr lang="da-DK" dirty="0"/>
              <a:t> (formand), </a:t>
            </a:r>
            <a:r>
              <a:rPr lang="da-DK" sz="1800" dirty="0">
                <a:effectLst/>
                <a:latin typeface="Arial" panose="020B0604020202020204" pitchFamily="34" charset="0"/>
                <a:ea typeface="Arial" panose="020B0604020202020204" pitchFamily="34" charset="0"/>
                <a:cs typeface="Verdana" panose="020B0604030504040204" pitchFamily="34" charset="0"/>
              </a:rPr>
              <a:t>Lars D. Christoffersen, Esben Thormann (DTU Kemi, ph.d.-skoleleder), Michael Deininger (DTU </a:t>
            </a:r>
            <a:r>
              <a:rPr lang="da-DK" sz="1800" dirty="0" err="1">
                <a:effectLst/>
                <a:latin typeface="Arial" panose="020B0604020202020204" pitchFamily="34" charset="0"/>
                <a:ea typeface="Arial" panose="020B0604020202020204" pitchFamily="34" charset="0"/>
                <a:cs typeface="Verdana" panose="020B0604030504040204" pitchFamily="34" charset="0"/>
              </a:rPr>
              <a:t>Construct</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BSc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Sarah Renée Ruepp (DTU </a:t>
            </a:r>
            <a:r>
              <a:rPr lang="da-DK" sz="1800" dirty="0" err="1">
                <a:effectLst/>
                <a:latin typeface="Arial" panose="020B0604020202020204" pitchFamily="34" charset="0"/>
                <a:ea typeface="Arial" panose="020B0604020202020204" pitchFamily="34" charset="0"/>
                <a:cs typeface="Verdana" panose="020B0604030504040204" pitchFamily="34" charset="0"/>
              </a:rPr>
              <a:t>Elektro</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MSc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Samuel Brüning, (DTU </a:t>
            </a:r>
            <a:r>
              <a:rPr lang="da-DK" sz="1800" dirty="0" err="1">
                <a:effectLst/>
                <a:latin typeface="Arial" panose="020B0604020202020204" pitchFamily="34" charset="0"/>
                <a:ea typeface="Arial" panose="020B0604020202020204" pitchFamily="34" charset="0"/>
                <a:cs typeface="Verdana" panose="020B0604030504040204" pitchFamily="34" charset="0"/>
              </a:rPr>
              <a:t>Eng.Tech</a:t>
            </a:r>
            <a:r>
              <a:rPr lang="da-DK" sz="1800" dirty="0">
                <a:effectLst/>
                <a:latin typeface="Arial" panose="020B0604020202020204" pitchFamily="34" charset="0"/>
                <a:ea typeface="Arial" panose="020B0604020202020204" pitchFamily="34" charset="0"/>
                <a:cs typeface="Verdana" panose="020B0604030504040204" pitchFamily="34" charset="0"/>
              </a:rPr>
              <a:t>., BEng-studieleder9, Vicky Johansen (AUS) og Nina Qvistgaard (</a:t>
            </a:r>
            <a:r>
              <a:rPr lang="da-DK" sz="1800" dirty="0" err="1">
                <a:effectLst/>
                <a:latin typeface="Arial" panose="020B0604020202020204" pitchFamily="34" charset="0"/>
                <a:ea typeface="Arial" panose="020B0604020202020204" pitchFamily="34" charset="0"/>
                <a:cs typeface="Verdana" panose="020B0604030504040204" pitchFamily="34" charset="0"/>
              </a:rPr>
              <a:t>LearningLab</a:t>
            </a:r>
            <a:r>
              <a:rPr lang="da-DK" sz="1800" dirty="0">
                <a:effectLst/>
                <a:latin typeface="Arial" panose="020B0604020202020204" pitchFamily="34" charset="0"/>
                <a:ea typeface="Arial" panose="020B0604020202020204" pitchFamily="34" charset="0"/>
                <a:cs typeface="Verdana" panose="020B0604030504040204" pitchFamily="34" charset="0"/>
              </a:rPr>
              <a:t>). </a:t>
            </a:r>
            <a:endParaRPr lang="da-DK" dirty="0"/>
          </a:p>
        </p:txBody>
      </p:sp>
      <p:sp>
        <p:nvSpPr>
          <p:cNvPr id="4" name="Pladsholder til slidenummer 3">
            <a:extLst>
              <a:ext uri="{FF2B5EF4-FFF2-40B4-BE49-F238E27FC236}">
                <a16:creationId xmlns:a16="http://schemas.microsoft.com/office/drawing/2014/main" id="{2D799820-CE09-663B-8AD7-B80489FAD01F}"/>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734BB09-483B-4C4B-A5A4-C02A22055B01}" type="slidenum">
              <a:rPr kumimoji="0" lang="da-DK"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8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da-DK"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80" charset="-128"/>
              <a:cs typeface="+mn-cs"/>
            </a:endParaRPr>
          </a:p>
        </p:txBody>
      </p:sp>
    </p:spTree>
    <p:extLst>
      <p:ext uri="{BB962C8B-B14F-4D97-AF65-F5344CB8AC3E}">
        <p14:creationId xmlns:p14="http://schemas.microsoft.com/office/powerpoint/2010/main" val="4246624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040896-5A85-E09E-E8AB-BF0CFD56D4DC}"/>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929D6470-3DF6-7FC2-E9AF-E97FA68242C1}"/>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64CA752A-8F46-69BB-0953-08C24576E3BE}"/>
              </a:ext>
            </a:extLst>
          </p:cNvPr>
          <p:cNvSpPr>
            <a:spLocks noGrp="1"/>
          </p:cNvSpPr>
          <p:nvPr>
            <p:ph type="body" idx="1"/>
          </p:nvPr>
        </p:nvSpPr>
        <p:spPr/>
        <p:txBody>
          <a:bodyPr/>
          <a:lstStyle/>
          <a:p>
            <a:r>
              <a:rPr lang="da-DK" dirty="0"/>
              <a:t>Arbejdsgruppen bestod af: </a:t>
            </a:r>
            <a:br>
              <a:rPr lang="da-DK" dirty="0"/>
            </a:br>
            <a:r>
              <a:rPr lang="da-DK" dirty="0"/>
              <a:t>Philip </a:t>
            </a:r>
            <a:r>
              <a:rPr lang="da-DK" dirty="0" err="1"/>
              <a:t>Binnning</a:t>
            </a:r>
            <a:r>
              <a:rPr lang="da-DK" dirty="0"/>
              <a:t> (formand), </a:t>
            </a:r>
            <a:r>
              <a:rPr lang="da-DK" sz="1800" dirty="0">
                <a:effectLst/>
                <a:latin typeface="Arial" panose="020B0604020202020204" pitchFamily="34" charset="0"/>
                <a:ea typeface="Arial" panose="020B0604020202020204" pitchFamily="34" charset="0"/>
                <a:cs typeface="Verdana" panose="020B0604030504040204" pitchFamily="34" charset="0"/>
              </a:rPr>
              <a:t>Lars D. Christoffersen, Esben Thormann (DTU Kemi, ph.d.-skoleleder), Michael Deininger (DTU </a:t>
            </a:r>
            <a:r>
              <a:rPr lang="da-DK" sz="1800" dirty="0" err="1">
                <a:effectLst/>
                <a:latin typeface="Arial" panose="020B0604020202020204" pitchFamily="34" charset="0"/>
                <a:ea typeface="Arial" panose="020B0604020202020204" pitchFamily="34" charset="0"/>
                <a:cs typeface="Verdana" panose="020B0604030504040204" pitchFamily="34" charset="0"/>
              </a:rPr>
              <a:t>Construct</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BSc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Sarah Renée Ruepp (DTU </a:t>
            </a:r>
            <a:r>
              <a:rPr lang="da-DK" sz="1800" dirty="0" err="1">
                <a:effectLst/>
                <a:latin typeface="Arial" panose="020B0604020202020204" pitchFamily="34" charset="0"/>
                <a:ea typeface="Arial" panose="020B0604020202020204" pitchFamily="34" charset="0"/>
                <a:cs typeface="Verdana" panose="020B0604030504040204" pitchFamily="34" charset="0"/>
              </a:rPr>
              <a:t>Elektro</a:t>
            </a:r>
            <a:r>
              <a:rPr lang="da-DK" sz="1800" dirty="0">
                <a:effectLst/>
                <a:latin typeface="Arial" panose="020B0604020202020204" pitchFamily="34" charset="0"/>
                <a:ea typeface="Arial" panose="020B0604020202020204" pitchFamily="34" charset="0"/>
                <a:cs typeface="Verdana" panose="020B0604030504040204" pitchFamily="34" charset="0"/>
              </a:rPr>
              <a:t>, </a:t>
            </a:r>
            <a:r>
              <a:rPr lang="da-DK" sz="1800" dirty="0" err="1">
                <a:effectLst/>
                <a:latin typeface="Arial" panose="020B0604020202020204" pitchFamily="34" charset="0"/>
                <a:ea typeface="Arial" panose="020B0604020202020204" pitchFamily="34" charset="0"/>
                <a:cs typeface="Verdana" panose="020B0604030504040204" pitchFamily="34" charset="0"/>
              </a:rPr>
              <a:t>MSc</a:t>
            </a:r>
            <a:r>
              <a:rPr lang="da-DK" sz="1800" dirty="0">
                <a:effectLst/>
                <a:latin typeface="Arial" panose="020B0604020202020204" pitchFamily="34" charset="0"/>
                <a:ea typeface="Arial" panose="020B0604020202020204" pitchFamily="34" charset="0"/>
                <a:cs typeface="Verdana" panose="020B0604030504040204" pitchFamily="34" charset="0"/>
              </a:rPr>
              <a:t>-studieleder), Samuel Brüning, (DTU </a:t>
            </a:r>
            <a:r>
              <a:rPr lang="da-DK" sz="1800" dirty="0" err="1">
                <a:effectLst/>
                <a:latin typeface="Arial" panose="020B0604020202020204" pitchFamily="34" charset="0"/>
                <a:ea typeface="Arial" panose="020B0604020202020204" pitchFamily="34" charset="0"/>
                <a:cs typeface="Verdana" panose="020B0604030504040204" pitchFamily="34" charset="0"/>
              </a:rPr>
              <a:t>Eng.Tech</a:t>
            </a:r>
            <a:r>
              <a:rPr lang="da-DK" sz="1800" dirty="0">
                <a:effectLst/>
                <a:latin typeface="Arial" panose="020B0604020202020204" pitchFamily="34" charset="0"/>
                <a:ea typeface="Arial" panose="020B0604020202020204" pitchFamily="34" charset="0"/>
                <a:cs typeface="Verdana" panose="020B0604030504040204" pitchFamily="34" charset="0"/>
              </a:rPr>
              <a:t>., BEng-studieleder9, Vicky Johansen (AUS) og Nina Qvistgaard (</a:t>
            </a:r>
            <a:r>
              <a:rPr lang="da-DK" sz="1800" dirty="0" err="1">
                <a:effectLst/>
                <a:latin typeface="Arial" panose="020B0604020202020204" pitchFamily="34" charset="0"/>
                <a:ea typeface="Arial" panose="020B0604020202020204" pitchFamily="34" charset="0"/>
                <a:cs typeface="Verdana" panose="020B0604030504040204" pitchFamily="34" charset="0"/>
              </a:rPr>
              <a:t>LearningLab</a:t>
            </a:r>
            <a:r>
              <a:rPr lang="da-DK" sz="1800" dirty="0">
                <a:effectLst/>
                <a:latin typeface="Arial" panose="020B0604020202020204" pitchFamily="34" charset="0"/>
                <a:ea typeface="Arial" panose="020B0604020202020204" pitchFamily="34" charset="0"/>
                <a:cs typeface="Verdana" panose="020B0604030504040204" pitchFamily="34" charset="0"/>
              </a:rPr>
              <a:t>). </a:t>
            </a:r>
            <a:endParaRPr lang="da-DK" dirty="0"/>
          </a:p>
        </p:txBody>
      </p:sp>
      <p:sp>
        <p:nvSpPr>
          <p:cNvPr id="4" name="Pladsholder til slidenummer 3">
            <a:extLst>
              <a:ext uri="{FF2B5EF4-FFF2-40B4-BE49-F238E27FC236}">
                <a16:creationId xmlns:a16="http://schemas.microsoft.com/office/drawing/2014/main" id="{260F3F35-DF81-1208-6BF9-1B3680193C78}"/>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734BB09-483B-4C4B-A5A4-C02A22055B01}" type="slidenum">
              <a:rPr kumimoji="0" lang="da-DK"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8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da-DK"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80" charset="-128"/>
              <a:cs typeface="+mn-cs"/>
            </a:endParaRPr>
          </a:p>
        </p:txBody>
      </p:sp>
    </p:spTree>
    <p:extLst>
      <p:ext uri="{BB962C8B-B14F-4D97-AF65-F5344CB8AC3E}">
        <p14:creationId xmlns:p14="http://schemas.microsoft.com/office/powerpoint/2010/main" val="1155257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Ad bullet 1) Behovet er akut, fordi planlægning af undervisning og eksamen S2024 er i gang</a:t>
            </a:r>
          </a:p>
        </p:txBody>
      </p:sp>
      <p:sp>
        <p:nvSpPr>
          <p:cNvPr id="4" name="Pladsholder til slidenumm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734BB09-483B-4C4B-A5A4-C02A22055B01}" type="slidenum">
              <a:rPr kumimoji="0" lang="da-DK"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8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da-DK"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80" charset="-128"/>
              <a:cs typeface="+mn-cs"/>
            </a:endParaRPr>
          </a:p>
        </p:txBody>
      </p:sp>
    </p:spTree>
    <p:extLst>
      <p:ext uri="{BB962C8B-B14F-4D97-AF65-F5344CB8AC3E}">
        <p14:creationId xmlns:p14="http://schemas.microsoft.com/office/powerpoint/2010/main" val="3358819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40851F-088F-B597-9944-62FB00ECD00A}"/>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3618D7C7-C672-6D64-D416-7E684EE486AA}"/>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F2A89998-F44B-EDC6-A60A-3B17D661F28D}"/>
              </a:ext>
            </a:extLst>
          </p:cNvPr>
          <p:cNvSpPr>
            <a:spLocks noGrp="1"/>
          </p:cNvSpPr>
          <p:nvPr>
            <p:ph type="body" idx="1"/>
          </p:nvPr>
        </p:nvSpPr>
        <p:spPr/>
        <p:txBody>
          <a:bodyPr/>
          <a:lstStyle/>
          <a:p>
            <a:r>
              <a:rPr lang="da-DK" dirty="0"/>
              <a:t>Ad bullet 1) Behovet er akut, fordi planlægning af undervisning og eksamen S2024 er i gang</a:t>
            </a:r>
          </a:p>
        </p:txBody>
      </p:sp>
      <p:sp>
        <p:nvSpPr>
          <p:cNvPr id="4" name="Pladsholder til slidenummer 3">
            <a:extLst>
              <a:ext uri="{FF2B5EF4-FFF2-40B4-BE49-F238E27FC236}">
                <a16:creationId xmlns:a16="http://schemas.microsoft.com/office/drawing/2014/main" id="{F7B7F872-BDDE-069F-6C07-814546D3507B}"/>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734BB09-483B-4C4B-A5A4-C02A22055B01}" type="slidenum">
              <a:rPr kumimoji="0" lang="da-DK"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8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da-DK"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80" charset="-128"/>
              <a:cs typeface="+mn-cs"/>
            </a:endParaRPr>
          </a:p>
        </p:txBody>
      </p:sp>
    </p:spTree>
    <p:extLst>
      <p:ext uri="{BB962C8B-B14F-4D97-AF65-F5344CB8AC3E}">
        <p14:creationId xmlns:p14="http://schemas.microsoft.com/office/powerpoint/2010/main" val="31449097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A">
    <p:bg>
      <p:bgPr>
        <a:solidFill>
          <a:schemeClr val="accent1"/>
        </a:solidFill>
        <a:effectLst/>
      </p:bgPr>
    </p:bg>
    <p:spTree>
      <p:nvGrpSpPr>
        <p:cNvPr id="1" name=""/>
        <p:cNvGrpSpPr/>
        <p:nvPr/>
      </p:nvGrpSpPr>
      <p:grpSpPr>
        <a:xfrm>
          <a:off x="0" y="0"/>
          <a:ext cx="0" cy="0"/>
          <a:chOff x="0" y="0"/>
          <a:chExt cx="0" cy="0"/>
        </a:xfrm>
      </p:grpSpPr>
      <p:sp>
        <p:nvSpPr>
          <p:cNvPr id="2" name="Background"/>
          <p:cNvSpPr/>
          <p:nvPr userDrawn="1"/>
        </p:nvSpPr>
        <p:spPr bwMode="auto">
          <a:xfrm>
            <a:off x="0" y="0"/>
            <a:ext cx="0" cy="0"/>
          </a:xfrm>
          <a:prstGeom prst="rect">
            <a:avLst/>
          </a:prstGeom>
          <a:solidFill>
            <a:srgbClr val="990000"/>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1600" b="0" i="0" u="none" strike="noStrike" cap="none" normalizeH="0" baseline="0" dirty="0">
              <a:ln>
                <a:noFill/>
              </a:ln>
              <a:solidFill>
                <a:schemeClr val="tx1"/>
              </a:solidFill>
              <a:effectLst/>
              <a:latin typeface="Arial" panose="020B0604020202020204" pitchFamily="34" charset="0"/>
              <a:ea typeface="ＭＳ Ｐゴシック" pitchFamily="-80" charset="-128"/>
            </a:endParaRPr>
          </a:p>
        </p:txBody>
      </p:sp>
      <p:sp>
        <p:nvSpPr>
          <p:cNvPr id="11" name="Logo white">
            <a:extLst>
              <a:ext uri="{FF2B5EF4-FFF2-40B4-BE49-F238E27FC236}">
                <a16:creationId xmlns:a16="http://schemas.microsoft.com/office/drawing/2014/main" id="{275A6477-FE3A-4D40-B1FE-E46C11E344A5}"/>
              </a:ext>
            </a:extLst>
          </p:cNvPr>
          <p:cNvSpPr>
            <a:spLocks noChangeAspect="1"/>
          </p:cNvSpPr>
          <p:nvPr userDrawn="1">
            <p:custDataLst>
              <p:tags r:id="rId1"/>
            </p:custDataLst>
          </p:nvPr>
        </p:nvSpPr>
        <p:spPr bwMode="auto">
          <a:xfrm>
            <a:off x="252000" y="252000"/>
            <a:ext cx="419611" cy="612000"/>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FFFFFF"/>
          </a:solidFill>
          <a:ln>
            <a:noFill/>
          </a:ln>
        </p:spPr>
        <p:txBody>
          <a:bodyPr vert="horz" wrap="square" lIns="91440" tIns="45720" rIns="91440" bIns="45720" numCol="1" anchor="t" anchorCtr="0" compatLnSpc="1">
            <a:prstTxWarp prst="textNoShape">
              <a:avLst/>
            </a:prstTxWarp>
            <a:noAutofit/>
          </a:bodyPr>
          <a:lstStyle/>
          <a:p>
            <a:endParaRPr lang="en-GB" dirty="0"/>
          </a:p>
        </p:txBody>
      </p:sp>
      <p:sp>
        <p:nvSpPr>
          <p:cNvPr id="114690" name="Rectangle 2"/>
          <p:cNvSpPr>
            <a:spLocks noGrp="1" noChangeArrowheads="1"/>
          </p:cNvSpPr>
          <p:nvPr>
            <p:ph type="ctrTitle"/>
          </p:nvPr>
        </p:nvSpPr>
        <p:spPr>
          <a:xfrm>
            <a:off x="249859" y="3545117"/>
            <a:ext cx="10840028" cy="2706458"/>
          </a:xfrm>
        </p:spPr>
        <p:txBody>
          <a:bodyPr anchor="t" anchorCtr="0"/>
          <a:lstStyle>
            <a:lvl1pPr>
              <a:lnSpc>
                <a:spcPct val="93000"/>
              </a:lnSpc>
              <a:defRPr sz="8000">
                <a:solidFill>
                  <a:schemeClr val="bg1"/>
                </a:solidFill>
              </a:defRPr>
            </a:lvl1pPr>
          </a:lstStyle>
          <a:p>
            <a:pPr lvl="0"/>
            <a:r>
              <a:rPr lang="da-DK" noProof="0"/>
              <a:t>Klik for at redigere titeltypografien i masteren</a:t>
            </a:r>
            <a:endParaRPr lang="en-GB" noProof="0" dirty="0"/>
          </a:p>
        </p:txBody>
      </p:sp>
      <p:sp>
        <p:nvSpPr>
          <p:cNvPr id="114691" name="Rectangle 3"/>
          <p:cNvSpPr>
            <a:spLocks noGrp="1" noChangeArrowheads="1"/>
          </p:cNvSpPr>
          <p:nvPr>
            <p:ph type="subTitle" idx="1"/>
          </p:nvPr>
        </p:nvSpPr>
        <p:spPr>
          <a:xfrm>
            <a:off x="247072" y="1704975"/>
            <a:ext cx="10840028" cy="1660654"/>
          </a:xfrm>
        </p:spPr>
        <p:txBody>
          <a:bodyPr anchor="b" anchorCtr="0"/>
          <a:lstStyle>
            <a:lvl1pPr marL="0" indent="0">
              <a:lnSpc>
                <a:spcPct val="110000"/>
              </a:lnSpc>
              <a:spcBef>
                <a:spcPts val="0"/>
              </a:spcBef>
              <a:buFontTx/>
              <a:buNone/>
              <a:defRPr sz="3000">
                <a:solidFill>
                  <a:schemeClr val="bg1"/>
                </a:solidFill>
              </a:defRPr>
            </a:lvl1pPr>
          </a:lstStyle>
          <a:p>
            <a:pPr lvl="0"/>
            <a:r>
              <a:rPr lang="da-DK" noProof="0"/>
              <a:t>Klik for at redigere undertiteltypografien i masteren</a:t>
            </a:r>
            <a:endParaRPr lang="en-GB" noProof="0" dirty="0"/>
          </a:p>
        </p:txBody>
      </p:sp>
      <p:sp>
        <p:nvSpPr>
          <p:cNvPr id="3" name="Footer Placeholder 2">
            <a:extLst>
              <a:ext uri="{FF2B5EF4-FFF2-40B4-BE49-F238E27FC236}">
                <a16:creationId xmlns:a16="http://schemas.microsoft.com/office/drawing/2014/main" id="{F2117C6C-7BC3-4888-BC29-FAB17565D119}"/>
              </a:ext>
            </a:extLst>
          </p:cNvPr>
          <p:cNvSpPr>
            <a:spLocks noGrp="1"/>
          </p:cNvSpPr>
          <p:nvPr>
            <p:ph type="ftr" sz="quarter" idx="16"/>
          </p:nvPr>
        </p:nvSpPr>
        <p:spPr/>
        <p:txBody>
          <a:bodyPr/>
          <a:lstStyle>
            <a:lvl1pPr>
              <a:defRPr>
                <a:noFill/>
              </a:defRPr>
            </a:lvl1pPr>
          </a:lstStyle>
          <a:p>
            <a:endParaRPr lang="en-GB" dirty="0"/>
          </a:p>
        </p:txBody>
      </p:sp>
      <p:sp>
        <p:nvSpPr>
          <p:cNvPr id="4" name="Slide Number Placeholder 3">
            <a:extLst>
              <a:ext uri="{FF2B5EF4-FFF2-40B4-BE49-F238E27FC236}">
                <a16:creationId xmlns:a16="http://schemas.microsoft.com/office/drawing/2014/main" id="{E77E4668-D07F-4B96-9755-175402734855}"/>
              </a:ext>
            </a:extLst>
          </p:cNvPr>
          <p:cNvSpPr>
            <a:spLocks noGrp="1"/>
          </p:cNvSpPr>
          <p:nvPr>
            <p:ph type="sldNum" sz="quarter" idx="17"/>
          </p:nvPr>
        </p:nvSpPr>
        <p:spPr/>
        <p:txBody>
          <a:bodyPr/>
          <a:lstStyle>
            <a:lvl1pPr>
              <a:defRPr>
                <a:solidFill>
                  <a:schemeClr val="bg1"/>
                </a:solidFill>
              </a:defRPr>
            </a:lvl1p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32272145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156" userDrawn="1">
          <p15:clr>
            <a:srgbClr val="F26B43"/>
          </p15:clr>
        </p15:guide>
        <p15:guide id="2" pos="6984" userDrawn="1">
          <p15:clr>
            <a:srgbClr val="F26B43"/>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ront/Pause A ">
    <p:spTree>
      <p:nvGrpSpPr>
        <p:cNvPr id="1" name=""/>
        <p:cNvGrpSpPr/>
        <p:nvPr/>
      </p:nvGrpSpPr>
      <p:grpSpPr>
        <a:xfrm>
          <a:off x="0" y="0"/>
          <a:ext cx="0" cy="0"/>
          <a:chOff x="0" y="0"/>
          <a:chExt cx="0" cy="0"/>
        </a:xfrm>
      </p:grpSpPr>
      <p:sp>
        <p:nvSpPr>
          <p:cNvPr id="9" name="Background">
            <a:extLst>
              <a:ext uri="{FF2B5EF4-FFF2-40B4-BE49-F238E27FC236}">
                <a16:creationId xmlns:a16="http://schemas.microsoft.com/office/drawing/2014/main" id="{AF9D3C51-A276-4E1F-B6B6-FD6A4E17EE28}"/>
              </a:ext>
            </a:extLst>
          </p:cNvPr>
          <p:cNvSpPr/>
          <p:nvPr userDrawn="1"/>
        </p:nvSpPr>
        <p:spPr bwMode="auto">
          <a:xfrm>
            <a:off x="0" y="0"/>
            <a:ext cx="12193200" cy="6861600"/>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1600" b="0" i="0" u="none" strike="noStrike" cap="none" normalizeH="0" baseline="0" dirty="0">
              <a:ln>
                <a:noFill/>
              </a:ln>
              <a:solidFill>
                <a:schemeClr val="tx1"/>
              </a:solidFill>
              <a:effectLst/>
              <a:latin typeface="Arial" panose="020B0604020202020204" pitchFamily="34" charset="0"/>
              <a:ea typeface="ＭＳ Ｐゴシック" pitchFamily="-80" charset="-128"/>
            </a:endParaRPr>
          </a:p>
        </p:txBody>
      </p:sp>
      <p:sp>
        <p:nvSpPr>
          <p:cNvPr id="4" name="Date Placeholder 2">
            <a:extLst>
              <a:ext uri="{FF2B5EF4-FFF2-40B4-BE49-F238E27FC236}">
                <a16:creationId xmlns:a16="http://schemas.microsoft.com/office/drawing/2014/main" id="{C9776080-6230-4AB8-AB28-4D6744DD01F9}"/>
              </a:ext>
            </a:extLst>
          </p:cNvPr>
          <p:cNvSpPr>
            <a:spLocks noGrp="1"/>
          </p:cNvSpPr>
          <p:nvPr>
            <p:ph type="dt" sz="half" idx="10"/>
          </p:nvPr>
        </p:nvSpPr>
        <p:spPr>
          <a:xfrm>
            <a:off x="0" y="6912000"/>
            <a:ext cx="0" cy="0"/>
          </a:xfrm>
          <a:prstGeom prst="rect">
            <a:avLst/>
          </a:prstGeom>
        </p:spPr>
        <p:txBody>
          <a:bodyPr/>
          <a:lstStyle>
            <a:lvl1pPr>
              <a:defRPr>
                <a:noFill/>
              </a:defRPr>
            </a:lvl1pPr>
          </a:lstStyle>
          <a:p>
            <a:endParaRPr lang="en-GB" dirty="0"/>
          </a:p>
        </p:txBody>
      </p:sp>
      <p:sp>
        <p:nvSpPr>
          <p:cNvPr id="5" name="Footer Placeholder 3">
            <a:extLst>
              <a:ext uri="{FF2B5EF4-FFF2-40B4-BE49-F238E27FC236}">
                <a16:creationId xmlns:a16="http://schemas.microsoft.com/office/drawing/2014/main" id="{2B7FFAE6-D148-4A15-9DFC-7D71B82020C9}"/>
              </a:ext>
            </a:extLst>
          </p:cNvPr>
          <p:cNvSpPr>
            <a:spLocks noGrp="1"/>
          </p:cNvSpPr>
          <p:nvPr>
            <p:ph type="ftr" sz="quarter" idx="11"/>
          </p:nvPr>
        </p:nvSpPr>
        <p:spPr>
          <a:xfrm>
            <a:off x="0" y="6912000"/>
            <a:ext cx="0" cy="0"/>
          </a:xfrm>
        </p:spPr>
        <p:txBody>
          <a:bodyPr/>
          <a:lstStyle>
            <a:lvl1pPr>
              <a:defRPr>
                <a:noFill/>
              </a:defRPr>
            </a:lvl1pPr>
          </a:lstStyle>
          <a:p>
            <a:endParaRPr lang="en-GB" dirty="0"/>
          </a:p>
        </p:txBody>
      </p:sp>
      <p:sp>
        <p:nvSpPr>
          <p:cNvPr id="6" name="Slide Number Placeholder 4">
            <a:extLst>
              <a:ext uri="{FF2B5EF4-FFF2-40B4-BE49-F238E27FC236}">
                <a16:creationId xmlns:a16="http://schemas.microsoft.com/office/drawing/2014/main" id="{3125B57E-AFC7-4517-B327-461DB01D2867}"/>
              </a:ext>
            </a:extLst>
          </p:cNvPr>
          <p:cNvSpPr>
            <a:spLocks noGrp="1"/>
          </p:cNvSpPr>
          <p:nvPr>
            <p:ph type="sldNum" sz="quarter" idx="12"/>
          </p:nvPr>
        </p:nvSpPr>
        <p:spPr>
          <a:xfrm flipV="1">
            <a:off x="0" y="6912000"/>
            <a:ext cx="0" cy="0"/>
          </a:xfrm>
        </p:spPr>
        <p:txBody>
          <a:bodyPr/>
          <a:lstStyle>
            <a:lvl1pPr>
              <a:defRPr>
                <a:noFill/>
              </a:defRPr>
            </a:lvl1pPr>
          </a:lstStyle>
          <a:p>
            <a:fld id="{24C8C45C-947F-4981-8B3F-4F32E973C901}" type="slidenum">
              <a:rPr lang="en-GB" smtClean="0"/>
              <a:pPr/>
              <a:t>‹#›</a:t>
            </a:fld>
            <a:endParaRPr lang="en-GB" dirty="0"/>
          </a:p>
        </p:txBody>
      </p:sp>
      <p:sp>
        <p:nvSpPr>
          <p:cNvPr id="10" name="Logo color">
            <a:extLst>
              <a:ext uri="{FF2B5EF4-FFF2-40B4-BE49-F238E27FC236}">
                <a16:creationId xmlns:a16="http://schemas.microsoft.com/office/drawing/2014/main" id="{B0EE486B-843B-49D6-90AE-5093AB56E30F}"/>
              </a:ext>
            </a:extLst>
          </p:cNvPr>
          <p:cNvSpPr>
            <a:spLocks noChangeAspect="1"/>
          </p:cNvSpPr>
          <p:nvPr userDrawn="1">
            <p:custDataLst>
              <p:tags r:id="rId1"/>
            </p:custDataLst>
          </p:nvPr>
        </p:nvSpPr>
        <p:spPr bwMode="auto">
          <a:xfrm>
            <a:off x="4870539" y="1651373"/>
            <a:ext cx="2388323" cy="3483354"/>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FFFFFF"/>
          </a:solidFill>
          <a:ln>
            <a:noFill/>
          </a:ln>
        </p:spPr>
        <p:txBody>
          <a:bodyPr vert="horz" wrap="square" lIns="91440" tIns="45720" rIns="91440" bIns="45720" numCol="1" anchor="t" anchorCtr="0" compatLnSpc="1">
            <a:prstTxWarp prst="textNoShape">
              <a:avLst/>
            </a:prstTxWarp>
            <a:noAutofit/>
          </a:bodyPr>
          <a:lstStyle/>
          <a:p>
            <a:endParaRPr lang="en-GB" dirty="0"/>
          </a:p>
        </p:txBody>
      </p:sp>
    </p:spTree>
    <p:extLst>
      <p:ext uri="{BB962C8B-B14F-4D97-AF65-F5344CB8AC3E}">
        <p14:creationId xmlns:p14="http://schemas.microsoft.com/office/powerpoint/2010/main" val="2321786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ront/Pause B">
    <p:bg>
      <p:bgRef idx="1001">
        <a:schemeClr val="bg1"/>
      </p:bgRef>
    </p:bg>
    <p:spTree>
      <p:nvGrpSpPr>
        <p:cNvPr id="1" name=""/>
        <p:cNvGrpSpPr/>
        <p:nvPr/>
      </p:nvGrpSpPr>
      <p:grpSpPr>
        <a:xfrm>
          <a:off x="0" y="0"/>
          <a:ext cx="0" cy="0"/>
          <a:chOff x="0" y="0"/>
          <a:chExt cx="0" cy="0"/>
        </a:xfrm>
      </p:grpSpPr>
      <p:sp>
        <p:nvSpPr>
          <p:cNvPr id="10" name="Background">
            <a:extLst>
              <a:ext uri="{FF2B5EF4-FFF2-40B4-BE49-F238E27FC236}">
                <a16:creationId xmlns:a16="http://schemas.microsoft.com/office/drawing/2014/main" id="{A3420087-96DF-432F-B192-585D42BF6A4E}"/>
              </a:ext>
            </a:extLst>
          </p:cNvPr>
          <p:cNvSpPr/>
          <p:nvPr userDrawn="1"/>
        </p:nvSpPr>
        <p:spPr bwMode="auto">
          <a:xfrm>
            <a:off x="0" y="0"/>
            <a:ext cx="12193200" cy="6861600"/>
          </a:xfrm>
          <a:prstGeom prst="rect">
            <a:avLst/>
          </a:prstGeom>
          <a:solidFill>
            <a:schemeClr val="bg1"/>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1600" b="0" i="0" u="none" strike="noStrike" cap="none" normalizeH="0" baseline="0" dirty="0">
              <a:ln>
                <a:noFill/>
              </a:ln>
              <a:solidFill>
                <a:schemeClr val="tx1"/>
              </a:solidFill>
              <a:effectLst/>
              <a:latin typeface="Arial" panose="020B0604020202020204" pitchFamily="34" charset="0"/>
              <a:ea typeface="ＭＳ Ｐゴシック" pitchFamily="-80" charset="-128"/>
            </a:endParaRPr>
          </a:p>
        </p:txBody>
      </p:sp>
      <p:sp>
        <p:nvSpPr>
          <p:cNvPr id="13" name="Logo color">
            <a:extLst>
              <a:ext uri="{FF2B5EF4-FFF2-40B4-BE49-F238E27FC236}">
                <a16:creationId xmlns:a16="http://schemas.microsoft.com/office/drawing/2014/main" id="{09BBEE10-6A59-474F-B766-7643F97F869F}"/>
              </a:ext>
            </a:extLst>
          </p:cNvPr>
          <p:cNvSpPr>
            <a:spLocks noChangeAspect="1"/>
          </p:cNvSpPr>
          <p:nvPr userDrawn="1">
            <p:custDataLst>
              <p:tags r:id="rId1"/>
            </p:custDataLst>
          </p:nvPr>
        </p:nvSpPr>
        <p:spPr bwMode="auto">
          <a:xfrm>
            <a:off x="4870539" y="1651373"/>
            <a:ext cx="2388323" cy="3483354"/>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990000"/>
          </a:solidFill>
          <a:ln>
            <a:noFill/>
          </a:ln>
        </p:spPr>
        <p:txBody>
          <a:bodyPr vert="horz" wrap="square" lIns="91440" tIns="45720" rIns="91440" bIns="45720" numCol="1" anchor="t" anchorCtr="0" compatLnSpc="1">
            <a:prstTxWarp prst="textNoShape">
              <a:avLst/>
            </a:prstTxWarp>
            <a:noAutofit/>
          </a:bodyPr>
          <a:lstStyle/>
          <a:p>
            <a:endParaRPr lang="en-GB" dirty="0"/>
          </a:p>
        </p:txBody>
      </p:sp>
      <p:sp>
        <p:nvSpPr>
          <p:cNvPr id="6" name="Date Placeholder 2">
            <a:extLst>
              <a:ext uri="{FF2B5EF4-FFF2-40B4-BE49-F238E27FC236}">
                <a16:creationId xmlns:a16="http://schemas.microsoft.com/office/drawing/2014/main" id="{AF062B26-8169-4B93-8FD8-CFDB0855A961}"/>
              </a:ext>
            </a:extLst>
          </p:cNvPr>
          <p:cNvSpPr>
            <a:spLocks noGrp="1"/>
          </p:cNvSpPr>
          <p:nvPr>
            <p:ph type="dt" sz="half" idx="10"/>
          </p:nvPr>
        </p:nvSpPr>
        <p:spPr>
          <a:xfrm>
            <a:off x="0" y="6912000"/>
            <a:ext cx="0" cy="0"/>
          </a:xfrm>
          <a:prstGeom prst="rect">
            <a:avLst/>
          </a:prstGeom>
        </p:spPr>
        <p:txBody>
          <a:bodyPr/>
          <a:lstStyle>
            <a:lvl1pPr>
              <a:defRPr>
                <a:noFill/>
              </a:defRPr>
            </a:lvl1pPr>
          </a:lstStyle>
          <a:p>
            <a:endParaRPr lang="en-GB" dirty="0"/>
          </a:p>
        </p:txBody>
      </p:sp>
      <p:sp>
        <p:nvSpPr>
          <p:cNvPr id="7" name="Footer Placeholder 3">
            <a:extLst>
              <a:ext uri="{FF2B5EF4-FFF2-40B4-BE49-F238E27FC236}">
                <a16:creationId xmlns:a16="http://schemas.microsoft.com/office/drawing/2014/main" id="{CA59923C-6F09-424E-AF1E-AC62326A9B2B}"/>
              </a:ext>
            </a:extLst>
          </p:cNvPr>
          <p:cNvSpPr>
            <a:spLocks noGrp="1"/>
          </p:cNvSpPr>
          <p:nvPr>
            <p:ph type="ftr" sz="quarter" idx="11"/>
          </p:nvPr>
        </p:nvSpPr>
        <p:spPr>
          <a:xfrm>
            <a:off x="0" y="6912000"/>
            <a:ext cx="0" cy="0"/>
          </a:xfrm>
        </p:spPr>
        <p:txBody>
          <a:bodyPr/>
          <a:lstStyle>
            <a:lvl1pPr>
              <a:defRPr>
                <a:noFill/>
              </a:defRPr>
            </a:lvl1pPr>
          </a:lstStyle>
          <a:p>
            <a:endParaRPr lang="en-GB" dirty="0"/>
          </a:p>
        </p:txBody>
      </p:sp>
      <p:sp>
        <p:nvSpPr>
          <p:cNvPr id="9" name="Slide Number Placeholder 4">
            <a:extLst>
              <a:ext uri="{FF2B5EF4-FFF2-40B4-BE49-F238E27FC236}">
                <a16:creationId xmlns:a16="http://schemas.microsoft.com/office/drawing/2014/main" id="{4C299FA2-BF46-4410-B2CD-E3C80B7A9893}"/>
              </a:ext>
            </a:extLst>
          </p:cNvPr>
          <p:cNvSpPr>
            <a:spLocks noGrp="1"/>
          </p:cNvSpPr>
          <p:nvPr>
            <p:ph type="sldNum" sz="quarter" idx="12"/>
          </p:nvPr>
        </p:nvSpPr>
        <p:spPr>
          <a:xfrm flipV="1">
            <a:off x="0" y="6912000"/>
            <a:ext cx="0" cy="0"/>
          </a:xfrm>
        </p:spPr>
        <p:txBody>
          <a:bodyPr/>
          <a:lstStyle>
            <a:lvl1pPr>
              <a:defRPr>
                <a:noFill/>
              </a:defRPr>
            </a:lvl1pPr>
          </a:lstStyle>
          <a:p>
            <a:fld id="{24C8C45C-947F-4981-8B3F-4F32E973C901}" type="slidenum">
              <a:rPr lang="en-GB" smtClean="0"/>
              <a:pPr/>
              <a:t>‹#›</a:t>
            </a:fld>
            <a:endParaRPr lang="en-GB" dirty="0"/>
          </a:p>
        </p:txBody>
      </p:sp>
      <p:sp>
        <p:nvSpPr>
          <p:cNvPr id="11" name="Bottom bar">
            <a:extLst>
              <a:ext uri="{FF2B5EF4-FFF2-40B4-BE49-F238E27FC236}">
                <a16:creationId xmlns:a16="http://schemas.microsoft.com/office/drawing/2014/main" id="{495865CE-5BE9-4122-8AB8-48E534DD88F7}"/>
              </a:ext>
            </a:extLst>
          </p:cNvPr>
          <p:cNvSpPr/>
          <p:nvPr userDrawn="1"/>
        </p:nvSpPr>
        <p:spPr bwMode="auto">
          <a:xfrm>
            <a:off x="0" y="6541200"/>
            <a:ext cx="12193200" cy="3168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
        <p:nvSpPr>
          <p:cNvPr id="12" name="Top bar">
            <a:extLst>
              <a:ext uri="{FF2B5EF4-FFF2-40B4-BE49-F238E27FC236}">
                <a16:creationId xmlns:a16="http://schemas.microsoft.com/office/drawing/2014/main" id="{0D436479-94F3-475C-8F8D-D3CDC81793FD}"/>
              </a:ext>
            </a:extLst>
          </p:cNvPr>
          <p:cNvSpPr/>
          <p:nvPr userDrawn="1"/>
        </p:nvSpPr>
        <p:spPr bwMode="auto">
          <a:xfrm>
            <a:off x="0" y="0"/>
            <a:ext cx="12193200" cy="504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Tree>
    <p:extLst>
      <p:ext uri="{BB962C8B-B14F-4D97-AF65-F5344CB8AC3E}">
        <p14:creationId xmlns:p14="http://schemas.microsoft.com/office/powerpoint/2010/main" val="349637618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B">
    <p:bg>
      <p:bgRef idx="1001">
        <a:schemeClr val="bg1"/>
      </p:bgRef>
    </p:bg>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249859" y="3545117"/>
            <a:ext cx="10840028" cy="2706458"/>
          </a:xfrm>
        </p:spPr>
        <p:txBody>
          <a:bodyPr anchor="t" anchorCtr="0"/>
          <a:lstStyle>
            <a:lvl1pPr>
              <a:lnSpc>
                <a:spcPct val="93000"/>
              </a:lnSpc>
              <a:defRPr sz="8000">
                <a:solidFill>
                  <a:schemeClr val="tx1"/>
                </a:solidFill>
              </a:defRPr>
            </a:lvl1pPr>
          </a:lstStyle>
          <a:p>
            <a:pPr lvl="0"/>
            <a:r>
              <a:rPr lang="da-DK" noProof="0"/>
              <a:t>Klik for at redigere titeltypografien i masteren</a:t>
            </a:r>
            <a:endParaRPr lang="en-GB" noProof="0" dirty="0"/>
          </a:p>
        </p:txBody>
      </p:sp>
      <p:sp>
        <p:nvSpPr>
          <p:cNvPr id="114691" name="Rectangle 3"/>
          <p:cNvSpPr>
            <a:spLocks noGrp="1" noChangeArrowheads="1"/>
          </p:cNvSpPr>
          <p:nvPr>
            <p:ph type="subTitle" idx="1"/>
          </p:nvPr>
        </p:nvSpPr>
        <p:spPr>
          <a:xfrm>
            <a:off x="247072" y="1704975"/>
            <a:ext cx="10840028" cy="1660654"/>
          </a:xfrm>
        </p:spPr>
        <p:txBody>
          <a:bodyPr anchor="b" anchorCtr="0"/>
          <a:lstStyle>
            <a:lvl1pPr marL="0" indent="0">
              <a:lnSpc>
                <a:spcPct val="110000"/>
              </a:lnSpc>
              <a:spcBef>
                <a:spcPts val="0"/>
              </a:spcBef>
              <a:buFontTx/>
              <a:buNone/>
              <a:defRPr sz="3000">
                <a:solidFill>
                  <a:schemeClr val="tx1"/>
                </a:solidFill>
              </a:defRPr>
            </a:lvl1pPr>
          </a:lstStyle>
          <a:p>
            <a:pPr lvl="0"/>
            <a:r>
              <a:rPr lang="da-DK" noProof="0"/>
              <a:t>Klik for at redigere undertiteltypografien i masteren</a:t>
            </a:r>
            <a:endParaRPr lang="en-GB" noProof="0" dirty="0"/>
          </a:p>
        </p:txBody>
      </p:sp>
      <p:sp>
        <p:nvSpPr>
          <p:cNvPr id="3" name="Footer Placeholder 2">
            <a:extLst>
              <a:ext uri="{FF2B5EF4-FFF2-40B4-BE49-F238E27FC236}">
                <a16:creationId xmlns:a16="http://schemas.microsoft.com/office/drawing/2014/main" id="{71346B4F-F02C-40EC-9B70-932B18214C6A}"/>
              </a:ext>
            </a:extLst>
          </p:cNvPr>
          <p:cNvSpPr>
            <a:spLocks noGrp="1"/>
          </p:cNvSpPr>
          <p:nvPr>
            <p:ph type="ftr" sz="quarter" idx="16"/>
          </p:nvPr>
        </p:nvSpPr>
        <p:spPr/>
        <p:txBody>
          <a:bodyPr/>
          <a:lstStyle/>
          <a:p>
            <a:endParaRPr lang="en-GB" dirty="0"/>
          </a:p>
        </p:txBody>
      </p:sp>
      <p:sp>
        <p:nvSpPr>
          <p:cNvPr id="4" name="Slide Number Placeholder 3">
            <a:extLst>
              <a:ext uri="{FF2B5EF4-FFF2-40B4-BE49-F238E27FC236}">
                <a16:creationId xmlns:a16="http://schemas.microsoft.com/office/drawing/2014/main" id="{FE67EB69-BB5A-407E-BF0A-1CB9B24506D8}"/>
              </a:ext>
            </a:extLst>
          </p:cNvPr>
          <p:cNvSpPr>
            <a:spLocks noGrp="1"/>
          </p:cNvSpPr>
          <p:nvPr>
            <p:ph type="sldNum" sz="quarter" idx="17"/>
          </p:nvPr>
        </p:nvSpPr>
        <p:spPr/>
        <p:txBody>
          <a:bodyPr/>
          <a:lstStyle>
            <a:lvl1pPr>
              <a:defRPr>
                <a:solidFill>
                  <a:schemeClr val="bg1"/>
                </a:solidFill>
              </a:defRPr>
            </a:lvl1p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22591931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156" userDrawn="1">
          <p15:clr>
            <a:srgbClr val="F26B43"/>
          </p15:clr>
        </p15:guide>
        <p15:guide id="2" pos="6984" userDrawn="1">
          <p15:clr>
            <a:srgbClr val="F26B43"/>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8A0E3C-0CE1-4BBF-A912-5A81BF3B7BCA}"/>
              </a:ext>
            </a:extLst>
          </p:cNvPr>
          <p:cNvSpPr>
            <a:spLocks noGrp="1"/>
          </p:cNvSpPr>
          <p:nvPr>
            <p:ph type="title"/>
          </p:nvPr>
        </p:nvSpPr>
        <p:spPr/>
        <p:txBody>
          <a:bodyPr/>
          <a:lstStyle/>
          <a:p>
            <a:r>
              <a:rPr lang="da-DK"/>
              <a:t>Klik for at redigere titeltypografien i masteren</a:t>
            </a:r>
            <a:endParaRPr lang="en-GB"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2" name="Footer Placeholder 1">
            <a:extLst>
              <a:ext uri="{FF2B5EF4-FFF2-40B4-BE49-F238E27FC236}">
                <a16:creationId xmlns:a16="http://schemas.microsoft.com/office/drawing/2014/main" id="{1FCA8860-CDAD-4F91-9292-2B11655C191E}"/>
              </a:ext>
            </a:extLst>
          </p:cNvPr>
          <p:cNvSpPr>
            <a:spLocks noGrp="1"/>
          </p:cNvSpPr>
          <p:nvPr>
            <p:ph type="ftr" sz="quarter" idx="10"/>
          </p:nvPr>
        </p:nvSpPr>
        <p:spPr/>
        <p:txBody>
          <a:bodyPr/>
          <a:lstStyle/>
          <a:p>
            <a:endParaRPr lang="en-GB" dirty="0"/>
          </a:p>
        </p:txBody>
      </p:sp>
      <p:sp>
        <p:nvSpPr>
          <p:cNvPr id="6" name="Slide Number Placeholder 5">
            <a:extLst>
              <a:ext uri="{FF2B5EF4-FFF2-40B4-BE49-F238E27FC236}">
                <a16:creationId xmlns:a16="http://schemas.microsoft.com/office/drawing/2014/main" id="{88C7A21B-9B48-4777-BF0D-9FB95719C2E7}"/>
              </a:ext>
            </a:extLst>
          </p:cNvPr>
          <p:cNvSpPr>
            <a:spLocks noGrp="1"/>
          </p:cNvSpPr>
          <p:nvPr>
            <p:ph type="sldNum" sz="quarter" idx="11"/>
          </p:nvPr>
        </p:nvSpPr>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187774059"/>
      </p:ext>
    </p:extLst>
  </p:cSld>
  <p:clrMapOvr>
    <a:masterClrMapping/>
  </p:clrMapOvr>
  <p:extLst>
    <p:ext uri="{DCECCB84-F9BA-43D5-87BE-67443E8EF086}">
      <p15:sldGuideLst xmlns:p15="http://schemas.microsoft.com/office/powerpoint/2012/main">
        <p15:guide id="1" pos="6984" userDrawn="1">
          <p15:clr>
            <a:srgbClr val="F26B43"/>
          </p15:clr>
        </p15:guide>
        <p15:guide id="2" pos="1117" userDrawn="1">
          <p15:clr>
            <a:srgbClr val="F26B43"/>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EB1D5E1-0C4E-4A74-BE37-26307F7E2821}"/>
              </a:ext>
            </a:extLst>
          </p:cNvPr>
          <p:cNvSpPr>
            <a:spLocks noGrp="1"/>
          </p:cNvSpPr>
          <p:nvPr>
            <p:ph type="title"/>
          </p:nvPr>
        </p:nvSpPr>
        <p:spPr>
          <a:xfrm>
            <a:off x="1774726" y="426127"/>
            <a:ext cx="9312374" cy="972716"/>
          </a:xfrm>
        </p:spPr>
        <p:txBody>
          <a:bodyPr/>
          <a:lstStyle/>
          <a:p>
            <a:r>
              <a:rPr lang="da-DK"/>
              <a:t>Klik for at redigere titeltypografien i masteren</a:t>
            </a:r>
            <a:endParaRPr lang="en-GB" dirty="0"/>
          </a:p>
        </p:txBody>
      </p:sp>
      <p:sp>
        <p:nvSpPr>
          <p:cNvPr id="3" name="Content Placeholder 2"/>
          <p:cNvSpPr>
            <a:spLocks noGrp="1"/>
          </p:cNvSpPr>
          <p:nvPr>
            <p:ph sz="half" idx="1"/>
          </p:nvPr>
        </p:nvSpPr>
        <p:spPr>
          <a:xfrm>
            <a:off x="1774800" y="1706399"/>
            <a:ext cx="4410177" cy="4546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4" name="Content Placeholder 3"/>
          <p:cNvSpPr>
            <a:spLocks noGrp="1"/>
          </p:cNvSpPr>
          <p:nvPr>
            <p:ph sz="half" idx="2"/>
          </p:nvPr>
        </p:nvSpPr>
        <p:spPr>
          <a:xfrm>
            <a:off x="6678001" y="1706399"/>
            <a:ext cx="4409100" cy="4546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7" name="Footer Placeholder 6">
            <a:extLst>
              <a:ext uri="{FF2B5EF4-FFF2-40B4-BE49-F238E27FC236}">
                <a16:creationId xmlns:a16="http://schemas.microsoft.com/office/drawing/2014/main" id="{02499420-B0E8-4C8A-8C00-E21262271ADD}"/>
              </a:ext>
            </a:extLst>
          </p:cNvPr>
          <p:cNvSpPr>
            <a:spLocks noGrp="1"/>
          </p:cNvSpPr>
          <p:nvPr>
            <p:ph type="ftr" sz="quarter" idx="10"/>
          </p:nvPr>
        </p:nvSpPr>
        <p:spPr/>
        <p:txBody>
          <a:bodyPr/>
          <a:lstStyle/>
          <a:p>
            <a:endParaRPr lang="en-GB" dirty="0"/>
          </a:p>
        </p:txBody>
      </p:sp>
      <p:sp>
        <p:nvSpPr>
          <p:cNvPr id="8" name="Slide Number Placeholder 7">
            <a:extLst>
              <a:ext uri="{FF2B5EF4-FFF2-40B4-BE49-F238E27FC236}">
                <a16:creationId xmlns:a16="http://schemas.microsoft.com/office/drawing/2014/main" id="{E3EE7F0E-E606-41AC-BBBF-B5AECB1112EB}"/>
              </a:ext>
            </a:extLst>
          </p:cNvPr>
          <p:cNvSpPr>
            <a:spLocks noGrp="1"/>
          </p:cNvSpPr>
          <p:nvPr>
            <p:ph type="sldNum" sz="quarter" idx="11"/>
          </p:nvPr>
        </p:nvSpPr>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131213533"/>
      </p:ext>
    </p:extLst>
  </p:cSld>
  <p:clrMapOvr>
    <a:masterClrMapping/>
  </p:clrMapOvr>
  <p:extLst>
    <p:ext uri="{DCECCB84-F9BA-43D5-87BE-67443E8EF086}">
      <p15:sldGuideLst xmlns:p15="http://schemas.microsoft.com/office/powerpoint/2012/main">
        <p15:guide id="1" pos="1118">
          <p15:clr>
            <a:srgbClr val="F26B43"/>
          </p15:clr>
        </p15:guide>
        <p15:guide id="2" pos="3896">
          <p15:clr>
            <a:srgbClr val="F26B43"/>
          </p15:clr>
        </p15:guide>
        <p15:guide id="3" pos="4205">
          <p15:clr>
            <a:srgbClr val="F26B43"/>
          </p15:clr>
        </p15:guide>
        <p15:guide id="4" pos="6984">
          <p15:clr>
            <a:srgbClr val="F26B43"/>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two pictures">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90A2595F-A737-4D92-946C-EC0BBF885334}"/>
              </a:ext>
            </a:extLst>
          </p:cNvPr>
          <p:cNvSpPr>
            <a:spLocks noGrp="1"/>
          </p:cNvSpPr>
          <p:nvPr>
            <p:ph type="title"/>
          </p:nvPr>
        </p:nvSpPr>
        <p:spPr>
          <a:xfrm>
            <a:off x="1774726" y="426127"/>
            <a:ext cx="6048672" cy="972716"/>
          </a:xfrm>
        </p:spPr>
        <p:txBody>
          <a:bodyPr/>
          <a:lstStyle/>
          <a:p>
            <a:r>
              <a:rPr lang="da-DK"/>
              <a:t>Klik for at redigere titeltypografien i masteren</a:t>
            </a:r>
            <a:endParaRPr lang="en-GB" dirty="0"/>
          </a:p>
        </p:txBody>
      </p:sp>
      <p:sp>
        <p:nvSpPr>
          <p:cNvPr id="3" name="Content Placeholder 2"/>
          <p:cNvSpPr>
            <a:spLocks noGrp="1"/>
          </p:cNvSpPr>
          <p:nvPr>
            <p:ph idx="1"/>
          </p:nvPr>
        </p:nvSpPr>
        <p:spPr>
          <a:xfrm>
            <a:off x="1774726" y="1706328"/>
            <a:ext cx="6048672" cy="454557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10" name="Picture Placeholder 9">
            <a:extLst>
              <a:ext uri="{FF2B5EF4-FFF2-40B4-BE49-F238E27FC236}">
                <a16:creationId xmlns:a16="http://schemas.microsoft.com/office/drawing/2014/main" id="{565D29D0-EA4F-4318-8A82-6C2B200A712B}"/>
              </a:ext>
            </a:extLst>
          </p:cNvPr>
          <p:cNvSpPr>
            <a:spLocks noGrp="1"/>
          </p:cNvSpPr>
          <p:nvPr>
            <p:ph type="pic" sz="quarter" idx="13" hasCustomPrompt="1"/>
          </p:nvPr>
        </p:nvSpPr>
        <p:spPr>
          <a:xfrm>
            <a:off x="8331213" y="849734"/>
            <a:ext cx="3859200" cy="2505600"/>
          </a:xfrm>
        </p:spPr>
        <p:txBody>
          <a:bodyPr/>
          <a:lstStyle>
            <a:lvl1pPr marL="0" indent="0" algn="ctr">
              <a:buNone/>
              <a:defRPr sz="1200"/>
            </a:lvl1pPr>
          </a:lstStyle>
          <a:p>
            <a:r>
              <a:rPr lang="en-GB" dirty="0"/>
              <a:t>Click the placeholder and paste image via Skyfish icon</a:t>
            </a:r>
          </a:p>
        </p:txBody>
      </p:sp>
      <p:sp>
        <p:nvSpPr>
          <p:cNvPr id="12" name="Picture Placeholder 11">
            <a:extLst>
              <a:ext uri="{FF2B5EF4-FFF2-40B4-BE49-F238E27FC236}">
                <a16:creationId xmlns:a16="http://schemas.microsoft.com/office/drawing/2014/main" id="{25B8511D-E10E-40C3-82A6-3DCDC97CF6C2}"/>
              </a:ext>
            </a:extLst>
          </p:cNvPr>
          <p:cNvSpPr>
            <a:spLocks noGrp="1"/>
          </p:cNvSpPr>
          <p:nvPr>
            <p:ph type="pic" sz="quarter" idx="14" hasCustomPrompt="1"/>
          </p:nvPr>
        </p:nvSpPr>
        <p:spPr>
          <a:xfrm>
            <a:off x="8331213" y="3563718"/>
            <a:ext cx="3859200" cy="2505600"/>
          </a:xfrm>
        </p:spPr>
        <p:txBody>
          <a:bodyPr/>
          <a:lstStyle>
            <a:lvl1pPr marL="0" indent="0" algn="ctr">
              <a:buNone/>
              <a:defRPr sz="1200"/>
            </a:lvl1pPr>
          </a:lstStyle>
          <a:p>
            <a:r>
              <a:rPr lang="en-GB" dirty="0"/>
              <a:t>Click the placeholder and paste image via Skyfish icon</a:t>
            </a:r>
          </a:p>
          <a:p>
            <a:endParaRPr lang="en-GB" dirty="0"/>
          </a:p>
        </p:txBody>
      </p:sp>
      <p:sp>
        <p:nvSpPr>
          <p:cNvPr id="2" name="Footer Placeholder 1">
            <a:extLst>
              <a:ext uri="{FF2B5EF4-FFF2-40B4-BE49-F238E27FC236}">
                <a16:creationId xmlns:a16="http://schemas.microsoft.com/office/drawing/2014/main" id="{D2986237-C7E2-4498-82A4-361A340A6504}"/>
              </a:ext>
            </a:extLst>
          </p:cNvPr>
          <p:cNvSpPr>
            <a:spLocks noGrp="1"/>
          </p:cNvSpPr>
          <p:nvPr>
            <p:ph type="ftr" sz="quarter" idx="15"/>
          </p:nvPr>
        </p:nvSpPr>
        <p:spPr/>
        <p:txBody>
          <a:bodyPr/>
          <a:lstStyle/>
          <a:p>
            <a:endParaRPr lang="en-GB" dirty="0"/>
          </a:p>
        </p:txBody>
      </p:sp>
      <p:sp>
        <p:nvSpPr>
          <p:cNvPr id="6" name="Slide Number Placeholder 5">
            <a:extLst>
              <a:ext uri="{FF2B5EF4-FFF2-40B4-BE49-F238E27FC236}">
                <a16:creationId xmlns:a16="http://schemas.microsoft.com/office/drawing/2014/main" id="{21664EEF-2B63-484E-803A-4FCD66F243A5}"/>
              </a:ext>
            </a:extLst>
          </p:cNvPr>
          <p:cNvSpPr>
            <a:spLocks noGrp="1"/>
          </p:cNvSpPr>
          <p:nvPr>
            <p:ph type="sldNum" sz="quarter" idx="16"/>
          </p:nvPr>
        </p:nvSpPr>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3922670733"/>
      </p:ext>
    </p:extLst>
  </p:cSld>
  <p:clrMapOvr>
    <a:masterClrMapping/>
  </p:clrMapOvr>
  <p:extLst>
    <p:ext uri="{DCECCB84-F9BA-43D5-87BE-67443E8EF086}">
      <p15:sldGuideLst xmlns:p15="http://schemas.microsoft.com/office/powerpoint/2012/main">
        <p15:guide id="1" pos="4927" userDrawn="1">
          <p15:clr>
            <a:srgbClr val="F26B43"/>
          </p15:clr>
        </p15:guide>
        <p15:guide id="2" pos="5247" userDrawn="1">
          <p15:clr>
            <a:srgbClr val="F26B43"/>
          </p15:clr>
        </p15:guide>
        <p15:guide id="3" pos="1117" userDrawn="1">
          <p15:clr>
            <a:srgbClr val="F26B43"/>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pictures and text">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92213382-11A1-48CE-B0A0-D8A7D26861FB}"/>
              </a:ext>
            </a:extLst>
          </p:cNvPr>
          <p:cNvSpPr>
            <a:spLocks noGrp="1"/>
          </p:cNvSpPr>
          <p:nvPr>
            <p:ph type="title"/>
          </p:nvPr>
        </p:nvSpPr>
        <p:spPr>
          <a:xfrm>
            <a:off x="4221360" y="426127"/>
            <a:ext cx="6865740" cy="972716"/>
          </a:xfrm>
        </p:spPr>
        <p:txBody>
          <a:bodyPr/>
          <a:lstStyle/>
          <a:p>
            <a:r>
              <a:rPr lang="da-DK"/>
              <a:t>Klik for at redigere titeltypografien i masteren</a:t>
            </a:r>
            <a:endParaRPr lang="en-GB" dirty="0"/>
          </a:p>
        </p:txBody>
      </p:sp>
      <p:sp>
        <p:nvSpPr>
          <p:cNvPr id="3" name="Content Placeholder 2"/>
          <p:cNvSpPr>
            <a:spLocks noGrp="1"/>
          </p:cNvSpPr>
          <p:nvPr>
            <p:ph idx="1"/>
          </p:nvPr>
        </p:nvSpPr>
        <p:spPr>
          <a:xfrm>
            <a:off x="4221360" y="1706328"/>
            <a:ext cx="6865740" cy="454557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10" name="Picture Placeholder 9">
            <a:extLst>
              <a:ext uri="{FF2B5EF4-FFF2-40B4-BE49-F238E27FC236}">
                <a16:creationId xmlns:a16="http://schemas.microsoft.com/office/drawing/2014/main" id="{565D29D0-EA4F-4318-8A82-6C2B200A712B}"/>
              </a:ext>
            </a:extLst>
          </p:cNvPr>
          <p:cNvSpPr>
            <a:spLocks noGrp="1"/>
          </p:cNvSpPr>
          <p:nvPr>
            <p:ph type="pic" sz="quarter" idx="13" hasCustomPrompt="1"/>
          </p:nvPr>
        </p:nvSpPr>
        <p:spPr>
          <a:xfrm>
            <a:off x="-1" y="1314523"/>
            <a:ext cx="3708000" cy="2455200"/>
          </a:xfrm>
        </p:spPr>
        <p:txBody>
          <a:bodyPr/>
          <a:lstStyle>
            <a:lvl1pPr marL="0" indent="0" algn="ctr">
              <a:buNone/>
              <a:defRPr sz="1200"/>
            </a:lvl1pPr>
          </a:lstStyle>
          <a:p>
            <a:r>
              <a:rPr lang="en-GB" dirty="0"/>
              <a:t>Click the placeholder and paste image via Skyfish icon</a:t>
            </a:r>
          </a:p>
        </p:txBody>
      </p:sp>
      <p:sp>
        <p:nvSpPr>
          <p:cNvPr id="12" name="Picture Placeholder 11">
            <a:extLst>
              <a:ext uri="{FF2B5EF4-FFF2-40B4-BE49-F238E27FC236}">
                <a16:creationId xmlns:a16="http://schemas.microsoft.com/office/drawing/2014/main" id="{25B8511D-E10E-40C3-82A6-3DCDC97CF6C2}"/>
              </a:ext>
            </a:extLst>
          </p:cNvPr>
          <p:cNvSpPr>
            <a:spLocks noGrp="1"/>
          </p:cNvSpPr>
          <p:nvPr>
            <p:ph type="pic" sz="quarter" idx="14" hasCustomPrompt="1"/>
          </p:nvPr>
        </p:nvSpPr>
        <p:spPr>
          <a:xfrm>
            <a:off x="-1" y="3968153"/>
            <a:ext cx="3708000" cy="2455200"/>
          </a:xfrm>
        </p:spPr>
        <p:txBody>
          <a:bodyPr/>
          <a:lstStyle>
            <a:lvl1pPr marL="0" indent="0" algn="ctr">
              <a:buNone/>
              <a:defRPr sz="1200"/>
            </a:lvl1pPr>
          </a:lstStyle>
          <a:p>
            <a:r>
              <a:rPr lang="en-GB" dirty="0"/>
              <a:t>Click the placeholder and paste image via Skyfish icon</a:t>
            </a:r>
          </a:p>
          <a:p>
            <a:endParaRPr lang="en-GB" dirty="0"/>
          </a:p>
        </p:txBody>
      </p:sp>
      <p:sp>
        <p:nvSpPr>
          <p:cNvPr id="2" name="Footer Placeholder 1">
            <a:extLst>
              <a:ext uri="{FF2B5EF4-FFF2-40B4-BE49-F238E27FC236}">
                <a16:creationId xmlns:a16="http://schemas.microsoft.com/office/drawing/2014/main" id="{AE26B732-1A52-4AA9-89FC-8FC5439E40DC}"/>
              </a:ext>
            </a:extLst>
          </p:cNvPr>
          <p:cNvSpPr>
            <a:spLocks noGrp="1"/>
          </p:cNvSpPr>
          <p:nvPr>
            <p:ph type="ftr" sz="quarter" idx="15"/>
          </p:nvPr>
        </p:nvSpPr>
        <p:spPr/>
        <p:txBody>
          <a:bodyPr/>
          <a:lstStyle/>
          <a:p>
            <a:endParaRPr lang="en-GB" dirty="0"/>
          </a:p>
        </p:txBody>
      </p:sp>
      <p:sp>
        <p:nvSpPr>
          <p:cNvPr id="6" name="Slide Number Placeholder 5">
            <a:extLst>
              <a:ext uri="{FF2B5EF4-FFF2-40B4-BE49-F238E27FC236}">
                <a16:creationId xmlns:a16="http://schemas.microsoft.com/office/drawing/2014/main" id="{3B25D0DC-E43F-43DA-AA0F-C0C54C8939F7}"/>
              </a:ext>
            </a:extLst>
          </p:cNvPr>
          <p:cNvSpPr>
            <a:spLocks noGrp="1"/>
          </p:cNvSpPr>
          <p:nvPr>
            <p:ph type="sldNum" sz="quarter" idx="16"/>
          </p:nvPr>
        </p:nvSpPr>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283562364"/>
      </p:ext>
    </p:extLst>
  </p:cSld>
  <p:clrMapOvr>
    <a:masterClrMapping/>
  </p:clrMapOvr>
  <p:extLst>
    <p:ext uri="{DCECCB84-F9BA-43D5-87BE-67443E8EF086}">
      <p15:sldGuideLst xmlns:p15="http://schemas.microsoft.com/office/powerpoint/2012/main">
        <p15:guide id="1" pos="6984" userDrawn="1">
          <p15:clr>
            <a:srgbClr val="F26B43"/>
          </p15:clr>
        </p15:guide>
        <p15:guide id="2" pos="2660" userDrawn="1">
          <p15:clr>
            <a:srgbClr val="F26B43"/>
          </p15:clr>
        </p15:guide>
        <p15:guide id="3" pos="2335" userDrawn="1">
          <p15:clr>
            <a:srgbClr val="F26B43"/>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lumns">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53C3-F3F7-4638-96F8-7CF20CB55E0C}"/>
              </a:ext>
            </a:extLst>
          </p:cNvPr>
          <p:cNvSpPr>
            <a:spLocks noGrp="1"/>
          </p:cNvSpPr>
          <p:nvPr>
            <p:ph type="title" hasCustomPrompt="1"/>
          </p:nvPr>
        </p:nvSpPr>
        <p:spPr>
          <a:xfrm>
            <a:off x="247650" y="980727"/>
            <a:ext cx="3740400" cy="418115"/>
          </a:xfrm>
        </p:spPr>
        <p:txBody>
          <a:bodyPr/>
          <a:lstStyle>
            <a:lvl1pPr>
              <a:defRPr sz="2400"/>
            </a:lvl1pPr>
          </a:lstStyle>
          <a:p>
            <a:r>
              <a:rPr lang="en-GB" dirty="0"/>
              <a:t>Click to add title one line</a:t>
            </a:r>
          </a:p>
        </p:txBody>
      </p:sp>
      <p:sp>
        <p:nvSpPr>
          <p:cNvPr id="15" name="Content Placeholder 2">
            <a:extLst>
              <a:ext uri="{FF2B5EF4-FFF2-40B4-BE49-F238E27FC236}">
                <a16:creationId xmlns:a16="http://schemas.microsoft.com/office/drawing/2014/main" id="{CC0DB591-4602-46B3-B1C3-1E64148AB9B7}"/>
              </a:ext>
            </a:extLst>
          </p:cNvPr>
          <p:cNvSpPr>
            <a:spLocks noGrp="1"/>
          </p:cNvSpPr>
          <p:nvPr>
            <p:ph idx="1"/>
          </p:nvPr>
        </p:nvSpPr>
        <p:spPr>
          <a:xfrm>
            <a:off x="247650" y="4407150"/>
            <a:ext cx="3740400" cy="1844425"/>
          </a:xfrm>
        </p:spPr>
        <p:txBody>
          <a:bodyPr/>
          <a:lstStyle>
            <a:lvl1pPr>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19" name="Text Placeholder 18">
            <a:extLst>
              <a:ext uri="{FF2B5EF4-FFF2-40B4-BE49-F238E27FC236}">
                <a16:creationId xmlns:a16="http://schemas.microsoft.com/office/drawing/2014/main" id="{68416079-1CFC-426F-A6ED-5AB355FC545F}"/>
              </a:ext>
            </a:extLst>
          </p:cNvPr>
          <p:cNvSpPr>
            <a:spLocks noGrp="1"/>
          </p:cNvSpPr>
          <p:nvPr>
            <p:ph type="body" sz="quarter" idx="21" hasCustomPrompt="1"/>
          </p:nvPr>
        </p:nvSpPr>
        <p:spPr>
          <a:xfrm>
            <a:off x="4222750" y="979200"/>
            <a:ext cx="3740400" cy="417767"/>
          </a:xfrm>
        </p:spPr>
        <p:txBody>
          <a:bodyPr anchor="b" anchorCtr="0"/>
          <a:lstStyle>
            <a:lvl1pPr marL="0" indent="0">
              <a:buNone/>
              <a:defRPr sz="2400" b="1"/>
            </a:lvl1pPr>
            <a:lvl2pPr marL="0" indent="0">
              <a:buNone/>
              <a:defRPr sz="2400" b="1"/>
            </a:lvl2pPr>
            <a:lvl3pPr marL="0" indent="0">
              <a:buNone/>
              <a:defRPr sz="2400" b="1"/>
            </a:lvl3pPr>
            <a:lvl4pPr marL="0" indent="0">
              <a:buNone/>
              <a:defRPr sz="2400" b="1"/>
            </a:lvl4pPr>
            <a:lvl5pPr marL="0" indent="0">
              <a:buNone/>
              <a:defRPr sz="2400" b="1"/>
            </a:lvl5pPr>
          </a:lstStyle>
          <a:p>
            <a:pPr lvl="0"/>
            <a:r>
              <a:rPr lang="en-GB" dirty="0"/>
              <a:t>Click to add title one line</a:t>
            </a:r>
          </a:p>
        </p:txBody>
      </p:sp>
      <p:sp>
        <p:nvSpPr>
          <p:cNvPr id="21" name="Content Placeholder 20">
            <a:extLst>
              <a:ext uri="{FF2B5EF4-FFF2-40B4-BE49-F238E27FC236}">
                <a16:creationId xmlns:a16="http://schemas.microsoft.com/office/drawing/2014/main" id="{D358873C-68BF-4E89-B536-B3248F2B25FE}"/>
              </a:ext>
            </a:extLst>
          </p:cNvPr>
          <p:cNvSpPr>
            <a:spLocks noGrp="1"/>
          </p:cNvSpPr>
          <p:nvPr>
            <p:ph sz="quarter" idx="22"/>
          </p:nvPr>
        </p:nvSpPr>
        <p:spPr>
          <a:xfrm>
            <a:off x="4222750" y="4406899"/>
            <a:ext cx="3740401" cy="1844675"/>
          </a:xfrm>
        </p:spPr>
        <p:txBody>
          <a:bodyPr/>
          <a:lstStyle>
            <a:lvl1pPr>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23" name="Text Placeholder 22">
            <a:extLst>
              <a:ext uri="{FF2B5EF4-FFF2-40B4-BE49-F238E27FC236}">
                <a16:creationId xmlns:a16="http://schemas.microsoft.com/office/drawing/2014/main" id="{69A0E900-1FE2-4CC1-B435-93F3A1189356}"/>
              </a:ext>
            </a:extLst>
          </p:cNvPr>
          <p:cNvSpPr>
            <a:spLocks noGrp="1"/>
          </p:cNvSpPr>
          <p:nvPr>
            <p:ph type="body" sz="quarter" idx="23" hasCustomPrompt="1"/>
          </p:nvPr>
        </p:nvSpPr>
        <p:spPr>
          <a:xfrm>
            <a:off x="8197850" y="979200"/>
            <a:ext cx="3740400" cy="417767"/>
          </a:xfrm>
        </p:spPr>
        <p:txBody>
          <a:bodyPr anchor="b" anchorCtr="0"/>
          <a:lstStyle>
            <a:lvl1pPr marL="0" indent="0">
              <a:buNone/>
              <a:defRPr sz="2400" b="1"/>
            </a:lvl1pPr>
            <a:lvl2pPr marL="0" indent="0">
              <a:buNone/>
              <a:defRPr sz="2400" b="1"/>
            </a:lvl2pPr>
            <a:lvl3pPr marL="0" indent="0">
              <a:buNone/>
              <a:defRPr sz="2400" b="1"/>
            </a:lvl3pPr>
            <a:lvl4pPr marL="0" indent="0">
              <a:buNone/>
              <a:defRPr sz="2400" b="1"/>
            </a:lvl4pPr>
            <a:lvl5pPr marL="0" indent="0">
              <a:buNone/>
              <a:defRPr sz="2400" b="1"/>
            </a:lvl5pPr>
          </a:lstStyle>
          <a:p>
            <a:pPr lvl="0"/>
            <a:r>
              <a:rPr lang="en-GB" dirty="0"/>
              <a:t>Click to add title one line</a:t>
            </a:r>
          </a:p>
        </p:txBody>
      </p:sp>
      <p:sp>
        <p:nvSpPr>
          <p:cNvPr id="25" name="Content Placeholder 24">
            <a:extLst>
              <a:ext uri="{FF2B5EF4-FFF2-40B4-BE49-F238E27FC236}">
                <a16:creationId xmlns:a16="http://schemas.microsoft.com/office/drawing/2014/main" id="{E094886A-F110-4851-B1DA-8DFC40D509F8}"/>
              </a:ext>
            </a:extLst>
          </p:cNvPr>
          <p:cNvSpPr>
            <a:spLocks noGrp="1"/>
          </p:cNvSpPr>
          <p:nvPr>
            <p:ph sz="quarter" idx="24"/>
          </p:nvPr>
        </p:nvSpPr>
        <p:spPr>
          <a:xfrm>
            <a:off x="8197850" y="4406899"/>
            <a:ext cx="3740400" cy="1844675"/>
          </a:xfrm>
        </p:spPr>
        <p:txBody>
          <a:bodyPr/>
          <a:lstStyle>
            <a:lvl1pPr>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9" name="Picture Placeholder 8">
            <a:extLst>
              <a:ext uri="{FF2B5EF4-FFF2-40B4-BE49-F238E27FC236}">
                <a16:creationId xmlns:a16="http://schemas.microsoft.com/office/drawing/2014/main" id="{91B02311-54A6-4455-B615-BBCA0DA742E4}"/>
              </a:ext>
            </a:extLst>
          </p:cNvPr>
          <p:cNvSpPr>
            <a:spLocks noGrp="1"/>
          </p:cNvSpPr>
          <p:nvPr>
            <p:ph type="pic" sz="quarter" idx="18" hasCustomPrompt="1"/>
          </p:nvPr>
        </p:nvSpPr>
        <p:spPr>
          <a:xfrm>
            <a:off x="247650" y="1546282"/>
            <a:ext cx="3740400" cy="2664000"/>
          </a:xfrm>
        </p:spPr>
        <p:txBody>
          <a:bodyPr/>
          <a:lstStyle>
            <a:lvl1pPr marL="0" indent="0" algn="ctr">
              <a:buNone/>
              <a:defRPr sz="1200"/>
            </a:lvl1pPr>
          </a:lstStyle>
          <a:p>
            <a:r>
              <a:rPr lang="en-GB" dirty="0"/>
              <a:t>Click the placeholder and paste image via Skyfish icon</a:t>
            </a:r>
          </a:p>
        </p:txBody>
      </p:sp>
      <p:sp>
        <p:nvSpPr>
          <p:cNvPr id="13" name="Picture Placeholder 8">
            <a:extLst>
              <a:ext uri="{FF2B5EF4-FFF2-40B4-BE49-F238E27FC236}">
                <a16:creationId xmlns:a16="http://schemas.microsoft.com/office/drawing/2014/main" id="{710A5827-3485-49A0-81F0-FF89EE34B804}"/>
              </a:ext>
            </a:extLst>
          </p:cNvPr>
          <p:cNvSpPr>
            <a:spLocks noGrp="1"/>
          </p:cNvSpPr>
          <p:nvPr>
            <p:ph type="pic" sz="quarter" idx="19" hasCustomPrompt="1"/>
          </p:nvPr>
        </p:nvSpPr>
        <p:spPr>
          <a:xfrm>
            <a:off x="4223149" y="1548581"/>
            <a:ext cx="3740400" cy="2664000"/>
          </a:xfrm>
        </p:spPr>
        <p:txBody>
          <a:bodyPr/>
          <a:lstStyle>
            <a:lvl1pPr marL="0" indent="0" algn="ctr">
              <a:buNone/>
              <a:defRPr sz="1200"/>
            </a:lvl1pPr>
          </a:lstStyle>
          <a:p>
            <a:r>
              <a:rPr lang="en-GB" dirty="0"/>
              <a:t>Click the placeholder and paste image via Skyfish icon</a:t>
            </a:r>
          </a:p>
        </p:txBody>
      </p:sp>
      <p:sp>
        <p:nvSpPr>
          <p:cNvPr id="14" name="Picture Placeholder 8">
            <a:extLst>
              <a:ext uri="{FF2B5EF4-FFF2-40B4-BE49-F238E27FC236}">
                <a16:creationId xmlns:a16="http://schemas.microsoft.com/office/drawing/2014/main" id="{E27B0558-FCB8-4A55-9BA9-182DFF0387F4}"/>
              </a:ext>
            </a:extLst>
          </p:cNvPr>
          <p:cNvSpPr>
            <a:spLocks noGrp="1"/>
          </p:cNvSpPr>
          <p:nvPr>
            <p:ph type="pic" sz="quarter" idx="20" hasCustomPrompt="1"/>
          </p:nvPr>
        </p:nvSpPr>
        <p:spPr>
          <a:xfrm>
            <a:off x="8198648" y="1546282"/>
            <a:ext cx="3740400" cy="2664000"/>
          </a:xfrm>
        </p:spPr>
        <p:txBody>
          <a:bodyPr/>
          <a:lstStyle>
            <a:lvl1pPr marL="0" indent="0" algn="ctr">
              <a:buNone/>
              <a:defRPr sz="1200"/>
            </a:lvl1pPr>
          </a:lstStyle>
          <a:p>
            <a:r>
              <a:rPr lang="en-GB" dirty="0"/>
              <a:t>Click the placeholder and paste image via Skyfish icon</a:t>
            </a:r>
          </a:p>
        </p:txBody>
      </p:sp>
      <p:sp>
        <p:nvSpPr>
          <p:cNvPr id="3" name="Footer Placeholder 2">
            <a:extLst>
              <a:ext uri="{FF2B5EF4-FFF2-40B4-BE49-F238E27FC236}">
                <a16:creationId xmlns:a16="http://schemas.microsoft.com/office/drawing/2014/main" id="{71346B4F-F02C-40EC-9B70-932B18214C6A}"/>
              </a:ext>
            </a:extLst>
          </p:cNvPr>
          <p:cNvSpPr>
            <a:spLocks noGrp="1"/>
          </p:cNvSpPr>
          <p:nvPr>
            <p:ph type="ftr" sz="quarter" idx="16"/>
          </p:nvPr>
        </p:nvSpPr>
        <p:spPr/>
        <p:txBody>
          <a:bodyPr/>
          <a:lstStyle/>
          <a:p>
            <a:endParaRPr lang="en-GB" dirty="0"/>
          </a:p>
        </p:txBody>
      </p:sp>
      <p:sp>
        <p:nvSpPr>
          <p:cNvPr id="4" name="Slide Number Placeholder 3">
            <a:extLst>
              <a:ext uri="{FF2B5EF4-FFF2-40B4-BE49-F238E27FC236}">
                <a16:creationId xmlns:a16="http://schemas.microsoft.com/office/drawing/2014/main" id="{FE67EB69-BB5A-407E-BF0A-1CB9B24506D8}"/>
              </a:ext>
            </a:extLst>
          </p:cNvPr>
          <p:cNvSpPr>
            <a:spLocks noGrp="1"/>
          </p:cNvSpPr>
          <p:nvPr>
            <p:ph type="sldNum" sz="quarter" idx="17"/>
          </p:nvPr>
        </p:nvSpPr>
        <p:spPr/>
        <p:txBody>
          <a:bodyPr/>
          <a:lstStyle>
            <a:lvl1pPr>
              <a:defRPr>
                <a:solidFill>
                  <a:schemeClr val="bg1"/>
                </a:solidFill>
              </a:defRPr>
            </a:lvl1p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886374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156">
          <p15:clr>
            <a:srgbClr val="F26B43"/>
          </p15:clr>
        </p15:guide>
        <p15:guide id="2" pos="7522" userDrawn="1">
          <p15:clr>
            <a:srgbClr val="F26B43"/>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n tite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97DEAA-3B7B-49C7-8C28-3F21F36A93D7}"/>
              </a:ext>
            </a:extLst>
          </p:cNvPr>
          <p:cNvSpPr>
            <a:spLocks noGrp="1"/>
          </p:cNvSpPr>
          <p:nvPr>
            <p:ph type="title"/>
          </p:nvPr>
        </p:nvSpPr>
        <p:spPr/>
        <p:txBody>
          <a:bodyPr/>
          <a:lstStyle/>
          <a:p>
            <a:r>
              <a:rPr lang="da-DK"/>
              <a:t>Klik for at redigere titeltypografien i masteren</a:t>
            </a:r>
            <a:endParaRPr lang="en-GB" dirty="0"/>
          </a:p>
        </p:txBody>
      </p:sp>
      <p:sp>
        <p:nvSpPr>
          <p:cNvPr id="2" name="Footer Placeholder 1">
            <a:extLst>
              <a:ext uri="{FF2B5EF4-FFF2-40B4-BE49-F238E27FC236}">
                <a16:creationId xmlns:a16="http://schemas.microsoft.com/office/drawing/2014/main" id="{51F74546-9D06-4CF7-806D-E04B043BF5A5}"/>
              </a:ext>
            </a:extLst>
          </p:cNvPr>
          <p:cNvSpPr>
            <a:spLocks noGrp="1"/>
          </p:cNvSpPr>
          <p:nvPr>
            <p:ph type="ftr" sz="quarter" idx="10"/>
          </p:nvPr>
        </p:nvSpPr>
        <p:spPr/>
        <p:txBody>
          <a:bodyPr/>
          <a:lstStyle/>
          <a:p>
            <a:endParaRPr lang="en-GB" dirty="0"/>
          </a:p>
        </p:txBody>
      </p:sp>
      <p:sp>
        <p:nvSpPr>
          <p:cNvPr id="6" name="Slide Number Placeholder 5">
            <a:extLst>
              <a:ext uri="{FF2B5EF4-FFF2-40B4-BE49-F238E27FC236}">
                <a16:creationId xmlns:a16="http://schemas.microsoft.com/office/drawing/2014/main" id="{42F53AB3-8AAF-469F-AD3F-AE5E1A39D7C8}"/>
              </a:ext>
            </a:extLst>
          </p:cNvPr>
          <p:cNvSpPr>
            <a:spLocks noGrp="1"/>
          </p:cNvSpPr>
          <p:nvPr>
            <p:ph type="sldNum" sz="quarter" idx="11"/>
          </p:nvPr>
        </p:nvSpPr>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20845512"/>
      </p:ext>
    </p:extLst>
  </p:cSld>
  <p:clrMapOvr>
    <a:masterClrMapping/>
  </p:clrMapOvr>
  <p:extLst>
    <p:ext uri="{DCECCB84-F9BA-43D5-87BE-67443E8EF086}">
      <p15:sldGuideLst xmlns:p15="http://schemas.microsoft.com/office/powerpoint/2012/main">
        <p15:guide id="1" pos="1117" userDrawn="1">
          <p15:clr>
            <a:srgbClr val="F26B43"/>
          </p15:clr>
        </p15:guide>
        <p15:guide id="2" pos="6984" userDrawn="1">
          <p15:clr>
            <a:srgbClr val="F26B43"/>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ogo og footers">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AE75ABF-082F-4A38-B952-09157E37A81A}"/>
              </a:ext>
            </a:extLst>
          </p:cNvPr>
          <p:cNvSpPr>
            <a:spLocks noGrp="1"/>
          </p:cNvSpPr>
          <p:nvPr>
            <p:ph type="ftr" sz="quarter" idx="10"/>
          </p:nvPr>
        </p:nvSpPr>
        <p:spPr/>
        <p:txBody>
          <a:bodyPr/>
          <a:lstStyle/>
          <a:p>
            <a:endParaRPr lang="en-GB" dirty="0"/>
          </a:p>
        </p:txBody>
      </p:sp>
      <p:sp>
        <p:nvSpPr>
          <p:cNvPr id="5" name="Slide Number Placeholder 4">
            <a:extLst>
              <a:ext uri="{FF2B5EF4-FFF2-40B4-BE49-F238E27FC236}">
                <a16:creationId xmlns:a16="http://schemas.microsoft.com/office/drawing/2014/main" id="{D0A39F3A-7714-4FD6-9132-D60FFA220D98}"/>
              </a:ext>
            </a:extLst>
          </p:cNvPr>
          <p:cNvSpPr>
            <a:spLocks noGrp="1"/>
          </p:cNvSpPr>
          <p:nvPr>
            <p:ph type="sldNum" sz="quarter" idx="11"/>
          </p:nvPr>
        </p:nvSpPr>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266926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Logo color">
            <a:extLst>
              <a:ext uri="{FF2B5EF4-FFF2-40B4-BE49-F238E27FC236}">
                <a16:creationId xmlns:a16="http://schemas.microsoft.com/office/drawing/2014/main" id="{ADC92552-7939-46C1-AAFE-B97F51EBFFE9}"/>
              </a:ext>
            </a:extLst>
          </p:cNvPr>
          <p:cNvSpPr>
            <a:spLocks noChangeAspect="1"/>
          </p:cNvSpPr>
          <p:nvPr userDrawn="1">
            <p:custDataLst>
              <p:tags r:id="rId13"/>
            </p:custDataLst>
          </p:nvPr>
        </p:nvSpPr>
        <p:spPr bwMode="auto">
          <a:xfrm>
            <a:off x="252000" y="252000"/>
            <a:ext cx="419611" cy="612000"/>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11" name="Bottom bar">
            <a:extLst>
              <a:ext uri="{FF2B5EF4-FFF2-40B4-BE49-F238E27FC236}">
                <a16:creationId xmlns:a16="http://schemas.microsoft.com/office/drawing/2014/main" id="{FFFFD011-0D94-46EE-B45C-787FE82C3B5E}"/>
              </a:ext>
            </a:extLst>
          </p:cNvPr>
          <p:cNvSpPr/>
          <p:nvPr userDrawn="1"/>
        </p:nvSpPr>
        <p:spPr bwMode="auto">
          <a:xfrm>
            <a:off x="0" y="6541200"/>
            <a:ext cx="12193200" cy="3168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
        <p:nvSpPr>
          <p:cNvPr id="3" name="FLD_Presentation Title"/>
          <p:cNvSpPr>
            <a:spLocks noGrp="1"/>
          </p:cNvSpPr>
          <p:nvPr>
            <p:ph type="ftr" sz="quarter" idx="3"/>
          </p:nvPr>
        </p:nvSpPr>
        <p:spPr>
          <a:xfrm>
            <a:off x="0" y="6912000"/>
            <a:ext cx="0" cy="0"/>
          </a:xfrm>
          <a:prstGeom prst="rect">
            <a:avLst/>
          </a:prstGeom>
        </p:spPr>
        <p:txBody>
          <a:bodyPr vert="horz" lIns="0" tIns="0" rIns="0" bIns="0" rtlCol="0" anchor="t" anchorCtr="0"/>
          <a:lstStyle>
            <a:lvl1pPr algn="l">
              <a:spcBef>
                <a:spcPts val="0"/>
              </a:spcBef>
              <a:defRPr sz="700" b="0">
                <a:noFill/>
                <a:latin typeface="+mn-lt"/>
              </a:defRPr>
            </a:lvl1pPr>
          </a:lstStyle>
          <a:p>
            <a:endParaRPr lang="en-GB" dirty="0"/>
          </a:p>
        </p:txBody>
      </p:sp>
      <p:sp>
        <p:nvSpPr>
          <p:cNvPr id="4" name="Slide Number Placeholder 3"/>
          <p:cNvSpPr>
            <a:spLocks noGrp="1"/>
          </p:cNvSpPr>
          <p:nvPr>
            <p:ph type="sldNum" sz="quarter" idx="4"/>
          </p:nvPr>
        </p:nvSpPr>
        <p:spPr>
          <a:xfrm>
            <a:off x="11506450" y="6541200"/>
            <a:ext cx="432600" cy="316800"/>
          </a:xfrm>
          <a:prstGeom prst="rect">
            <a:avLst/>
          </a:prstGeom>
        </p:spPr>
        <p:txBody>
          <a:bodyPr vert="horz" lIns="0" tIns="0" rIns="0" bIns="0" rtlCol="0" anchor="ctr" anchorCtr="0"/>
          <a:lstStyle>
            <a:lvl1pPr algn="l">
              <a:defRPr sz="700" b="1">
                <a:solidFill>
                  <a:schemeClr val="bg1"/>
                </a:solidFill>
                <a:latin typeface="+mn-lt"/>
              </a:defRPr>
            </a:lvl1pPr>
          </a:lstStyle>
          <a:p>
            <a:fld id="{103EA872-A674-449B-A120-B97244F8E91D}" type="slidenum">
              <a:rPr lang="en-GB" smtClean="0"/>
              <a:pPr/>
              <a:t>‹#›</a:t>
            </a:fld>
            <a:endParaRPr lang="en-GB" dirty="0"/>
          </a:p>
        </p:txBody>
      </p:sp>
      <p:sp>
        <p:nvSpPr>
          <p:cNvPr id="113666" name="Rectangle 2"/>
          <p:cNvSpPr>
            <a:spLocks noGrp="1" noChangeArrowheads="1"/>
          </p:cNvSpPr>
          <p:nvPr>
            <p:ph type="title"/>
          </p:nvPr>
        </p:nvSpPr>
        <p:spPr bwMode="auto">
          <a:xfrm>
            <a:off x="1774726" y="426127"/>
            <a:ext cx="9312374" cy="972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da-DK"/>
              <a:t>Klik for at redigere titeltypografien i masteren</a:t>
            </a:r>
            <a:endParaRPr lang="en-GB" dirty="0"/>
          </a:p>
        </p:txBody>
      </p:sp>
      <p:sp>
        <p:nvSpPr>
          <p:cNvPr id="113667" name="Rectangle 3"/>
          <p:cNvSpPr>
            <a:spLocks noGrp="1" noChangeArrowheads="1"/>
          </p:cNvSpPr>
          <p:nvPr>
            <p:ph type="body" idx="1"/>
          </p:nvPr>
        </p:nvSpPr>
        <p:spPr bwMode="auto">
          <a:xfrm>
            <a:off x="1774726" y="1706328"/>
            <a:ext cx="9312374" cy="4545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dirty="0"/>
          </a:p>
        </p:txBody>
      </p:sp>
      <p:sp>
        <p:nvSpPr>
          <p:cNvPr id="113676" name="text" descr="{&quot;templafy&quot;:{&quot;id&quot;:&quot;2fce62a0-f28a-44e1-a519-0cbe37b25f7a&quot;}}" title="UserProfile.Offices.Workarea_{{DocumentLanguage}}"/>
          <p:cNvSpPr>
            <a:spLocks noChangeArrowheads="1"/>
          </p:cNvSpPr>
          <p:nvPr/>
        </p:nvSpPr>
        <p:spPr bwMode="auto">
          <a:xfrm>
            <a:off x="1774726" y="6541200"/>
            <a:ext cx="3397071" cy="31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nchorCtr="0"/>
          <a:lstStyle/>
          <a:p>
            <a:pPr algn="l" eaLnBrk="0" hangingPunct="0">
              <a:spcBef>
                <a:spcPct val="0"/>
              </a:spcBef>
            </a:pPr>
            <a:r>
              <a:rPr lang="en-GB" sz="700" b="1" dirty="0">
                <a:solidFill>
                  <a:schemeClr val="bg1"/>
                </a:solidFill>
                <a:latin typeface="+mn-lt"/>
              </a:rPr>
              <a:t>DTU</a:t>
            </a:r>
          </a:p>
        </p:txBody>
      </p:sp>
      <p:sp>
        <p:nvSpPr>
          <p:cNvPr id="5" name="date" descr="{&quot;templafy&quot;:{&quot;id&quot;:&quot;58465eeb-cfe0-4970-97ec-88179dc0a9c2&quot;}}" title="Form.Date">
            <a:extLst>
              <a:ext uri="{FF2B5EF4-FFF2-40B4-BE49-F238E27FC236}">
                <a16:creationId xmlns:a16="http://schemas.microsoft.com/office/drawing/2014/main" id="{792B975C-625D-4095-8E1D-63F20A11B57C}"/>
              </a:ext>
            </a:extLst>
          </p:cNvPr>
          <p:cNvSpPr/>
          <p:nvPr userDrawn="1"/>
        </p:nvSpPr>
        <p:spPr bwMode="auto">
          <a:xfrm>
            <a:off x="251363" y="6541200"/>
            <a:ext cx="1104013" cy="3168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r" defTabSz="914400" rtl="0" eaLnBrk="1" fontAlgn="base" latinLnBrk="0" hangingPunct="1">
              <a:lnSpc>
                <a:spcPct val="100000"/>
              </a:lnSpc>
              <a:spcBef>
                <a:spcPct val="50000"/>
              </a:spcBef>
              <a:spcAft>
                <a:spcPct val="0"/>
              </a:spcAft>
              <a:buClrTx/>
              <a:buSzTx/>
              <a:buFontTx/>
              <a:buNone/>
              <a:tabLst/>
            </a:pPr>
            <a:r>
              <a:rPr kumimoji="0" lang="en-GB" sz="700" b="1" i="0" u="none" strike="noStrike" cap="none" normalizeH="0" baseline="0" dirty="0">
                <a:ln>
                  <a:noFill/>
                </a:ln>
                <a:solidFill>
                  <a:schemeClr val="bg1"/>
                </a:solidFill>
                <a:effectLst/>
                <a:latin typeface="+mn-lt"/>
                <a:ea typeface="ＭＳ Ｐゴシック" pitchFamily="-80" charset="-128"/>
              </a:rPr>
              <a:t>Date</a:t>
            </a:r>
          </a:p>
        </p:txBody>
      </p:sp>
      <p:sp>
        <p:nvSpPr>
          <p:cNvPr id="7" name="text" descr="{&quot;templafy&quot;:{&quot;id&quot;:&quot;5020bdfb-1912-4d6d-a5c3-71b7da283692&quot;}}" title="Form.PresentationTitle">
            <a:extLst>
              <a:ext uri="{FF2B5EF4-FFF2-40B4-BE49-F238E27FC236}">
                <a16:creationId xmlns:a16="http://schemas.microsoft.com/office/drawing/2014/main" id="{06B09BDB-1C7D-4F8A-8F1B-82D88054A428}"/>
              </a:ext>
            </a:extLst>
          </p:cNvPr>
          <p:cNvSpPr txBox="1"/>
          <p:nvPr userDrawn="1"/>
        </p:nvSpPr>
        <p:spPr>
          <a:xfrm>
            <a:off x="5591149" y="6541200"/>
            <a:ext cx="5495949" cy="316800"/>
          </a:xfrm>
          <a:prstGeom prst="rect">
            <a:avLst/>
          </a:prstGeom>
          <a:noFill/>
        </p:spPr>
        <p:txBody>
          <a:bodyPr wrap="square" lIns="0" tIns="0" rIns="0" bIns="0" rtlCol="0" anchor="ctr" anchorCtr="0">
            <a:noAutofit/>
          </a:bodyPr>
          <a:lstStyle/>
          <a:p>
            <a:pPr algn="r"/>
            <a:r>
              <a:rPr lang="en-GB" sz="700" dirty="0">
                <a:solidFill>
                  <a:schemeClr val="bg1"/>
                </a:solidFill>
                <a:latin typeface="+mn-lt"/>
              </a:rPr>
              <a:t>Title</a:t>
            </a:r>
          </a:p>
        </p:txBody>
      </p:sp>
      <p:sp>
        <p:nvSpPr>
          <p:cNvPr id="2" name="Top bar">
            <a:extLst>
              <a:ext uri="{FF2B5EF4-FFF2-40B4-BE49-F238E27FC236}">
                <a16:creationId xmlns:a16="http://schemas.microsoft.com/office/drawing/2014/main" id="{35912424-89BF-4A93-9096-3282916C71FE}"/>
              </a:ext>
            </a:extLst>
          </p:cNvPr>
          <p:cNvSpPr/>
          <p:nvPr userDrawn="1"/>
        </p:nvSpPr>
        <p:spPr bwMode="auto">
          <a:xfrm>
            <a:off x="0" y="0"/>
            <a:ext cx="12193200" cy="504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Tree>
    <p:extLst>
      <p:ext uri="{BB962C8B-B14F-4D97-AF65-F5344CB8AC3E}">
        <p14:creationId xmlns:p14="http://schemas.microsoft.com/office/powerpoint/2010/main" val="2454702602"/>
      </p:ext>
    </p:extLst>
  </p:cSld>
  <p:clrMap bg1="lt1" tx1="dk1" bg2="lt2" tx2="dk2" accent1="accent1" accent2="accent2" accent3="accent3" accent4="accent4" accent5="accent5" accent6="accent6" hlink="hlink" folHlink="folHlink"/>
  <p:sldLayoutIdLst>
    <p:sldLayoutId id="2147483663" r:id="rId1"/>
    <p:sldLayoutId id="2147483671" r:id="rId2"/>
    <p:sldLayoutId id="2147483664" r:id="rId3"/>
    <p:sldLayoutId id="2147483677" r:id="rId4"/>
    <p:sldLayoutId id="2147483672" r:id="rId5"/>
    <p:sldLayoutId id="2147483673" r:id="rId6"/>
    <p:sldLayoutId id="2147483676" r:id="rId7"/>
    <p:sldLayoutId id="2147483666" r:id="rId8"/>
    <p:sldLayoutId id="2147483667" r:id="rId9"/>
    <p:sldLayoutId id="2147483668" r:id="rId10"/>
    <p:sldLayoutId id="2147483669" r:id="rId11"/>
  </p:sldLayoutIdLst>
  <p:hf hdr="0" ftr="0" dt="0"/>
  <p:txStyles>
    <p:titleStyle>
      <a:lvl1pPr algn="l" rtl="0" eaLnBrk="1" fontAlgn="base" hangingPunct="1">
        <a:spcBef>
          <a:spcPct val="0"/>
        </a:spcBef>
        <a:spcAft>
          <a:spcPct val="0"/>
        </a:spcAft>
        <a:defRPr sz="3000" b="1">
          <a:solidFill>
            <a:srgbClr val="000000"/>
          </a:solidFill>
          <a:latin typeface="+mj-lt"/>
          <a:ea typeface="+mj-ea"/>
          <a:cs typeface="+mj-cs"/>
        </a:defRPr>
      </a:lvl1pPr>
      <a:lvl2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2pPr>
      <a:lvl3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3pPr>
      <a:lvl4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4pPr>
      <a:lvl5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5pPr>
      <a:lvl6pPr marL="4572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6pPr>
      <a:lvl7pPr marL="9144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7pPr>
      <a:lvl8pPr marL="13716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8pPr>
      <a:lvl9pPr marL="18288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9pPr>
    </p:titleStyle>
    <p:body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68" userDrawn="1">
          <p15:clr>
            <a:srgbClr val="F26B43"/>
          </p15:clr>
        </p15:guide>
        <p15:guide id="4" orient="horz" pos="881" userDrawn="1">
          <p15:clr>
            <a:srgbClr val="F26B43"/>
          </p15:clr>
        </p15:guide>
        <p15:guide id="5" orient="horz" pos="1074" userDrawn="1">
          <p15:clr>
            <a:srgbClr val="F26B43"/>
          </p15:clr>
        </p15:guide>
        <p15:guide id="6" orient="horz" pos="39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hyperlink" Target="https://www.dtu.dk/nyheder/alle-nyheder/eksamen-med-aabent-internet-og-kunstig-intelligens?id=10670506-9915-4fd3-9da1-0f2ec7cf788f" TargetMode="External"/><Relationship Id="rId2" Type="http://schemas.openxmlformats.org/officeDocument/2006/relationships/customXml" Target="../../customXml/item32.xml"/><Relationship Id="rId1" Type="http://schemas.openxmlformats.org/officeDocument/2006/relationships/customXml" Target="../../customXml/item18.xml"/><Relationship Id="rId6" Type="http://schemas.openxmlformats.org/officeDocument/2006/relationships/hyperlink" Target="https://www.dtu.dk/nyheder/alle-nyheder/dtu-stiller-kunstig-intelligens-til-raadighed-for-studerende?id=7d6b1ff9-2ba2-47aa-b71b-64087cd23fa1" TargetMode="External"/><Relationship Id="rId5" Type="http://schemas.openxmlformats.org/officeDocument/2006/relationships/hyperlink" Target="https://akm.email.dtu.dk/cr/AQiKqRUQm94PGNOJiBjFYJxZANDEA36-Ej07p45yCp7mrEfNahsxWwX1uJgsFQ" TargetMode="External"/><Relationship Id="rId4"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customXml" Target="../../customXml/item4.xml"/><Relationship Id="rId1" Type="http://schemas.openxmlformats.org/officeDocument/2006/relationships/customXml" Target="../../customXml/item13.xml"/><Relationship Id="rId4"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customXml" Target="../../customXml/item35.xml"/><Relationship Id="rId1" Type="http://schemas.openxmlformats.org/officeDocument/2006/relationships/customXml" Target="../../customXml/item36.xml"/><Relationship Id="rId4"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customXml" Target="../../customXml/item7.xml"/><Relationship Id="rId1" Type="http://schemas.openxmlformats.org/officeDocument/2006/relationships/customXml" Target="../../customXml/item27.xml"/><Relationship Id="rId4"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ustomXml" Target="../../customXml/item34.xml"/><Relationship Id="rId1" Type="http://schemas.openxmlformats.org/officeDocument/2006/relationships/customXml" Target="../../customXml/item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inside.dtu.dk/da/medarbejder/forskning-innovation-og-raadgivning/litteratur-og-reference/referencehaandtering/kunstig-intelligens?rfb=eyJwIjpmYWxzZSwidWlkIjoiMjYzMTA5ODgtYWViOS00YzAyLWI1ZWQtNDg0NDIwZTZjZGJhIiwic2NwIjoiaW50ZXJuYWwiLCJrYmlkIjozNTAsInNpZCI6ImFKTktQcFJWLW5KQ0FqZnJCWkFqSnciLCJhaWQiOjI3NTcyMTQsInNlY2lkIjo1NjQ0NzYwNSwic3QiOiJ3ZWJfc2NyYXBlIn0" TargetMode="External"/><Relationship Id="rId2" Type="http://schemas.openxmlformats.org/officeDocument/2006/relationships/hyperlink" Target="https://www.inside.dtu.dk/da/undervisning/regler/aereskodeks?rfb=eyJwIjpmYWxzZSwidWlkIjoiMjYzMTA5ODgtYWViOS00YzAyLWI1ZWQtNDg0NDIwZTZjZGJhIiwic2NwIjoiaW50ZXJuYWwiLCJrYmlkIjozNTAsInNpZCI6IjJSaUI0VVpjeWNuSGdzR3BpTklRSGciLCJhaWQiOjI3NTYxOTEsInNlY2lkIjo1NjQzNjg2Niwic3QiOiJ3ZWJfc2NyYXBlIn0"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customXml" Target="../../customXml/item26.xml"/><Relationship Id="rId1" Type="http://schemas.openxmlformats.org/officeDocument/2006/relationships/customXml" Target="../../customXml/item3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ustomXml" Target="../../customXml/item6.xml"/><Relationship Id="rId1" Type="http://schemas.openxmlformats.org/officeDocument/2006/relationships/customXml" Target="../../customXml/item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D9AEB-05A8-EDB1-4B20-4FA29C750AB8}"/>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4739B46F-3E86-542C-2C82-DE0735A862E9}"/>
              </a:ext>
            </a:extLst>
          </p:cNvPr>
          <p:cNvSpPr>
            <a:spLocks noGrp="1"/>
          </p:cNvSpPr>
          <p:nvPr>
            <p:ph type="ctrTitle"/>
          </p:nvPr>
        </p:nvSpPr>
        <p:spPr>
          <a:xfrm>
            <a:off x="249858" y="3545117"/>
            <a:ext cx="11822011" cy="2706458"/>
          </a:xfrm>
        </p:spPr>
        <p:txBody>
          <a:bodyPr/>
          <a:lstStyle/>
          <a:p>
            <a:r>
              <a:rPr lang="en-US" dirty="0"/>
              <a:t>CUU 28. </a:t>
            </a:r>
            <a:r>
              <a:rPr lang="en-US" dirty="0" err="1"/>
              <a:t>februar</a:t>
            </a:r>
            <a:r>
              <a:rPr lang="en-US" dirty="0"/>
              <a:t> 2024</a:t>
            </a:r>
          </a:p>
        </p:txBody>
      </p:sp>
      <p:sp>
        <p:nvSpPr>
          <p:cNvPr id="11" name="Subtitle 2">
            <a:extLst>
              <a:ext uri="{FF2B5EF4-FFF2-40B4-BE49-F238E27FC236}">
                <a16:creationId xmlns:a16="http://schemas.microsoft.com/office/drawing/2014/main" id="{2CFBADD2-5CC8-238D-AA68-0B62B028B6B4}"/>
              </a:ext>
            </a:extLst>
          </p:cNvPr>
          <p:cNvSpPr>
            <a:spLocks noGrp="1"/>
          </p:cNvSpPr>
          <p:nvPr>
            <p:ph type="subTitle" idx="1"/>
          </p:nvPr>
        </p:nvSpPr>
        <p:spPr>
          <a:xfrm>
            <a:off x="247072" y="1704975"/>
            <a:ext cx="10840028" cy="1660654"/>
          </a:xfrm>
        </p:spPr>
        <p:txBody>
          <a:bodyPr/>
          <a:lstStyle/>
          <a:p>
            <a:endParaRPr lang="en-US" dirty="0"/>
          </a:p>
        </p:txBody>
      </p:sp>
      <p:sp>
        <p:nvSpPr>
          <p:cNvPr id="4" name="Pladsholder til slidenummer 3">
            <a:extLst>
              <a:ext uri="{FF2B5EF4-FFF2-40B4-BE49-F238E27FC236}">
                <a16:creationId xmlns:a16="http://schemas.microsoft.com/office/drawing/2014/main" id="{A36847BB-B2BC-3FDC-B454-5D777A00C2B3}"/>
              </a:ext>
            </a:extLst>
          </p:cNvPr>
          <p:cNvSpPr>
            <a:spLocks noGrp="1"/>
          </p:cNvSpPr>
          <p:nvPr>
            <p:ph type="sldNum" sz="quarter" idx="17"/>
          </p:nvPr>
        </p:nvSpPr>
        <p:spPr>
          <a:xfrm>
            <a:off x="11506450" y="6541200"/>
            <a:ext cx="432600" cy="316800"/>
          </a:xfrm>
        </p:spPr>
        <p:txBody>
          <a:bodyPr anchor="ctr">
            <a:normAutofit/>
          </a:bodyPr>
          <a:lstStyle/>
          <a:p>
            <a:fld id="{103EA872-A674-449B-A120-B97244F8E91D}" type="slidenum">
              <a:rPr lang="en-GB" smtClean="0"/>
              <a:pPr/>
              <a:t>1</a:t>
            </a:fld>
            <a:endParaRPr lang="en-GB" dirty="0"/>
          </a:p>
        </p:txBody>
      </p:sp>
      <p:sp>
        <p:nvSpPr>
          <p:cNvPr id="2" name="Rectangle 1">
            <a:extLst>
              <a:ext uri="{FF2B5EF4-FFF2-40B4-BE49-F238E27FC236}">
                <a16:creationId xmlns:a16="http://schemas.microsoft.com/office/drawing/2014/main" id="{62494B49-3044-96EB-11F5-EEF143C3DF52}"/>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1709115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3AB9D89-4678-4B3C-8679-3E429EFBB2DD}"/>
              </a:ext>
            </a:extLst>
          </p:cNvPr>
          <p:cNvSpPr>
            <a:spLocks noGrp="1"/>
          </p:cNvSpPr>
          <p:nvPr>
            <p:ph type="title"/>
          </p:nvPr>
        </p:nvSpPr>
        <p:spPr>
          <a:xfrm>
            <a:off x="1062996" y="-136004"/>
            <a:ext cx="9312374" cy="972716"/>
          </a:xfrm>
        </p:spPr>
        <p:txBody>
          <a:bodyPr/>
          <a:lstStyle/>
          <a:p>
            <a:r>
              <a:rPr lang="en-GB" dirty="0" err="1"/>
              <a:t>Kort</a:t>
            </a:r>
            <a:r>
              <a:rPr lang="en-GB" dirty="0"/>
              <a:t> om </a:t>
            </a:r>
            <a:r>
              <a:rPr lang="en-GB" dirty="0" err="1"/>
              <a:t>baggrunden</a:t>
            </a:r>
            <a:endParaRPr lang="en-GB" dirty="0"/>
          </a:p>
        </p:txBody>
      </p:sp>
      <p:sp>
        <p:nvSpPr>
          <p:cNvPr id="6" name="Content Placeholder 5">
            <a:extLst>
              <a:ext uri="{FF2B5EF4-FFF2-40B4-BE49-F238E27FC236}">
                <a16:creationId xmlns:a16="http://schemas.microsoft.com/office/drawing/2014/main" id="{5A5890CD-8F90-4FE7-841F-F7B0C2865BA2}"/>
              </a:ext>
            </a:extLst>
          </p:cNvPr>
          <p:cNvSpPr>
            <a:spLocks noGrp="1"/>
          </p:cNvSpPr>
          <p:nvPr>
            <p:ph idx="1"/>
          </p:nvPr>
        </p:nvSpPr>
        <p:spPr>
          <a:xfrm>
            <a:off x="694607" y="971654"/>
            <a:ext cx="11017224" cy="4545578"/>
          </a:xfrm>
        </p:spPr>
        <p:txBody>
          <a:bodyPr/>
          <a:lstStyle/>
          <a:p>
            <a:endParaRPr lang="en-GB" sz="1700" dirty="0"/>
          </a:p>
          <a:p>
            <a:r>
              <a:rPr lang="en-GB" sz="2000" dirty="0"/>
              <a:t>Sommer 2023: DTU’s ambition er at </a:t>
            </a:r>
            <a:r>
              <a:rPr lang="en-GB" sz="2000" dirty="0" err="1"/>
              <a:t>omfavne</a:t>
            </a:r>
            <a:r>
              <a:rPr lang="en-GB" sz="2000" dirty="0"/>
              <a:t> AI </a:t>
            </a:r>
          </a:p>
          <a:p>
            <a:endParaRPr lang="en-GB" sz="2000" dirty="0"/>
          </a:p>
          <a:p>
            <a:r>
              <a:rPr lang="en-GB" sz="2000" dirty="0" err="1"/>
              <a:t>Efterår</a:t>
            </a:r>
            <a:r>
              <a:rPr lang="en-GB" sz="2000" dirty="0"/>
              <a:t> 2023: AI-</a:t>
            </a:r>
            <a:r>
              <a:rPr lang="en-GB" sz="2000" dirty="0" err="1"/>
              <a:t>arbejdsgruppe</a:t>
            </a:r>
            <a:r>
              <a:rPr lang="en-GB" sz="2000" dirty="0"/>
              <a:t> under </a:t>
            </a:r>
            <a:r>
              <a:rPr lang="en-GB" sz="2000" dirty="0" err="1"/>
              <a:t>ledelse</a:t>
            </a:r>
            <a:r>
              <a:rPr lang="en-GB" sz="2000" dirty="0"/>
              <a:t> </a:t>
            </a:r>
            <a:r>
              <a:rPr lang="en-GB" sz="2000" dirty="0" err="1"/>
              <a:t>af</a:t>
            </a:r>
            <a:r>
              <a:rPr lang="en-GB" sz="2000" dirty="0"/>
              <a:t> ex-</a:t>
            </a:r>
            <a:r>
              <a:rPr lang="en-GB" sz="2000" dirty="0" err="1"/>
              <a:t>dekan</a:t>
            </a:r>
            <a:r>
              <a:rPr lang="en-GB" sz="2000" dirty="0"/>
              <a:t> Philip Binning </a:t>
            </a:r>
            <a:r>
              <a:rPr lang="en-GB" sz="2000" dirty="0" err="1"/>
              <a:t>udarbejdede</a:t>
            </a:r>
            <a:r>
              <a:rPr lang="en-GB" sz="2000" dirty="0"/>
              <a:t> </a:t>
            </a:r>
            <a:r>
              <a:rPr lang="en-GB" sz="2000" dirty="0" err="1"/>
              <a:t>notatet</a:t>
            </a:r>
            <a:r>
              <a:rPr lang="en-GB" sz="2000" dirty="0"/>
              <a:t> </a:t>
            </a:r>
            <a:br>
              <a:rPr lang="en-GB" sz="2000" dirty="0"/>
            </a:br>
            <a:r>
              <a:rPr lang="en-GB" sz="2000" i="1" dirty="0"/>
              <a:t>Digitalization and Artificial Intelligence (AI) in DTU’s education – a guide for DTU’s educators</a:t>
            </a:r>
          </a:p>
          <a:p>
            <a:endParaRPr lang="en-GB" sz="2000" dirty="0"/>
          </a:p>
          <a:p>
            <a:r>
              <a:rPr lang="en-GB" sz="2000" dirty="0" err="1"/>
              <a:t>Ovennævnte</a:t>
            </a:r>
            <a:r>
              <a:rPr lang="en-GB" sz="2000" dirty="0"/>
              <a:t> </a:t>
            </a:r>
            <a:r>
              <a:rPr lang="en-GB" sz="2000" dirty="0" err="1"/>
              <a:t>notat</a:t>
            </a:r>
            <a:r>
              <a:rPr lang="en-GB" sz="2000" dirty="0"/>
              <a:t> er </a:t>
            </a:r>
            <a:r>
              <a:rPr lang="en-GB" sz="2000" dirty="0" err="1"/>
              <a:t>første</a:t>
            </a:r>
            <a:r>
              <a:rPr lang="en-GB" sz="2000" dirty="0"/>
              <a:t> </a:t>
            </a:r>
            <a:r>
              <a:rPr lang="en-GB" sz="2000" dirty="0" err="1"/>
              <a:t>skridt</a:t>
            </a:r>
            <a:r>
              <a:rPr lang="en-GB" sz="2000" dirty="0"/>
              <a:t> </a:t>
            </a:r>
            <a:br>
              <a:rPr lang="en-GB" sz="2000" dirty="0"/>
            </a:br>
            <a:r>
              <a:rPr lang="en-GB" sz="2000" b="1" dirty="0">
                <a:solidFill>
                  <a:schemeClr val="accent1"/>
                </a:solidFill>
              </a:rPr>
              <a:t>Mange </a:t>
            </a:r>
            <a:r>
              <a:rPr lang="en-GB" sz="2000" b="1" dirty="0" err="1">
                <a:solidFill>
                  <a:schemeClr val="accent1"/>
                </a:solidFill>
              </a:rPr>
              <a:t>udeståender</a:t>
            </a:r>
            <a:r>
              <a:rPr lang="en-GB" sz="2000" b="1" dirty="0">
                <a:solidFill>
                  <a:schemeClr val="accent1"/>
                </a:solidFill>
              </a:rPr>
              <a:t> – </a:t>
            </a:r>
            <a:r>
              <a:rPr lang="en-GB" sz="2000" b="1" dirty="0" err="1">
                <a:solidFill>
                  <a:schemeClr val="accent1"/>
                </a:solidFill>
              </a:rPr>
              <a:t>hvad</a:t>
            </a:r>
            <a:r>
              <a:rPr lang="en-GB" sz="2000" b="1" dirty="0">
                <a:solidFill>
                  <a:schemeClr val="accent1"/>
                </a:solidFill>
              </a:rPr>
              <a:t> </a:t>
            </a:r>
            <a:r>
              <a:rPr lang="en-GB" sz="2000" b="1" dirty="0" err="1">
                <a:solidFill>
                  <a:schemeClr val="accent1"/>
                </a:solidFill>
              </a:rPr>
              <a:t>gør</a:t>
            </a:r>
            <a:r>
              <a:rPr lang="en-GB" sz="2000" b="1" dirty="0">
                <a:solidFill>
                  <a:schemeClr val="accent1"/>
                </a:solidFill>
              </a:rPr>
              <a:t> man </a:t>
            </a:r>
            <a:r>
              <a:rPr lang="en-GB" sz="2000" b="1" dirty="0" err="1">
                <a:solidFill>
                  <a:schemeClr val="accent1"/>
                </a:solidFill>
              </a:rPr>
              <a:t>som</a:t>
            </a:r>
            <a:r>
              <a:rPr lang="en-GB" sz="2000" b="1" dirty="0">
                <a:solidFill>
                  <a:schemeClr val="accent1"/>
                </a:solidFill>
              </a:rPr>
              <a:t> </a:t>
            </a:r>
            <a:r>
              <a:rPr lang="en-GB" sz="2000" b="1" dirty="0" err="1">
                <a:solidFill>
                  <a:schemeClr val="accent1"/>
                </a:solidFill>
              </a:rPr>
              <a:t>underviser</a:t>
            </a:r>
            <a:r>
              <a:rPr lang="en-GB" sz="2000" b="1" dirty="0">
                <a:solidFill>
                  <a:schemeClr val="accent1"/>
                </a:solidFill>
              </a:rPr>
              <a:t>?</a:t>
            </a:r>
          </a:p>
          <a:p>
            <a:endParaRPr lang="en-GB" sz="2000" dirty="0"/>
          </a:p>
          <a:p>
            <a:r>
              <a:rPr lang="en-GB" sz="2000" dirty="0" err="1"/>
              <a:t>Revitalisering</a:t>
            </a:r>
            <a:r>
              <a:rPr lang="en-GB" sz="2000" dirty="0"/>
              <a:t> </a:t>
            </a:r>
            <a:r>
              <a:rPr lang="en-GB" sz="2000" dirty="0" err="1"/>
              <a:t>af</a:t>
            </a:r>
            <a:r>
              <a:rPr lang="en-GB" sz="2000" dirty="0"/>
              <a:t> AI-</a:t>
            </a:r>
            <a:r>
              <a:rPr lang="en-GB" sz="2000" dirty="0" err="1"/>
              <a:t>arbejdsgruppen</a:t>
            </a:r>
            <a:r>
              <a:rPr lang="en-GB" sz="2000" dirty="0"/>
              <a:t> </a:t>
            </a:r>
            <a:r>
              <a:rPr lang="en-GB" sz="2000" dirty="0" err="1"/>
              <a:t>efter</a:t>
            </a:r>
            <a:r>
              <a:rPr lang="en-GB" sz="2000" dirty="0"/>
              <a:t> </a:t>
            </a:r>
            <a:r>
              <a:rPr lang="en-GB" sz="2000" dirty="0" err="1"/>
              <a:t>nytår</a:t>
            </a:r>
            <a:endParaRPr lang="en-GB" sz="2000" dirty="0"/>
          </a:p>
          <a:p>
            <a:endParaRPr lang="en-GB" sz="2000" dirty="0"/>
          </a:p>
          <a:p>
            <a:r>
              <a:rPr lang="en-GB" sz="2000" dirty="0"/>
              <a:t>DTU </a:t>
            </a:r>
            <a:r>
              <a:rPr lang="en-GB" sz="2000" dirty="0" err="1"/>
              <a:t>kommunikerer</a:t>
            </a:r>
            <a:r>
              <a:rPr lang="en-GB" sz="2000" dirty="0"/>
              <a:t> </a:t>
            </a:r>
            <a:r>
              <a:rPr lang="en-GB" sz="2000" dirty="0" err="1"/>
              <a:t>udadtil</a:t>
            </a:r>
            <a:r>
              <a:rPr lang="en-GB" sz="2000" dirty="0"/>
              <a:t> </a:t>
            </a:r>
            <a:r>
              <a:rPr lang="en-GB" sz="2000" dirty="0" err="1"/>
              <a:t>og</a:t>
            </a:r>
            <a:r>
              <a:rPr lang="en-GB" sz="2000" dirty="0"/>
              <a:t> </a:t>
            </a:r>
            <a:r>
              <a:rPr lang="en-GB" sz="2000" dirty="0" err="1"/>
              <a:t>går</a:t>
            </a:r>
            <a:r>
              <a:rPr lang="en-GB" sz="2000" dirty="0"/>
              <a:t> </a:t>
            </a:r>
            <a:r>
              <a:rPr lang="en-GB" sz="2000" dirty="0" err="1"/>
              <a:t>foran</a:t>
            </a:r>
            <a:r>
              <a:rPr lang="en-GB" sz="2000" dirty="0"/>
              <a:t>. </a:t>
            </a:r>
            <a:r>
              <a:rPr lang="en-GB" sz="2000" dirty="0" err="1"/>
              <a:t>Indadtil</a:t>
            </a:r>
            <a:r>
              <a:rPr lang="en-GB" sz="2000" dirty="0"/>
              <a:t> </a:t>
            </a:r>
            <a:r>
              <a:rPr lang="en-GB" sz="2000" dirty="0" err="1"/>
              <a:t>har</a:t>
            </a:r>
            <a:r>
              <a:rPr lang="en-GB" sz="2000" dirty="0"/>
              <a:t> vi </a:t>
            </a:r>
            <a:r>
              <a:rPr lang="en-GB" sz="2000" dirty="0" err="1"/>
              <a:t>praktiske</a:t>
            </a:r>
            <a:r>
              <a:rPr lang="en-GB" sz="2000" dirty="0"/>
              <a:t> </a:t>
            </a:r>
            <a:r>
              <a:rPr lang="en-GB" sz="2000" dirty="0" err="1"/>
              <a:t>udfordringer</a:t>
            </a:r>
            <a:endParaRPr lang="en-GB" sz="2000" dirty="0"/>
          </a:p>
          <a:p>
            <a:pPr marL="0" indent="0">
              <a:buNone/>
            </a:pPr>
            <a:r>
              <a:rPr lang="da-DK" sz="2000" u="sng" dirty="0">
                <a:solidFill>
                  <a:srgbClr val="0000FF"/>
                </a:solidFill>
                <a:effectLst/>
                <a:latin typeface="Calibri" panose="020F0502020204030204" pitchFamily="34" charset="0"/>
                <a:ea typeface="Calibri" panose="020F0502020204030204" pitchFamily="34" charset="0"/>
                <a:hlinkClick r:id="rId5"/>
              </a:rPr>
              <a:t>Vi åbner for brug af AI i undervisning og til eksaminer (dtu.dk)</a:t>
            </a:r>
            <a:endParaRPr lang="da-DK" sz="2000" dirty="0">
              <a:effectLst/>
              <a:latin typeface="Calibri" panose="020F0502020204030204" pitchFamily="34" charset="0"/>
              <a:ea typeface="Calibri" panose="020F0502020204030204" pitchFamily="34" charset="0"/>
            </a:endParaRPr>
          </a:p>
          <a:p>
            <a:pPr marL="0" indent="0">
              <a:buNone/>
            </a:pPr>
            <a:r>
              <a:rPr lang="da-DK" sz="2000" u="sng" dirty="0">
                <a:solidFill>
                  <a:srgbClr val="0000FF"/>
                </a:solidFill>
                <a:effectLst/>
                <a:latin typeface="Calibri" panose="020F0502020204030204" pitchFamily="34" charset="0"/>
                <a:ea typeface="Calibri" panose="020F0502020204030204" pitchFamily="34" charset="0"/>
                <a:hlinkClick r:id="rId6"/>
              </a:rPr>
              <a:t>DTU stiller kunstig intelligens til rådighed for studerende</a:t>
            </a:r>
            <a:endParaRPr lang="da-DK" sz="2000" dirty="0">
              <a:effectLst/>
              <a:latin typeface="Calibri" panose="020F0502020204030204" pitchFamily="34" charset="0"/>
              <a:ea typeface="Calibri" panose="020F0502020204030204" pitchFamily="34" charset="0"/>
            </a:endParaRPr>
          </a:p>
          <a:p>
            <a:pPr marL="0" indent="0">
              <a:buNone/>
            </a:pPr>
            <a:r>
              <a:rPr lang="da-DK" sz="2000" u="sng" dirty="0">
                <a:solidFill>
                  <a:srgbClr val="0000FF"/>
                </a:solidFill>
                <a:effectLst/>
                <a:latin typeface="Calibri" panose="020F0502020204030204" pitchFamily="34" charset="0"/>
                <a:ea typeface="Calibri" panose="020F0502020204030204" pitchFamily="34" charset="0"/>
                <a:hlinkClick r:id="rId7"/>
              </a:rPr>
              <a:t>Eksamen med åbent internet og kunstig intelligens (dtu.dk)</a:t>
            </a:r>
            <a:endParaRPr lang="da-DK" sz="2000" dirty="0">
              <a:effectLst/>
              <a:latin typeface="Calibri" panose="020F0502020204030204" pitchFamily="34" charset="0"/>
              <a:ea typeface="Calibri" panose="020F0502020204030204" pitchFamily="34" charset="0"/>
            </a:endParaRPr>
          </a:p>
          <a:p>
            <a:endParaRPr lang="en-GB" sz="1700" i="1" dirty="0"/>
          </a:p>
          <a:p>
            <a:pPr marL="0" indent="0">
              <a:buNone/>
            </a:pPr>
            <a:endParaRPr lang="en-GB" sz="1700" i="1" dirty="0"/>
          </a:p>
          <a:p>
            <a:endParaRPr lang="en-GB" sz="1700" dirty="0"/>
          </a:p>
          <a:p>
            <a:endParaRPr lang="en-GB" sz="1700" dirty="0"/>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10</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A767B808-7B82-21BD-7D2B-AF532CEC53D0}"/>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custDataLst>
      <p:custData r:id="rId1"/>
      <p:custData r:id="rId2"/>
    </p:custDataLst>
    <p:extLst>
      <p:ext uri="{BB962C8B-B14F-4D97-AF65-F5344CB8AC3E}">
        <p14:creationId xmlns:p14="http://schemas.microsoft.com/office/powerpoint/2010/main" val="1796381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E14A3A3-6882-B540-B499-EFDE14CE9E2D}"/>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11</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pic>
        <p:nvPicPr>
          <p:cNvPr id="5" name="Picture 4">
            <a:extLst>
              <a:ext uri="{FF2B5EF4-FFF2-40B4-BE49-F238E27FC236}">
                <a16:creationId xmlns:a16="http://schemas.microsoft.com/office/drawing/2014/main" id="{F6C856FA-F13E-9242-8D76-64D44A1D5D1F}"/>
              </a:ext>
            </a:extLst>
          </p:cNvPr>
          <p:cNvPicPr>
            <a:picLocks noChangeAspect="1"/>
          </p:cNvPicPr>
          <p:nvPr/>
        </p:nvPicPr>
        <p:blipFill>
          <a:blip r:embed="rId2"/>
          <a:stretch>
            <a:fillRect/>
          </a:stretch>
        </p:blipFill>
        <p:spPr>
          <a:xfrm>
            <a:off x="4799062" y="116632"/>
            <a:ext cx="6696744" cy="6294939"/>
          </a:xfrm>
          <a:prstGeom prst="rect">
            <a:avLst/>
          </a:prstGeom>
        </p:spPr>
      </p:pic>
      <p:sp>
        <p:nvSpPr>
          <p:cNvPr id="2" name="Tekstfelt 1">
            <a:extLst>
              <a:ext uri="{FF2B5EF4-FFF2-40B4-BE49-F238E27FC236}">
                <a16:creationId xmlns:a16="http://schemas.microsoft.com/office/drawing/2014/main" id="{D31357EB-5B3B-C217-B0FE-74B5ACC622F4}"/>
              </a:ext>
            </a:extLst>
          </p:cNvPr>
          <p:cNvSpPr txBox="1"/>
          <p:nvPr/>
        </p:nvSpPr>
        <p:spPr>
          <a:xfrm>
            <a:off x="910630" y="1830303"/>
            <a:ext cx="3672408" cy="2246769"/>
          </a:xfrm>
          <a:prstGeom prst="rect">
            <a:avLst/>
          </a:prstGeom>
          <a:noFill/>
        </p:spPr>
        <p:txBody>
          <a:bodyPr wrap="square" lIns="0" tIns="0" rIns="0" bIns="0" rtlCol="0">
            <a:spAutoFit/>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kumimoji="0" lang="da-DK" sz="4000" b="1" i="0" u="none" strike="noStrike" kern="1200" cap="none" spc="0" normalizeH="0" baseline="0" noProof="0" dirty="0">
                <a:ln>
                  <a:noFill/>
                </a:ln>
                <a:solidFill>
                  <a:srgbClr val="000000"/>
                </a:solidFill>
                <a:effectLst/>
                <a:uLnTx/>
                <a:uFillTx/>
                <a:latin typeface="Arial"/>
                <a:ea typeface="ＭＳ Ｐゴシック" pitchFamily="-80" charset="-128"/>
                <a:cs typeface="+mn-cs"/>
              </a:rPr>
              <a:t>Sådan ser </a:t>
            </a:r>
          </a:p>
          <a:p>
            <a:pPr marL="0" marR="0" lvl="0" indent="0" algn="l" defTabSz="914400" rtl="0" eaLnBrk="1" fontAlgn="base" latinLnBrk="0" hangingPunct="1">
              <a:lnSpc>
                <a:spcPct val="100000"/>
              </a:lnSpc>
              <a:spcBef>
                <a:spcPts val="432"/>
              </a:spcBef>
              <a:spcAft>
                <a:spcPct val="0"/>
              </a:spcAft>
              <a:buClrTx/>
              <a:buSzTx/>
              <a:buFontTx/>
              <a:buNone/>
              <a:tabLst/>
              <a:defRPr/>
            </a:pPr>
            <a:r>
              <a:rPr kumimoji="0" lang="da-DK" sz="4000" b="1" i="0" u="none" strike="noStrike" kern="1200" cap="none" spc="0" normalizeH="0" baseline="0" noProof="0" dirty="0">
                <a:ln>
                  <a:noFill/>
                </a:ln>
                <a:solidFill>
                  <a:srgbClr val="000000"/>
                </a:solidFill>
                <a:effectLst/>
                <a:uLnTx/>
                <a:uFillTx/>
                <a:latin typeface="Arial"/>
                <a:ea typeface="ＭＳ Ｐゴシック" pitchFamily="-80" charset="-128"/>
                <a:cs typeface="+mn-cs"/>
              </a:rPr>
              <a:t>AI-gruppen </a:t>
            </a:r>
          </a:p>
          <a:p>
            <a:pPr marL="0" marR="0" lvl="0" indent="0" algn="l" defTabSz="914400" rtl="0" eaLnBrk="1" fontAlgn="base" latinLnBrk="0" hangingPunct="1">
              <a:lnSpc>
                <a:spcPct val="100000"/>
              </a:lnSpc>
              <a:spcBef>
                <a:spcPts val="432"/>
              </a:spcBef>
              <a:spcAft>
                <a:spcPct val="0"/>
              </a:spcAft>
              <a:buClrTx/>
              <a:buSzTx/>
              <a:buFontTx/>
              <a:buNone/>
              <a:tabLst/>
              <a:defRPr/>
            </a:pPr>
            <a:r>
              <a:rPr kumimoji="0" lang="da-DK" sz="4000" b="1" i="0" u="none" strike="noStrike" kern="1200" cap="none" spc="0" normalizeH="0" baseline="0" noProof="0" dirty="0">
                <a:ln>
                  <a:noFill/>
                </a:ln>
                <a:solidFill>
                  <a:srgbClr val="000000"/>
                </a:solidFill>
                <a:effectLst/>
                <a:uLnTx/>
                <a:uFillTx/>
                <a:latin typeface="Arial"/>
                <a:ea typeface="ＭＳ Ｐゴシック" pitchFamily="-80" charset="-128"/>
                <a:cs typeface="+mn-cs"/>
              </a:rPr>
              <a:t>sin opgave</a:t>
            </a:r>
          </a:p>
          <a:p>
            <a:pPr marL="0" marR="0" lvl="0" indent="0" algn="l" defTabSz="914400" rtl="0" eaLnBrk="1" fontAlgn="base" latinLnBrk="0" hangingPunct="1">
              <a:lnSpc>
                <a:spcPct val="100000"/>
              </a:lnSpc>
              <a:spcBef>
                <a:spcPts val="432"/>
              </a:spcBef>
              <a:spcAft>
                <a:spcPct val="0"/>
              </a:spcAft>
              <a:buClrTx/>
              <a:buSzTx/>
              <a:buFontTx/>
              <a:buNone/>
              <a:tabLst/>
              <a:defRPr/>
            </a:pPr>
            <a:endParaRPr kumimoji="0" lang="da-DK" sz="1600" b="0" i="0" u="none" strike="noStrike" kern="1200" cap="none" spc="0" normalizeH="0" baseline="0" noProof="0" dirty="0" err="1">
              <a:ln>
                <a:noFill/>
              </a:ln>
              <a:solidFill>
                <a:srgbClr val="000000"/>
              </a:solidFill>
              <a:effectLst/>
              <a:uLnTx/>
              <a:uFillTx/>
              <a:latin typeface="Arial"/>
              <a:ea typeface="ＭＳ Ｐゴシック" pitchFamily="-80" charset="-128"/>
              <a:cs typeface="+mn-cs"/>
            </a:endParaRPr>
          </a:p>
        </p:txBody>
      </p:sp>
      <p:sp>
        <p:nvSpPr>
          <p:cNvPr id="3" name="Rectangle 2">
            <a:extLst>
              <a:ext uri="{FF2B5EF4-FFF2-40B4-BE49-F238E27FC236}">
                <a16:creationId xmlns:a16="http://schemas.microsoft.com/office/drawing/2014/main" id="{99623FE1-9075-354F-94E9-5540AEB7618A}"/>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3941795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7B0100-1319-18AE-5C05-276732513998}"/>
              </a:ext>
            </a:extLst>
          </p:cNvPr>
          <p:cNvSpPr>
            <a:spLocks noGrp="1"/>
          </p:cNvSpPr>
          <p:nvPr>
            <p:ph type="title"/>
          </p:nvPr>
        </p:nvSpPr>
        <p:spPr>
          <a:xfrm>
            <a:off x="982638" y="116632"/>
            <a:ext cx="9312374" cy="972716"/>
          </a:xfrm>
        </p:spPr>
        <p:txBody>
          <a:bodyPr/>
          <a:lstStyle/>
          <a:p>
            <a:br>
              <a:rPr lang="da-DK" dirty="0"/>
            </a:br>
            <a:r>
              <a:rPr lang="da-DK" dirty="0"/>
              <a:t>AI-arbejdsgruppens formål og opgaver</a:t>
            </a:r>
            <a:br>
              <a:rPr lang="da-DK" dirty="0"/>
            </a:br>
            <a:endParaRPr lang="da-DK" i="1" dirty="0"/>
          </a:p>
        </p:txBody>
      </p:sp>
      <p:sp>
        <p:nvSpPr>
          <p:cNvPr id="3" name="Pladsholder til indhold 2">
            <a:extLst>
              <a:ext uri="{FF2B5EF4-FFF2-40B4-BE49-F238E27FC236}">
                <a16:creationId xmlns:a16="http://schemas.microsoft.com/office/drawing/2014/main" id="{CED3BB69-079C-C5B6-B49B-DC94177C7BF9}"/>
              </a:ext>
            </a:extLst>
          </p:cNvPr>
          <p:cNvSpPr>
            <a:spLocks noGrp="1"/>
          </p:cNvSpPr>
          <p:nvPr>
            <p:ph idx="1"/>
          </p:nvPr>
        </p:nvSpPr>
        <p:spPr>
          <a:xfrm>
            <a:off x="683962" y="989212"/>
            <a:ext cx="10883852" cy="4672036"/>
          </a:xfrm>
        </p:spPr>
        <p:txBody>
          <a:bodyPr/>
          <a:lstStyle/>
          <a:p>
            <a:pPr marL="216000" lvl="1" indent="0">
              <a:buNone/>
            </a:pPr>
            <a:r>
              <a:rPr lang="da-DK" sz="2000" b="1" i="1" dirty="0"/>
              <a:t>Præmis for arbejdet</a:t>
            </a:r>
          </a:p>
          <a:p>
            <a:pPr marL="216000" lvl="1" indent="0">
              <a:buNone/>
            </a:pPr>
            <a:r>
              <a:rPr lang="da-DK" sz="2000" i="1" dirty="0"/>
              <a:t>Mulighederne ved brug af generativ AI ændrer sig konstant, så opgavelisten er dynamisk</a:t>
            </a:r>
          </a:p>
          <a:p>
            <a:pPr marL="216000" lvl="1" indent="0">
              <a:buNone/>
            </a:pPr>
            <a:endParaRPr lang="da-DK" sz="2000" b="1" dirty="0"/>
          </a:p>
          <a:p>
            <a:pPr marL="216000" lvl="1" indent="0">
              <a:buNone/>
            </a:pPr>
            <a:r>
              <a:rPr lang="da-DK" sz="2000" b="1" dirty="0"/>
              <a:t>Vigtigste opgave lige nu</a:t>
            </a:r>
          </a:p>
          <a:p>
            <a:pPr marL="342900" lvl="0" indent="-342900">
              <a:buSzPts val="1000"/>
              <a:buFont typeface="Symbol" panose="05050102010706020507" pitchFamily="18" charset="2"/>
              <a:buChar char=""/>
              <a:tabLst>
                <a:tab pos="457200" algn="l"/>
              </a:tabLst>
            </a:pPr>
            <a:r>
              <a:rPr lang="da-DK" sz="2000" b="1" dirty="0">
                <a:solidFill>
                  <a:schemeClr val="accent1"/>
                </a:solidFill>
                <a:effectLst/>
                <a:latin typeface="+mj-lt"/>
                <a:ea typeface="Times New Roman" panose="02020603050405020304" pitchFamily="18" charset="0"/>
              </a:rPr>
              <a:t>At komme med forslag til, hvordan DTU’s undervisere skal tilrettelægge undervisning og eksamen med brug af AI </a:t>
            </a:r>
          </a:p>
          <a:p>
            <a:pPr marL="342900" lvl="0" indent="-342900">
              <a:buSzPts val="1000"/>
              <a:buFont typeface="Symbol" panose="05050102010706020507" pitchFamily="18" charset="2"/>
              <a:buChar char=""/>
              <a:tabLst>
                <a:tab pos="457200" algn="l"/>
              </a:tabLst>
            </a:pPr>
            <a:r>
              <a:rPr lang="da-DK" sz="2000" dirty="0">
                <a:effectLst/>
                <a:latin typeface="+mj-lt"/>
                <a:ea typeface="Times New Roman" panose="02020603050405020304" pitchFamily="18" charset="0"/>
              </a:rPr>
              <a:t>At katalysere og rammesætte pilotforsøg med alternative undervisnings- og eksamensformer</a:t>
            </a:r>
          </a:p>
          <a:p>
            <a:pPr marL="342900" lvl="0" indent="-342900">
              <a:buSzPts val="1000"/>
              <a:buFont typeface="Symbol" panose="05050102010706020507" pitchFamily="18" charset="2"/>
              <a:buChar char=""/>
              <a:tabLst>
                <a:tab pos="457200" algn="l"/>
              </a:tabLst>
            </a:pPr>
            <a:r>
              <a:rPr lang="da-DK" sz="2000" dirty="0">
                <a:latin typeface="+mj-lt"/>
                <a:ea typeface="Times New Roman" panose="02020603050405020304" pitchFamily="18" charset="0"/>
              </a:rPr>
              <a:t>At skabe et overblik over igangværende aktiviteter og forum/platform for erfarings- og videndeling</a:t>
            </a:r>
          </a:p>
          <a:p>
            <a:pPr marL="342900" lvl="0" indent="-342900">
              <a:buSzPts val="1000"/>
              <a:buFont typeface="Symbol" panose="05050102010706020507" pitchFamily="18" charset="2"/>
              <a:buChar char=""/>
              <a:tabLst>
                <a:tab pos="457200" algn="l"/>
              </a:tabLst>
            </a:pPr>
            <a:endParaRPr lang="da-DK" sz="2000" b="1" dirty="0">
              <a:effectLst/>
              <a:latin typeface="+mj-lt"/>
              <a:ea typeface="Times New Roman" panose="02020603050405020304" pitchFamily="18" charset="0"/>
            </a:endParaRPr>
          </a:p>
          <a:p>
            <a:pPr marL="0" lvl="0" indent="0">
              <a:buSzPts val="1000"/>
              <a:buNone/>
              <a:tabLst>
                <a:tab pos="457200" algn="l"/>
              </a:tabLst>
            </a:pPr>
            <a:r>
              <a:rPr lang="da-DK" sz="2000" b="1" dirty="0">
                <a:latin typeface="+mj-lt"/>
                <a:ea typeface="Times New Roman" panose="02020603050405020304" pitchFamily="18" charset="0"/>
              </a:rPr>
              <a:t>   </a:t>
            </a:r>
            <a:r>
              <a:rPr lang="da-DK" sz="2000" b="1" dirty="0">
                <a:effectLst/>
                <a:latin typeface="+mj-lt"/>
                <a:ea typeface="Times New Roman" panose="02020603050405020304" pitchFamily="18" charset="0"/>
              </a:rPr>
              <a:t>På længere sigt</a:t>
            </a:r>
          </a:p>
          <a:p>
            <a:pPr marL="342900" lvl="0" indent="-342900">
              <a:buSzPts val="1000"/>
              <a:buFont typeface="Symbol" panose="05050102010706020507" pitchFamily="18" charset="2"/>
              <a:buChar char=""/>
              <a:tabLst>
                <a:tab pos="457200" algn="l"/>
              </a:tabLst>
            </a:pPr>
            <a:r>
              <a:rPr lang="da-DK" sz="2000" dirty="0">
                <a:effectLst/>
                <a:latin typeface="+mj-lt"/>
                <a:ea typeface="Times New Roman" panose="02020603050405020304" pitchFamily="18" charset="0"/>
              </a:rPr>
              <a:t>At gentænke læringsmål og mål for læringsudbytte i lyset AI </a:t>
            </a:r>
          </a:p>
          <a:p>
            <a:pPr marL="342900" lvl="0" indent="-342900">
              <a:buSzPts val="1000"/>
              <a:buFont typeface="Symbol" panose="05050102010706020507" pitchFamily="18" charset="2"/>
              <a:buChar char=""/>
              <a:tabLst>
                <a:tab pos="457200" algn="l"/>
              </a:tabLst>
            </a:pPr>
            <a:r>
              <a:rPr lang="da-DK" sz="2000" dirty="0">
                <a:latin typeface="+mj-lt"/>
                <a:ea typeface="Calibri" panose="020F0502020204030204" pitchFamily="34" charset="0"/>
              </a:rPr>
              <a:t>At videreudvikle de ni digitale temaer og kompetence-elementer</a:t>
            </a:r>
          </a:p>
          <a:p>
            <a:pPr marL="342900" indent="-342900">
              <a:buSzPts val="1000"/>
              <a:buFont typeface="Symbol" panose="05050102010706020507" pitchFamily="18" charset="2"/>
              <a:buChar char=""/>
              <a:tabLst>
                <a:tab pos="457200" algn="l"/>
              </a:tabLst>
            </a:pPr>
            <a:r>
              <a:rPr lang="da-DK" sz="2000" dirty="0">
                <a:effectLst/>
                <a:latin typeface="+mj-lt"/>
                <a:ea typeface="Times New Roman" panose="02020603050405020304" pitchFamily="18" charset="0"/>
              </a:rPr>
              <a:t>At opdatere notatet om digitalisering og AI (og løbende versioner)</a:t>
            </a:r>
          </a:p>
          <a:p>
            <a:pPr marL="342900" indent="-342900">
              <a:buSzPts val="1000"/>
              <a:buFont typeface="Symbol" panose="05050102010706020507" pitchFamily="18" charset="2"/>
              <a:buChar char=""/>
              <a:tabLst>
                <a:tab pos="457200" algn="l"/>
              </a:tabLst>
            </a:pPr>
            <a:r>
              <a:rPr lang="da-DK" sz="2000" dirty="0">
                <a:effectLst/>
                <a:latin typeface="+mj-lt"/>
                <a:ea typeface="Times New Roman" panose="02020603050405020304" pitchFamily="18" charset="0"/>
              </a:rPr>
              <a:t>At være på </a:t>
            </a:r>
            <a:r>
              <a:rPr lang="da-DK" sz="2000" dirty="0" err="1">
                <a:effectLst/>
                <a:latin typeface="+mj-lt"/>
                <a:ea typeface="Times New Roman" panose="02020603050405020304" pitchFamily="18" charset="0"/>
              </a:rPr>
              <a:t>videnmæssig</a:t>
            </a:r>
            <a:r>
              <a:rPr lang="da-DK" sz="2000" dirty="0">
                <a:effectLst/>
                <a:latin typeface="+mj-lt"/>
                <a:ea typeface="Times New Roman" panose="02020603050405020304" pitchFamily="18" charset="0"/>
              </a:rPr>
              <a:t> forkant af udviklingen … og gøre DTU klar til at agere </a:t>
            </a:r>
          </a:p>
          <a:p>
            <a:pPr marL="342900" indent="-342900">
              <a:buSzPts val="1000"/>
              <a:buFont typeface="Symbol" panose="05050102010706020507" pitchFamily="18" charset="2"/>
              <a:buChar char=""/>
              <a:tabLst>
                <a:tab pos="457200" algn="l"/>
              </a:tabLst>
            </a:pPr>
            <a:endParaRPr lang="da-DK" sz="1800" dirty="0">
              <a:effectLst/>
              <a:latin typeface="+mj-lt"/>
              <a:ea typeface="Calibri" panose="020F0502020204030204" pitchFamily="34" charset="0"/>
            </a:endParaRPr>
          </a:p>
          <a:p>
            <a:pPr marL="0" lvl="0" indent="0">
              <a:buSzPts val="1000"/>
              <a:buNone/>
              <a:tabLst>
                <a:tab pos="457200" algn="l"/>
              </a:tabLst>
            </a:pPr>
            <a:endParaRPr lang="da-DK" sz="1800" dirty="0">
              <a:effectLst/>
              <a:latin typeface="Calibri" panose="020F0502020204030204" pitchFamily="34" charset="0"/>
              <a:ea typeface="Calibri" panose="020F0502020204030204" pitchFamily="34" charset="0"/>
            </a:endParaRPr>
          </a:p>
          <a:p>
            <a:pPr marL="216000" lvl="1" indent="0">
              <a:buNone/>
            </a:pPr>
            <a:endParaRPr lang="da-DK" dirty="0"/>
          </a:p>
        </p:txBody>
      </p:sp>
      <p:sp>
        <p:nvSpPr>
          <p:cNvPr id="4" name="Pladsholder til slidenummer 3">
            <a:extLst>
              <a:ext uri="{FF2B5EF4-FFF2-40B4-BE49-F238E27FC236}">
                <a16:creationId xmlns:a16="http://schemas.microsoft.com/office/drawing/2014/main" id="{78A02EDD-71CA-95D6-BE9F-064E274A0F3F}"/>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12</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5" name="Rectangle 4">
            <a:extLst>
              <a:ext uri="{FF2B5EF4-FFF2-40B4-BE49-F238E27FC236}">
                <a16:creationId xmlns:a16="http://schemas.microsoft.com/office/drawing/2014/main" id="{ED61D36A-80A4-9DBB-0F47-18C1FEAB9705}"/>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2452503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688CC-AC43-AAE2-D1C4-0FC851A5EE06}"/>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240BC73-EEFB-4748-D454-F894156BA94B}"/>
              </a:ext>
            </a:extLst>
          </p:cNvPr>
          <p:cNvSpPr>
            <a:spLocks noGrp="1"/>
          </p:cNvSpPr>
          <p:nvPr>
            <p:ph type="title"/>
          </p:nvPr>
        </p:nvSpPr>
        <p:spPr>
          <a:xfrm>
            <a:off x="1062996" y="260648"/>
            <a:ext cx="9312374" cy="972716"/>
          </a:xfrm>
        </p:spPr>
        <p:txBody>
          <a:bodyPr/>
          <a:lstStyle/>
          <a:p>
            <a:r>
              <a:rPr lang="en-GB" dirty="0"/>
              <a:t>AI-</a:t>
            </a:r>
            <a:r>
              <a:rPr lang="en-GB" dirty="0" err="1"/>
              <a:t>arbejdsgruppen</a:t>
            </a:r>
            <a:r>
              <a:rPr lang="en-GB" dirty="0"/>
              <a:t> </a:t>
            </a:r>
            <a:r>
              <a:rPr lang="en-GB" dirty="0" err="1"/>
              <a:t>kommer</a:t>
            </a:r>
            <a:r>
              <a:rPr lang="en-GB" dirty="0"/>
              <a:t> med </a:t>
            </a:r>
            <a:r>
              <a:rPr lang="en-GB" dirty="0" err="1"/>
              <a:t>eksempler</a:t>
            </a:r>
            <a:endParaRPr lang="en-GB" dirty="0"/>
          </a:p>
        </p:txBody>
      </p:sp>
      <p:sp>
        <p:nvSpPr>
          <p:cNvPr id="6" name="Content Placeholder 5">
            <a:extLst>
              <a:ext uri="{FF2B5EF4-FFF2-40B4-BE49-F238E27FC236}">
                <a16:creationId xmlns:a16="http://schemas.microsoft.com/office/drawing/2014/main" id="{1F5CE757-E5B4-D89A-3004-EC9FBDF90E09}"/>
              </a:ext>
            </a:extLst>
          </p:cNvPr>
          <p:cNvSpPr>
            <a:spLocks noGrp="1"/>
          </p:cNvSpPr>
          <p:nvPr>
            <p:ph idx="1"/>
          </p:nvPr>
        </p:nvSpPr>
        <p:spPr>
          <a:xfrm>
            <a:off x="1126653" y="1619726"/>
            <a:ext cx="10585177" cy="4545578"/>
          </a:xfrm>
        </p:spPr>
        <p:txBody>
          <a:bodyPr/>
          <a:lstStyle/>
          <a:p>
            <a:pPr marL="0" indent="0">
              <a:buNone/>
            </a:pPr>
            <a:r>
              <a:rPr lang="da-DK" sz="2000" b="1" dirty="0"/>
              <a:t>Brugen af AI kræver gentænkning af kursernes </a:t>
            </a:r>
          </a:p>
          <a:p>
            <a:pPr marL="0" indent="0">
              <a:buNone/>
            </a:pPr>
            <a:r>
              <a:rPr lang="da-DK" sz="2000" dirty="0"/>
              <a:t>- Læringsmål</a:t>
            </a:r>
          </a:p>
          <a:p>
            <a:pPr marL="0" indent="0">
              <a:buNone/>
            </a:pPr>
            <a:r>
              <a:rPr lang="da-DK" sz="2000" dirty="0"/>
              <a:t>- Undervisningsform</a:t>
            </a:r>
          </a:p>
          <a:p>
            <a:pPr marL="0" indent="0">
              <a:buNone/>
            </a:pPr>
            <a:r>
              <a:rPr lang="da-DK" sz="2000" dirty="0"/>
              <a:t>- Eksamensform</a:t>
            </a:r>
          </a:p>
          <a:p>
            <a:pPr marL="0" indent="0">
              <a:buNone/>
            </a:pPr>
            <a:endParaRPr lang="da-DK" sz="2000" b="1" dirty="0"/>
          </a:p>
          <a:p>
            <a:pPr marL="0" indent="0">
              <a:buNone/>
            </a:pPr>
            <a:r>
              <a:rPr lang="da-DK" sz="2000" b="1" dirty="0"/>
              <a:t>Løsningseksempler til inspiration på vej</a:t>
            </a:r>
          </a:p>
          <a:p>
            <a:pPr marL="0" indent="0">
              <a:buNone/>
            </a:pPr>
            <a:r>
              <a:rPr lang="da-DK" sz="2000" dirty="0"/>
              <a:t>- I alle tre kategorier: Med / uden / eller med delvist brug af AI</a:t>
            </a:r>
          </a:p>
          <a:p>
            <a:pPr marL="0" indent="0">
              <a:buNone/>
            </a:pPr>
            <a:r>
              <a:rPr lang="da-DK" sz="2000" dirty="0"/>
              <a:t>- I (begyndelsen af) marts</a:t>
            </a:r>
          </a:p>
          <a:p>
            <a:pPr marL="0" indent="0">
              <a:buNone/>
            </a:pPr>
            <a:r>
              <a:rPr lang="da-DK" sz="2000" dirty="0"/>
              <a:t>- Offentliggøres på </a:t>
            </a:r>
            <a:r>
              <a:rPr lang="da-DK" sz="2000" b="1" dirty="0">
                <a:solidFill>
                  <a:schemeClr val="accent1"/>
                </a:solidFill>
              </a:rPr>
              <a:t>teaching.dtu.dk </a:t>
            </a:r>
            <a:r>
              <a:rPr lang="da-DK" sz="2000" dirty="0"/>
              <a:t>(forsøg med ny platform)</a:t>
            </a:r>
            <a:br>
              <a:rPr lang="da-DK" sz="2000" dirty="0"/>
            </a:br>
            <a:endParaRPr lang="da-DK" sz="2000" dirty="0"/>
          </a:p>
          <a:p>
            <a:pPr marL="0" indent="0">
              <a:buNone/>
            </a:pPr>
            <a:endParaRPr lang="da-DK" sz="1800" dirty="0">
              <a:effectLst/>
              <a:latin typeface="Calibri" panose="020F0502020204030204" pitchFamily="34" charset="0"/>
              <a:ea typeface="Calibri" panose="020F0502020204030204" pitchFamily="34" charset="0"/>
            </a:endParaRPr>
          </a:p>
          <a:p>
            <a:endParaRPr lang="en-GB" sz="1700" dirty="0"/>
          </a:p>
          <a:p>
            <a:endParaRPr lang="en-GB" sz="1700" dirty="0"/>
          </a:p>
        </p:txBody>
      </p:sp>
      <p:sp>
        <p:nvSpPr>
          <p:cNvPr id="4" name="Slide Number Placeholder 3">
            <a:extLst>
              <a:ext uri="{FF2B5EF4-FFF2-40B4-BE49-F238E27FC236}">
                <a16:creationId xmlns:a16="http://schemas.microsoft.com/office/drawing/2014/main" id="{9AF3C75A-2F6F-5C1D-7D3D-6DF69A073908}"/>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13</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A4379325-8EB1-251B-963D-B849CD3C1A3B}"/>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custDataLst>
      <p:custData r:id="rId1"/>
      <p:custData r:id="rId2"/>
    </p:custDataLst>
    <p:extLst>
      <p:ext uri="{BB962C8B-B14F-4D97-AF65-F5344CB8AC3E}">
        <p14:creationId xmlns:p14="http://schemas.microsoft.com/office/powerpoint/2010/main" val="1691239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C3481DE5-B62B-54D2-B8A2-2370A80C9C4F}"/>
              </a:ext>
            </a:extLst>
          </p:cNvPr>
          <p:cNvSpPr>
            <a:spLocks noGrp="1"/>
          </p:cNvSpPr>
          <p:nvPr>
            <p:ph idx="1"/>
          </p:nvPr>
        </p:nvSpPr>
        <p:spPr>
          <a:xfrm>
            <a:off x="838622" y="534086"/>
            <a:ext cx="11161240" cy="4623106"/>
          </a:xfrm>
        </p:spPr>
        <p:txBody>
          <a:bodyPr/>
          <a:lstStyle/>
          <a:p>
            <a:pPr marL="0" indent="0">
              <a:buNone/>
            </a:pPr>
            <a:r>
              <a:rPr lang="en-US" dirty="0"/>
              <a:t>Et </a:t>
            </a:r>
            <a:r>
              <a:rPr lang="en-US" dirty="0" err="1"/>
              <a:t>eksempel</a:t>
            </a:r>
            <a:r>
              <a:rPr lang="en-US" dirty="0"/>
              <a:t> 02806 Social data analysis and visualization: Learning objectives</a:t>
            </a:r>
            <a:br>
              <a:rPr lang="en-US" dirty="0"/>
            </a:br>
            <a:endParaRPr lang="en-US" dirty="0"/>
          </a:p>
          <a:p>
            <a:pPr marL="0" indent="0">
              <a:buNone/>
            </a:pPr>
            <a:r>
              <a:rPr lang="en-US" sz="1400" dirty="0"/>
              <a:t>A student who has met the objectives of the course will be able to:</a:t>
            </a:r>
            <a:br>
              <a:rPr lang="en-US" sz="1400" dirty="0"/>
            </a:br>
            <a:endParaRPr lang="en-US" sz="1400" dirty="0"/>
          </a:p>
          <a:p>
            <a:pPr marL="0" indent="0">
              <a:buNone/>
            </a:pPr>
            <a:r>
              <a:rPr lang="en-US" sz="1400" dirty="0"/>
              <a:t>•   Access and assess types of available on-line data for data visualization. </a:t>
            </a:r>
            <a:r>
              <a:rPr lang="en-US" sz="1400" i="1" dirty="0">
                <a:solidFill>
                  <a:schemeClr val="tx2"/>
                </a:solidFill>
              </a:rPr>
              <a:t>AI Concern: No big concerns</a:t>
            </a:r>
          </a:p>
          <a:p>
            <a:r>
              <a:rPr lang="en-US" sz="1400" dirty="0"/>
              <a:t>Identify and use state-of-the-art tools to filter, clean, and organize large, complex datasets and argue why data integrity has not been violated</a:t>
            </a:r>
            <a:r>
              <a:rPr lang="en-US" sz="1400" dirty="0">
                <a:solidFill>
                  <a:schemeClr val="tx2"/>
                </a:solidFill>
              </a:rPr>
              <a:t>. </a:t>
            </a:r>
            <a:r>
              <a:rPr lang="en-US" sz="1400" i="1" dirty="0">
                <a:solidFill>
                  <a:schemeClr val="tx2"/>
                </a:solidFill>
              </a:rPr>
              <a:t>AI Concern: Mindlessly applying AI to solve the problem and not getting a sense of the underlying data</a:t>
            </a:r>
          </a:p>
          <a:p>
            <a:r>
              <a:rPr lang="en-US" sz="1400" dirty="0"/>
              <a:t>Apply statistical tools to evaluate data visualization methods for exploration of single variable data, including dot and jitter plots, histograms, kernel density estimates, distribution functions, and more. </a:t>
            </a:r>
            <a:r>
              <a:rPr lang="en-US" sz="1400" i="1" dirty="0">
                <a:solidFill>
                  <a:schemeClr val="tx2"/>
                </a:solidFill>
              </a:rPr>
              <a:t>AI Concern: One concern is that the students don’t learn to properly. Apply the statistical tools (that they don’t understand) because the AI can solve the problems for them. The second one is that the AI can interpret the outputs for the students</a:t>
            </a:r>
          </a:p>
          <a:p>
            <a:r>
              <a:rPr lang="en-US" sz="1400" dirty="0"/>
              <a:t>Assess and apply data visualization methods for data exploration of multiple variable data, including estimating functional relationships (e.g. by smoothing noise, visualizing residuals, using log, </a:t>
            </a:r>
            <a:r>
              <a:rPr lang="en-US" sz="1400" dirty="0" err="1"/>
              <a:t>semilog</a:t>
            </a:r>
            <a:r>
              <a:rPr lang="en-US" sz="1400" dirty="0"/>
              <a:t>-plots, and simple regressions). </a:t>
            </a:r>
            <a:r>
              <a:rPr lang="en-US" sz="1400" i="1" dirty="0">
                <a:solidFill>
                  <a:schemeClr val="tx2"/>
                </a:solidFill>
              </a:rPr>
              <a:t>AI Concern: That the AI could solve the “apply” part of the learning objective, thus causing the students to not learn the fundamental concepts</a:t>
            </a:r>
          </a:p>
          <a:p>
            <a:r>
              <a:rPr lang="en-US" sz="1400" dirty="0"/>
              <a:t>Use visualization techniques to evaluate and identify limitations of summary statistics, based e.g. on Simpson’s paradox, and Anscombe’s quartet. </a:t>
            </a:r>
            <a:r>
              <a:rPr lang="en-US" sz="1400" i="1" dirty="0">
                <a:solidFill>
                  <a:schemeClr val="tx2"/>
                </a:solidFill>
              </a:rPr>
              <a:t>AI Concern: Not a big concern. Although the worst students could still use AI to solve the issues</a:t>
            </a:r>
          </a:p>
          <a:p>
            <a:r>
              <a:rPr lang="en-US" sz="1400" dirty="0"/>
              <a:t>Use basic principles of displaying visual information (e.g. Tufte’s six principles of graphical integrity) to create explanatory visualizations. </a:t>
            </a:r>
            <a:br>
              <a:rPr lang="en-US" sz="1400" dirty="0"/>
            </a:br>
            <a:r>
              <a:rPr lang="en-US" sz="1400" i="1" dirty="0">
                <a:solidFill>
                  <a:schemeClr val="tx2"/>
                </a:solidFill>
              </a:rPr>
              <a:t>AI Concern: No big concern. Although the worst students could still use AI to create Tufte graphics</a:t>
            </a:r>
          </a:p>
          <a:p>
            <a:r>
              <a:rPr lang="en-US" sz="1400" dirty="0"/>
              <a:t>Apply specialized visualization software (e.g. JavaScript’s D3 library or Python libraries) in order to build custom visualizations designed to explain insights from a dataset to an audience. </a:t>
            </a:r>
            <a:r>
              <a:rPr lang="en-US" sz="1400" i="1" dirty="0">
                <a:solidFill>
                  <a:schemeClr val="tx2"/>
                </a:solidFill>
              </a:rPr>
              <a:t>AI Concern: Here AI could be used directly. But maybe it’s OK. Explain insights is </a:t>
            </a:r>
          </a:p>
          <a:p>
            <a:r>
              <a:rPr lang="en-US" sz="1400" i="1" dirty="0">
                <a:solidFill>
                  <a:schemeClr val="tx2"/>
                </a:solidFill>
              </a:rPr>
              <a:t>the important part here </a:t>
            </a:r>
          </a:p>
          <a:p>
            <a:r>
              <a:rPr lang="en-US" sz="1400" dirty="0"/>
              <a:t>Analyze cases of narrative data visualization to extract the underlying principles used to construct this type of visualization. </a:t>
            </a:r>
            <a:r>
              <a:rPr lang="en-US" sz="1400" i="1" dirty="0">
                <a:solidFill>
                  <a:schemeClr val="tx2"/>
                </a:solidFill>
              </a:rPr>
              <a:t>AI Concern: No big concerns</a:t>
            </a:r>
          </a:p>
          <a:p>
            <a:r>
              <a:rPr lang="en-US" sz="1400" dirty="0"/>
              <a:t>Build a narrative data-visualization. </a:t>
            </a:r>
            <a:r>
              <a:rPr lang="en-US" sz="1400" i="1" dirty="0">
                <a:solidFill>
                  <a:schemeClr val="tx2"/>
                </a:solidFill>
              </a:rPr>
              <a:t>AI Concern: No big concerns</a:t>
            </a:r>
          </a:p>
          <a:p>
            <a:endParaRPr lang="da-DK" sz="1400" dirty="0"/>
          </a:p>
        </p:txBody>
      </p:sp>
      <p:sp>
        <p:nvSpPr>
          <p:cNvPr id="4" name="Pladsholder til slidenummer 3">
            <a:extLst>
              <a:ext uri="{FF2B5EF4-FFF2-40B4-BE49-F238E27FC236}">
                <a16:creationId xmlns:a16="http://schemas.microsoft.com/office/drawing/2014/main" id="{F6644EC4-754F-CAAE-3A4E-CBD70B4C544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14</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A10CA90C-964F-AB64-2F8F-D38F98907712}"/>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3176759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257D0-E838-70FF-08B2-3BACD668A60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F19548E-BAE2-049C-E873-4D8BBD77306C}"/>
              </a:ext>
            </a:extLst>
          </p:cNvPr>
          <p:cNvSpPr>
            <a:spLocks noGrp="1"/>
          </p:cNvSpPr>
          <p:nvPr>
            <p:ph type="title"/>
          </p:nvPr>
        </p:nvSpPr>
        <p:spPr>
          <a:xfrm>
            <a:off x="1062996" y="-243408"/>
            <a:ext cx="9312374" cy="972716"/>
          </a:xfrm>
        </p:spPr>
        <p:txBody>
          <a:bodyPr/>
          <a:lstStyle/>
          <a:p>
            <a:r>
              <a:rPr lang="en-GB" dirty="0" err="1"/>
              <a:t>Hvordan</a:t>
            </a:r>
            <a:r>
              <a:rPr lang="en-GB" dirty="0"/>
              <a:t> holder vi </a:t>
            </a:r>
            <a:r>
              <a:rPr lang="en-GB" dirty="0" err="1"/>
              <a:t>eksamen</a:t>
            </a:r>
            <a:r>
              <a:rPr lang="en-GB" dirty="0"/>
              <a:t> med AI?</a:t>
            </a:r>
          </a:p>
        </p:txBody>
      </p:sp>
      <p:sp>
        <p:nvSpPr>
          <p:cNvPr id="6" name="Content Placeholder 5">
            <a:extLst>
              <a:ext uri="{FF2B5EF4-FFF2-40B4-BE49-F238E27FC236}">
                <a16:creationId xmlns:a16="http://schemas.microsoft.com/office/drawing/2014/main" id="{BC90337B-2438-40D2-B3B1-CE3AAA5CB47C}"/>
              </a:ext>
            </a:extLst>
          </p:cNvPr>
          <p:cNvSpPr>
            <a:spLocks noGrp="1"/>
          </p:cNvSpPr>
          <p:nvPr>
            <p:ph idx="1"/>
          </p:nvPr>
        </p:nvSpPr>
        <p:spPr>
          <a:xfrm>
            <a:off x="334566" y="1043662"/>
            <a:ext cx="11737305" cy="4545578"/>
          </a:xfrm>
        </p:spPr>
        <p:txBody>
          <a:bodyPr/>
          <a:lstStyle/>
          <a:p>
            <a:pPr marL="0" indent="0">
              <a:buNone/>
            </a:pPr>
            <a:r>
              <a:rPr lang="en-GB" sz="2000" b="1" dirty="0"/>
              <a:t>Tre </a:t>
            </a:r>
            <a:r>
              <a:rPr lang="en-GB" sz="2000" b="1" dirty="0" err="1"/>
              <a:t>kategorier</a:t>
            </a:r>
            <a:r>
              <a:rPr lang="en-GB" sz="2000" b="1" dirty="0"/>
              <a:t> </a:t>
            </a:r>
            <a:r>
              <a:rPr lang="en-GB" sz="2000" b="1" dirty="0" err="1"/>
              <a:t>af</a:t>
            </a:r>
            <a:r>
              <a:rPr lang="en-GB" sz="2000" b="1" dirty="0"/>
              <a:t> </a:t>
            </a:r>
            <a:r>
              <a:rPr lang="en-GB" sz="2000" b="1" dirty="0" err="1"/>
              <a:t>kurser</a:t>
            </a:r>
            <a:r>
              <a:rPr lang="en-GB" sz="2000" b="1" dirty="0"/>
              <a:t>, der </a:t>
            </a:r>
          </a:p>
          <a:p>
            <a:pPr marL="0" indent="0">
              <a:buNone/>
            </a:pPr>
            <a:r>
              <a:rPr lang="da-DK" sz="2000" dirty="0">
                <a:effectLst/>
                <a:latin typeface="Calibri" panose="020F0502020204030204" pitchFamily="34" charset="0"/>
                <a:ea typeface="Calibri" panose="020F0502020204030204" pitchFamily="34" charset="0"/>
              </a:rPr>
              <a:t>i) Bruger generativ AI i undervisning og til eksamen</a:t>
            </a:r>
            <a:br>
              <a:rPr lang="da-DK" sz="2000" dirty="0">
                <a:effectLst/>
                <a:latin typeface="Calibri" panose="020F0502020204030204" pitchFamily="34" charset="0"/>
                <a:ea typeface="Calibri" panose="020F0502020204030204" pitchFamily="34" charset="0"/>
              </a:rPr>
            </a:br>
            <a:r>
              <a:rPr lang="da-DK" sz="2000" dirty="0">
                <a:effectLst/>
                <a:latin typeface="Calibri" panose="020F0502020204030204" pitchFamily="34" charset="0"/>
                <a:ea typeface="Calibri" panose="020F0502020204030204" pitchFamily="34" charset="0"/>
              </a:rPr>
              <a:t>ii) Gør brug af generativ AI i undervisningen, men ikke til eksamen</a:t>
            </a:r>
            <a:br>
              <a:rPr lang="da-DK" sz="2000" dirty="0">
                <a:effectLst/>
                <a:latin typeface="Calibri" panose="020F0502020204030204" pitchFamily="34" charset="0"/>
                <a:ea typeface="Calibri" panose="020F0502020204030204" pitchFamily="34" charset="0"/>
              </a:rPr>
            </a:br>
            <a:r>
              <a:rPr lang="da-DK" sz="2000" dirty="0">
                <a:effectLst/>
                <a:latin typeface="Calibri" panose="020F0502020204030204" pitchFamily="34" charset="0"/>
                <a:ea typeface="Calibri" panose="020F0502020204030204" pitchFamily="34" charset="0"/>
              </a:rPr>
              <a:t>iii) Gør ikke brug af generativ AI (hverken i undervisning eller til eksamen)</a:t>
            </a:r>
          </a:p>
          <a:p>
            <a:pPr marL="0" indent="0">
              <a:buNone/>
            </a:pPr>
            <a:endParaRPr lang="da-DK" sz="2000" dirty="0">
              <a:latin typeface="Calibri" panose="020F0502020204030204" pitchFamily="34" charset="0"/>
              <a:ea typeface="Calibri" panose="020F0502020204030204" pitchFamily="34" charset="0"/>
            </a:endParaRPr>
          </a:p>
          <a:p>
            <a:pPr marL="0" indent="0">
              <a:buNone/>
            </a:pPr>
            <a:r>
              <a:rPr lang="da-DK" sz="2000" b="1" dirty="0">
                <a:effectLst/>
                <a:latin typeface="Calibri" panose="020F0502020204030204" pitchFamily="34" charset="0"/>
                <a:ea typeface="Calibri" panose="020F0502020204030204" pitchFamily="34" charset="0"/>
              </a:rPr>
              <a:t>Hvordan holder </a:t>
            </a:r>
            <a:r>
              <a:rPr lang="da-DK" sz="2000" b="1" dirty="0">
                <a:latin typeface="Calibri" panose="020F0502020204030204" pitchFamily="34" charset="0"/>
                <a:ea typeface="Calibri" panose="020F0502020204030204" pitchFamily="34" charset="0"/>
              </a:rPr>
              <a:t>vi </a:t>
            </a:r>
            <a:r>
              <a:rPr lang="da-DK" sz="2000" b="1" dirty="0">
                <a:effectLst/>
                <a:latin typeface="Calibri" panose="020F0502020204030204" pitchFamily="34" charset="0"/>
                <a:ea typeface="Calibri" panose="020F0502020204030204" pitchFamily="34" charset="0"/>
              </a:rPr>
              <a:t>eksamen i kurser, som ikke kan omfavne AI (Matematik 1, Statistik, Programmering …)</a:t>
            </a:r>
          </a:p>
          <a:p>
            <a:pPr marL="0" indent="0">
              <a:buNone/>
            </a:pPr>
            <a:r>
              <a:rPr lang="da-DK" sz="2000" dirty="0">
                <a:latin typeface="Calibri" panose="020F0502020204030204" pitchFamily="34" charset="0"/>
                <a:ea typeface="Calibri" panose="020F0502020204030204" pitchFamily="34" charset="0"/>
              </a:rPr>
              <a:t>- Eksamen i beskyttet miljø (databarer, eksamenshaller)</a:t>
            </a:r>
          </a:p>
          <a:p>
            <a:pPr marL="0" indent="0">
              <a:buNone/>
            </a:pPr>
            <a:r>
              <a:rPr lang="da-DK" sz="2000" dirty="0">
                <a:latin typeface="Calibri" panose="020F0502020204030204" pitchFamily="34" charset="0"/>
                <a:ea typeface="Calibri" panose="020F0502020204030204" pitchFamily="34" charset="0"/>
              </a:rPr>
              <a:t>- Pen og papir-eksamen </a:t>
            </a:r>
          </a:p>
          <a:p>
            <a:pPr marL="0" indent="0">
              <a:buNone/>
            </a:pPr>
            <a:r>
              <a:rPr lang="da-DK" sz="2000" dirty="0">
                <a:latin typeface="Calibri" panose="020F0502020204030204" pitchFamily="34" charset="0"/>
                <a:ea typeface="Calibri" panose="020F0502020204030204" pitchFamily="34" charset="0"/>
              </a:rPr>
              <a:t>- Mundtlig eksamen (ikke mulig for de store kurser)</a:t>
            </a:r>
          </a:p>
          <a:p>
            <a:pPr marL="0" indent="0">
              <a:buNone/>
            </a:pPr>
            <a:r>
              <a:rPr lang="da-DK" sz="2000" dirty="0">
                <a:latin typeface="Calibri" panose="020F0502020204030204" pitchFamily="34" charset="0"/>
                <a:ea typeface="Calibri" panose="020F0502020204030204" pitchFamily="34" charset="0"/>
              </a:rPr>
              <a:t>- Brug af </a:t>
            </a:r>
            <a:r>
              <a:rPr lang="da-DK" sz="2000" dirty="0" err="1">
                <a:latin typeface="Calibri" panose="020F0502020204030204" pitchFamily="34" charset="0"/>
                <a:ea typeface="Calibri" panose="020F0502020204030204" pitchFamily="34" charset="0"/>
              </a:rPr>
              <a:t>lock</a:t>
            </a:r>
            <a:r>
              <a:rPr lang="da-DK" sz="2000" dirty="0">
                <a:latin typeface="Calibri" panose="020F0502020204030204" pitchFamily="34" charset="0"/>
                <a:ea typeface="Calibri" panose="020F0502020204030204" pitchFamily="34" charset="0"/>
              </a:rPr>
              <a:t>-</a:t>
            </a:r>
            <a:r>
              <a:rPr lang="da-DK" sz="2000" dirty="0" err="1">
                <a:latin typeface="Calibri" panose="020F0502020204030204" pitchFamily="34" charset="0"/>
                <a:ea typeface="Calibri" panose="020F0502020204030204" pitchFamily="34" charset="0"/>
              </a:rPr>
              <a:t>down</a:t>
            </a:r>
            <a:r>
              <a:rPr lang="da-DK" sz="2000" dirty="0">
                <a:latin typeface="Calibri" panose="020F0502020204030204" pitchFamily="34" charset="0"/>
                <a:ea typeface="Calibri" panose="020F0502020204030204" pitchFamily="34" charset="0"/>
              </a:rPr>
              <a:t>-værktøj, der afskærmer den studerendes computer fra internettet</a:t>
            </a:r>
          </a:p>
          <a:p>
            <a:pPr marL="0" indent="0">
              <a:buNone/>
            </a:pPr>
            <a:r>
              <a:rPr lang="da-DK" sz="2000" dirty="0">
                <a:latin typeface="Calibri" panose="020F0502020204030204" pitchFamily="34" charset="0"/>
                <a:ea typeface="Calibri" panose="020F0502020204030204" pitchFamily="34" charset="0"/>
              </a:rPr>
              <a:t>- Hotspots, hvor der fra centralt hold kan ses, hvad de studerende logger på</a:t>
            </a:r>
          </a:p>
          <a:p>
            <a:pPr marL="0" indent="0">
              <a:buNone/>
            </a:pPr>
            <a:r>
              <a:rPr lang="da-DK" sz="2000" dirty="0">
                <a:latin typeface="Calibri" panose="020F0502020204030204" pitchFamily="34" charset="0"/>
                <a:ea typeface="Calibri" panose="020F0502020204030204" pitchFamily="34" charset="0"/>
              </a:rPr>
              <a:t>- Overvågningsværktøjer</a:t>
            </a:r>
          </a:p>
          <a:p>
            <a:pPr marL="0" indent="0">
              <a:buNone/>
            </a:pPr>
            <a:r>
              <a:rPr lang="da-DK" sz="2000" i="1" dirty="0">
                <a:solidFill>
                  <a:schemeClr val="accent1"/>
                </a:solidFill>
                <a:latin typeface="Calibri" panose="020F0502020204030204" pitchFamily="34" charset="0"/>
                <a:ea typeface="Calibri" panose="020F0502020204030204" pitchFamily="34" charset="0"/>
              </a:rPr>
              <a:t>Fordele / ulemper ? Hvad tænker I?</a:t>
            </a:r>
          </a:p>
          <a:p>
            <a:pPr marL="0" indent="0">
              <a:buNone/>
            </a:pPr>
            <a:endParaRPr lang="da-DK" sz="2000" dirty="0">
              <a:latin typeface="Calibri" panose="020F0502020204030204" pitchFamily="34" charset="0"/>
              <a:ea typeface="Calibri" panose="020F0502020204030204" pitchFamily="34" charset="0"/>
            </a:endParaRPr>
          </a:p>
          <a:p>
            <a:pPr marL="0" indent="0">
              <a:buNone/>
            </a:pPr>
            <a:endParaRPr lang="en-GB" sz="1700" dirty="0"/>
          </a:p>
        </p:txBody>
      </p:sp>
      <p:sp>
        <p:nvSpPr>
          <p:cNvPr id="4" name="Slide Number Placeholder 3">
            <a:extLst>
              <a:ext uri="{FF2B5EF4-FFF2-40B4-BE49-F238E27FC236}">
                <a16:creationId xmlns:a16="http://schemas.microsoft.com/office/drawing/2014/main" id="{D00EB98F-5628-41F5-D6BE-DA6CFA84899F}"/>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15</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AEF7E401-7724-E76A-2E1D-D48C94E57C79}"/>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kumimoji="0" lang="da-DK" sz="800" b="0" i="0" u="none" strike="noStrike" kern="1200" cap="none" spc="0" normalizeH="0" baseline="0" noProof="0" dirty="0">
                <a:ln>
                  <a:noFill/>
                </a:ln>
                <a:solidFill>
                  <a:srgbClr val="FFFFFF"/>
                </a:solidFill>
                <a:effectLst/>
                <a:uLnTx/>
                <a:uFillTx/>
                <a:latin typeface="Arial"/>
                <a:ea typeface="ＭＳ Ｐゴシック" pitchFamily="-80" charset="-128"/>
                <a:cs typeface="+mn-cs"/>
              </a:rPr>
              <a:t>CUU 28. Februar 2024                      DTU                                                                                                         </a:t>
            </a:r>
          </a:p>
        </p:txBody>
      </p:sp>
    </p:spTree>
    <p:custDataLst>
      <p:custData r:id="rId1"/>
      <p:custData r:id="rId2"/>
    </p:custDataLst>
    <p:extLst>
      <p:ext uri="{BB962C8B-B14F-4D97-AF65-F5344CB8AC3E}">
        <p14:creationId xmlns:p14="http://schemas.microsoft.com/office/powerpoint/2010/main" val="2848798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71E198-021C-D5C5-B3F9-D2190EDBC31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739C41E-4AEA-CCE3-3DB7-BC2574A133FD}"/>
              </a:ext>
            </a:extLst>
          </p:cNvPr>
          <p:cNvSpPr>
            <a:spLocks noGrp="1"/>
          </p:cNvSpPr>
          <p:nvPr>
            <p:ph type="title"/>
          </p:nvPr>
        </p:nvSpPr>
        <p:spPr>
          <a:xfrm>
            <a:off x="910630" y="-136004"/>
            <a:ext cx="9312374" cy="972716"/>
          </a:xfrm>
        </p:spPr>
        <p:txBody>
          <a:bodyPr/>
          <a:lstStyle/>
          <a:p>
            <a:r>
              <a:rPr lang="en-GB" dirty="0" err="1"/>
              <a:t>Kommentarer</a:t>
            </a:r>
            <a:r>
              <a:rPr lang="en-GB" dirty="0"/>
              <a:t> fra MSc-</a:t>
            </a:r>
            <a:r>
              <a:rPr lang="en-GB" dirty="0" err="1"/>
              <a:t>studieledermøde</a:t>
            </a:r>
            <a:r>
              <a:rPr lang="en-GB" dirty="0"/>
              <a:t> 20/2</a:t>
            </a:r>
          </a:p>
        </p:txBody>
      </p:sp>
      <p:sp>
        <p:nvSpPr>
          <p:cNvPr id="6" name="Content Placeholder 5">
            <a:extLst>
              <a:ext uri="{FF2B5EF4-FFF2-40B4-BE49-F238E27FC236}">
                <a16:creationId xmlns:a16="http://schemas.microsoft.com/office/drawing/2014/main" id="{D5B32E71-D876-3283-967D-286F61082A21}"/>
              </a:ext>
            </a:extLst>
          </p:cNvPr>
          <p:cNvSpPr>
            <a:spLocks noGrp="1"/>
          </p:cNvSpPr>
          <p:nvPr>
            <p:ph idx="1"/>
          </p:nvPr>
        </p:nvSpPr>
        <p:spPr>
          <a:xfrm>
            <a:off x="550590" y="1484784"/>
            <a:ext cx="11521281" cy="5400600"/>
          </a:xfrm>
        </p:spPr>
        <p:txBody>
          <a:bodyPr/>
          <a:lstStyle/>
          <a:p>
            <a:pPr marL="342900" indent="-342900">
              <a:lnSpc>
                <a:spcPts val="2400"/>
              </a:lnSpc>
              <a:buFont typeface="Symbol" panose="05050102010706020507" pitchFamily="18" charset="2"/>
              <a:buChar char=""/>
            </a:pPr>
            <a:r>
              <a:rPr lang="da-DK" sz="2400" dirty="0">
                <a:effectLst/>
                <a:latin typeface="+mj-lt"/>
                <a:ea typeface="Times New Roman" panose="02020603050405020304" pitchFamily="18" charset="0"/>
              </a:rPr>
              <a:t>Stort ønske, at erfaringerne med at arbejde med AI bliver delt – både gode og mindre gode erfaringer, også gerne fra andre universiteter</a:t>
            </a:r>
          </a:p>
          <a:p>
            <a:pPr marL="342900" indent="-342900">
              <a:lnSpc>
                <a:spcPts val="2400"/>
              </a:lnSpc>
              <a:buFont typeface="Symbol" panose="05050102010706020507" pitchFamily="18" charset="2"/>
              <a:buChar char=""/>
            </a:pPr>
            <a:endParaRPr lang="da-DK" sz="2400" dirty="0">
              <a:effectLst/>
              <a:latin typeface="+mj-lt"/>
              <a:ea typeface="Calibri" panose="020F0502020204030204" pitchFamily="34" charset="0"/>
            </a:endParaRPr>
          </a:p>
          <a:p>
            <a:pPr marL="342900" lvl="0" indent="-342900">
              <a:lnSpc>
                <a:spcPts val="2400"/>
              </a:lnSpc>
              <a:buFont typeface="Symbol" panose="05050102010706020507" pitchFamily="18" charset="2"/>
              <a:buChar char=""/>
            </a:pPr>
            <a:r>
              <a:rPr lang="en-US" sz="2400" dirty="0">
                <a:effectLst/>
                <a:latin typeface="+mj-lt"/>
                <a:ea typeface="Times New Roman" panose="02020603050405020304" pitchFamily="18" charset="0"/>
              </a:rPr>
              <a:t>Skal der </a:t>
            </a:r>
            <a:r>
              <a:rPr lang="en-US" sz="2400" dirty="0" err="1">
                <a:latin typeface="+mj-lt"/>
                <a:ea typeface="Times New Roman" panose="02020603050405020304" pitchFamily="18" charset="0"/>
              </a:rPr>
              <a:t>være</a:t>
            </a:r>
            <a:r>
              <a:rPr lang="en-US" sz="2400" dirty="0">
                <a:latin typeface="+mj-lt"/>
                <a:ea typeface="Times New Roman" panose="02020603050405020304" pitchFamily="18" charset="0"/>
              </a:rPr>
              <a:t> et </a:t>
            </a:r>
            <a:r>
              <a:rPr lang="en-US" sz="2400" dirty="0" err="1">
                <a:latin typeface="+mj-lt"/>
                <a:ea typeface="Times New Roman" panose="02020603050405020304" pitchFamily="18" charset="0"/>
              </a:rPr>
              <a:t>selvstændigt</a:t>
            </a:r>
            <a:r>
              <a:rPr lang="en-US" sz="2400" dirty="0">
                <a:latin typeface="+mj-lt"/>
                <a:ea typeface="Times New Roman" panose="02020603050405020304" pitchFamily="18" charset="0"/>
              </a:rPr>
              <a:t> </a:t>
            </a:r>
            <a:r>
              <a:rPr lang="en-US" sz="2400" dirty="0" err="1">
                <a:latin typeface="+mj-lt"/>
                <a:ea typeface="Times New Roman" panose="02020603050405020304" pitchFamily="18" charset="0"/>
              </a:rPr>
              <a:t>kursus</a:t>
            </a:r>
            <a:r>
              <a:rPr lang="en-US" sz="2400" dirty="0">
                <a:latin typeface="+mj-lt"/>
                <a:ea typeface="Times New Roman" panose="02020603050405020304" pitchFamily="18" charset="0"/>
              </a:rPr>
              <a:t> </a:t>
            </a:r>
            <a:r>
              <a:rPr lang="en-US" sz="2400" dirty="0" err="1">
                <a:latin typeface="+mj-lt"/>
                <a:ea typeface="Times New Roman" panose="02020603050405020304" pitchFamily="18" charset="0"/>
              </a:rPr>
              <a:t>i</a:t>
            </a:r>
            <a:r>
              <a:rPr lang="en-US" sz="2400" dirty="0">
                <a:latin typeface="+mj-lt"/>
                <a:ea typeface="Times New Roman" panose="02020603050405020304" pitchFamily="18" charset="0"/>
              </a:rPr>
              <a:t> AI ?... </a:t>
            </a:r>
            <a:r>
              <a:rPr lang="en-US" sz="2400" dirty="0" err="1">
                <a:latin typeface="+mj-lt"/>
                <a:ea typeface="Times New Roman" panose="02020603050405020304" pitchFamily="18" charset="0"/>
              </a:rPr>
              <a:t>selv</a:t>
            </a:r>
            <a:r>
              <a:rPr lang="en-US" sz="2400" dirty="0">
                <a:latin typeface="+mj-lt"/>
                <a:ea typeface="Times New Roman" panose="02020603050405020304" pitchFamily="18" charset="0"/>
              </a:rPr>
              <a:t> om det </a:t>
            </a:r>
            <a:r>
              <a:rPr lang="en-US" sz="2400" dirty="0" err="1">
                <a:latin typeface="+mj-lt"/>
                <a:ea typeface="Times New Roman" panose="02020603050405020304" pitchFamily="18" charset="0"/>
              </a:rPr>
              <a:t>vil</a:t>
            </a:r>
            <a:r>
              <a:rPr lang="en-US" sz="2400" dirty="0">
                <a:latin typeface="+mj-lt"/>
                <a:ea typeface="Times New Roman" panose="02020603050405020304" pitchFamily="18" charset="0"/>
              </a:rPr>
              <a:t> </a:t>
            </a:r>
            <a:r>
              <a:rPr lang="en-US" sz="2400" dirty="0" err="1">
                <a:latin typeface="+mj-lt"/>
                <a:ea typeface="Times New Roman" panose="02020603050405020304" pitchFamily="18" charset="0"/>
              </a:rPr>
              <a:t>forældes</a:t>
            </a:r>
            <a:r>
              <a:rPr lang="en-US" sz="2400" dirty="0">
                <a:latin typeface="+mj-lt"/>
                <a:ea typeface="Times New Roman" panose="02020603050405020304" pitchFamily="18" charset="0"/>
              </a:rPr>
              <a:t> </a:t>
            </a:r>
            <a:r>
              <a:rPr lang="en-US" sz="2400" dirty="0" err="1">
                <a:latin typeface="+mj-lt"/>
                <a:ea typeface="Times New Roman" panose="02020603050405020304" pitchFamily="18" charset="0"/>
              </a:rPr>
              <a:t>hurtigt</a:t>
            </a:r>
            <a:br>
              <a:rPr lang="en-US" sz="2400" dirty="0">
                <a:latin typeface="+mj-lt"/>
                <a:ea typeface="Times New Roman" panose="02020603050405020304" pitchFamily="18" charset="0"/>
              </a:rPr>
            </a:br>
            <a:endParaRPr lang="da-DK" sz="2400" dirty="0">
              <a:effectLst/>
              <a:latin typeface="+mj-lt"/>
              <a:ea typeface="Calibri" panose="020F0502020204030204" pitchFamily="34" charset="0"/>
            </a:endParaRPr>
          </a:p>
          <a:p>
            <a:pPr marL="342900" lvl="0" indent="-342900">
              <a:lnSpc>
                <a:spcPts val="2400"/>
              </a:lnSpc>
              <a:buFont typeface="Symbol" panose="05050102010706020507" pitchFamily="18" charset="2"/>
              <a:buChar char=""/>
            </a:pPr>
            <a:r>
              <a:rPr lang="en-US" sz="2400" dirty="0" err="1">
                <a:effectLst/>
                <a:latin typeface="+mj-lt"/>
                <a:ea typeface="Times New Roman" panose="02020603050405020304" pitchFamily="18" charset="0"/>
              </a:rPr>
              <a:t>Vigtigt</a:t>
            </a:r>
            <a:r>
              <a:rPr lang="en-US" sz="2400" dirty="0">
                <a:effectLst/>
                <a:latin typeface="+mj-lt"/>
                <a:ea typeface="Times New Roman" panose="02020603050405020304" pitchFamily="18" charset="0"/>
              </a:rPr>
              <a:t>, at de </a:t>
            </a:r>
            <a:r>
              <a:rPr lang="en-US" sz="2400" dirty="0" err="1">
                <a:effectLst/>
                <a:latin typeface="+mj-lt"/>
                <a:ea typeface="Times New Roman" panose="02020603050405020304" pitchFamily="18" charset="0"/>
              </a:rPr>
              <a:t>studerende</a:t>
            </a:r>
            <a:r>
              <a:rPr lang="en-US" sz="2400" dirty="0">
                <a:effectLst/>
                <a:latin typeface="+mj-lt"/>
                <a:ea typeface="Times New Roman" panose="02020603050405020304" pitchFamily="18" charset="0"/>
              </a:rPr>
              <a:t> </a:t>
            </a:r>
            <a:r>
              <a:rPr lang="en-US" sz="2400" dirty="0" err="1">
                <a:effectLst/>
                <a:latin typeface="+mj-lt"/>
                <a:ea typeface="Times New Roman" panose="02020603050405020304" pitchFamily="18" charset="0"/>
              </a:rPr>
              <a:t>deklarerer</a:t>
            </a:r>
            <a:r>
              <a:rPr lang="en-US" sz="2400" dirty="0">
                <a:effectLst/>
                <a:latin typeface="+mj-lt"/>
                <a:ea typeface="Times New Roman" panose="02020603050405020304" pitchFamily="18" charset="0"/>
              </a:rPr>
              <a:t> </a:t>
            </a:r>
            <a:r>
              <a:rPr lang="en-US" sz="2400" dirty="0" err="1">
                <a:effectLst/>
                <a:latin typeface="+mj-lt"/>
                <a:ea typeface="Times New Roman" panose="02020603050405020304" pitchFamily="18" charset="0"/>
              </a:rPr>
              <a:t>deres</a:t>
            </a:r>
            <a:r>
              <a:rPr lang="en-US" sz="2400" dirty="0">
                <a:effectLst/>
                <a:latin typeface="+mj-lt"/>
                <a:ea typeface="Times New Roman" panose="02020603050405020304" pitchFamily="18" charset="0"/>
              </a:rPr>
              <a:t> “</a:t>
            </a:r>
            <a:r>
              <a:rPr lang="en-US" sz="2400" dirty="0" err="1">
                <a:effectLst/>
                <a:latin typeface="+mj-lt"/>
                <a:ea typeface="Times New Roman" panose="02020603050405020304" pitchFamily="18" charset="0"/>
              </a:rPr>
              <a:t>produkter</a:t>
            </a:r>
            <a:r>
              <a:rPr lang="en-US" sz="2400" dirty="0">
                <a:latin typeface="+mj-lt"/>
                <a:ea typeface="Times New Roman" panose="02020603050405020304" pitchFamily="18" charset="0"/>
              </a:rPr>
              <a:t>” (</a:t>
            </a:r>
            <a:r>
              <a:rPr lang="en-US" sz="2400" dirty="0" err="1">
                <a:latin typeface="+mj-lt"/>
                <a:ea typeface="Times New Roman" panose="02020603050405020304" pitchFamily="18" charset="0"/>
              </a:rPr>
              <a:t>referencer</a:t>
            </a:r>
            <a:r>
              <a:rPr lang="en-US" sz="2400" dirty="0">
                <a:latin typeface="+mj-lt"/>
                <a:ea typeface="Times New Roman" panose="02020603050405020304" pitchFamily="18" charset="0"/>
              </a:rPr>
              <a:t>)</a:t>
            </a:r>
            <a:br>
              <a:rPr lang="en-US" sz="2400" dirty="0">
                <a:effectLst/>
                <a:latin typeface="+mj-lt"/>
                <a:ea typeface="Times New Roman" panose="02020603050405020304" pitchFamily="18" charset="0"/>
              </a:rPr>
            </a:br>
            <a:endParaRPr lang="en-US" sz="2400" dirty="0">
              <a:effectLst/>
              <a:latin typeface="+mj-lt"/>
              <a:ea typeface="Times New Roman" panose="02020603050405020304" pitchFamily="18" charset="0"/>
            </a:endParaRPr>
          </a:p>
          <a:p>
            <a:pPr marL="342900" lvl="0" indent="-342900">
              <a:lnSpc>
                <a:spcPts val="2400"/>
              </a:lnSpc>
              <a:buFont typeface="Symbol" panose="05050102010706020507" pitchFamily="18" charset="2"/>
              <a:buChar char=""/>
            </a:pPr>
            <a:r>
              <a:rPr lang="da-DK" sz="2400" dirty="0">
                <a:effectLst/>
                <a:latin typeface="+mj-lt"/>
                <a:ea typeface="Times New Roman" panose="02020603050405020304" pitchFamily="18" charset="0"/>
              </a:rPr>
              <a:t>Vigtigt, at de studerende lærer, hvornår det giver mening at anvende AI, </a:t>
            </a:r>
            <a:br>
              <a:rPr lang="da-DK" sz="2400" dirty="0">
                <a:effectLst/>
                <a:latin typeface="+mj-lt"/>
                <a:ea typeface="Times New Roman" panose="02020603050405020304" pitchFamily="18" charset="0"/>
              </a:rPr>
            </a:br>
            <a:r>
              <a:rPr lang="da-DK" sz="2400" dirty="0">
                <a:effectLst/>
                <a:latin typeface="+mj-lt"/>
                <a:ea typeface="Times New Roman" panose="02020603050405020304" pitchFamily="18" charset="0"/>
              </a:rPr>
              <a:t>og hvilke opgaver det ikke egner sig til</a:t>
            </a:r>
            <a:br>
              <a:rPr lang="da-DK" sz="2400" dirty="0">
                <a:effectLst/>
                <a:latin typeface="+mj-lt"/>
                <a:ea typeface="Times New Roman" panose="02020603050405020304" pitchFamily="18" charset="0"/>
              </a:rPr>
            </a:br>
            <a:endParaRPr lang="da-DK" sz="2400" dirty="0">
              <a:effectLst/>
              <a:latin typeface="+mj-lt"/>
              <a:ea typeface="Calibri" panose="020F0502020204030204" pitchFamily="34" charset="0"/>
            </a:endParaRPr>
          </a:p>
          <a:p>
            <a:pPr marL="342900" lvl="0" indent="-342900">
              <a:lnSpc>
                <a:spcPts val="2400"/>
              </a:lnSpc>
              <a:buFont typeface="Symbol" panose="05050102010706020507" pitchFamily="18" charset="2"/>
              <a:buChar char=""/>
            </a:pPr>
            <a:r>
              <a:rPr lang="da-DK" sz="2400" dirty="0">
                <a:effectLst/>
                <a:latin typeface="+mj-lt"/>
                <a:ea typeface="Times New Roman" panose="02020603050405020304" pitchFamily="18" charset="0"/>
              </a:rPr>
              <a:t>DTU bør være banebrydende, men det kræver ressourcer</a:t>
            </a:r>
            <a:endParaRPr lang="da-DK" sz="2400" dirty="0">
              <a:effectLst/>
              <a:latin typeface="+mj-lt"/>
              <a:ea typeface="Calibri" panose="020F0502020204030204" pitchFamily="34" charset="0"/>
            </a:endParaRPr>
          </a:p>
          <a:p>
            <a:pPr marL="0" indent="0">
              <a:buNone/>
            </a:pPr>
            <a:endParaRPr lang="da-DK" sz="1800" dirty="0">
              <a:effectLst/>
              <a:latin typeface="Calibri" panose="020F0502020204030204" pitchFamily="34" charset="0"/>
              <a:ea typeface="Calibri" panose="020F0502020204030204" pitchFamily="34" charset="0"/>
            </a:endParaRPr>
          </a:p>
          <a:p>
            <a:endParaRPr lang="en-GB" sz="1700" dirty="0"/>
          </a:p>
          <a:p>
            <a:endParaRPr lang="en-GB" sz="1700" dirty="0"/>
          </a:p>
        </p:txBody>
      </p:sp>
      <p:sp>
        <p:nvSpPr>
          <p:cNvPr id="4" name="Slide Number Placeholder 3">
            <a:extLst>
              <a:ext uri="{FF2B5EF4-FFF2-40B4-BE49-F238E27FC236}">
                <a16:creationId xmlns:a16="http://schemas.microsoft.com/office/drawing/2014/main" id="{3CA5A280-6146-2526-9B2B-1BDD46532AC2}"/>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16</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47A7135B-97E3-C78E-7290-5E7CC19EBC0F}"/>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custDataLst>
      <p:custData r:id="rId1"/>
      <p:custData r:id="rId2"/>
    </p:custDataLst>
    <p:extLst>
      <p:ext uri="{BB962C8B-B14F-4D97-AF65-F5344CB8AC3E}">
        <p14:creationId xmlns:p14="http://schemas.microsoft.com/office/powerpoint/2010/main" val="2031517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7B0100-1319-18AE-5C05-276732513998}"/>
              </a:ext>
            </a:extLst>
          </p:cNvPr>
          <p:cNvSpPr>
            <a:spLocks noGrp="1"/>
          </p:cNvSpPr>
          <p:nvPr>
            <p:ph type="title"/>
          </p:nvPr>
        </p:nvSpPr>
        <p:spPr>
          <a:xfrm>
            <a:off x="1103312" y="-315416"/>
            <a:ext cx="9312374" cy="972716"/>
          </a:xfrm>
        </p:spPr>
        <p:txBody>
          <a:bodyPr/>
          <a:lstStyle/>
          <a:p>
            <a:br>
              <a:rPr lang="da-DK" dirty="0"/>
            </a:br>
            <a:r>
              <a:rPr lang="da-DK" dirty="0"/>
              <a:t>DTU’s arbejdsgruppe om AI</a:t>
            </a:r>
            <a:endParaRPr lang="da-DK" i="1" dirty="0"/>
          </a:p>
        </p:txBody>
      </p:sp>
      <p:sp>
        <p:nvSpPr>
          <p:cNvPr id="3" name="Pladsholder til indhold 2">
            <a:extLst>
              <a:ext uri="{FF2B5EF4-FFF2-40B4-BE49-F238E27FC236}">
                <a16:creationId xmlns:a16="http://schemas.microsoft.com/office/drawing/2014/main" id="{CED3BB69-079C-C5B6-B49B-DC94177C7BF9}"/>
              </a:ext>
            </a:extLst>
          </p:cNvPr>
          <p:cNvSpPr>
            <a:spLocks noGrp="1"/>
          </p:cNvSpPr>
          <p:nvPr>
            <p:ph idx="1"/>
          </p:nvPr>
        </p:nvSpPr>
        <p:spPr>
          <a:xfrm>
            <a:off x="766614" y="764704"/>
            <a:ext cx="11305256" cy="3879948"/>
          </a:xfrm>
        </p:spPr>
        <p:txBody>
          <a:bodyPr/>
          <a:lstStyle/>
          <a:p>
            <a:pPr marL="34290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Per Bækgaard, </a:t>
            </a:r>
            <a:r>
              <a:rPr lang="da-DK" sz="2400" dirty="0" err="1">
                <a:effectLst/>
                <a:latin typeface="Calibri" panose="020F0502020204030204" pitchFamily="34" charset="0"/>
                <a:ea typeface="Times New Roman" panose="02020603050405020304" pitchFamily="18" charset="0"/>
              </a:rPr>
              <a:t>MSc</a:t>
            </a:r>
            <a:r>
              <a:rPr lang="da-DK" sz="2400" dirty="0">
                <a:effectLst/>
                <a:latin typeface="Calibri" panose="020F0502020204030204" pitchFamily="34" charset="0"/>
                <a:ea typeface="Times New Roman" panose="02020603050405020304" pitchFamily="18" charset="0"/>
              </a:rPr>
              <a:t>-studieleder, </a:t>
            </a:r>
            <a:r>
              <a:rPr lang="da-DK" sz="2400" dirty="0" err="1">
                <a:effectLst/>
                <a:latin typeface="Calibri" panose="020F0502020204030204" pitchFamily="34" charset="0"/>
                <a:ea typeface="Times New Roman" panose="02020603050405020304" pitchFamily="18" charset="0"/>
              </a:rPr>
              <a:t>forperson</a:t>
            </a:r>
            <a:r>
              <a:rPr lang="da-DK" sz="2400" dirty="0">
                <a:effectLst/>
                <a:latin typeface="Calibri" panose="020F0502020204030204" pitchFamily="34" charset="0"/>
                <a:ea typeface="Times New Roman" panose="02020603050405020304" pitchFamily="18" charset="0"/>
              </a:rPr>
              <a:t> (DTU </a:t>
            </a:r>
            <a:r>
              <a:rPr lang="da-DK" sz="2400" dirty="0" err="1">
                <a:effectLst/>
                <a:latin typeface="Calibri" panose="020F0502020204030204" pitchFamily="34" charset="0"/>
                <a:ea typeface="Times New Roman" panose="02020603050405020304" pitchFamily="18" charset="0"/>
              </a:rPr>
              <a:t>Compute</a:t>
            </a:r>
            <a:r>
              <a:rPr lang="da-DK" sz="2400" dirty="0">
                <a:effectLst/>
                <a:latin typeface="Calibri" panose="020F0502020204030204" pitchFamily="34" charset="0"/>
                <a:ea typeface="Times New Roman" panose="02020603050405020304" pitchFamily="18" charset="0"/>
              </a:rPr>
              <a:t>) </a:t>
            </a:r>
          </a:p>
          <a:p>
            <a:pPr marL="34290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Lars Kai Hansen, professor (DTU </a:t>
            </a:r>
            <a:r>
              <a:rPr lang="da-DK" sz="2400" dirty="0" err="1">
                <a:effectLst/>
                <a:latin typeface="Calibri" panose="020F0502020204030204" pitchFamily="34" charset="0"/>
                <a:ea typeface="Times New Roman" panose="02020603050405020304" pitchFamily="18" charset="0"/>
              </a:rPr>
              <a:t>Compute</a:t>
            </a:r>
            <a:r>
              <a:rPr lang="da-DK" sz="2400" dirty="0">
                <a:effectLst/>
                <a:latin typeface="Calibri" panose="020F0502020204030204" pitchFamily="34" charset="0"/>
                <a:ea typeface="Times New Roman" panose="02020603050405020304" pitchFamily="18" charset="0"/>
              </a:rPr>
              <a:t>)</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2400" dirty="0">
                <a:effectLst/>
                <a:latin typeface="Calibri" panose="020F0502020204030204" pitchFamily="34" charset="0"/>
                <a:ea typeface="Times New Roman" panose="02020603050405020304" pitchFamily="18" charset="0"/>
              </a:rPr>
              <a:t>Samuel </a:t>
            </a:r>
            <a:r>
              <a:rPr lang="en-US" sz="2400" dirty="0" err="1">
                <a:effectLst/>
                <a:latin typeface="Calibri" panose="020F0502020204030204" pitchFamily="34" charset="0"/>
                <a:ea typeface="Times New Roman" panose="02020603050405020304" pitchFamily="18" charset="0"/>
              </a:rPr>
              <a:t>Breuning</a:t>
            </a:r>
            <a:r>
              <a:rPr lang="en-US" sz="2400" dirty="0">
                <a:effectLst/>
                <a:latin typeface="Calibri" panose="020F0502020204030204" pitchFamily="34" charset="0"/>
                <a:ea typeface="Times New Roman" panose="02020603050405020304" pitchFamily="18" charset="0"/>
              </a:rPr>
              <a:t> Larsen, </a:t>
            </a:r>
            <a:r>
              <a:rPr lang="en-US" sz="2400" dirty="0" err="1">
                <a:effectLst/>
                <a:latin typeface="Calibri" panose="020F0502020204030204" pitchFamily="34" charset="0"/>
                <a:ea typeface="Times New Roman" panose="02020603050405020304" pitchFamily="18" charset="0"/>
              </a:rPr>
              <a:t>studieleder</a:t>
            </a:r>
            <a:r>
              <a:rPr lang="en-US" sz="2400" dirty="0">
                <a:effectLst/>
                <a:latin typeface="Calibri" panose="020F0502020204030204" pitchFamily="34" charset="0"/>
                <a:ea typeface="Times New Roman" panose="02020603050405020304" pitchFamily="18" charset="0"/>
              </a:rPr>
              <a:t> (DTU Engineering Technology)</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Sara Renée Ruepp, </a:t>
            </a:r>
            <a:r>
              <a:rPr lang="da-DK" sz="2400" dirty="0" err="1">
                <a:effectLst/>
                <a:latin typeface="Calibri" panose="020F0502020204030204" pitchFamily="34" charset="0"/>
                <a:ea typeface="Times New Roman" panose="02020603050405020304" pitchFamily="18" charset="0"/>
              </a:rPr>
              <a:t>MSc</a:t>
            </a:r>
            <a:r>
              <a:rPr lang="da-DK" sz="2400" dirty="0">
                <a:effectLst/>
                <a:latin typeface="Calibri" panose="020F0502020204030204" pitchFamily="34" charset="0"/>
                <a:ea typeface="Times New Roman" panose="02020603050405020304" pitchFamily="18" charset="0"/>
              </a:rPr>
              <a:t>-studieleder (DTU </a:t>
            </a:r>
            <a:r>
              <a:rPr lang="da-DK" sz="2400" dirty="0" err="1">
                <a:effectLst/>
                <a:latin typeface="Calibri" panose="020F0502020204030204" pitchFamily="34" charset="0"/>
                <a:ea typeface="Times New Roman" panose="02020603050405020304" pitchFamily="18" charset="0"/>
              </a:rPr>
              <a:t>Elektro</a:t>
            </a:r>
            <a:r>
              <a:rPr lang="da-DK" sz="2400" dirty="0">
                <a:effectLst/>
                <a:latin typeface="Calibri" panose="020F0502020204030204" pitchFamily="34" charset="0"/>
                <a:ea typeface="Times New Roman" panose="02020603050405020304" pitchFamily="18" charset="0"/>
              </a:rPr>
              <a:t>)</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Michael Deininger, </a:t>
            </a:r>
            <a:r>
              <a:rPr lang="da-DK" sz="2400" dirty="0" err="1">
                <a:effectLst/>
                <a:latin typeface="Calibri" panose="020F0502020204030204" pitchFamily="34" charset="0"/>
                <a:ea typeface="Times New Roman" panose="02020603050405020304" pitchFamily="18" charset="0"/>
              </a:rPr>
              <a:t>BSc</a:t>
            </a:r>
            <a:r>
              <a:rPr lang="da-DK" sz="2400" dirty="0">
                <a:effectLst/>
                <a:latin typeface="Calibri" panose="020F0502020204030204" pitchFamily="34" charset="0"/>
                <a:ea typeface="Times New Roman" panose="02020603050405020304" pitchFamily="18" charset="0"/>
              </a:rPr>
              <a:t>-studieleder (DTU </a:t>
            </a:r>
            <a:r>
              <a:rPr lang="da-DK" sz="2400" dirty="0" err="1">
                <a:effectLst/>
                <a:latin typeface="Calibri" panose="020F0502020204030204" pitchFamily="34" charset="0"/>
                <a:ea typeface="Times New Roman" panose="02020603050405020304" pitchFamily="18" charset="0"/>
              </a:rPr>
              <a:t>Construct</a:t>
            </a:r>
            <a:r>
              <a:rPr lang="da-DK" sz="2400" dirty="0">
                <a:effectLst/>
                <a:latin typeface="Calibri" panose="020F0502020204030204" pitchFamily="34" charset="0"/>
                <a:ea typeface="Times New Roman" panose="02020603050405020304" pitchFamily="18" charset="0"/>
              </a:rPr>
              <a:t>)</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Esben Thormann, </a:t>
            </a:r>
            <a:r>
              <a:rPr lang="da-DK" sz="2400" dirty="0" err="1">
                <a:effectLst/>
                <a:latin typeface="Calibri" panose="020F0502020204030204" pitchFamily="34" charset="0"/>
                <a:ea typeface="Times New Roman" panose="02020603050405020304" pitchFamily="18" charset="0"/>
              </a:rPr>
              <a:t>ph.d.skoleleder</a:t>
            </a:r>
            <a:r>
              <a:rPr lang="da-DK" sz="2400" dirty="0">
                <a:effectLst/>
                <a:latin typeface="Calibri" panose="020F0502020204030204" pitchFamily="34" charset="0"/>
                <a:ea typeface="Times New Roman" panose="02020603050405020304" pitchFamily="18" charset="0"/>
              </a:rPr>
              <a:t> (DTU Kemi)</a:t>
            </a:r>
          </a:p>
          <a:p>
            <a:pPr marL="342900" lvl="0" indent="-342900">
              <a:buSzPts val="1000"/>
              <a:buFont typeface="Symbol" panose="05050102010706020507" pitchFamily="18" charset="2"/>
              <a:buChar char=""/>
              <a:tabLst>
                <a:tab pos="457200" algn="l"/>
              </a:tabLst>
            </a:pPr>
            <a:r>
              <a:rPr lang="da-DK" sz="2400" dirty="0">
                <a:latin typeface="Calibri" panose="020F0502020204030204" pitchFamily="34" charset="0"/>
                <a:ea typeface="Times New Roman" panose="02020603050405020304" pitchFamily="18" charset="0"/>
              </a:rPr>
              <a:t>Natasha Hougaard, studerende, tidligere PF-</a:t>
            </a:r>
            <a:r>
              <a:rPr lang="da-DK" sz="2400" dirty="0" err="1">
                <a:latin typeface="Calibri" panose="020F0502020204030204" pitchFamily="34" charset="0"/>
                <a:ea typeface="Times New Roman" panose="02020603050405020304" pitchFamily="18" charset="0"/>
              </a:rPr>
              <a:t>forperson</a:t>
            </a:r>
            <a:endParaRPr lang="da-DK" sz="2400" dirty="0">
              <a:effectLst/>
              <a:latin typeface="Calibri" panose="020F0502020204030204" pitchFamily="34"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da-DK" sz="2400" dirty="0">
                <a:latin typeface="Calibri" panose="020F0502020204030204" pitchFamily="34" charset="0"/>
                <a:ea typeface="Calibri" panose="020F0502020204030204" pitchFamily="34" charset="0"/>
              </a:rPr>
              <a:t>Johnny Carlsson, teamleder (DTU AIT)</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400" dirty="0">
                <a:latin typeface="Calibri" panose="020F0502020204030204" pitchFamily="34" charset="0"/>
                <a:ea typeface="Times New Roman" panose="02020603050405020304" pitchFamily="18" charset="0"/>
              </a:rPr>
              <a:t>Jens Duus, prodekan for uddannelse og l</a:t>
            </a:r>
            <a:r>
              <a:rPr lang="da-DK" sz="2400" dirty="0">
                <a:effectLst/>
                <a:latin typeface="Calibri" panose="020F0502020204030204" pitchFamily="34" charset="0"/>
                <a:ea typeface="Times New Roman" panose="02020603050405020304" pitchFamily="18" charset="0"/>
              </a:rPr>
              <a:t>eder af DTU </a:t>
            </a:r>
            <a:r>
              <a:rPr lang="da-DK" sz="2400" dirty="0" err="1">
                <a:effectLst/>
                <a:latin typeface="Calibri" panose="020F0502020204030204" pitchFamily="34" charset="0"/>
                <a:ea typeface="Times New Roman" panose="02020603050405020304" pitchFamily="18" charset="0"/>
              </a:rPr>
              <a:t>LearningLab</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Lars Christoffersen, dekan for uddannelse</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Vicky Johansen (AUS)</a:t>
            </a:r>
          </a:p>
          <a:p>
            <a:pPr marL="342900" lvl="0" indent="-342900">
              <a:buSzPts val="1000"/>
              <a:buFont typeface="Symbol" panose="05050102010706020507" pitchFamily="18" charset="2"/>
              <a:buChar char=""/>
              <a:tabLst>
                <a:tab pos="457200" algn="l"/>
              </a:tabLst>
            </a:pPr>
            <a:r>
              <a:rPr lang="da-DK" sz="2400" dirty="0">
                <a:latin typeface="Calibri" panose="020F0502020204030204" pitchFamily="34" charset="0"/>
                <a:ea typeface="Calibri" panose="020F0502020204030204" pitchFamily="34" charset="0"/>
              </a:rPr>
              <a:t>Nina Fog, programleder for D.T.U.(HR)</a:t>
            </a:r>
            <a:endParaRPr lang="da-DK" sz="24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400" dirty="0">
                <a:effectLst/>
                <a:latin typeface="Calibri" panose="020F0502020204030204" pitchFamily="34" charset="0"/>
                <a:ea typeface="Times New Roman" panose="02020603050405020304" pitchFamily="18" charset="0"/>
              </a:rPr>
              <a:t>Lene Bisgaard (AUS) (sekretariatsbetjening)</a:t>
            </a:r>
          </a:p>
          <a:p>
            <a:pPr marL="342900" lvl="0" indent="-342900">
              <a:buSzPts val="1000"/>
              <a:buFont typeface="Symbol" panose="05050102010706020507" pitchFamily="18" charset="2"/>
              <a:buChar char=""/>
              <a:tabLst>
                <a:tab pos="457200" algn="l"/>
              </a:tabLst>
            </a:pPr>
            <a:endParaRPr lang="da-DK" dirty="0">
              <a:latin typeface="Calibri" panose="020F0502020204030204" pitchFamily="34" charset="0"/>
              <a:ea typeface="Calibri" panose="020F0502020204030204" pitchFamily="34" charset="0"/>
            </a:endParaRPr>
          </a:p>
          <a:p>
            <a:pPr marL="216000" lvl="1" indent="0">
              <a:buNone/>
            </a:pPr>
            <a:endParaRPr lang="da-DK" dirty="0"/>
          </a:p>
        </p:txBody>
      </p:sp>
      <p:sp>
        <p:nvSpPr>
          <p:cNvPr id="4" name="Pladsholder til slidenummer 3">
            <a:extLst>
              <a:ext uri="{FF2B5EF4-FFF2-40B4-BE49-F238E27FC236}">
                <a16:creationId xmlns:a16="http://schemas.microsoft.com/office/drawing/2014/main" id="{78A02EDD-71CA-95D6-BE9F-064E274A0F3F}"/>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17</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5" name="Rectangle 4">
            <a:extLst>
              <a:ext uri="{FF2B5EF4-FFF2-40B4-BE49-F238E27FC236}">
                <a16:creationId xmlns:a16="http://schemas.microsoft.com/office/drawing/2014/main" id="{4E12A636-B65C-170E-D3C2-81B6B9A2C2A8}"/>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92133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32CA81-A1A5-5C41-ED78-EA343A5E4ED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4151352-F105-F120-5E05-E78CEC9D5F81}"/>
              </a:ext>
            </a:extLst>
          </p:cNvPr>
          <p:cNvSpPr>
            <a:spLocks noGrp="1"/>
          </p:cNvSpPr>
          <p:nvPr>
            <p:ph type="ctrTitle"/>
          </p:nvPr>
        </p:nvSpPr>
        <p:spPr>
          <a:xfrm>
            <a:off x="118542" y="1010574"/>
            <a:ext cx="11593287" cy="3642562"/>
          </a:xfrm>
        </p:spPr>
        <p:txBody>
          <a:bodyPr/>
          <a:lstStyle/>
          <a:p>
            <a:br>
              <a:rPr lang="en-GB" sz="6600" dirty="0"/>
            </a:br>
            <a:br>
              <a:rPr lang="en-GB" sz="6600" dirty="0"/>
            </a:br>
            <a:r>
              <a:rPr lang="en-GB" sz="6600" dirty="0"/>
              <a:t>Fri </a:t>
            </a:r>
            <a:r>
              <a:rPr lang="en-GB" sz="6600" dirty="0" err="1"/>
              <a:t>adgang</a:t>
            </a:r>
            <a:r>
              <a:rPr lang="en-GB" sz="6600" dirty="0"/>
              <a:t> </a:t>
            </a:r>
            <a:r>
              <a:rPr lang="en-GB" sz="6600" dirty="0" err="1"/>
              <a:t>til</a:t>
            </a:r>
            <a:r>
              <a:rPr lang="en-GB" sz="6600" dirty="0"/>
              <a:t> </a:t>
            </a:r>
            <a:br>
              <a:rPr lang="en-GB" sz="6600" dirty="0"/>
            </a:br>
            <a:r>
              <a:rPr lang="en-GB" sz="6600" dirty="0" err="1"/>
              <a:t>Microsofts</a:t>
            </a:r>
            <a:r>
              <a:rPr lang="en-GB" sz="6600" dirty="0"/>
              <a:t> Copilot</a:t>
            </a:r>
            <a:br>
              <a:rPr lang="en-GB" sz="6600" dirty="0"/>
            </a:br>
            <a:br>
              <a:rPr lang="en-GB" sz="6600" dirty="0"/>
            </a:br>
            <a:endParaRPr lang="en-GB" sz="4800" b="0" dirty="0"/>
          </a:p>
        </p:txBody>
      </p:sp>
      <p:sp>
        <p:nvSpPr>
          <p:cNvPr id="5" name="Subtitle 4">
            <a:extLst>
              <a:ext uri="{FF2B5EF4-FFF2-40B4-BE49-F238E27FC236}">
                <a16:creationId xmlns:a16="http://schemas.microsoft.com/office/drawing/2014/main" id="{BDC3616A-5B1A-770F-5482-368A25C54CEA}"/>
              </a:ext>
            </a:extLst>
          </p:cNvPr>
          <p:cNvSpPr>
            <a:spLocks noGrp="1"/>
          </p:cNvSpPr>
          <p:nvPr>
            <p:ph type="subTitle" idx="1"/>
          </p:nvPr>
        </p:nvSpPr>
        <p:spPr>
          <a:xfrm>
            <a:off x="1415488" y="1628800"/>
            <a:ext cx="9671611" cy="1656184"/>
          </a:xfrm>
        </p:spPr>
        <p:txBody>
          <a:bodyPr/>
          <a:lstStyle/>
          <a:p>
            <a:br>
              <a:rPr lang="en-GB" dirty="0"/>
            </a:br>
            <a:r>
              <a:rPr lang="en-GB" dirty="0"/>
              <a:t>		</a:t>
            </a:r>
          </a:p>
        </p:txBody>
      </p:sp>
      <p:sp>
        <p:nvSpPr>
          <p:cNvPr id="3" name="Slide Number Placeholder 2">
            <a:extLst>
              <a:ext uri="{FF2B5EF4-FFF2-40B4-BE49-F238E27FC236}">
                <a16:creationId xmlns:a16="http://schemas.microsoft.com/office/drawing/2014/main" id="{A641F344-81EF-FC86-4CA5-698D4A2B5A09}"/>
              </a:ext>
            </a:extLst>
          </p:cNvPr>
          <p:cNvSpPr>
            <a:spLocks noGrp="1"/>
          </p:cNvSpPr>
          <p:nvPr>
            <p:ph type="sldNum" sz="quarter" idx="17"/>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24C8C45C-947F-4981-8B3F-4F32E973C901}"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18</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62814EA1-E97C-0B70-CEF3-40A437F2D9E3}"/>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custDataLst>
      <p:custData r:id="rId1"/>
      <p:custData r:id="rId2"/>
    </p:custDataLst>
    <p:extLst>
      <p:ext uri="{BB962C8B-B14F-4D97-AF65-F5344CB8AC3E}">
        <p14:creationId xmlns:p14="http://schemas.microsoft.com/office/powerpoint/2010/main" val="557426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C5FCEB-B90D-ACEA-0D7B-DE02B079F7C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7DF465C-413D-A2C5-0594-E604605D0BC6}"/>
              </a:ext>
            </a:extLst>
          </p:cNvPr>
          <p:cNvSpPr>
            <a:spLocks noGrp="1"/>
          </p:cNvSpPr>
          <p:nvPr>
            <p:ph type="title"/>
          </p:nvPr>
        </p:nvSpPr>
        <p:spPr>
          <a:xfrm>
            <a:off x="1103312" y="-99392"/>
            <a:ext cx="9312374" cy="972716"/>
          </a:xfrm>
        </p:spPr>
        <p:txBody>
          <a:bodyPr/>
          <a:lstStyle/>
          <a:p>
            <a:r>
              <a:rPr lang="da-DK" dirty="0"/>
              <a:t>Fri og beskyttet adgang til Microsofts Copilot</a:t>
            </a:r>
            <a:endParaRPr lang="da-DK" i="1" dirty="0"/>
          </a:p>
        </p:txBody>
      </p:sp>
      <p:sp>
        <p:nvSpPr>
          <p:cNvPr id="3" name="Pladsholder til indhold 2">
            <a:extLst>
              <a:ext uri="{FF2B5EF4-FFF2-40B4-BE49-F238E27FC236}">
                <a16:creationId xmlns:a16="http://schemas.microsoft.com/office/drawing/2014/main" id="{84F1CBCE-395F-CE1D-1574-3DFA33D50F8F}"/>
              </a:ext>
            </a:extLst>
          </p:cNvPr>
          <p:cNvSpPr>
            <a:spLocks noGrp="1"/>
          </p:cNvSpPr>
          <p:nvPr>
            <p:ph idx="1"/>
          </p:nvPr>
        </p:nvSpPr>
        <p:spPr>
          <a:xfrm>
            <a:off x="550590" y="1196752"/>
            <a:ext cx="11305256" cy="4680520"/>
          </a:xfrm>
        </p:spPr>
        <p:txBody>
          <a:bodyPr/>
          <a:lstStyle/>
          <a:p>
            <a:pPr marL="0" lvl="0" indent="0">
              <a:buSzPts val="1000"/>
              <a:buNone/>
              <a:tabLst>
                <a:tab pos="457200" algn="l"/>
              </a:tabLst>
            </a:pPr>
            <a:r>
              <a:rPr lang="da-DK" sz="2200" b="1" dirty="0"/>
              <a:t>Adgang - hvordan?</a:t>
            </a:r>
          </a:p>
          <a:p>
            <a:pPr>
              <a:buSzPts val="1000"/>
              <a:tabLst>
                <a:tab pos="457200" algn="l"/>
              </a:tabLst>
            </a:pPr>
            <a:r>
              <a:rPr lang="da-DK" sz="2200" dirty="0">
                <a:ea typeface="Calibri" panose="020F0502020204030204" pitchFamily="34" charset="0"/>
              </a:rPr>
              <a:t>Hvis du benytter Edge-browser er Copilot indbygget: Ikon i højre hjørne fører direkte over i Copilot</a:t>
            </a:r>
          </a:p>
          <a:p>
            <a:pPr>
              <a:buSzPts val="1000"/>
              <a:tabLst>
                <a:tab pos="457200" algn="l"/>
              </a:tabLst>
            </a:pPr>
            <a:r>
              <a:rPr lang="da-DK" sz="2200" dirty="0">
                <a:ea typeface="Calibri" panose="020F0502020204030204" pitchFamily="34" charset="0"/>
              </a:rPr>
              <a:t>Du kan også skrive </a:t>
            </a:r>
            <a:r>
              <a:rPr lang="da-DK" sz="2200" b="1" dirty="0">
                <a:ea typeface="Calibri" panose="020F0502020204030204" pitchFamily="34" charset="0"/>
              </a:rPr>
              <a:t>copilot.microsoft.com </a:t>
            </a:r>
            <a:r>
              <a:rPr lang="da-DK" sz="2200" dirty="0">
                <a:ea typeface="Calibri" panose="020F0502020204030204" pitchFamily="34" charset="0"/>
              </a:rPr>
              <a:t>i din browser og logge på DTU i øverste højre hjørne</a:t>
            </a:r>
          </a:p>
          <a:p>
            <a:pPr marL="0" lvl="0" indent="0">
              <a:buSzPts val="1000"/>
              <a:buNone/>
              <a:tabLst>
                <a:tab pos="457200" algn="l"/>
              </a:tabLst>
            </a:pPr>
            <a:endParaRPr lang="da-DK" sz="2200" dirty="0">
              <a:ea typeface="Calibri" panose="020F0502020204030204" pitchFamily="34" charset="0"/>
            </a:endParaRPr>
          </a:p>
          <a:p>
            <a:pPr marL="0" lvl="0" indent="0">
              <a:buSzPts val="1000"/>
              <a:buNone/>
              <a:tabLst>
                <a:tab pos="457200" algn="l"/>
              </a:tabLst>
            </a:pPr>
            <a:r>
              <a:rPr lang="da-DK" sz="2200" b="1" dirty="0">
                <a:ea typeface="Calibri" panose="020F0502020204030204" pitchFamily="34" charset="0"/>
              </a:rPr>
              <a:t>Beskyttelse</a:t>
            </a:r>
          </a:p>
          <a:p>
            <a:pPr marL="0" lvl="0" indent="0">
              <a:buSzPts val="1000"/>
              <a:buNone/>
              <a:tabLst>
                <a:tab pos="457200" algn="l"/>
              </a:tabLst>
            </a:pPr>
            <a:r>
              <a:rPr lang="da-DK" sz="2200" dirty="0">
                <a:ea typeface="Calibri" panose="020F0502020204030204" pitchFamily="34" charset="0"/>
              </a:rPr>
              <a:t>Hvis du benytter Microsofts Copilot med dit DTU-login er dine data beskyttet, dvs. </a:t>
            </a:r>
          </a:p>
          <a:p>
            <a:pPr marL="342900" lvl="0" indent="-342900">
              <a:buSzPts val="1000"/>
              <a:buFont typeface="Symbol" panose="05050102010706020507" pitchFamily="18" charset="2"/>
              <a:buChar char=""/>
              <a:tabLst>
                <a:tab pos="457200" algn="l"/>
              </a:tabLst>
            </a:pPr>
            <a:r>
              <a:rPr lang="da-DK" sz="2200" dirty="0">
                <a:effectLst/>
                <a:ea typeface="Times New Roman" panose="02020603050405020304" pitchFamily="18" charset="0"/>
              </a:rPr>
              <a:t>Dine data, herunder din prompt/spørgsmål til Microsofts Copilot indgår ikke i modellens</a:t>
            </a:r>
            <a:br>
              <a:rPr lang="da-DK" sz="2200" dirty="0">
                <a:effectLst/>
                <a:ea typeface="Times New Roman" panose="02020603050405020304" pitchFamily="18" charset="0"/>
              </a:rPr>
            </a:br>
            <a:r>
              <a:rPr lang="da-DK" sz="2200" dirty="0">
                <a:effectLst/>
                <a:ea typeface="Times New Roman" panose="02020603050405020304" pitchFamily="18" charset="0"/>
              </a:rPr>
              <a:t>træningsdata og kan derfor ikke dukke op i svar til andre brugere</a:t>
            </a:r>
            <a:endParaRPr lang="da-DK" sz="2200" dirty="0">
              <a:effectLst/>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200" dirty="0">
                <a:effectLst/>
                <a:ea typeface="Times New Roman" panose="02020603050405020304" pitchFamily="18" charset="0"/>
              </a:rPr>
              <a:t>De data, som du oplyser via din prompt/spørgsmål gemmes ikke </a:t>
            </a:r>
            <a:endParaRPr lang="da-DK" sz="2200" dirty="0">
              <a:effectLst/>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da-DK" sz="2200" dirty="0">
                <a:effectLst/>
                <a:ea typeface="Times New Roman" panose="02020603050405020304" pitchFamily="18" charset="0"/>
              </a:rPr>
              <a:t>Den AI-model, som vi har adgang til via Microsofts Copilot, ligger på Datacentre inden for EU, så GDPR-reglerne overholdes. </a:t>
            </a:r>
            <a:endParaRPr lang="da-DK" sz="2200" dirty="0">
              <a:effectLst/>
              <a:ea typeface="Calibri" panose="020F0502020204030204" pitchFamily="34" charset="0"/>
            </a:endParaRPr>
          </a:p>
          <a:p>
            <a:pPr marL="0" lvl="0" indent="0">
              <a:buSzPts val="1000"/>
              <a:buNone/>
              <a:tabLst>
                <a:tab pos="457200" algn="l"/>
              </a:tabLst>
            </a:pPr>
            <a:endParaRPr lang="da-DK" sz="2000" dirty="0">
              <a:latin typeface="Calibri" panose="020F0502020204030204" pitchFamily="34" charset="0"/>
              <a:ea typeface="Calibri" panose="020F0502020204030204" pitchFamily="34" charset="0"/>
            </a:endParaRPr>
          </a:p>
          <a:p>
            <a:pPr marL="216000" lvl="1" indent="0">
              <a:buNone/>
            </a:pPr>
            <a:endParaRPr lang="da-DK" dirty="0"/>
          </a:p>
        </p:txBody>
      </p:sp>
      <p:sp>
        <p:nvSpPr>
          <p:cNvPr id="4" name="Pladsholder til slidenummer 3">
            <a:extLst>
              <a:ext uri="{FF2B5EF4-FFF2-40B4-BE49-F238E27FC236}">
                <a16:creationId xmlns:a16="http://schemas.microsoft.com/office/drawing/2014/main" id="{DBCD7430-9C57-14F0-2E90-8CA7C1D1C447}"/>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19</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5" name="Rectangle 4">
            <a:extLst>
              <a:ext uri="{FF2B5EF4-FFF2-40B4-BE49-F238E27FC236}">
                <a16:creationId xmlns:a16="http://schemas.microsoft.com/office/drawing/2014/main" id="{5E82AE8E-A4A6-F0FA-5014-E3887EC7D258}"/>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2644611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D7D51-12CE-5087-D77C-88E6F72877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78FCE9-65B8-EC0A-A639-6C3562040BBB}"/>
              </a:ext>
            </a:extLst>
          </p:cNvPr>
          <p:cNvSpPr>
            <a:spLocks noGrp="1"/>
          </p:cNvSpPr>
          <p:nvPr>
            <p:ph type="title"/>
          </p:nvPr>
        </p:nvSpPr>
        <p:spPr>
          <a:xfrm>
            <a:off x="1774726" y="656084"/>
            <a:ext cx="10164324" cy="972716"/>
          </a:xfrm>
        </p:spPr>
        <p:txBody>
          <a:bodyPr/>
          <a:lstStyle/>
          <a:p>
            <a:r>
              <a:rPr lang="da-DK" dirty="0">
                <a:solidFill>
                  <a:schemeClr val="tx1"/>
                </a:solidFill>
              </a:rPr>
              <a:t>CUU møde den 28. februar 2024</a:t>
            </a:r>
            <a:br>
              <a:rPr lang="da-DK" dirty="0">
                <a:solidFill>
                  <a:schemeClr val="bg1">
                    <a:lumMod val="65000"/>
                  </a:schemeClr>
                </a:solidFill>
              </a:rPr>
            </a:br>
            <a:endParaRPr lang="da-DK" dirty="0">
              <a:solidFill>
                <a:schemeClr val="bg1">
                  <a:lumMod val="65000"/>
                </a:schemeClr>
              </a:solidFill>
            </a:endParaRPr>
          </a:p>
        </p:txBody>
      </p:sp>
      <p:sp>
        <p:nvSpPr>
          <p:cNvPr id="3" name="Content Placeholder 2">
            <a:extLst>
              <a:ext uri="{FF2B5EF4-FFF2-40B4-BE49-F238E27FC236}">
                <a16:creationId xmlns:a16="http://schemas.microsoft.com/office/drawing/2014/main" id="{F181663C-82E2-722D-B551-52F096F1736F}"/>
              </a:ext>
            </a:extLst>
          </p:cNvPr>
          <p:cNvSpPr>
            <a:spLocks noGrp="1"/>
          </p:cNvSpPr>
          <p:nvPr>
            <p:ph idx="1"/>
          </p:nvPr>
        </p:nvSpPr>
        <p:spPr>
          <a:xfrm>
            <a:off x="1774725" y="1706328"/>
            <a:ext cx="10415687" cy="4545578"/>
          </a:xfrm>
        </p:spPr>
        <p:txBody>
          <a:bodyPr/>
          <a:lstStyle/>
          <a:p>
            <a:pPr marL="0" indent="0">
              <a:buNone/>
            </a:pPr>
            <a:r>
              <a:rPr lang="da-DK" b="1" dirty="0"/>
              <a:t>DAGSORDEN</a:t>
            </a:r>
          </a:p>
          <a:p>
            <a:pPr marL="0" indent="0">
              <a:buNone/>
            </a:pPr>
            <a:endParaRPr lang="da-DK" b="1" dirty="0"/>
          </a:p>
          <a:p>
            <a:pPr marL="342900" indent="-342900">
              <a:buFont typeface="+mj-lt"/>
              <a:buAutoNum type="arabicPeriod"/>
            </a:pPr>
            <a:r>
              <a:rPr lang="da-DK" b="1" dirty="0"/>
              <a:t>Velkommen</a:t>
            </a:r>
            <a:br>
              <a:rPr lang="da-DK" b="1" dirty="0"/>
            </a:br>
            <a:endParaRPr lang="da-DK" b="1" dirty="0"/>
          </a:p>
          <a:p>
            <a:pPr marL="342900" indent="-342900">
              <a:buFont typeface="+mj-lt"/>
              <a:buAutoNum type="arabicPeriod"/>
            </a:pPr>
            <a:r>
              <a:rPr lang="da-DK" b="1" dirty="0"/>
              <a:t>Introduktion til CUU</a:t>
            </a:r>
            <a:br>
              <a:rPr lang="da-DK" b="1" dirty="0"/>
            </a:br>
            <a:endParaRPr lang="da-DK" b="1" dirty="0"/>
          </a:p>
          <a:p>
            <a:pPr marL="342900" indent="-342900">
              <a:buFont typeface="+mj-lt"/>
              <a:buAutoNum type="arabicPeriod"/>
            </a:pPr>
            <a:r>
              <a:rPr lang="da-DK" b="1" dirty="0"/>
              <a:t>Fremtidens universitetsuddannelser og undervisning</a:t>
            </a:r>
            <a:br>
              <a:rPr lang="da-DK" b="1" dirty="0"/>
            </a:br>
            <a:endParaRPr lang="da-DK" b="1" dirty="0"/>
          </a:p>
          <a:p>
            <a:pPr marL="342900" indent="-342900">
              <a:buFont typeface="+mj-lt"/>
              <a:buAutoNum type="arabicPeriod"/>
            </a:pPr>
            <a:r>
              <a:rPr lang="da-DK" b="1" dirty="0"/>
              <a:t>AI i undervisningen og eksamen</a:t>
            </a:r>
            <a:br>
              <a:rPr lang="da-DK" b="1" dirty="0"/>
            </a:br>
            <a:endParaRPr lang="da-DK" b="1" dirty="0"/>
          </a:p>
          <a:p>
            <a:pPr marL="342900" indent="-342900">
              <a:buFont typeface="+mj-lt"/>
              <a:buAutoNum type="arabicPeriod"/>
            </a:pPr>
            <a:r>
              <a:rPr lang="da-DK" b="1" dirty="0"/>
              <a:t>Eventuelt og næste møde</a:t>
            </a:r>
            <a:br>
              <a:rPr lang="da-DK" b="1" dirty="0"/>
            </a:br>
            <a:endParaRPr lang="da-DK" b="1" dirty="0"/>
          </a:p>
          <a:p>
            <a:pPr marL="342900" indent="-342900">
              <a:buFont typeface="+mj-lt"/>
              <a:buAutoNum type="arabicPeriod"/>
            </a:pPr>
            <a:r>
              <a:rPr lang="da-DK" b="1" dirty="0"/>
              <a:t>Meddelelser </a:t>
            </a:r>
            <a:endParaRPr lang="da-DK" dirty="0"/>
          </a:p>
          <a:p>
            <a:endParaRPr lang="da-DK" dirty="0">
              <a:solidFill>
                <a:schemeClr val="bg1">
                  <a:lumMod val="65000"/>
                </a:schemeClr>
              </a:solidFill>
            </a:endParaRPr>
          </a:p>
          <a:p>
            <a:endParaRPr lang="da-DK" dirty="0">
              <a:solidFill>
                <a:schemeClr val="bg1">
                  <a:lumMod val="65000"/>
                </a:schemeClr>
              </a:solidFill>
            </a:endParaRPr>
          </a:p>
        </p:txBody>
      </p:sp>
      <p:sp>
        <p:nvSpPr>
          <p:cNvPr id="4" name="Slide Number Placeholder 3">
            <a:extLst>
              <a:ext uri="{FF2B5EF4-FFF2-40B4-BE49-F238E27FC236}">
                <a16:creationId xmlns:a16="http://schemas.microsoft.com/office/drawing/2014/main" id="{53ABFE51-9522-4D15-88EF-9494195CE190}"/>
              </a:ext>
            </a:extLst>
          </p:cNvPr>
          <p:cNvSpPr>
            <a:spLocks noGrp="1"/>
          </p:cNvSpPr>
          <p:nvPr>
            <p:ph type="sldNum" sz="quarter" idx="11"/>
          </p:nvPr>
        </p:nvSpPr>
        <p:spPr/>
        <p:txBody>
          <a:bodyPr/>
          <a:lstStyle/>
          <a:p>
            <a:fld id="{103EA872-A674-449B-A120-B97244F8E91D}" type="slidenum">
              <a:rPr lang="en-GB" smtClean="0"/>
              <a:pPr/>
              <a:t>2</a:t>
            </a:fld>
            <a:endParaRPr lang="en-GB" dirty="0"/>
          </a:p>
        </p:txBody>
      </p:sp>
      <p:sp>
        <p:nvSpPr>
          <p:cNvPr id="7" name="Rectangle 6">
            <a:extLst>
              <a:ext uri="{FF2B5EF4-FFF2-40B4-BE49-F238E27FC236}">
                <a16:creationId xmlns:a16="http://schemas.microsoft.com/office/drawing/2014/main" id="{E605DB55-3B78-213C-E67D-93F5D8909683}"/>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3913494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dsholder til indhold 5">
            <a:extLst>
              <a:ext uri="{FF2B5EF4-FFF2-40B4-BE49-F238E27FC236}">
                <a16:creationId xmlns:a16="http://schemas.microsoft.com/office/drawing/2014/main" id="{46066435-FB9E-A769-41BB-CF6F46AEDCCA}"/>
              </a:ext>
            </a:extLst>
          </p:cNvPr>
          <p:cNvPicPr>
            <a:picLocks noGrp="1" noChangeAspect="1"/>
          </p:cNvPicPr>
          <p:nvPr>
            <p:ph idx="1"/>
          </p:nvPr>
        </p:nvPicPr>
        <p:blipFill>
          <a:blip r:embed="rId2"/>
          <a:stretch>
            <a:fillRect/>
          </a:stretch>
        </p:blipFill>
        <p:spPr>
          <a:xfrm>
            <a:off x="910630" y="92554"/>
            <a:ext cx="11049842" cy="6448646"/>
          </a:xfrm>
        </p:spPr>
      </p:pic>
      <p:sp>
        <p:nvSpPr>
          <p:cNvPr id="4" name="Pladsholder til slidenummer 3">
            <a:extLst>
              <a:ext uri="{FF2B5EF4-FFF2-40B4-BE49-F238E27FC236}">
                <a16:creationId xmlns:a16="http://schemas.microsoft.com/office/drawing/2014/main" id="{FA429643-FCD2-2263-FF3C-84CBFF9C5B4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20</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89E7EE81-6242-A406-FF22-3E1642B3AAEE}"/>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2770707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B092A4-5E1F-A725-6414-F0BFB82B5F53}"/>
              </a:ext>
            </a:extLst>
          </p:cNvPr>
          <p:cNvSpPr>
            <a:spLocks noGrp="1"/>
          </p:cNvSpPr>
          <p:nvPr>
            <p:ph type="title"/>
          </p:nvPr>
        </p:nvSpPr>
        <p:spPr>
          <a:xfrm>
            <a:off x="838622" y="-63996"/>
            <a:ext cx="9312374" cy="972716"/>
          </a:xfrm>
        </p:spPr>
        <p:txBody>
          <a:bodyPr/>
          <a:lstStyle/>
          <a:p>
            <a:r>
              <a:rPr lang="da-DK" dirty="0"/>
              <a:t>Studiemeddelelse s1885 (om eksamen E2023)</a:t>
            </a:r>
          </a:p>
        </p:txBody>
      </p:sp>
      <p:sp>
        <p:nvSpPr>
          <p:cNvPr id="3" name="Pladsholder til indhold 2">
            <a:extLst>
              <a:ext uri="{FF2B5EF4-FFF2-40B4-BE49-F238E27FC236}">
                <a16:creationId xmlns:a16="http://schemas.microsoft.com/office/drawing/2014/main" id="{310E57B9-124C-6779-FBD2-7ED5DF172EC6}"/>
              </a:ext>
            </a:extLst>
          </p:cNvPr>
          <p:cNvSpPr>
            <a:spLocks noGrp="1"/>
          </p:cNvSpPr>
          <p:nvPr>
            <p:ph idx="1"/>
          </p:nvPr>
        </p:nvSpPr>
        <p:spPr>
          <a:xfrm>
            <a:off x="118542" y="980728"/>
            <a:ext cx="11881320" cy="5055154"/>
          </a:xfrm>
        </p:spPr>
        <p:txBody>
          <a:bodyPr/>
          <a:lstStyle/>
          <a:p>
            <a:pPr marL="0" indent="0" algn="l">
              <a:buNone/>
            </a:pPr>
            <a:endParaRPr lang="da-DK" b="1" i="0" dirty="0">
              <a:solidFill>
                <a:schemeClr val="tx2"/>
              </a:solidFill>
              <a:effectLst/>
              <a:latin typeface="Arial" panose="020B0604020202020204" pitchFamily="34" charset="0"/>
            </a:endParaRPr>
          </a:p>
          <a:p>
            <a:pPr marL="0" indent="0" algn="l">
              <a:buNone/>
            </a:pPr>
            <a:r>
              <a:rPr lang="da-DK" b="1" i="0" dirty="0">
                <a:solidFill>
                  <a:schemeClr val="tx2"/>
                </a:solidFill>
                <a:effectLst/>
                <a:latin typeface="Arial" panose="020B0604020202020204" pitchFamily="34" charset="0"/>
              </a:rPr>
              <a:t>HUSK</a:t>
            </a:r>
            <a:endParaRPr lang="da-DK" b="0" i="0" dirty="0">
              <a:solidFill>
                <a:srgbClr val="323232"/>
              </a:solidFill>
              <a:effectLst/>
              <a:latin typeface="Arial" panose="020B0604020202020204" pitchFamily="34" charset="0"/>
            </a:endParaRPr>
          </a:p>
          <a:p>
            <a:pPr algn="l">
              <a:buFont typeface="Arial" panose="020B0604020202020204" pitchFamily="34" charset="0"/>
              <a:buChar char="•"/>
            </a:pPr>
            <a:r>
              <a:rPr lang="da-DK" b="0" i="0" dirty="0">
                <a:solidFill>
                  <a:srgbClr val="323232"/>
                </a:solidFill>
                <a:effectLst/>
                <a:latin typeface="Arial" panose="020B0604020202020204" pitchFamily="34" charset="0"/>
              </a:rPr>
              <a:t>Du altid tydeligt skal anføre, hvis noget i din aflevering ikke er dit eget produkt. Gør du ikke det, betragtes det som eksamensnyd, jf. </a:t>
            </a:r>
            <a:r>
              <a:rPr lang="da-DK" b="0" i="0" u="none" strike="noStrike" dirty="0">
                <a:solidFill>
                  <a:srgbClr val="B20000"/>
                </a:solidFill>
                <a:effectLst/>
                <a:latin typeface="Arial" panose="020B0604020202020204" pitchFamily="34" charset="0"/>
                <a:hlinkClick r:id="rId2"/>
              </a:rPr>
              <a:t>DTU’s æreskodeks</a:t>
            </a:r>
            <a:r>
              <a:rPr lang="da-DK" b="0" i="0" dirty="0">
                <a:solidFill>
                  <a:srgbClr val="323232"/>
                </a:solidFill>
                <a:effectLst/>
                <a:latin typeface="Arial" panose="020B0604020202020204" pitchFamily="34" charset="0"/>
              </a:rPr>
              <a:t> og </a:t>
            </a:r>
            <a:r>
              <a:rPr lang="da-DK" b="0" i="0" u="none" strike="noStrike" dirty="0">
                <a:solidFill>
                  <a:srgbClr val="B20000"/>
                </a:solidFill>
                <a:effectLst/>
                <a:latin typeface="Arial" panose="020B0604020202020204" pitchFamily="34" charset="0"/>
                <a:hlinkClick r:id="rId3"/>
              </a:rPr>
              <a:t>reglerne for kildeangivelser ved brug af generativ AI</a:t>
            </a:r>
            <a:br>
              <a:rPr lang="da-DK" b="0" i="0" u="none" strike="noStrike" dirty="0">
                <a:solidFill>
                  <a:srgbClr val="B20000"/>
                </a:solidFill>
                <a:effectLst/>
                <a:latin typeface="Arial" panose="020B0604020202020204" pitchFamily="34" charset="0"/>
              </a:rPr>
            </a:br>
            <a:endParaRPr lang="da-DK" b="0" i="0" dirty="0">
              <a:solidFill>
                <a:srgbClr val="323232"/>
              </a:solidFill>
              <a:effectLst/>
              <a:latin typeface="Arial" panose="020B0604020202020204" pitchFamily="34" charset="0"/>
            </a:endParaRPr>
          </a:p>
          <a:p>
            <a:pPr algn="l">
              <a:buFont typeface="Arial" panose="020B0604020202020204" pitchFamily="34" charset="0"/>
              <a:buChar char="•"/>
            </a:pPr>
            <a:r>
              <a:rPr lang="da-DK" b="0" i="0" dirty="0">
                <a:solidFill>
                  <a:srgbClr val="323232"/>
                </a:solidFill>
                <a:effectLst/>
                <a:latin typeface="Arial" panose="020B0604020202020204" pitchFamily="34" charset="0"/>
              </a:rPr>
              <a:t>Generativ AI kan generere output, som er unøjagtigt eller forkert. Generativ AI er kun et hjælpemiddel. Du er selv garant for kvaliteten i dit arbejde og for, at det, du afleverer, er korrekt</a:t>
            </a:r>
            <a:br>
              <a:rPr lang="da-DK" b="0" i="0" dirty="0">
                <a:solidFill>
                  <a:srgbClr val="323232"/>
                </a:solidFill>
                <a:effectLst/>
                <a:latin typeface="Arial" panose="020B0604020202020204" pitchFamily="34" charset="0"/>
              </a:rPr>
            </a:br>
            <a:endParaRPr lang="da-DK" b="0" i="0" dirty="0">
              <a:solidFill>
                <a:srgbClr val="323232"/>
              </a:solidFill>
              <a:effectLst/>
              <a:latin typeface="Arial" panose="020B0604020202020204" pitchFamily="34" charset="0"/>
            </a:endParaRPr>
          </a:p>
          <a:p>
            <a:pPr algn="l">
              <a:buFont typeface="Arial" panose="020B0604020202020204" pitchFamily="34" charset="0"/>
              <a:buChar char="•"/>
            </a:pPr>
            <a:r>
              <a:rPr lang="da-DK" b="0" i="0" dirty="0">
                <a:solidFill>
                  <a:srgbClr val="323232"/>
                </a:solidFill>
                <a:effectLst/>
                <a:latin typeface="Arial" panose="020B0604020202020204" pitchFamily="34" charset="0"/>
              </a:rPr>
              <a:t>AI-generet output kan indeholde materiale med copyright, uden at det fremgår. Det er dit ansvar at sikre, at du ikke overtræder ophavsrettigheder</a:t>
            </a:r>
            <a:br>
              <a:rPr lang="da-DK" b="0" i="0" dirty="0">
                <a:solidFill>
                  <a:srgbClr val="323232"/>
                </a:solidFill>
                <a:effectLst/>
                <a:latin typeface="Arial" panose="020B0604020202020204" pitchFamily="34" charset="0"/>
              </a:rPr>
            </a:br>
            <a:endParaRPr lang="da-DK" b="0" i="0" dirty="0">
              <a:solidFill>
                <a:srgbClr val="323232"/>
              </a:solidFill>
              <a:effectLst/>
              <a:latin typeface="Arial" panose="020B0604020202020204" pitchFamily="34" charset="0"/>
            </a:endParaRPr>
          </a:p>
          <a:p>
            <a:pPr algn="l">
              <a:buFont typeface="Arial" panose="020B0604020202020204" pitchFamily="34" charset="0"/>
              <a:buChar char="•"/>
            </a:pPr>
            <a:r>
              <a:rPr lang="da-DK" b="0" i="0" dirty="0">
                <a:solidFill>
                  <a:srgbClr val="323232"/>
                </a:solidFill>
                <a:effectLst/>
                <a:latin typeface="Arial" panose="020B0604020202020204" pitchFamily="34" charset="0"/>
              </a:rPr>
              <a:t>Generativ AI kan være </a:t>
            </a:r>
            <a:r>
              <a:rPr lang="da-DK" b="0" i="0" dirty="0" err="1">
                <a:solidFill>
                  <a:srgbClr val="323232"/>
                </a:solidFill>
                <a:effectLst/>
                <a:latin typeface="Arial" panose="020B0604020202020204" pitchFamily="34" charset="0"/>
              </a:rPr>
              <a:t>biased</a:t>
            </a:r>
            <a:r>
              <a:rPr lang="da-DK" b="0" i="0" dirty="0">
                <a:solidFill>
                  <a:srgbClr val="323232"/>
                </a:solidFill>
                <a:effectLst/>
                <a:latin typeface="Arial" panose="020B0604020202020204" pitchFamily="34" charset="0"/>
              </a:rPr>
              <a:t> og trænet ud fra særlige holdninger. Du skal derfor altid forholde dig kritisk til dens output</a:t>
            </a:r>
            <a:br>
              <a:rPr lang="da-DK" b="0" i="0" dirty="0">
                <a:solidFill>
                  <a:srgbClr val="323232"/>
                </a:solidFill>
                <a:effectLst/>
                <a:latin typeface="Arial" panose="020B0604020202020204" pitchFamily="34" charset="0"/>
              </a:rPr>
            </a:br>
            <a:endParaRPr lang="da-DK" b="0" i="0" dirty="0">
              <a:solidFill>
                <a:srgbClr val="323232"/>
              </a:solidFill>
              <a:effectLst/>
              <a:latin typeface="Arial" panose="020B0604020202020204" pitchFamily="34" charset="0"/>
            </a:endParaRPr>
          </a:p>
          <a:p>
            <a:pPr algn="l">
              <a:buFont typeface="Arial" panose="020B0604020202020204" pitchFamily="34" charset="0"/>
              <a:buChar char="•"/>
            </a:pPr>
            <a:r>
              <a:rPr lang="da-DK" b="0" i="0" dirty="0">
                <a:solidFill>
                  <a:srgbClr val="323232"/>
                </a:solidFill>
                <a:effectLst/>
                <a:latin typeface="Arial" panose="020B0604020202020204" pitchFamily="34" charset="0"/>
              </a:rPr>
              <a:t>Generativ AI genbruger den information, som du føder ind. Derfor skal du undgå at afgive følsomme oplysninger</a:t>
            </a:r>
            <a:br>
              <a:rPr lang="da-DK" b="0" i="0" dirty="0">
                <a:solidFill>
                  <a:srgbClr val="323232"/>
                </a:solidFill>
                <a:effectLst/>
                <a:latin typeface="Arial" panose="020B0604020202020204" pitchFamily="34" charset="0"/>
              </a:rPr>
            </a:br>
            <a:endParaRPr lang="da-DK" b="0" i="0" dirty="0">
              <a:solidFill>
                <a:srgbClr val="323232"/>
              </a:solidFill>
              <a:effectLst/>
              <a:latin typeface="Arial" panose="020B0604020202020204" pitchFamily="34" charset="0"/>
            </a:endParaRPr>
          </a:p>
          <a:p>
            <a:pPr algn="l">
              <a:buFont typeface="Arial" panose="020B0604020202020204" pitchFamily="34" charset="0"/>
              <a:buChar char="•"/>
            </a:pPr>
            <a:r>
              <a:rPr lang="da-DK" b="1" i="0" dirty="0">
                <a:solidFill>
                  <a:schemeClr val="tx2"/>
                </a:solidFill>
                <a:effectLst/>
                <a:latin typeface="Arial" panose="020B0604020202020204" pitchFamily="34" charset="0"/>
              </a:rPr>
              <a:t>’Alle hjælpemidler, dog ikke internetadgang’ til eksamen betyder, at du ikke må anvende generativ AI</a:t>
            </a:r>
            <a:endParaRPr lang="da-DK" b="0" i="0" dirty="0">
              <a:solidFill>
                <a:srgbClr val="323232"/>
              </a:solidFill>
              <a:effectLst/>
              <a:latin typeface="Arial" panose="020B0604020202020204" pitchFamily="34" charset="0"/>
            </a:endParaRPr>
          </a:p>
          <a:p>
            <a:endParaRPr lang="da-DK" dirty="0"/>
          </a:p>
        </p:txBody>
      </p:sp>
      <p:sp>
        <p:nvSpPr>
          <p:cNvPr id="4" name="Pladsholder til slidenummer 3">
            <a:extLst>
              <a:ext uri="{FF2B5EF4-FFF2-40B4-BE49-F238E27FC236}">
                <a16:creationId xmlns:a16="http://schemas.microsoft.com/office/drawing/2014/main" id="{C555F803-FF2D-7686-DF19-D264E9FF2FEF}"/>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21</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5" name="Rectangle 4">
            <a:extLst>
              <a:ext uri="{FF2B5EF4-FFF2-40B4-BE49-F238E27FC236}">
                <a16:creationId xmlns:a16="http://schemas.microsoft.com/office/drawing/2014/main" id="{9130F4FE-4D24-BC77-7AC2-BCDB0609F4EE}"/>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34354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9DA4D64-55A1-FC4C-729E-6FF57D190F83}"/>
              </a:ext>
            </a:extLst>
          </p:cNvPr>
          <p:cNvSpPr>
            <a:spLocks noGrp="1"/>
          </p:cNvSpPr>
          <p:nvPr>
            <p:ph type="ctrTitle"/>
          </p:nvPr>
        </p:nvSpPr>
        <p:spPr>
          <a:xfrm>
            <a:off x="247080" y="2924944"/>
            <a:ext cx="11822011" cy="2706458"/>
          </a:xfrm>
        </p:spPr>
        <p:txBody>
          <a:bodyPr/>
          <a:lstStyle/>
          <a:p>
            <a:r>
              <a:rPr lang="en-US" dirty="0" err="1"/>
              <a:t>Fremtidens</a:t>
            </a:r>
            <a:r>
              <a:rPr lang="en-US" dirty="0"/>
              <a:t> </a:t>
            </a:r>
            <a:r>
              <a:rPr lang="en-US" dirty="0" err="1"/>
              <a:t>universitetsuddannesler</a:t>
            </a:r>
            <a:r>
              <a:rPr lang="en-US" dirty="0"/>
              <a:t> </a:t>
            </a:r>
            <a:r>
              <a:rPr lang="en-US" dirty="0" err="1"/>
              <a:t>og</a:t>
            </a:r>
            <a:r>
              <a:rPr lang="en-US" dirty="0"/>
              <a:t> </a:t>
            </a:r>
            <a:r>
              <a:rPr lang="en-US" dirty="0" err="1"/>
              <a:t>undervisning</a:t>
            </a:r>
            <a:endParaRPr lang="en-US" dirty="0"/>
          </a:p>
        </p:txBody>
      </p:sp>
      <p:sp>
        <p:nvSpPr>
          <p:cNvPr id="11" name="Subtitle 2">
            <a:extLst>
              <a:ext uri="{FF2B5EF4-FFF2-40B4-BE49-F238E27FC236}">
                <a16:creationId xmlns:a16="http://schemas.microsoft.com/office/drawing/2014/main" id="{E99760FD-CD7D-0029-ADE9-410B8B4F5D23}"/>
              </a:ext>
            </a:extLst>
          </p:cNvPr>
          <p:cNvSpPr>
            <a:spLocks noGrp="1"/>
          </p:cNvSpPr>
          <p:nvPr>
            <p:ph type="subTitle" idx="1"/>
          </p:nvPr>
        </p:nvSpPr>
        <p:spPr>
          <a:xfrm>
            <a:off x="247080" y="1124744"/>
            <a:ext cx="10840028" cy="1660654"/>
          </a:xfrm>
        </p:spPr>
        <p:txBody>
          <a:bodyPr/>
          <a:lstStyle/>
          <a:p>
            <a:r>
              <a:rPr lang="en-US" dirty="0"/>
              <a:t>CUU-</a:t>
            </a:r>
            <a:r>
              <a:rPr lang="en-US" dirty="0" err="1"/>
              <a:t>møde</a:t>
            </a:r>
            <a:r>
              <a:rPr lang="en-US" dirty="0"/>
              <a:t> 28. </a:t>
            </a:r>
            <a:r>
              <a:rPr lang="en-US" dirty="0" err="1"/>
              <a:t>febrar</a:t>
            </a:r>
            <a:r>
              <a:rPr lang="en-US" dirty="0"/>
              <a:t> 2024 </a:t>
            </a:r>
            <a:br>
              <a:rPr lang="en-US" dirty="0"/>
            </a:br>
            <a:r>
              <a:rPr lang="en-US" dirty="0"/>
              <a:t>Studiechef Jørgen Jensen</a:t>
            </a:r>
          </a:p>
        </p:txBody>
      </p:sp>
      <p:sp>
        <p:nvSpPr>
          <p:cNvPr id="4" name="Pladsholder til slidenummer 3">
            <a:extLst>
              <a:ext uri="{FF2B5EF4-FFF2-40B4-BE49-F238E27FC236}">
                <a16:creationId xmlns:a16="http://schemas.microsoft.com/office/drawing/2014/main" id="{3542361C-B64A-C3C1-E9EE-ECC457F8759A}"/>
              </a:ext>
            </a:extLst>
          </p:cNvPr>
          <p:cNvSpPr>
            <a:spLocks noGrp="1"/>
          </p:cNvSpPr>
          <p:nvPr>
            <p:ph type="sldNum" sz="quarter" idx="17"/>
          </p:nvPr>
        </p:nvSpPr>
        <p:spPr>
          <a:xfrm>
            <a:off x="11506450" y="6541200"/>
            <a:ext cx="432600" cy="316800"/>
          </a:xfrm>
        </p:spPr>
        <p:txBody>
          <a:bodyPr anchor="ctr">
            <a:normAutofit/>
          </a:bodyPr>
          <a:lstStyle/>
          <a:p>
            <a:fld id="{103EA872-A674-449B-A120-B97244F8E91D}" type="slidenum">
              <a:rPr lang="en-GB" smtClean="0"/>
              <a:pPr/>
              <a:t>3</a:t>
            </a:fld>
            <a:endParaRPr lang="en-GB" dirty="0"/>
          </a:p>
        </p:txBody>
      </p:sp>
      <p:sp>
        <p:nvSpPr>
          <p:cNvPr id="2" name="Rectangle 1">
            <a:extLst>
              <a:ext uri="{FF2B5EF4-FFF2-40B4-BE49-F238E27FC236}">
                <a16:creationId xmlns:a16="http://schemas.microsoft.com/office/drawing/2014/main" id="{0BEC20DF-B6CA-DA86-A1A3-B64DC775413E}"/>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700978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6A4DC1E0-6519-C006-870B-03D1CFD356AB}"/>
              </a:ext>
            </a:extLst>
          </p:cNvPr>
          <p:cNvSpPr/>
          <p:nvPr/>
        </p:nvSpPr>
        <p:spPr bwMode="auto">
          <a:xfrm>
            <a:off x="1822595" y="5260984"/>
            <a:ext cx="9508622" cy="864385"/>
          </a:xfrm>
          <a:prstGeom prst="roundRect">
            <a:avLst/>
          </a:prstGeom>
          <a:solidFill>
            <a:schemeClr val="bg1"/>
          </a:solidFill>
          <a:ln w="19050" cap="flat" cmpd="sng" algn="ctr">
            <a:solidFill>
              <a:schemeClr val="accent1"/>
            </a:solid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ts val="432"/>
              </a:spcBef>
              <a:spcAft>
                <a:spcPct val="0"/>
              </a:spcAft>
              <a:buClrTx/>
              <a:buSzTx/>
              <a:buFontTx/>
              <a:buNone/>
              <a:tabLst/>
              <a:defRPr/>
            </a:pPr>
            <a:endParaRPr kumimoji="0" lang="da-DK" sz="1600" b="0" i="0" u="none" strike="noStrike" kern="1200" cap="none" spc="0" normalizeH="0" baseline="0" noProof="0" dirty="0" err="1">
              <a:ln>
                <a:noFill/>
              </a:ln>
              <a:solidFill>
                <a:srgbClr val="FFFFFF"/>
              </a:solidFill>
              <a:effectLst/>
              <a:uLnTx/>
              <a:uFillTx/>
              <a:latin typeface="Arial"/>
              <a:ea typeface="ＭＳ Ｐゴシック" pitchFamily="-80" charset="-128"/>
              <a:cs typeface="+mn-cs"/>
            </a:endParaRPr>
          </a:p>
        </p:txBody>
      </p:sp>
      <p:sp>
        <p:nvSpPr>
          <p:cNvPr id="33" name="Content Placeholder 2">
            <a:extLst>
              <a:ext uri="{FF2B5EF4-FFF2-40B4-BE49-F238E27FC236}">
                <a16:creationId xmlns:a16="http://schemas.microsoft.com/office/drawing/2014/main" id="{671C9C0B-3B6A-089B-E5B4-0E16F279CDF1}"/>
              </a:ext>
            </a:extLst>
          </p:cNvPr>
          <p:cNvSpPr txBox="1">
            <a:spLocks/>
          </p:cNvSpPr>
          <p:nvPr/>
        </p:nvSpPr>
        <p:spPr bwMode="auto">
          <a:xfrm>
            <a:off x="2215893" y="5435330"/>
            <a:ext cx="1998205" cy="745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1" i="0" u="none" strike="noStrike" kern="0" cap="none" spc="0" normalizeH="0" baseline="0" noProof="0" dirty="0">
                <a:ln>
                  <a:noFill/>
                </a:ln>
                <a:solidFill>
                  <a:srgbClr val="000000"/>
                </a:solidFill>
                <a:effectLst/>
                <a:uLnTx/>
                <a:uFillTx/>
                <a:latin typeface="Arial"/>
                <a:ea typeface="+mn-ea"/>
                <a:cs typeface="+mn-cs"/>
              </a:rPr>
              <a:t>Excellent forskning og forskningsinfrastruktur</a:t>
            </a:r>
            <a:endParaRPr kumimoji="0" lang="da-DK" sz="14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400" b="0"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400" b="0" i="0" u="none" strike="noStrike" kern="0" cap="none" spc="0" normalizeH="0" baseline="0" noProof="0" dirty="0">
              <a:ln>
                <a:noFill/>
              </a:ln>
              <a:solidFill>
                <a:srgbClr val="000000"/>
              </a:solidFill>
              <a:effectLst/>
              <a:uLnTx/>
              <a:uFillTx/>
              <a:latin typeface="Arial"/>
              <a:ea typeface="+mn-ea"/>
              <a:cs typeface="+mn-cs"/>
            </a:endParaRPr>
          </a:p>
        </p:txBody>
      </p:sp>
      <p:sp>
        <p:nvSpPr>
          <p:cNvPr id="34" name="Content Placeholder 2">
            <a:extLst>
              <a:ext uri="{FF2B5EF4-FFF2-40B4-BE49-F238E27FC236}">
                <a16:creationId xmlns:a16="http://schemas.microsoft.com/office/drawing/2014/main" id="{DF39EB29-93B4-0CED-AB36-4007D7CD341F}"/>
              </a:ext>
            </a:extLst>
          </p:cNvPr>
          <p:cNvSpPr txBox="1">
            <a:spLocks/>
          </p:cNvSpPr>
          <p:nvPr/>
        </p:nvSpPr>
        <p:spPr bwMode="auto">
          <a:xfrm>
            <a:off x="4554237" y="5569902"/>
            <a:ext cx="6633656" cy="66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0" i="0" u="none" strike="noStrike" kern="0" cap="none" spc="0" normalizeH="0" baseline="0" noProof="0" dirty="0">
                <a:ln>
                  <a:noFill/>
                </a:ln>
                <a:solidFill>
                  <a:srgbClr val="000000"/>
                </a:solidFill>
                <a:effectLst/>
                <a:uLnTx/>
                <a:uFillTx/>
                <a:latin typeface="Arial"/>
                <a:ea typeface="+mn-ea"/>
                <a:cs typeface="+mn-cs"/>
              </a:rPr>
              <a:t>Sikre DTU’s stilling som Europa-førende inden for excellent forskning og innovation. </a:t>
            </a:r>
          </a:p>
        </p:txBody>
      </p:sp>
      <p:sp>
        <p:nvSpPr>
          <p:cNvPr id="5" name="Title 4">
            <a:extLst>
              <a:ext uri="{FF2B5EF4-FFF2-40B4-BE49-F238E27FC236}">
                <a16:creationId xmlns:a16="http://schemas.microsoft.com/office/drawing/2014/main" id="{52E68C98-AC17-4594-3B36-B984B6F035A3}"/>
              </a:ext>
            </a:extLst>
          </p:cNvPr>
          <p:cNvSpPr>
            <a:spLocks noGrp="1"/>
          </p:cNvSpPr>
          <p:nvPr>
            <p:ph type="title"/>
          </p:nvPr>
        </p:nvSpPr>
        <p:spPr>
          <a:xfrm>
            <a:off x="1558702" y="368052"/>
            <a:ext cx="10945216" cy="972716"/>
          </a:xfrm>
        </p:spPr>
        <p:txBody>
          <a:bodyPr/>
          <a:lstStyle/>
          <a:p>
            <a:r>
              <a:rPr lang="en-US" sz="3200" dirty="0" err="1">
                <a:cs typeface="Calibri"/>
              </a:rPr>
              <a:t>Midtvejsevaluering</a:t>
            </a:r>
            <a:r>
              <a:rPr lang="en-US" sz="3200" dirty="0">
                <a:cs typeface="Calibri"/>
              </a:rPr>
              <a:t> </a:t>
            </a:r>
            <a:r>
              <a:rPr lang="en-US" sz="3200" dirty="0" err="1">
                <a:cs typeface="Calibri"/>
              </a:rPr>
              <a:t>af</a:t>
            </a:r>
            <a:r>
              <a:rPr lang="en-US" sz="3200" dirty="0">
                <a:cs typeface="Calibri"/>
              </a:rPr>
              <a:t> </a:t>
            </a:r>
            <a:r>
              <a:rPr lang="en-US" sz="3200" dirty="0" err="1">
                <a:cs typeface="Calibri"/>
              </a:rPr>
              <a:t>strategien</a:t>
            </a:r>
            <a:br>
              <a:rPr lang="en-US" sz="3200" dirty="0">
                <a:cs typeface="Calibri"/>
              </a:rPr>
            </a:br>
            <a:endParaRPr lang="en-US" sz="3200" dirty="0">
              <a:cs typeface="Calibri"/>
            </a:endParaRPr>
          </a:p>
        </p:txBody>
      </p:sp>
      <p:sp>
        <p:nvSpPr>
          <p:cNvPr id="2" name="Rectangle: Rounded Corners 1">
            <a:extLst>
              <a:ext uri="{FF2B5EF4-FFF2-40B4-BE49-F238E27FC236}">
                <a16:creationId xmlns:a16="http://schemas.microsoft.com/office/drawing/2014/main" id="{D10D5173-94F8-7DF5-32FF-9A44D6464FCD}"/>
              </a:ext>
            </a:extLst>
          </p:cNvPr>
          <p:cNvSpPr/>
          <p:nvPr/>
        </p:nvSpPr>
        <p:spPr bwMode="auto">
          <a:xfrm>
            <a:off x="1766407" y="1266823"/>
            <a:ext cx="9522997" cy="864385"/>
          </a:xfrm>
          <a:prstGeom prst="roundRect">
            <a:avLst/>
          </a:prstGeom>
          <a:solidFill>
            <a:srgbClr val="FFFFFF"/>
          </a:solidFill>
          <a:ln w="19050" cap="flat" cmpd="sng" algn="ctr">
            <a:solidFill>
              <a:schemeClr val="accent1"/>
            </a:solid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ts val="432"/>
              </a:spcBef>
              <a:spcAft>
                <a:spcPct val="0"/>
              </a:spcAft>
              <a:buClrTx/>
              <a:buSzTx/>
              <a:buFontTx/>
              <a:buNone/>
              <a:tabLst/>
              <a:defRPr/>
            </a:pPr>
            <a:endParaRPr kumimoji="0" lang="da-DK" sz="1600" b="0" i="0" u="none" strike="noStrike" kern="1200" cap="none" spc="0" normalizeH="0" baseline="0" noProof="0" dirty="0" err="1">
              <a:ln>
                <a:noFill/>
              </a:ln>
              <a:solidFill>
                <a:srgbClr val="FFFFFF"/>
              </a:solidFill>
              <a:effectLst/>
              <a:uLnTx/>
              <a:uFillTx/>
              <a:latin typeface="Arial"/>
              <a:ea typeface="ＭＳ Ｐゴシック" pitchFamily="-80" charset="-128"/>
              <a:cs typeface="+mn-cs"/>
            </a:endParaRPr>
          </a:p>
        </p:txBody>
      </p:sp>
      <p:sp>
        <p:nvSpPr>
          <p:cNvPr id="15" name="Rectangle: Rounded Corners 14">
            <a:extLst>
              <a:ext uri="{FF2B5EF4-FFF2-40B4-BE49-F238E27FC236}">
                <a16:creationId xmlns:a16="http://schemas.microsoft.com/office/drawing/2014/main" id="{4122C7CB-C2B4-208C-7971-BE0A50C342CA}"/>
              </a:ext>
            </a:extLst>
          </p:cNvPr>
          <p:cNvSpPr/>
          <p:nvPr/>
        </p:nvSpPr>
        <p:spPr bwMode="auto">
          <a:xfrm>
            <a:off x="1793031" y="2257645"/>
            <a:ext cx="9508622" cy="864385"/>
          </a:xfrm>
          <a:prstGeom prst="roundRect">
            <a:avLst/>
          </a:prstGeom>
          <a:solidFill>
            <a:schemeClr val="tx2">
              <a:lumMod val="20000"/>
              <a:lumOff val="80000"/>
            </a:schemeClr>
          </a:solidFill>
          <a:ln w="19050" cap="flat" cmpd="sng" algn="ctr">
            <a:solidFill>
              <a:schemeClr val="accent1"/>
            </a:solid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ts val="432"/>
              </a:spcBef>
              <a:spcAft>
                <a:spcPct val="0"/>
              </a:spcAft>
              <a:buClrTx/>
              <a:buSzTx/>
              <a:buFontTx/>
              <a:buNone/>
              <a:tabLst/>
              <a:defRPr/>
            </a:pPr>
            <a:endParaRPr kumimoji="0" lang="da-DK" sz="1600" b="0" i="0" u="none" strike="noStrike" kern="1200" cap="none" spc="0" normalizeH="0" baseline="0" noProof="0" dirty="0" err="1">
              <a:ln>
                <a:noFill/>
              </a:ln>
              <a:solidFill>
                <a:srgbClr val="FFFFFF"/>
              </a:solidFill>
              <a:effectLst/>
              <a:uLnTx/>
              <a:uFillTx/>
              <a:latin typeface="Arial"/>
              <a:ea typeface="ＭＳ Ｐゴシック" pitchFamily="-80" charset="-128"/>
              <a:cs typeface="+mn-cs"/>
            </a:endParaRPr>
          </a:p>
        </p:txBody>
      </p:sp>
      <p:sp>
        <p:nvSpPr>
          <p:cNvPr id="16" name="Rectangle: Rounded Corners 15">
            <a:extLst>
              <a:ext uri="{FF2B5EF4-FFF2-40B4-BE49-F238E27FC236}">
                <a16:creationId xmlns:a16="http://schemas.microsoft.com/office/drawing/2014/main" id="{BD059CC3-ACFA-9E2E-0821-0D17B9B3B350}"/>
              </a:ext>
            </a:extLst>
          </p:cNvPr>
          <p:cNvSpPr/>
          <p:nvPr/>
        </p:nvSpPr>
        <p:spPr bwMode="auto">
          <a:xfrm>
            <a:off x="1794902" y="3240499"/>
            <a:ext cx="9508622" cy="864385"/>
          </a:xfrm>
          <a:prstGeom prst="roundRect">
            <a:avLst/>
          </a:prstGeom>
          <a:solidFill>
            <a:schemeClr val="bg1"/>
          </a:solidFill>
          <a:ln w="19050" cap="flat" cmpd="sng" algn="ctr">
            <a:solidFill>
              <a:schemeClr val="accent1"/>
            </a:solid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ts val="432"/>
              </a:spcBef>
              <a:spcAft>
                <a:spcPct val="0"/>
              </a:spcAft>
              <a:buClrTx/>
              <a:buSzTx/>
              <a:buFontTx/>
              <a:buNone/>
              <a:tabLst/>
              <a:defRPr/>
            </a:pPr>
            <a:endParaRPr kumimoji="0" lang="da-DK" sz="1600" b="0" i="0" u="none" strike="noStrike" kern="1200" cap="none" spc="0" normalizeH="0" baseline="0" noProof="0" dirty="0" err="1">
              <a:ln>
                <a:noFill/>
              </a:ln>
              <a:solidFill>
                <a:srgbClr val="FFFFFF"/>
              </a:solidFill>
              <a:effectLst/>
              <a:uLnTx/>
              <a:uFillTx/>
              <a:latin typeface="Arial"/>
              <a:ea typeface="ＭＳ Ｐゴシック" pitchFamily="-80" charset="-128"/>
              <a:cs typeface="+mn-cs"/>
            </a:endParaRPr>
          </a:p>
        </p:txBody>
      </p:sp>
      <p:sp>
        <p:nvSpPr>
          <p:cNvPr id="17" name="Rectangle: Rounded Corners 16">
            <a:extLst>
              <a:ext uri="{FF2B5EF4-FFF2-40B4-BE49-F238E27FC236}">
                <a16:creationId xmlns:a16="http://schemas.microsoft.com/office/drawing/2014/main" id="{1DD09BF1-E23E-5FCD-5615-E1A3C08783DE}"/>
              </a:ext>
            </a:extLst>
          </p:cNvPr>
          <p:cNvSpPr/>
          <p:nvPr/>
        </p:nvSpPr>
        <p:spPr bwMode="auto">
          <a:xfrm>
            <a:off x="1812893" y="4246482"/>
            <a:ext cx="9508622" cy="864385"/>
          </a:xfrm>
          <a:prstGeom prst="roundRect">
            <a:avLst/>
          </a:prstGeom>
          <a:solidFill>
            <a:schemeClr val="bg1"/>
          </a:solidFill>
          <a:ln w="19050" cap="flat" cmpd="sng" algn="ctr">
            <a:solidFill>
              <a:schemeClr val="accent1"/>
            </a:solid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ts val="432"/>
              </a:spcBef>
              <a:spcAft>
                <a:spcPct val="0"/>
              </a:spcAft>
              <a:buClrTx/>
              <a:buSzTx/>
              <a:buFontTx/>
              <a:buNone/>
              <a:tabLst/>
              <a:defRPr/>
            </a:pPr>
            <a:endParaRPr kumimoji="0" lang="da-DK" sz="1600" b="0" i="0" u="none" strike="noStrike" kern="1200" cap="none" spc="0" normalizeH="0" baseline="0" noProof="0" dirty="0" err="1">
              <a:ln>
                <a:noFill/>
              </a:ln>
              <a:solidFill>
                <a:srgbClr val="FFFFFF"/>
              </a:solidFill>
              <a:effectLst/>
              <a:uLnTx/>
              <a:uFillTx/>
              <a:latin typeface="Arial"/>
              <a:ea typeface="ＭＳ Ｐゴシック" pitchFamily="-80" charset="-128"/>
              <a:cs typeface="+mn-cs"/>
            </a:endParaRPr>
          </a:p>
        </p:txBody>
      </p:sp>
      <p:sp>
        <p:nvSpPr>
          <p:cNvPr id="3" name="Content Placeholder 2">
            <a:extLst>
              <a:ext uri="{FF2B5EF4-FFF2-40B4-BE49-F238E27FC236}">
                <a16:creationId xmlns:a16="http://schemas.microsoft.com/office/drawing/2014/main" id="{D09D017B-0B18-319B-DF0B-435FFCA6055E}"/>
              </a:ext>
            </a:extLst>
          </p:cNvPr>
          <p:cNvSpPr>
            <a:spLocks noGrp="1"/>
          </p:cNvSpPr>
          <p:nvPr>
            <p:ph idx="1"/>
          </p:nvPr>
        </p:nvSpPr>
        <p:spPr>
          <a:xfrm>
            <a:off x="2255219" y="2367209"/>
            <a:ext cx="2073549" cy="915416"/>
          </a:xfrm>
        </p:spPr>
        <p:txBody>
          <a:bodyPr/>
          <a:lstStyle/>
          <a:p>
            <a:pPr marL="0" indent="0">
              <a:buNone/>
            </a:pPr>
            <a:r>
              <a:rPr lang="da-DK" sz="1400" b="1" dirty="0"/>
              <a:t>Fremtidens </a:t>
            </a:r>
            <a:r>
              <a:rPr lang="da-DK" sz="1300" b="1" dirty="0"/>
              <a:t>universitetsuddannelser</a:t>
            </a:r>
            <a:r>
              <a:rPr lang="da-DK" sz="1400" b="1" dirty="0"/>
              <a:t> og undervisning</a:t>
            </a:r>
          </a:p>
          <a:p>
            <a:endParaRPr lang="da-DK" sz="1400" b="1" dirty="0"/>
          </a:p>
        </p:txBody>
      </p:sp>
      <p:sp>
        <p:nvSpPr>
          <p:cNvPr id="21" name="Content Placeholder 2">
            <a:extLst>
              <a:ext uri="{FF2B5EF4-FFF2-40B4-BE49-F238E27FC236}">
                <a16:creationId xmlns:a16="http://schemas.microsoft.com/office/drawing/2014/main" id="{F4564779-ED74-3FE6-D3E9-CE2B54AD9C16}"/>
              </a:ext>
            </a:extLst>
          </p:cNvPr>
          <p:cNvSpPr txBox="1">
            <a:spLocks/>
          </p:cNvSpPr>
          <p:nvPr/>
        </p:nvSpPr>
        <p:spPr bwMode="auto">
          <a:xfrm>
            <a:off x="2231063" y="1466124"/>
            <a:ext cx="1654036" cy="66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1" i="0" u="none" strike="noStrike" kern="0" cap="none" spc="0" normalizeH="0" baseline="0" noProof="0" dirty="0">
                <a:ln>
                  <a:noFill/>
                </a:ln>
                <a:solidFill>
                  <a:srgbClr val="000000"/>
                </a:solidFill>
                <a:effectLst/>
                <a:uLnTx/>
                <a:uFillTx/>
                <a:latin typeface="Arial"/>
                <a:ea typeface="+mn-ea"/>
                <a:cs typeface="+mn-cs"/>
              </a:rPr>
              <a:t>Transformativ digitalisering</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400" b="1"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400" b="1"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400" b="1" i="0" u="none" strike="noStrike" kern="0" cap="none" spc="0" normalizeH="0" baseline="0" noProof="0" dirty="0">
              <a:ln>
                <a:noFill/>
              </a:ln>
              <a:solidFill>
                <a:srgbClr val="000000"/>
              </a:solidFill>
              <a:effectLst/>
              <a:uLnTx/>
              <a:uFillTx/>
              <a:latin typeface="Arial"/>
              <a:ea typeface="+mn-ea"/>
              <a:cs typeface="+mn-cs"/>
            </a:endParaRPr>
          </a:p>
        </p:txBody>
      </p:sp>
      <p:sp>
        <p:nvSpPr>
          <p:cNvPr id="22" name="Content Placeholder 2">
            <a:extLst>
              <a:ext uri="{FF2B5EF4-FFF2-40B4-BE49-F238E27FC236}">
                <a16:creationId xmlns:a16="http://schemas.microsoft.com/office/drawing/2014/main" id="{3855772C-4953-D06A-2A7E-D988F6518F39}"/>
              </a:ext>
            </a:extLst>
          </p:cNvPr>
          <p:cNvSpPr txBox="1">
            <a:spLocks/>
          </p:cNvSpPr>
          <p:nvPr/>
        </p:nvSpPr>
        <p:spPr bwMode="auto">
          <a:xfrm>
            <a:off x="2240189" y="3465700"/>
            <a:ext cx="1232455" cy="584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1" i="0" u="none" strike="noStrike" kern="0" cap="none" spc="0" normalizeH="0" baseline="0" noProof="0" dirty="0">
                <a:ln>
                  <a:noFill/>
                </a:ln>
                <a:solidFill>
                  <a:srgbClr val="000000"/>
                </a:solidFill>
                <a:effectLst/>
                <a:uLnTx/>
                <a:uFillTx/>
                <a:latin typeface="Arial"/>
                <a:ea typeface="+mn-ea"/>
                <a:cs typeface="+mn-cs"/>
              </a:rPr>
              <a:t>Livslang læring</a:t>
            </a:r>
          </a:p>
        </p:txBody>
      </p:sp>
      <p:sp>
        <p:nvSpPr>
          <p:cNvPr id="23" name="Content Placeholder 2">
            <a:extLst>
              <a:ext uri="{FF2B5EF4-FFF2-40B4-BE49-F238E27FC236}">
                <a16:creationId xmlns:a16="http://schemas.microsoft.com/office/drawing/2014/main" id="{1BE737C9-B73B-5E03-D471-5F1174F23C58}"/>
              </a:ext>
            </a:extLst>
          </p:cNvPr>
          <p:cNvSpPr txBox="1">
            <a:spLocks/>
          </p:cNvSpPr>
          <p:nvPr/>
        </p:nvSpPr>
        <p:spPr bwMode="auto">
          <a:xfrm>
            <a:off x="2275177" y="4360864"/>
            <a:ext cx="1710071" cy="745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1" i="0" u="none" strike="noStrike" kern="0" cap="none" spc="0" normalizeH="0" baseline="0" noProof="0" dirty="0">
                <a:ln>
                  <a:noFill/>
                </a:ln>
                <a:solidFill>
                  <a:srgbClr val="000000"/>
                </a:solidFill>
                <a:effectLst/>
                <a:uLnTx/>
                <a:uFillTx/>
                <a:latin typeface="Arial"/>
                <a:ea typeface="+mn-ea"/>
                <a:cs typeface="+mn-cs"/>
              </a:rPr>
              <a:t>DTU som et mønstereksempel for bæredygtighed </a:t>
            </a:r>
            <a:endParaRPr kumimoji="0" lang="da-DK" sz="1400" b="0" i="0" u="none" strike="noStrike" kern="0" cap="none" spc="0" normalizeH="0" baseline="0" noProof="0" dirty="0">
              <a:ln>
                <a:noFill/>
              </a:ln>
              <a:solidFill>
                <a:srgbClr val="000000"/>
              </a:solidFill>
              <a:effectLst/>
              <a:uLnTx/>
              <a:uFillTx/>
              <a:latin typeface="Arial"/>
              <a:ea typeface="+mn-ea"/>
              <a:cs typeface="+mn-cs"/>
            </a:endParaRPr>
          </a:p>
        </p:txBody>
      </p:sp>
      <p:sp>
        <p:nvSpPr>
          <p:cNvPr id="24" name="Content Placeholder 2">
            <a:extLst>
              <a:ext uri="{FF2B5EF4-FFF2-40B4-BE49-F238E27FC236}">
                <a16:creationId xmlns:a16="http://schemas.microsoft.com/office/drawing/2014/main" id="{A4BC1AF1-8D71-8389-FD78-E773ED58F3BD}"/>
              </a:ext>
            </a:extLst>
          </p:cNvPr>
          <p:cNvSpPr txBox="1">
            <a:spLocks/>
          </p:cNvSpPr>
          <p:nvPr/>
        </p:nvSpPr>
        <p:spPr bwMode="auto">
          <a:xfrm>
            <a:off x="4590267" y="1473351"/>
            <a:ext cx="6512982" cy="66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0" i="0" u="none" strike="noStrike" kern="0" cap="none" spc="0" normalizeH="0" baseline="0" noProof="0" dirty="0">
                <a:ln>
                  <a:noFill/>
                </a:ln>
                <a:solidFill>
                  <a:srgbClr val="000000"/>
                </a:solidFill>
                <a:effectLst/>
                <a:uLnTx/>
                <a:uFillTx/>
                <a:latin typeface="Arial"/>
                <a:ea typeface="+mn-ea"/>
                <a:cs typeface="+mn-cs"/>
              </a:rPr>
              <a:t>Indfrier potentialer fra data, AI og digitalisering til at sikre optimal understøttelse og udvikling af uddannelse, forskning, innovation, rådgivning og universitetsdrift. </a:t>
            </a: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400" b="0" i="0" u="none" strike="noStrike" kern="0" cap="none" spc="0" normalizeH="0" baseline="0" noProof="0" dirty="0">
              <a:ln>
                <a:noFill/>
              </a:ln>
              <a:solidFill>
                <a:srgbClr val="000000"/>
              </a:solidFill>
              <a:effectLst/>
              <a:uLnTx/>
              <a:uFillTx/>
              <a:latin typeface="Arial"/>
              <a:ea typeface="+mn-ea"/>
              <a:cs typeface="+mn-cs"/>
            </a:endParaRPr>
          </a:p>
        </p:txBody>
      </p:sp>
      <p:sp>
        <p:nvSpPr>
          <p:cNvPr id="26" name="Content Placeholder 2">
            <a:extLst>
              <a:ext uri="{FF2B5EF4-FFF2-40B4-BE49-F238E27FC236}">
                <a16:creationId xmlns:a16="http://schemas.microsoft.com/office/drawing/2014/main" id="{C58E4ABE-2080-8AE6-84A6-D68C61452C3C}"/>
              </a:ext>
            </a:extLst>
          </p:cNvPr>
          <p:cNvSpPr txBox="1">
            <a:spLocks/>
          </p:cNvSpPr>
          <p:nvPr/>
        </p:nvSpPr>
        <p:spPr bwMode="auto">
          <a:xfrm>
            <a:off x="4660428" y="2439049"/>
            <a:ext cx="6269623" cy="66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0" i="0" u="none" strike="noStrike" kern="0" cap="none" spc="0" normalizeH="0" baseline="0" noProof="0" dirty="0">
                <a:ln>
                  <a:noFill/>
                </a:ln>
                <a:solidFill>
                  <a:srgbClr val="000000"/>
                </a:solidFill>
                <a:effectLst/>
                <a:uLnTx/>
                <a:uFillTx/>
                <a:latin typeface="Arial"/>
                <a:ea typeface="+mn-ea"/>
                <a:cs typeface="+mn-cs"/>
              </a:rPr>
              <a:t>At understøtte og videreudvikle DTU’s arbejde med at være på forkant ift. at udvikle fremtidens universitetsuddannelser og undervisning.</a:t>
            </a:r>
          </a:p>
        </p:txBody>
      </p:sp>
      <p:sp>
        <p:nvSpPr>
          <p:cNvPr id="27" name="Content Placeholder 2">
            <a:extLst>
              <a:ext uri="{FF2B5EF4-FFF2-40B4-BE49-F238E27FC236}">
                <a16:creationId xmlns:a16="http://schemas.microsoft.com/office/drawing/2014/main" id="{669BAC12-5A1D-1AF9-D220-C5081DE27035}"/>
              </a:ext>
            </a:extLst>
          </p:cNvPr>
          <p:cNvSpPr txBox="1">
            <a:spLocks/>
          </p:cNvSpPr>
          <p:nvPr/>
        </p:nvSpPr>
        <p:spPr bwMode="auto">
          <a:xfrm>
            <a:off x="4135611" y="3395396"/>
            <a:ext cx="2168695" cy="66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0" i="0" u="none" strike="noStrike" kern="0" cap="none" spc="0" normalizeH="0" baseline="0" noProof="0" dirty="0">
                <a:ln>
                  <a:noFill/>
                </a:ln>
                <a:solidFill>
                  <a:srgbClr val="000000"/>
                </a:solidFill>
                <a:effectLst/>
                <a:uLnTx/>
                <a:uFillTx/>
                <a:latin typeface="Arial"/>
                <a:ea typeface="+mn-ea"/>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p:txBody>
      </p:sp>
      <p:sp>
        <p:nvSpPr>
          <p:cNvPr id="28" name="Content Placeholder 2">
            <a:extLst>
              <a:ext uri="{FF2B5EF4-FFF2-40B4-BE49-F238E27FC236}">
                <a16:creationId xmlns:a16="http://schemas.microsoft.com/office/drawing/2014/main" id="{40796DE1-5B77-A7A1-1057-8E057FA93809}"/>
              </a:ext>
            </a:extLst>
          </p:cNvPr>
          <p:cNvSpPr txBox="1">
            <a:spLocks/>
          </p:cNvSpPr>
          <p:nvPr/>
        </p:nvSpPr>
        <p:spPr bwMode="auto">
          <a:xfrm>
            <a:off x="4553457" y="4387659"/>
            <a:ext cx="6238165" cy="66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0" i="0" u="none" strike="noStrike" kern="0" cap="none" spc="0" normalizeH="0" baseline="0" noProof="0" dirty="0">
                <a:ln>
                  <a:noFill/>
                </a:ln>
                <a:solidFill>
                  <a:srgbClr val="000000"/>
                </a:solidFill>
                <a:effectLst/>
                <a:uLnTx/>
                <a:uFillTx/>
                <a:latin typeface="Arial"/>
                <a:ea typeface="+mn-ea"/>
                <a:cs typeface="+mn-cs"/>
              </a:rPr>
              <a:t>Placerer DTU som et mønstereksempel inden for bæredygtighed blandt verdens universiteter med udgangspunkt i en bred ESG-forståelse. Særlig stilling for DTU da ejer egne bygninger. </a:t>
            </a:r>
          </a:p>
        </p:txBody>
      </p:sp>
      <p:sp>
        <p:nvSpPr>
          <p:cNvPr id="30" name="Content Placeholder 2">
            <a:extLst>
              <a:ext uri="{FF2B5EF4-FFF2-40B4-BE49-F238E27FC236}">
                <a16:creationId xmlns:a16="http://schemas.microsoft.com/office/drawing/2014/main" id="{8816C1B2-3219-6C67-3465-89AA5D5E24F1}"/>
              </a:ext>
            </a:extLst>
          </p:cNvPr>
          <p:cNvSpPr txBox="1">
            <a:spLocks/>
          </p:cNvSpPr>
          <p:nvPr/>
        </p:nvSpPr>
        <p:spPr bwMode="auto">
          <a:xfrm>
            <a:off x="4565338" y="3356325"/>
            <a:ext cx="6828008" cy="66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1400" b="0" i="0" u="none" strike="noStrike" kern="0" cap="none" spc="0" normalizeH="0" baseline="0" noProof="0" dirty="0">
                <a:ln>
                  <a:noFill/>
                </a:ln>
                <a:solidFill>
                  <a:srgbClr val="000000"/>
                </a:solidFill>
                <a:effectLst/>
                <a:uLnTx/>
                <a:uFillTx/>
                <a:latin typeface="Arial"/>
                <a:ea typeface="+mn-ea"/>
                <a:cs typeface="+mn-cs"/>
              </a:rPr>
              <a:t>Implementerer og videreudvikler DTU’s indsats indenfor livslang læring. En særlig indsats gøres ift. at bistå arbejdet med forhandling om og udvikling af nye erhvervskandidater.</a:t>
            </a:r>
          </a:p>
        </p:txBody>
      </p:sp>
      <p:sp>
        <p:nvSpPr>
          <p:cNvPr id="29" name="Rectangle 28">
            <a:extLst>
              <a:ext uri="{FF2B5EF4-FFF2-40B4-BE49-F238E27FC236}">
                <a16:creationId xmlns:a16="http://schemas.microsoft.com/office/drawing/2014/main" id="{B2EE0D7D-A062-7482-9F7B-61E3A96C8FC6}"/>
              </a:ext>
            </a:extLst>
          </p:cNvPr>
          <p:cNvSpPr/>
          <p:nvPr/>
        </p:nvSpPr>
        <p:spPr bwMode="auto">
          <a:xfrm rot="5400000">
            <a:off x="1862581" y="3627629"/>
            <a:ext cx="4972408" cy="110655"/>
          </a:xfrm>
          <a:prstGeom prst="rect">
            <a:avLst/>
          </a:prstGeom>
          <a:solidFill>
            <a:srgbClr val="FFFFFF"/>
          </a:solidFill>
          <a:ln w="9525" cap="flat" cmpd="sng" algn="ctr">
            <a:solidFill>
              <a:schemeClr val="bg1"/>
            </a:solid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14400" rtl="0" eaLnBrk="1" fontAlgn="base" latinLnBrk="0" hangingPunct="1">
              <a:lnSpc>
                <a:spcPct val="100000"/>
              </a:lnSpc>
              <a:spcBef>
                <a:spcPts val="432"/>
              </a:spcBef>
              <a:spcAft>
                <a:spcPct val="0"/>
              </a:spcAft>
              <a:buClrTx/>
              <a:buSzTx/>
              <a:buFontTx/>
              <a:buNone/>
              <a:tabLst/>
              <a:defRPr/>
            </a:pPr>
            <a:endParaRPr kumimoji="0" lang="da-DK" sz="1600" b="0" i="0" u="none" strike="noStrike" kern="1200" cap="none" spc="0" normalizeH="0" baseline="0" noProof="0" dirty="0" err="1">
              <a:ln>
                <a:noFill/>
              </a:ln>
              <a:solidFill>
                <a:srgbClr val="FFFFFF"/>
              </a:solidFill>
              <a:effectLst/>
              <a:uLnTx/>
              <a:uFillTx/>
              <a:latin typeface="Arial"/>
              <a:ea typeface="ＭＳ Ｐゴシック" pitchFamily="-80" charset="-128"/>
              <a:cs typeface="+mn-cs"/>
            </a:endParaRPr>
          </a:p>
        </p:txBody>
      </p:sp>
      <p:pic>
        <p:nvPicPr>
          <p:cNvPr id="72" name="Picture 71">
            <a:extLst>
              <a:ext uri="{FF2B5EF4-FFF2-40B4-BE49-F238E27FC236}">
                <a16:creationId xmlns:a16="http://schemas.microsoft.com/office/drawing/2014/main" id="{2988F0B1-0141-6D77-4267-1611B76CA14B}"/>
              </a:ext>
            </a:extLst>
          </p:cNvPr>
          <p:cNvPicPr>
            <a:picLocks noChangeAspect="1"/>
          </p:cNvPicPr>
          <p:nvPr/>
        </p:nvPicPr>
        <p:blipFill>
          <a:blip r:embed="rId4"/>
          <a:stretch>
            <a:fillRect/>
          </a:stretch>
        </p:blipFill>
        <p:spPr>
          <a:xfrm>
            <a:off x="1513932" y="1415594"/>
            <a:ext cx="554666" cy="559104"/>
          </a:xfrm>
          <a:prstGeom prst="rect">
            <a:avLst/>
          </a:prstGeom>
        </p:spPr>
      </p:pic>
      <p:sp>
        <p:nvSpPr>
          <p:cNvPr id="7" name="Content Placeholder 2">
            <a:extLst>
              <a:ext uri="{FF2B5EF4-FFF2-40B4-BE49-F238E27FC236}">
                <a16:creationId xmlns:a16="http://schemas.microsoft.com/office/drawing/2014/main" id="{A80F424D-CF96-0F06-D640-8F3DB79778F1}"/>
              </a:ext>
            </a:extLst>
          </p:cNvPr>
          <p:cNvSpPr txBox="1">
            <a:spLocks/>
          </p:cNvSpPr>
          <p:nvPr/>
        </p:nvSpPr>
        <p:spPr bwMode="auto">
          <a:xfrm>
            <a:off x="1716801" y="1545990"/>
            <a:ext cx="212458" cy="20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2000" b="1" i="0" u="none" strike="noStrike" kern="0" cap="none" spc="0" normalizeH="0" baseline="0" noProof="0" dirty="0">
                <a:ln>
                  <a:noFill/>
                </a:ln>
                <a:solidFill>
                  <a:srgbClr val="990000"/>
                </a:solidFill>
                <a:effectLst/>
                <a:uLnTx/>
                <a:uFillTx/>
                <a:latin typeface="Arial"/>
                <a:ea typeface="+mn-ea"/>
                <a:cs typeface="+mn-cs"/>
              </a:rPr>
              <a:t>1</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p:txBody>
      </p:sp>
      <p:pic>
        <p:nvPicPr>
          <p:cNvPr id="73" name="Picture 72">
            <a:extLst>
              <a:ext uri="{FF2B5EF4-FFF2-40B4-BE49-F238E27FC236}">
                <a16:creationId xmlns:a16="http://schemas.microsoft.com/office/drawing/2014/main" id="{D7FF8C58-A365-2264-FE81-BF4D8ED9D7F5}"/>
              </a:ext>
            </a:extLst>
          </p:cNvPr>
          <p:cNvPicPr>
            <a:picLocks noChangeAspect="1"/>
          </p:cNvPicPr>
          <p:nvPr/>
        </p:nvPicPr>
        <p:blipFill>
          <a:blip r:embed="rId4"/>
          <a:stretch>
            <a:fillRect/>
          </a:stretch>
        </p:blipFill>
        <p:spPr>
          <a:xfrm>
            <a:off x="1128657" y="2441686"/>
            <a:ext cx="554666" cy="559104"/>
          </a:xfrm>
          <a:prstGeom prst="rect">
            <a:avLst/>
          </a:prstGeom>
        </p:spPr>
      </p:pic>
      <p:sp>
        <p:nvSpPr>
          <p:cNvPr id="74" name="Content Placeholder 2">
            <a:extLst>
              <a:ext uri="{FF2B5EF4-FFF2-40B4-BE49-F238E27FC236}">
                <a16:creationId xmlns:a16="http://schemas.microsoft.com/office/drawing/2014/main" id="{DCA8F6EA-1167-EEE0-35FD-15EA013346B2}"/>
              </a:ext>
            </a:extLst>
          </p:cNvPr>
          <p:cNvSpPr txBox="1">
            <a:spLocks/>
          </p:cNvSpPr>
          <p:nvPr/>
        </p:nvSpPr>
        <p:spPr bwMode="auto">
          <a:xfrm>
            <a:off x="1331526" y="2572082"/>
            <a:ext cx="212458" cy="20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2000" b="1" i="0" u="none" strike="noStrike" kern="0" cap="none" spc="0" normalizeH="0" baseline="0" noProof="0" dirty="0">
                <a:ln>
                  <a:noFill/>
                </a:ln>
                <a:solidFill>
                  <a:srgbClr val="990000"/>
                </a:solidFill>
                <a:effectLst/>
                <a:uLnTx/>
                <a:uFillTx/>
                <a:latin typeface="Arial"/>
                <a:ea typeface="+mn-ea"/>
                <a:cs typeface="+mn-cs"/>
              </a:rPr>
              <a:t>2</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p:txBody>
      </p:sp>
      <p:pic>
        <p:nvPicPr>
          <p:cNvPr id="75" name="Picture 74">
            <a:extLst>
              <a:ext uri="{FF2B5EF4-FFF2-40B4-BE49-F238E27FC236}">
                <a16:creationId xmlns:a16="http://schemas.microsoft.com/office/drawing/2014/main" id="{F5929EED-1D28-A944-CED4-356D88B210B5}"/>
              </a:ext>
            </a:extLst>
          </p:cNvPr>
          <p:cNvPicPr>
            <a:picLocks noChangeAspect="1"/>
          </p:cNvPicPr>
          <p:nvPr/>
        </p:nvPicPr>
        <p:blipFill>
          <a:blip r:embed="rId4"/>
          <a:stretch>
            <a:fillRect/>
          </a:stretch>
        </p:blipFill>
        <p:spPr>
          <a:xfrm>
            <a:off x="1483933" y="3367392"/>
            <a:ext cx="554666" cy="559104"/>
          </a:xfrm>
          <a:prstGeom prst="rect">
            <a:avLst/>
          </a:prstGeom>
        </p:spPr>
      </p:pic>
      <p:sp>
        <p:nvSpPr>
          <p:cNvPr id="76" name="Content Placeholder 2">
            <a:extLst>
              <a:ext uri="{FF2B5EF4-FFF2-40B4-BE49-F238E27FC236}">
                <a16:creationId xmlns:a16="http://schemas.microsoft.com/office/drawing/2014/main" id="{97D0430A-7DC6-76C5-C042-8C80D3E7D35A}"/>
              </a:ext>
            </a:extLst>
          </p:cNvPr>
          <p:cNvSpPr txBox="1">
            <a:spLocks/>
          </p:cNvSpPr>
          <p:nvPr/>
        </p:nvSpPr>
        <p:spPr bwMode="auto">
          <a:xfrm>
            <a:off x="1683323" y="3497423"/>
            <a:ext cx="212458" cy="20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2000" b="1" i="0" u="none" strike="noStrike" kern="0" cap="none" spc="0" normalizeH="0" baseline="0" noProof="0" dirty="0">
                <a:ln>
                  <a:noFill/>
                </a:ln>
                <a:solidFill>
                  <a:srgbClr val="990000"/>
                </a:solidFill>
                <a:effectLst/>
                <a:uLnTx/>
                <a:uFillTx/>
                <a:latin typeface="Arial"/>
                <a:ea typeface="+mn-ea"/>
                <a:cs typeface="+mn-cs"/>
              </a:rPr>
              <a:t>3</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p:txBody>
      </p:sp>
      <p:pic>
        <p:nvPicPr>
          <p:cNvPr id="77" name="Picture 76">
            <a:extLst>
              <a:ext uri="{FF2B5EF4-FFF2-40B4-BE49-F238E27FC236}">
                <a16:creationId xmlns:a16="http://schemas.microsoft.com/office/drawing/2014/main" id="{02F040BC-2634-5834-A68D-F1F4A4C01091}"/>
              </a:ext>
            </a:extLst>
          </p:cNvPr>
          <p:cNvPicPr>
            <a:picLocks noChangeAspect="1"/>
          </p:cNvPicPr>
          <p:nvPr/>
        </p:nvPicPr>
        <p:blipFill>
          <a:blip r:embed="rId4"/>
          <a:stretch>
            <a:fillRect/>
          </a:stretch>
        </p:blipFill>
        <p:spPr>
          <a:xfrm>
            <a:off x="1503594" y="4386404"/>
            <a:ext cx="554666" cy="559104"/>
          </a:xfrm>
          <a:prstGeom prst="rect">
            <a:avLst/>
          </a:prstGeom>
        </p:spPr>
      </p:pic>
      <p:sp>
        <p:nvSpPr>
          <p:cNvPr id="78" name="Content Placeholder 2">
            <a:extLst>
              <a:ext uri="{FF2B5EF4-FFF2-40B4-BE49-F238E27FC236}">
                <a16:creationId xmlns:a16="http://schemas.microsoft.com/office/drawing/2014/main" id="{7B536EFC-7FF4-6110-205C-E05760769733}"/>
              </a:ext>
            </a:extLst>
          </p:cNvPr>
          <p:cNvSpPr txBox="1">
            <a:spLocks/>
          </p:cNvSpPr>
          <p:nvPr/>
        </p:nvSpPr>
        <p:spPr bwMode="auto">
          <a:xfrm>
            <a:off x="1706463" y="4516800"/>
            <a:ext cx="212458" cy="20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2000" b="1" i="0" u="none" strike="noStrike" kern="0" cap="none" spc="0" normalizeH="0" baseline="0" noProof="0" dirty="0">
                <a:ln>
                  <a:noFill/>
                </a:ln>
                <a:solidFill>
                  <a:srgbClr val="990000"/>
                </a:solidFill>
                <a:effectLst/>
                <a:uLnTx/>
                <a:uFillTx/>
                <a:latin typeface="Arial"/>
                <a:ea typeface="+mn-ea"/>
                <a:cs typeface="+mn-cs"/>
              </a:rPr>
              <a:t>4</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p:txBody>
      </p:sp>
      <p:pic>
        <p:nvPicPr>
          <p:cNvPr id="79" name="Picture 78">
            <a:extLst>
              <a:ext uri="{FF2B5EF4-FFF2-40B4-BE49-F238E27FC236}">
                <a16:creationId xmlns:a16="http://schemas.microsoft.com/office/drawing/2014/main" id="{7E8725C5-2E47-689D-02BB-78EF5B180035}"/>
              </a:ext>
            </a:extLst>
          </p:cNvPr>
          <p:cNvPicPr>
            <a:picLocks noChangeAspect="1"/>
          </p:cNvPicPr>
          <p:nvPr/>
        </p:nvPicPr>
        <p:blipFill>
          <a:blip r:embed="rId4"/>
          <a:stretch>
            <a:fillRect/>
          </a:stretch>
        </p:blipFill>
        <p:spPr>
          <a:xfrm>
            <a:off x="1516550" y="5408723"/>
            <a:ext cx="554666" cy="559104"/>
          </a:xfrm>
          <a:prstGeom prst="rect">
            <a:avLst/>
          </a:prstGeom>
        </p:spPr>
      </p:pic>
      <p:sp>
        <p:nvSpPr>
          <p:cNvPr id="80" name="Content Placeholder 2">
            <a:extLst>
              <a:ext uri="{FF2B5EF4-FFF2-40B4-BE49-F238E27FC236}">
                <a16:creationId xmlns:a16="http://schemas.microsoft.com/office/drawing/2014/main" id="{F1403C5F-BC7D-7FFB-3F6F-79CD0CBF33D1}"/>
              </a:ext>
            </a:extLst>
          </p:cNvPr>
          <p:cNvSpPr txBox="1">
            <a:spLocks/>
          </p:cNvSpPr>
          <p:nvPr/>
        </p:nvSpPr>
        <p:spPr bwMode="auto">
          <a:xfrm>
            <a:off x="1719419" y="5539119"/>
            <a:ext cx="212458" cy="20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da-DK" sz="2000" b="1" i="0" u="none" strike="noStrike" kern="0" cap="none" spc="0" normalizeH="0" baseline="0" noProof="0" dirty="0">
                <a:ln>
                  <a:noFill/>
                </a:ln>
                <a:solidFill>
                  <a:srgbClr val="990000"/>
                </a:solidFill>
                <a:effectLst/>
                <a:uLnTx/>
                <a:uFillTx/>
                <a:latin typeface="Arial"/>
                <a:ea typeface="+mn-ea"/>
                <a:cs typeface="+mn-cs"/>
              </a:rPr>
              <a:t>5</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a:p>
            <a:pPr marL="198000" marR="0" lvl="0" indent="-198000" algn="l" defTabSz="914400" rtl="0" eaLnBrk="1" fontAlgn="base" latinLnBrk="0" hangingPunct="1">
              <a:lnSpc>
                <a:spcPct val="100000"/>
              </a:lnSpc>
              <a:spcBef>
                <a:spcPct val="20000"/>
              </a:spcBef>
              <a:spcAft>
                <a:spcPct val="0"/>
              </a:spcAft>
              <a:buClrTx/>
              <a:buSzTx/>
              <a:buFontTx/>
              <a:buChar char="•"/>
              <a:tabLst/>
              <a:defRPr/>
            </a:pPr>
            <a:endParaRPr kumimoji="0" lang="da-DK" sz="1800" b="0" i="0" u="none" strike="noStrike" kern="0" cap="none" spc="0" normalizeH="0" baseline="0" noProof="0" dirty="0">
              <a:ln>
                <a:noFill/>
              </a:ln>
              <a:solidFill>
                <a:srgbClr val="000000"/>
              </a:solidFill>
              <a:effectLst/>
              <a:uLnTx/>
              <a:uFillTx/>
              <a:latin typeface="Arial"/>
              <a:ea typeface="+mn-ea"/>
              <a:cs typeface="+mn-cs"/>
            </a:endParaRPr>
          </a:p>
        </p:txBody>
      </p:sp>
      <p:sp>
        <p:nvSpPr>
          <p:cNvPr id="4" name="Rectangle 3">
            <a:extLst>
              <a:ext uri="{FF2B5EF4-FFF2-40B4-BE49-F238E27FC236}">
                <a16:creationId xmlns:a16="http://schemas.microsoft.com/office/drawing/2014/main" id="{9EFDF5D9-BE84-FC2C-FC3B-0B39372F0EF8}"/>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custDataLst>
      <p:custData r:id="rId1"/>
      <p:custData r:id="rId2"/>
    </p:custDataLst>
    <p:extLst>
      <p:ext uri="{BB962C8B-B14F-4D97-AF65-F5344CB8AC3E}">
        <p14:creationId xmlns:p14="http://schemas.microsoft.com/office/powerpoint/2010/main" val="12747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3598" y="4209469"/>
            <a:ext cx="4133598" cy="2314815"/>
          </a:xfrm>
          <a:prstGeom prst="rect">
            <a:avLst/>
          </a:prstGeom>
        </p:spPr>
      </p:pic>
      <p:sp>
        <p:nvSpPr>
          <p:cNvPr id="2" name="Title 1"/>
          <p:cNvSpPr>
            <a:spLocks noGrp="1"/>
          </p:cNvSpPr>
          <p:nvPr>
            <p:ph type="title"/>
          </p:nvPr>
        </p:nvSpPr>
        <p:spPr>
          <a:xfrm>
            <a:off x="1774726" y="656084"/>
            <a:ext cx="10164324" cy="972716"/>
          </a:xfrm>
        </p:spPr>
        <p:txBody>
          <a:bodyPr/>
          <a:lstStyle/>
          <a:p>
            <a:r>
              <a:rPr lang="da-DK" dirty="0">
                <a:solidFill>
                  <a:schemeClr val="tx1"/>
                </a:solidFill>
              </a:rPr>
              <a:t>Hvor kommer vi fra …</a:t>
            </a:r>
            <a:br>
              <a:rPr lang="da-DK" dirty="0">
                <a:solidFill>
                  <a:schemeClr val="bg1">
                    <a:lumMod val="65000"/>
                  </a:schemeClr>
                </a:solidFill>
              </a:rPr>
            </a:br>
            <a:endParaRPr lang="da-DK" dirty="0">
              <a:solidFill>
                <a:schemeClr val="bg1">
                  <a:lumMod val="65000"/>
                </a:schemeClr>
              </a:solidFill>
            </a:endParaRPr>
          </a:p>
        </p:txBody>
      </p:sp>
      <p:sp>
        <p:nvSpPr>
          <p:cNvPr id="3" name="Content Placeholder 2"/>
          <p:cNvSpPr>
            <a:spLocks noGrp="1"/>
          </p:cNvSpPr>
          <p:nvPr>
            <p:ph idx="1"/>
          </p:nvPr>
        </p:nvSpPr>
        <p:spPr>
          <a:xfrm>
            <a:off x="1774725" y="1706328"/>
            <a:ext cx="10415687" cy="4545578"/>
          </a:xfrm>
        </p:spPr>
        <p:txBody>
          <a:bodyPr/>
          <a:lstStyle/>
          <a:p>
            <a:pPr marL="0" indent="0">
              <a:buNone/>
            </a:pPr>
            <a:r>
              <a:rPr lang="da-DK" b="1" dirty="0"/>
              <a:t>DTU har digitale uddannelser; til alle der vil flytte sig fagligt uden at flytte sig fysisk </a:t>
            </a:r>
            <a:r>
              <a:rPr lang="da-DK" dirty="0"/>
              <a:t>(pt 2+)</a:t>
            </a:r>
          </a:p>
          <a:p>
            <a:r>
              <a:rPr lang="da-DK" dirty="0"/>
              <a:t>Samme høje niveau, som DTU’s øvrige uddannelser er kendt for </a:t>
            </a:r>
          </a:p>
          <a:p>
            <a:r>
              <a:rPr lang="da-DK" dirty="0"/>
              <a:t>Fuldtidsstudier (med masser at virtuelt gruppearbejde og både synkrone og asynkrone elementer) </a:t>
            </a:r>
          </a:p>
          <a:p>
            <a:pPr marL="0" indent="0">
              <a:buNone/>
            </a:pPr>
            <a:endParaRPr lang="da-DK" dirty="0"/>
          </a:p>
          <a:p>
            <a:pPr marL="0" indent="0">
              <a:buNone/>
            </a:pPr>
            <a:r>
              <a:rPr lang="da-DK" b="1" dirty="0"/>
              <a:t>DTU har lært meget af at digitalisere undervisning</a:t>
            </a:r>
          </a:p>
          <a:p>
            <a:r>
              <a:rPr lang="da-DK" dirty="0"/>
              <a:t>Det primære er, at det kræver at underviserrollen gentænkes (didaktisk) </a:t>
            </a:r>
          </a:p>
          <a:p>
            <a:r>
              <a:rPr lang="da-DK" dirty="0"/>
              <a:t>At der er en målgruppe (den er ofte lidt ældre, etableret i livet, ønsker fleksibilitet og vil ikke pendle fast eller bosætte sig i Lyngby) </a:t>
            </a:r>
          </a:p>
          <a:p>
            <a:endParaRPr lang="da-DK" dirty="0"/>
          </a:p>
          <a:p>
            <a:pPr marL="0" indent="0">
              <a:buNone/>
            </a:pPr>
            <a:r>
              <a:rPr lang="da-DK" b="1" dirty="0"/>
              <a:t>DTU har en ambition om </a:t>
            </a:r>
          </a:p>
          <a:p>
            <a:r>
              <a:rPr lang="da-DK" dirty="0"/>
              <a:t>At der skal være flere digitale elementer i alle uddannelser </a:t>
            </a:r>
          </a:p>
          <a:p>
            <a:r>
              <a:rPr lang="da-DK" dirty="0"/>
              <a:t>Som et bidrag til at vi også i fremtiden er attraktivt som universitet</a:t>
            </a:r>
          </a:p>
          <a:p>
            <a:endParaRPr lang="da-DK" dirty="0">
              <a:solidFill>
                <a:schemeClr val="bg1">
                  <a:lumMod val="65000"/>
                </a:schemeClr>
              </a:solidFill>
            </a:endParaRPr>
          </a:p>
          <a:p>
            <a:endParaRPr lang="da-DK" dirty="0">
              <a:solidFill>
                <a:schemeClr val="bg1">
                  <a:lumMod val="65000"/>
                </a:schemeClr>
              </a:solidFill>
            </a:endParaRPr>
          </a:p>
        </p:txBody>
      </p:sp>
      <p:sp>
        <p:nvSpPr>
          <p:cNvPr id="4" name="Slide Number Placeholder 3"/>
          <p:cNvSpPr>
            <a:spLocks noGrp="1"/>
          </p:cNvSpPr>
          <p:nvPr>
            <p:ph type="sldNum" sz="quarter" idx="11"/>
          </p:nvPr>
        </p:nvSpPr>
        <p:spPr/>
        <p:txBody>
          <a:bodyPr/>
          <a:lstStyle/>
          <a:p>
            <a:fld id="{103EA872-A674-449B-A120-B97244F8E91D}" type="slidenum">
              <a:rPr lang="en-GB" smtClean="0"/>
              <a:pPr/>
              <a:t>5</a:t>
            </a:fld>
            <a:endParaRPr lang="en-GB" dirty="0"/>
          </a:p>
        </p:txBody>
      </p:sp>
      <p:sp>
        <p:nvSpPr>
          <p:cNvPr id="5" name="Rectangle 4">
            <a:extLst>
              <a:ext uri="{FF2B5EF4-FFF2-40B4-BE49-F238E27FC236}">
                <a16:creationId xmlns:a16="http://schemas.microsoft.com/office/drawing/2014/main" id="{29667549-691B-B0DC-8F0C-ECDFB4AF59FF}"/>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396894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4242" y="3861048"/>
            <a:ext cx="4787628" cy="2557560"/>
          </a:xfrm>
          <a:prstGeom prst="rect">
            <a:avLst/>
          </a:prstGeom>
        </p:spPr>
      </p:pic>
      <p:sp>
        <p:nvSpPr>
          <p:cNvPr id="2" name="Title 1"/>
          <p:cNvSpPr>
            <a:spLocks noGrp="1"/>
          </p:cNvSpPr>
          <p:nvPr>
            <p:ph type="title"/>
          </p:nvPr>
        </p:nvSpPr>
        <p:spPr>
          <a:xfrm>
            <a:off x="1774726" y="116632"/>
            <a:ext cx="8736309" cy="972716"/>
          </a:xfrm>
        </p:spPr>
        <p:txBody>
          <a:bodyPr/>
          <a:lstStyle/>
          <a:p>
            <a:r>
              <a:rPr lang="da-DK" dirty="0"/>
              <a:t>Hvad har vi lært  - undervejs …</a:t>
            </a:r>
          </a:p>
        </p:txBody>
      </p:sp>
      <p:sp>
        <p:nvSpPr>
          <p:cNvPr id="3" name="Content Placeholder 2"/>
          <p:cNvSpPr>
            <a:spLocks noGrp="1"/>
          </p:cNvSpPr>
          <p:nvPr>
            <p:ph idx="1"/>
          </p:nvPr>
        </p:nvSpPr>
        <p:spPr>
          <a:xfrm>
            <a:off x="1774726" y="1412776"/>
            <a:ext cx="9865096" cy="4627342"/>
          </a:xfrm>
        </p:spPr>
        <p:txBody>
          <a:bodyPr/>
          <a:lstStyle/>
          <a:p>
            <a:pPr marL="0" indent="0">
              <a:buNone/>
            </a:pPr>
            <a:r>
              <a:rPr lang="da-DK" sz="3000" i="1" dirty="0"/>
              <a:t>Arbejdet med </a:t>
            </a:r>
            <a:r>
              <a:rPr lang="da-DK" sz="3000" b="1" i="1" dirty="0">
                <a:solidFill>
                  <a:schemeClr val="tx2"/>
                </a:solidFill>
              </a:rPr>
              <a:t>fremtidens universitetsuddannelser og undervisning </a:t>
            </a:r>
            <a:r>
              <a:rPr lang="da-DK" sz="3000" i="1" dirty="0"/>
              <a:t>har fokus på, hvordan DTU bruger digitalisering (inkl. AI)  som katalysator for at udvikle undervisning, pædagogik og didaktik i alle sine universitetsuddannelser. </a:t>
            </a:r>
            <a:br>
              <a:rPr lang="da-DK" sz="3000" i="1" dirty="0"/>
            </a:br>
            <a:br>
              <a:rPr lang="da-DK" sz="3000" i="1" dirty="0"/>
            </a:br>
            <a:br>
              <a:rPr lang="da-DK" sz="3000" dirty="0"/>
            </a:br>
            <a:endParaRPr lang="da-DK" sz="3000" dirty="0"/>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103EA872-A674-449B-A120-B97244F8E91D}"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6</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7" name="Content Placeholder 2"/>
          <p:cNvSpPr txBox="1">
            <a:spLocks/>
          </p:cNvSpPr>
          <p:nvPr/>
        </p:nvSpPr>
        <p:spPr bwMode="auto">
          <a:xfrm>
            <a:off x="1774726" y="3915745"/>
            <a:ext cx="5005460" cy="46273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a:lstStyle>
          <a:p>
            <a:pPr marL="0" indent="0">
              <a:buFontTx/>
              <a:buNone/>
            </a:pPr>
            <a:br>
              <a:rPr lang="da-DK" sz="3000" i="1" kern="0" dirty="0"/>
            </a:br>
            <a:r>
              <a:rPr lang="da-DK" sz="3000" i="1" kern="0" dirty="0">
                <a:solidFill>
                  <a:schemeClr val="tx2"/>
                </a:solidFill>
              </a:rPr>
              <a:t>Ambitionen er at fremme både læring og trivsel</a:t>
            </a:r>
            <a:r>
              <a:rPr lang="da-DK" sz="3000" i="1" kern="0" dirty="0"/>
              <a:t>. </a:t>
            </a:r>
            <a:endParaRPr lang="da-DK" sz="3000" kern="0" dirty="0"/>
          </a:p>
          <a:p>
            <a:pPr marL="0" indent="0">
              <a:buFontTx/>
              <a:buNone/>
            </a:pPr>
            <a:br>
              <a:rPr lang="da-DK" sz="3000" kern="0" dirty="0"/>
            </a:br>
            <a:endParaRPr lang="da-DK" sz="3000" kern="0" dirty="0"/>
          </a:p>
        </p:txBody>
      </p:sp>
    </p:spTree>
    <p:extLst>
      <p:ext uri="{BB962C8B-B14F-4D97-AF65-F5344CB8AC3E}">
        <p14:creationId xmlns:p14="http://schemas.microsoft.com/office/powerpoint/2010/main" val="52193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726" y="51493"/>
            <a:ext cx="9312374" cy="972716"/>
          </a:xfrm>
        </p:spPr>
        <p:txBody>
          <a:bodyPr/>
          <a:lstStyle/>
          <a:p>
            <a:r>
              <a:rPr lang="da-DK" dirty="0"/>
              <a:t>Fremtidens universitetsuddannelser: </a:t>
            </a:r>
            <a:br>
              <a:rPr lang="da-DK" dirty="0"/>
            </a:br>
            <a:r>
              <a:rPr lang="da-DK" dirty="0"/>
              <a:t>Aktiviteter i 2024</a:t>
            </a:r>
          </a:p>
        </p:txBody>
      </p:sp>
      <p:sp>
        <p:nvSpPr>
          <p:cNvPr id="3" name="Content Placeholder 2"/>
          <p:cNvSpPr>
            <a:spLocks noGrp="1"/>
          </p:cNvSpPr>
          <p:nvPr>
            <p:ph idx="1"/>
          </p:nvPr>
        </p:nvSpPr>
        <p:spPr>
          <a:xfrm>
            <a:off x="1774726" y="1331694"/>
            <a:ext cx="9865096" cy="4545578"/>
          </a:xfrm>
        </p:spPr>
        <p:txBody>
          <a:bodyPr/>
          <a:lstStyle/>
          <a:p>
            <a:pPr marL="0" indent="0">
              <a:buNone/>
            </a:pPr>
            <a:r>
              <a:rPr lang="da-DK" b="1" dirty="0"/>
              <a:t>Flere digitale elementer i alle DTU’s uddannelser </a:t>
            </a:r>
            <a:endParaRPr lang="da-DK" dirty="0"/>
          </a:p>
          <a:p>
            <a:pPr lvl="0"/>
            <a:r>
              <a:rPr lang="da-DK" sz="1400" dirty="0"/>
              <a:t>Etablering af </a:t>
            </a:r>
            <a:r>
              <a:rPr lang="da-DK" sz="1400" dirty="0" err="1"/>
              <a:t>governancestruktur</a:t>
            </a:r>
            <a:r>
              <a:rPr lang="da-DK" sz="1400" dirty="0"/>
              <a:t> for at sikre, udvikling, drift og samspil omkring digitalisering af undervisning </a:t>
            </a:r>
          </a:p>
          <a:p>
            <a:pPr lvl="0"/>
            <a:r>
              <a:rPr lang="da-DK" sz="1400" dirty="0"/>
              <a:t>Udbrede DTU’s erfaringer med at undervise digitalt for at imødekomme ambitionen om flere digitale elementer i DTU’s  uddannelser</a:t>
            </a:r>
          </a:p>
          <a:p>
            <a:pPr lvl="0"/>
            <a:r>
              <a:rPr lang="da-DK" sz="1400" dirty="0"/>
              <a:t>Sikre overblik over værktøjer (der er centralt finansieret og velegnet til at digitalisere undervisning)</a:t>
            </a:r>
          </a:p>
          <a:p>
            <a:pPr lvl="0"/>
            <a:endParaRPr lang="da-DK" sz="1400" dirty="0"/>
          </a:p>
          <a:p>
            <a:pPr marL="0" indent="0">
              <a:buNone/>
            </a:pPr>
            <a:r>
              <a:rPr lang="da-DK" b="1" dirty="0"/>
              <a:t>Integreret i undervisernes DNA </a:t>
            </a:r>
          </a:p>
          <a:p>
            <a:pPr lvl="0"/>
            <a:r>
              <a:rPr lang="da-DK" sz="1400" dirty="0" err="1"/>
              <a:t>Konceptualisere</a:t>
            </a:r>
            <a:r>
              <a:rPr lang="da-DK" sz="1400" dirty="0"/>
              <a:t> hvordan Learning Lab arbejder med, at underviserne på sigt integrerer flere digitale elementer i DTU’s uddannelser </a:t>
            </a:r>
          </a:p>
          <a:p>
            <a:pPr lvl="0"/>
            <a:r>
              <a:rPr lang="da-DK" sz="1400" dirty="0"/>
              <a:t>Understøtte underviserne i at omfavne AI i undervisning og til eksamen </a:t>
            </a:r>
          </a:p>
          <a:p>
            <a:pPr lvl="0"/>
            <a:r>
              <a:rPr lang="da-DK" sz="1400" dirty="0"/>
              <a:t>Udvikle nye læringsmål</a:t>
            </a:r>
          </a:p>
          <a:p>
            <a:pPr marL="0" indent="0">
              <a:buNone/>
            </a:pPr>
            <a:endParaRPr lang="da-DK" b="1" dirty="0"/>
          </a:p>
          <a:p>
            <a:pPr marL="0" indent="0">
              <a:buNone/>
            </a:pPr>
            <a:r>
              <a:rPr lang="da-DK" b="1" dirty="0"/>
              <a:t>En </a:t>
            </a:r>
            <a:r>
              <a:rPr lang="da-DK" b="1" dirty="0" err="1"/>
              <a:t>enabler</a:t>
            </a:r>
            <a:r>
              <a:rPr lang="da-DK" b="1" dirty="0"/>
              <a:t> for læring og trivsel </a:t>
            </a:r>
            <a:endParaRPr lang="da-DK" dirty="0"/>
          </a:p>
          <a:p>
            <a:pPr lvl="0"/>
            <a:r>
              <a:rPr lang="da-DK" sz="1400" dirty="0"/>
              <a:t>Løbende afprøve, hvordan digitalisering kan hjælpe underviserne til at have føling med de studerendes færdigheder (adaptiv læring) </a:t>
            </a:r>
          </a:p>
          <a:p>
            <a:pPr lvl="0"/>
            <a:r>
              <a:rPr lang="da-DK" sz="1400" dirty="0"/>
              <a:t>Udvikling af campus, så det afspejler fremtidens læringsbehov og ønsket om mere fleksibilitet </a:t>
            </a:r>
          </a:p>
          <a:p>
            <a:pPr lvl="0"/>
            <a:r>
              <a:rPr lang="da-DK" sz="1400" dirty="0"/>
              <a:t>Netværksdannelse (struktur) omkring en række piloter, hvor faglige miljøer undersøger tiltag om digitalisering af og i undervisningen</a:t>
            </a:r>
          </a:p>
        </p:txBody>
      </p:sp>
      <p:sp>
        <p:nvSpPr>
          <p:cNvPr id="4" name="Slide Number Placeholder 3"/>
          <p:cNvSpPr>
            <a:spLocks noGrp="1"/>
          </p:cNvSpPr>
          <p:nvPr>
            <p:ph type="sldNum" sz="quarter" idx="11"/>
          </p:nvPr>
        </p:nvSpPr>
        <p:spPr/>
        <p:txBody>
          <a:bodyPr/>
          <a:lstStyle/>
          <a:p>
            <a:fld id="{103EA872-A674-449B-A120-B97244F8E91D}" type="slidenum">
              <a:rPr lang="en-GB" smtClean="0"/>
              <a:pPr/>
              <a:t>7</a:t>
            </a:fld>
            <a:endParaRPr lang="en-GB" dirty="0"/>
          </a:p>
        </p:txBody>
      </p:sp>
      <p:sp>
        <p:nvSpPr>
          <p:cNvPr id="5" name="Rectangle 4">
            <a:extLst>
              <a:ext uri="{FF2B5EF4-FFF2-40B4-BE49-F238E27FC236}">
                <a16:creationId xmlns:a16="http://schemas.microsoft.com/office/drawing/2014/main" id="{92988304-D5F1-ED02-A877-CFA23CC78B71}"/>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3398600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408C95-9BF8-61DD-9794-33A33841EDEE}"/>
              </a:ext>
            </a:extLst>
          </p:cNvPr>
          <p:cNvSpPr>
            <a:spLocks noGrp="1"/>
          </p:cNvSpPr>
          <p:nvPr>
            <p:ph type="title"/>
          </p:nvPr>
        </p:nvSpPr>
        <p:spPr>
          <a:xfrm>
            <a:off x="910630" y="-99392"/>
            <a:ext cx="9312374" cy="972716"/>
          </a:xfrm>
        </p:spPr>
        <p:txBody>
          <a:bodyPr/>
          <a:lstStyle/>
          <a:p>
            <a:r>
              <a:rPr lang="da-DK" dirty="0"/>
              <a:t>Hvad tænker CUU??</a:t>
            </a:r>
          </a:p>
        </p:txBody>
      </p:sp>
      <p:sp>
        <p:nvSpPr>
          <p:cNvPr id="3" name="Pladsholder til indhold 2">
            <a:extLst>
              <a:ext uri="{FF2B5EF4-FFF2-40B4-BE49-F238E27FC236}">
                <a16:creationId xmlns:a16="http://schemas.microsoft.com/office/drawing/2014/main" id="{38ED9BD4-97CE-085C-79AC-FDFD29BC5198}"/>
              </a:ext>
            </a:extLst>
          </p:cNvPr>
          <p:cNvSpPr>
            <a:spLocks noGrp="1"/>
          </p:cNvSpPr>
          <p:nvPr>
            <p:ph idx="1"/>
          </p:nvPr>
        </p:nvSpPr>
        <p:spPr>
          <a:xfrm>
            <a:off x="910630" y="1124744"/>
            <a:ext cx="9312374" cy="4545578"/>
          </a:xfrm>
        </p:spPr>
        <p:txBody>
          <a:bodyPr/>
          <a:lstStyle/>
          <a:p>
            <a:r>
              <a:rPr lang="da-DK" sz="2400" dirty="0"/>
              <a:t>Om ”Fremtidens universitetsuddannelser og undervisning” som fokusområde?</a:t>
            </a:r>
          </a:p>
          <a:p>
            <a:endParaRPr lang="da-DK" sz="2400" dirty="0"/>
          </a:p>
          <a:p>
            <a:r>
              <a:rPr lang="da-DK" sz="2400" dirty="0"/>
              <a:t>Hvad er vigtigt?</a:t>
            </a:r>
          </a:p>
          <a:p>
            <a:endParaRPr lang="da-DK" sz="2400" dirty="0"/>
          </a:p>
          <a:p>
            <a:r>
              <a:rPr lang="da-DK" sz="2400" dirty="0"/>
              <a:t>Hvad skal karakterisere DTU’s uddannelser i fremtiden?</a:t>
            </a:r>
          </a:p>
          <a:p>
            <a:endParaRPr lang="da-DK" sz="2400" dirty="0"/>
          </a:p>
          <a:p>
            <a:r>
              <a:rPr lang="da-DK" sz="2400" dirty="0"/>
              <a:t>Hvordan vedbliver DTU’s uddannelser at være attraktive både for nationale og internationale studerende?</a:t>
            </a:r>
          </a:p>
          <a:p>
            <a:endParaRPr lang="da-DK" sz="2400" dirty="0"/>
          </a:p>
          <a:p>
            <a:r>
              <a:rPr lang="da-DK" sz="2400" dirty="0"/>
              <a:t>Hvad er vigtigt på kort sigt … og på længere </a:t>
            </a:r>
            <a:r>
              <a:rPr lang="da-DK" sz="2400"/>
              <a:t>sigt for </a:t>
            </a:r>
            <a:r>
              <a:rPr lang="da-DK" sz="2400" dirty="0"/>
              <a:t>at lykkes med fremtidens universitetsuddannelser og undervisning?</a:t>
            </a:r>
          </a:p>
        </p:txBody>
      </p:sp>
      <p:sp>
        <p:nvSpPr>
          <p:cNvPr id="4" name="Pladsholder til slidenummer 3">
            <a:extLst>
              <a:ext uri="{FF2B5EF4-FFF2-40B4-BE49-F238E27FC236}">
                <a16:creationId xmlns:a16="http://schemas.microsoft.com/office/drawing/2014/main" id="{F97D40C5-5E70-D344-7671-079DC390B822}"/>
              </a:ext>
            </a:extLst>
          </p:cNvPr>
          <p:cNvSpPr>
            <a:spLocks noGrp="1"/>
          </p:cNvSpPr>
          <p:nvPr>
            <p:ph type="sldNum" sz="quarter" idx="11"/>
          </p:nvPr>
        </p:nvSpPr>
        <p:spPr/>
        <p:txBody>
          <a:bodyPr/>
          <a:lstStyle/>
          <a:p>
            <a:fld id="{103EA872-A674-449B-A120-B97244F8E91D}" type="slidenum">
              <a:rPr lang="en-GB" smtClean="0"/>
              <a:pPr/>
              <a:t>8</a:t>
            </a:fld>
            <a:endParaRPr lang="en-GB" dirty="0"/>
          </a:p>
        </p:txBody>
      </p:sp>
      <p:sp>
        <p:nvSpPr>
          <p:cNvPr id="5" name="Rectangle 4">
            <a:extLst>
              <a:ext uri="{FF2B5EF4-FFF2-40B4-BE49-F238E27FC236}">
                <a16:creationId xmlns:a16="http://schemas.microsoft.com/office/drawing/2014/main" id="{F2F4EBC8-2455-2092-E67A-391952D8B236}"/>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extLst>
      <p:ext uri="{BB962C8B-B14F-4D97-AF65-F5344CB8AC3E}">
        <p14:creationId xmlns:p14="http://schemas.microsoft.com/office/powerpoint/2010/main" val="1164693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4358EA-4D5B-461F-997D-DE6729900DE7}"/>
              </a:ext>
            </a:extLst>
          </p:cNvPr>
          <p:cNvSpPr>
            <a:spLocks noGrp="1"/>
          </p:cNvSpPr>
          <p:nvPr>
            <p:ph type="ctrTitle"/>
          </p:nvPr>
        </p:nvSpPr>
        <p:spPr>
          <a:xfrm>
            <a:off x="118542" y="1010574"/>
            <a:ext cx="11593287" cy="3642562"/>
          </a:xfrm>
        </p:spPr>
        <p:txBody>
          <a:bodyPr/>
          <a:lstStyle/>
          <a:p>
            <a:br>
              <a:rPr lang="en-GB" sz="6600" dirty="0"/>
            </a:br>
            <a:br>
              <a:rPr lang="en-GB" sz="6600" dirty="0"/>
            </a:br>
            <a:r>
              <a:rPr lang="en-GB" sz="6600" dirty="0"/>
              <a:t>AI </a:t>
            </a:r>
            <a:r>
              <a:rPr lang="en-GB" sz="6600" dirty="0" err="1"/>
              <a:t>i</a:t>
            </a:r>
            <a:r>
              <a:rPr lang="en-GB" sz="6600" dirty="0"/>
              <a:t> </a:t>
            </a:r>
            <a:r>
              <a:rPr lang="en-GB" sz="6600" dirty="0" err="1"/>
              <a:t>undervisning</a:t>
            </a:r>
            <a:r>
              <a:rPr lang="en-GB" sz="6600" dirty="0"/>
              <a:t> </a:t>
            </a:r>
            <a:br>
              <a:rPr lang="en-GB" sz="6600" dirty="0"/>
            </a:br>
            <a:r>
              <a:rPr lang="en-GB" sz="6600" dirty="0" err="1"/>
              <a:t>og</a:t>
            </a:r>
            <a:r>
              <a:rPr lang="en-GB" sz="6600" dirty="0"/>
              <a:t> </a:t>
            </a:r>
            <a:r>
              <a:rPr lang="en-GB" sz="6600" dirty="0" err="1"/>
              <a:t>til</a:t>
            </a:r>
            <a:r>
              <a:rPr lang="en-GB" sz="6600" dirty="0"/>
              <a:t> </a:t>
            </a:r>
            <a:r>
              <a:rPr lang="en-GB" sz="6600" dirty="0" err="1"/>
              <a:t>eksamen</a:t>
            </a:r>
            <a:br>
              <a:rPr lang="en-GB" sz="6600" dirty="0"/>
            </a:br>
            <a:r>
              <a:rPr lang="en-GB" sz="3200" b="0" dirty="0"/>
              <a:t>CUU-</a:t>
            </a:r>
            <a:r>
              <a:rPr lang="en-GB" sz="3200" b="0" dirty="0" err="1"/>
              <a:t>møde</a:t>
            </a:r>
            <a:r>
              <a:rPr lang="en-GB" sz="3200" b="0" dirty="0"/>
              <a:t> 28. </a:t>
            </a:r>
            <a:r>
              <a:rPr lang="en-GB" sz="3200" b="0" dirty="0" err="1"/>
              <a:t>februar</a:t>
            </a:r>
            <a:r>
              <a:rPr lang="en-GB" sz="3200" b="0" dirty="0"/>
              <a:t> 2024</a:t>
            </a:r>
            <a:br>
              <a:rPr lang="en-GB" sz="3200" b="0" dirty="0"/>
            </a:br>
            <a:r>
              <a:rPr lang="en-GB" sz="3200" b="0" dirty="0"/>
              <a:t>Lene Bisgaard, AUS</a:t>
            </a:r>
          </a:p>
        </p:txBody>
      </p:sp>
      <p:sp>
        <p:nvSpPr>
          <p:cNvPr id="5" name="Subtitle 4">
            <a:extLst>
              <a:ext uri="{FF2B5EF4-FFF2-40B4-BE49-F238E27FC236}">
                <a16:creationId xmlns:a16="http://schemas.microsoft.com/office/drawing/2014/main" id="{88CE6942-A17C-4247-86C6-41FACF7E90AC}"/>
              </a:ext>
            </a:extLst>
          </p:cNvPr>
          <p:cNvSpPr>
            <a:spLocks noGrp="1"/>
          </p:cNvSpPr>
          <p:nvPr>
            <p:ph type="subTitle" idx="1"/>
          </p:nvPr>
        </p:nvSpPr>
        <p:spPr>
          <a:xfrm>
            <a:off x="1415488" y="1628800"/>
            <a:ext cx="9671611" cy="1656184"/>
          </a:xfrm>
        </p:spPr>
        <p:txBody>
          <a:bodyPr/>
          <a:lstStyle/>
          <a:p>
            <a:br>
              <a:rPr lang="en-GB" dirty="0"/>
            </a:br>
            <a:r>
              <a:rPr lang="en-GB" dirty="0"/>
              <a:t>		</a:t>
            </a:r>
          </a:p>
        </p:txBody>
      </p:sp>
      <p:sp>
        <p:nvSpPr>
          <p:cNvPr id="3" name="Slide Number Placeholder 2">
            <a:extLst>
              <a:ext uri="{FF2B5EF4-FFF2-40B4-BE49-F238E27FC236}">
                <a16:creationId xmlns:a16="http://schemas.microsoft.com/office/drawing/2014/main" id="{0AA221E4-1851-497D-90EE-984C7112166A}"/>
              </a:ext>
            </a:extLst>
          </p:cNvPr>
          <p:cNvSpPr>
            <a:spLocks noGrp="1"/>
          </p:cNvSpPr>
          <p:nvPr>
            <p:ph type="sldNum" sz="quarter" idx="17"/>
          </p:nvPr>
        </p:nvSpPr>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fld id="{24C8C45C-947F-4981-8B3F-4F32E973C901}" type="slidenum">
              <a:rPr kumimoji="0" lang="en-GB" sz="700" b="1" i="0" u="none" strike="noStrike" kern="1200" cap="none" spc="0" normalizeH="0" baseline="0" noProof="0" smtClean="0">
                <a:ln>
                  <a:noFill/>
                </a:ln>
                <a:solidFill>
                  <a:srgbClr val="FFFFFF"/>
                </a:solidFill>
                <a:effectLst/>
                <a:uLnTx/>
                <a:uFillTx/>
                <a:latin typeface="Arial"/>
                <a:ea typeface="ＭＳ Ｐゴシック" pitchFamily="-80" charset="-128"/>
                <a:cs typeface="+mn-cs"/>
              </a:rPr>
              <a:pPr marL="0" marR="0" lvl="0" indent="0" algn="l" defTabSz="914400" rtl="0" eaLnBrk="1" fontAlgn="base" latinLnBrk="0" hangingPunct="1">
                <a:lnSpc>
                  <a:spcPct val="100000"/>
                </a:lnSpc>
                <a:spcBef>
                  <a:spcPct val="50000"/>
                </a:spcBef>
                <a:spcAft>
                  <a:spcPct val="0"/>
                </a:spcAft>
                <a:buClrTx/>
                <a:buSzTx/>
                <a:buFontTx/>
                <a:buNone/>
                <a:tabLst/>
                <a:defRPr/>
              </a:pPr>
              <a:t>9</a:t>
            </a:fld>
            <a:endParaRPr kumimoji="0" lang="en-GB" sz="700" b="1" i="0" u="none" strike="noStrike" kern="1200" cap="none" spc="0" normalizeH="0" baseline="0" noProof="0" dirty="0">
              <a:ln>
                <a:noFill/>
              </a:ln>
              <a:solidFill>
                <a:srgbClr val="FFFFFF"/>
              </a:solidFill>
              <a:effectLst/>
              <a:uLnTx/>
              <a:uFillTx/>
              <a:latin typeface="Arial"/>
              <a:ea typeface="ＭＳ Ｐゴシック" pitchFamily="-80" charset="-128"/>
              <a:cs typeface="+mn-cs"/>
            </a:endParaRPr>
          </a:p>
        </p:txBody>
      </p:sp>
      <p:sp>
        <p:nvSpPr>
          <p:cNvPr id="2" name="Rectangle 1">
            <a:extLst>
              <a:ext uri="{FF2B5EF4-FFF2-40B4-BE49-F238E27FC236}">
                <a16:creationId xmlns:a16="http://schemas.microsoft.com/office/drawing/2014/main" id="{89C060C3-5B63-B5A6-6F7B-33378C5D93A8}"/>
              </a:ext>
            </a:extLst>
          </p:cNvPr>
          <p:cNvSpPr/>
          <p:nvPr/>
        </p:nvSpPr>
        <p:spPr bwMode="auto">
          <a:xfrm rot="10800000" flipV="1">
            <a:off x="247072" y="6669360"/>
            <a:ext cx="11032710" cy="72008"/>
          </a:xfrm>
          <a:prstGeom prst="rect">
            <a:avLst/>
          </a:prstGeom>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ts val="432"/>
              </a:spcBef>
              <a:spcAft>
                <a:spcPct val="0"/>
              </a:spcAft>
              <a:buClrTx/>
              <a:buSzTx/>
              <a:buFontTx/>
              <a:buNone/>
              <a:tabLst/>
            </a:pPr>
            <a:r>
              <a:rPr kumimoji="0" lang="da-DK" sz="800" b="0" i="0" u="none" strike="noStrike" cap="none" normalizeH="0" baseline="0" dirty="0">
                <a:ln>
                  <a:noFill/>
                </a:ln>
                <a:solidFill>
                  <a:srgbClr val="FFFFFF"/>
                </a:solidFill>
                <a:effectLst/>
                <a:latin typeface="+mn-lt"/>
                <a:ea typeface="ＭＳ Ｐゴシック" pitchFamily="-80" charset="-128"/>
              </a:rPr>
              <a:t>CUU 28. Februar 2024                      DTU                                                                                                         </a:t>
            </a:r>
          </a:p>
        </p:txBody>
      </p:sp>
    </p:spTree>
    <p:custDataLst>
      <p:custData r:id="rId1"/>
      <p:custData r:id="rId2"/>
    </p:custDataLst>
    <p:extLst>
      <p:ext uri="{BB962C8B-B14F-4D97-AF65-F5344CB8AC3E}">
        <p14:creationId xmlns:p14="http://schemas.microsoft.com/office/powerpoint/2010/main" val="23207141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DNEW" val="False"/>
</p:tagLst>
</file>

<file path=ppt/tags/tag2.xml><?xml version="1.0" encoding="utf-8"?>
<p:tagLst xmlns:a="http://schemas.openxmlformats.org/drawingml/2006/main" xmlns:r="http://schemas.openxmlformats.org/officeDocument/2006/relationships" xmlns:p="http://schemas.openxmlformats.org/presentationml/2006/main">
  <p:tag name="SHAPE_LOCKS" val="0"/>
</p:tagLst>
</file>

<file path=ppt/tags/tag3.xml><?xml version="1.0" encoding="utf-8"?>
<p:tagLst xmlns:a="http://schemas.openxmlformats.org/drawingml/2006/main" xmlns:r="http://schemas.openxmlformats.org/officeDocument/2006/relationships" xmlns:p="http://schemas.openxmlformats.org/presentationml/2006/main">
  <p:tag name="SHAPE_LOCKS" val="0"/>
</p:tagLst>
</file>

<file path=ppt/tags/tag4.xml><?xml version="1.0" encoding="utf-8"?>
<p:tagLst xmlns:a="http://schemas.openxmlformats.org/drawingml/2006/main" xmlns:r="http://schemas.openxmlformats.org/officeDocument/2006/relationships" xmlns:p="http://schemas.openxmlformats.org/presentationml/2006/main">
  <p:tag name="SHAPE_LOCKS" val="0"/>
</p:tagLst>
</file>

<file path=ppt/tags/tag5.xml><?xml version="1.0" encoding="utf-8"?>
<p:tagLst xmlns:a="http://schemas.openxmlformats.org/drawingml/2006/main" xmlns:r="http://schemas.openxmlformats.org/officeDocument/2006/relationships" xmlns:p="http://schemas.openxmlformats.org/presentationml/2006/main">
  <p:tag name="SHAPE_LOCKS" val="0"/>
</p:tagLst>
</file>

<file path=ppt/theme/theme1.xml><?xml version="1.0" encoding="utf-8"?>
<a:theme xmlns:a="http://schemas.openxmlformats.org/drawingml/2006/main" name="Blank">
  <a:themeElements>
    <a:clrScheme name="DTU">
      <a:dk1>
        <a:srgbClr val="000000"/>
      </a:dk1>
      <a:lt1>
        <a:srgbClr val="FFFFFF"/>
      </a:lt1>
      <a:dk2>
        <a:srgbClr val="990000"/>
      </a:dk2>
      <a:lt2>
        <a:srgbClr val="79238E"/>
      </a:lt2>
      <a:accent1>
        <a:srgbClr val="990000"/>
      </a:accent1>
      <a:accent2>
        <a:srgbClr val="2F3EEA"/>
      </a:accent2>
      <a:accent3>
        <a:srgbClr val="1FD082"/>
      </a:accent3>
      <a:accent4>
        <a:srgbClr val="171748"/>
      </a:accent4>
      <a:accent5>
        <a:srgbClr val="F6D04D"/>
      </a:accent5>
      <a:accent6>
        <a:srgbClr val="FC7634"/>
      </a:accent6>
      <a:hlink>
        <a:srgbClr val="2F3EEA"/>
      </a:hlink>
      <a:folHlink>
        <a:srgbClr val="990000"/>
      </a:folHlink>
    </a:clrScheme>
    <a:fontScheme name="DT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ts val="432"/>
          </a:spcBef>
          <a:spcAft>
            <a:spcPct val="0"/>
          </a:spcAft>
          <a:buClrTx/>
          <a:buSzTx/>
          <a:buFontTx/>
          <a:buNone/>
          <a:tabLst/>
          <a:defRPr kumimoji="0" sz="1600" b="0" i="0" u="none" strike="noStrike" cap="none" normalizeH="0" baseline="0" dirty="0" err="1" smtClean="0">
            <a:ln>
              <a:noFill/>
            </a:ln>
            <a:solidFill>
              <a:srgbClr val="FFFFFF"/>
            </a:solidFill>
            <a:effectLst/>
            <a:latin typeface="+mn-lt"/>
            <a:ea typeface="ＭＳ Ｐゴシック" pitchFamily="-80" charset="-128"/>
          </a:defRPr>
        </a:defPPr>
      </a:lstStyle>
    </a:spDef>
    <a:ln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spAutoFit/>
      </a:bodyPr>
      <a:lstStyle>
        <a:defPPr algn="l">
          <a:spcBef>
            <a:spcPts val="432"/>
          </a:spcBef>
          <a:defRPr dirty="0" err="1" smtClean="0">
            <a:latin typeface="+mn-lt"/>
          </a:defRPr>
        </a:defPPr>
      </a:lstStyle>
    </a:txDef>
  </a:objectDefaults>
  <a:extraClrSchemeLst/>
  <a:extLst>
    <a:ext uri="{05A4C25C-085E-4340-85A3-A5531E510DB2}">
      <thm15:themeFamily xmlns:thm15="http://schemas.microsoft.com/office/thememl/2012/main" name="Blank.potx" id="{3B38FA3B-2246-40E5-A61A-EA1559A3CD76}" vid="{D5F764FD-A73C-4B6C-BF48-3536DEB79AD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TemplateConfiguration><![CDATA[{"elementsMetadata":[],"enableDocumentContentUpdater":true,"documentContentValidatorConfiguration":{"enableDocumentContentValidator":false,"documentContentValidatorVersion":0},"slideId":"636837486369128185","version":"1.2"}]]></TemplafySlideTemplateConfiguration>
</file>

<file path=customXml/item10.xml><?xml version="1.0" encoding="utf-8"?>
<TemplafyFormConfiguration><![CDATA[{"formFields":[{"required":false,"type":"datePicker","name":"Date","label":"Date","helpTexts":{"prefix":"","postfix":""},"spacing":{},"fullyQualifiedName":"Date"},{"required":false,"placeholder":"","lines":0,"type":"textBox","name":"PresentationTitle","label":"Presentation title","helpTexts":{"prefix":"","postfix":""},"spacing":{},"fullyQualifiedName":"PresentationTitle"}],"formDataEntries":[{"name":"Date","value":"4Xm7d242HGo446IH5nRjQA=="},{"name":"PresentationTitle","value":"ZR/I84ubq+6CkRKNk7nn9w=="}]}]]></TemplafyFormConfiguration>
</file>

<file path=customXml/item11.xml><?xml version="1.0" encoding="utf-8"?>
<TemplafySlideFormConfiguration><![CDATA[{"formFields":[],"formDataEntries":[]}]]></TemplafySlideFormConfiguration>
</file>

<file path=customXml/item12.xml><?xml version="1.0" encoding="utf-8"?>
<TemplafySlideFormConfiguration><![CDATA[{"formFields":[],"formDataEntries":[]}]]></TemplafySlideFormConfiguration>
</file>

<file path=customXml/item13.xml><?xml version="1.0" encoding="utf-8"?>
<TemplafySlideFormConfiguration><![CDATA[{"formFields":[],"formDataEntries":[]}]]></TemplafySlideFormConfiguration>
</file>

<file path=customXml/item14.xml><?xml version="1.0" encoding="utf-8"?>
<TemplafySlideFormConfiguration><![CDATA[{"formFields":[],"formDataEntries":[]}]]></TemplafySlideFormConfiguration>
</file>

<file path=customXml/item15.xml><?xml version="1.0" encoding="utf-8"?>
<TemplafySlideFormConfiguration><![CDATA[{"formFields":[],"formDataEntries":[]}]]></TemplafySlideFormConfiguration>
</file>

<file path=customXml/item16.xml><?xml version="1.0" encoding="utf-8"?>
<TemplafySlideTemplateConfiguration><![CDATA[{"elementsMetadata":[],"enableDocumentContentUpdater":true,"documentContentValidatorConfiguration":{"enableDocumentContentValidator":false,"documentContentValidatorVersion":0},"slideId":"636837486369128185","version":"1.2"}]]></TemplafySlideTemplateConfiguration>
</file>

<file path=customXml/item17.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18.xml><?xml version="1.0" encoding="utf-8"?>
<TemplafySlideFormConfiguration><![CDATA[{"formFields":[],"formDataEntries":[]}]]></TemplafySlideFormConfiguration>
</file>

<file path=customXml/item19.xml><?xml version="1.0" encoding="utf-8"?>
<TemplafySlideFormConfiguration><![CDATA[{"formFields":[],"formDataEntries":[]}]]></TemplafySlideFormConfiguration>
</file>

<file path=customXml/item2.xml><?xml version="1.0" encoding="utf-8"?>
<TemplafySlideFormConfiguration><![CDATA[{"formFields":[],"formDataEntries":[]}]]></TemplafySlideFormConfiguration>
</file>

<file path=customXml/item20.xml><?xml version="1.0" encoding="utf-8"?>
<TemplafySlideFormConfiguration><![CDATA[{"formFields":[],"formDataEntries":[]}]]></TemplafySlideFormConfiguration>
</file>

<file path=customXml/item21.xml><?xml version="1.0" encoding="utf-8"?>
<TemplafyTemplateConfiguration><![CDATA[{"elementsMetadata":[{"type":"shape","id":"2fce62a0-f28a-44e1-a519-0cbe37b25f7a","elementConfiguration":{"binding":"UserProfile.Offices.Workarea_{{DocumentLanguage}}","disableUpdates":false,"type":"text"}},{"type":"shape","id":"58465eeb-cfe0-4970-97ec-88179dc0a9c2","elementConfiguration":{"binding":"Form.Date","format":"{{DateFormats.GeneralDate}}","disableUpdates":false,"type":"date"}},{"type":"shape","id":"5020bdfb-1912-4d6d-a5c3-71b7da283692","elementConfiguration":{"binding":"Form.PresentationTitle","disableUpdates":false,"type":"text"}},{"type":"shape","id":"8d5b95d1-8a23-4044-9620-bf5e7305a170","elementConfiguration":{"binding":"UserProfile.Offices.Workarea_{{DocumentLanguage}}","disableUpdates":false,"type":"text"}},{"type":"shape","id":"79fbb3c3-dd89-47ef-91e9-e0bd2bb0942f","elementConfiguration":{"binding":"Form.Date","format":"{{DateFormats.GeneralDate}}","disableUpdates":false,"type":"date"}},{"type":"shape","id":"5e9447ba-0dff-46ec-ac33-540c046ca40a","elementConfiguration":{"binding":"Form.PresentationTitle","disableUpdates":false,"type":"text"}}],"transformationConfigurations":[{"language":"{{DocumentLanguage}}","disableUpdates":false,"type":"proofingLanguage"}],"enableDocumentContentUpdater":true,"templateName":"DTU Template 16_9 - Corporate red","templateDescription":"","version":"1.2"}]]></TemplafyTemplateConfiguration>
</file>

<file path=customXml/item22.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23.xml><?xml version="1.0" encoding="utf-8"?>
<TemplafySlideFormConfiguration><![CDATA[{"formFields":[],"formDataEntries":[]}]]></TemplafySlideFormConfiguration>
</file>

<file path=customXml/item24.xml><?xml version="1.0" encoding="utf-8"?>
<TemplafySlideTemplateConfiguration><![CDATA[{"elementsMetadata":[],"enableDocumentContentUpdater":true,"documentContentValidatorConfiguration":{"enableDocumentContentValidator":false,"documentContentValidatorVersion":0},"slideId":"636837486369128185","version":"1.2"}]]></TemplafySlideTemplateConfiguration>
</file>

<file path=customXml/item25.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26.xml><?xml version="1.0" encoding="utf-8"?>
<TemplafySlideFormConfiguration><![CDATA[{"formFields":[],"formDataEntries":[]}]]></TemplafySlideFormConfiguration>
</file>

<file path=customXml/item27.xml><?xml version="1.0" encoding="utf-8"?>
<TemplafySlideFormConfiguration><![CDATA[{"formFields":[],"formDataEntries":[]}]]></TemplafySlideFormConfiguration>
</file>

<file path=customXml/item28.xml><?xml version="1.0" encoding="utf-8"?>
<TemplafySlideTemplateConfiguration><![CDATA[{"elementsMetadata":[],"enableDocumentContentUpdater":true,"documentContentValidatorConfiguration":{"enableDocumentContentValidator":false,"documentContentValidatorVersion":0},"slideId":"636837486369128185","version":"1.2"}]]></TemplafySlideTemplateConfiguration>
</file>

<file path=customXml/item29.xml><?xml version="1.0" encoding="utf-8"?>
<TemplafySlideTemplateConfiguration><![CDATA[{"elementsMetadata":[],"enableDocumentContentUpdater":true,"documentContentValidatorConfiguration":{"enableDocumentContentValidator":false,"documentContentValidatorVersion":0},"slideId":"636837486369128185","version":"1.2"}]]></TemplafySlideTemplateConfiguration>
</file>

<file path=customXml/item3.xml><?xml version="1.0" encoding="utf-8"?>
<TemplafySlideFormConfiguration><![CDATA[{"formFields":[],"formDataEntries":[]}]]></TemplafySlideFormConfiguration>
</file>

<file path=customXml/item30.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31.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32.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33.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34.xml><?xml version="1.0" encoding="utf-8"?>
<TemplafySlideTemplateConfiguration><![CDATA[{"elementsMetadata":[],"enableDocumentContentUpdater":true,"documentContentValidatorConfiguration":{"enableDocumentContentValidator":false,"documentContentValidatorVersion":0},"slideId":"636837486369128185","version":"1.2"}]]></TemplafySlideTemplateConfiguration>
</file>

<file path=customXml/item35.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36.xml><?xml version="1.0" encoding="utf-8"?>
<TemplafySlideFormConfiguration><![CDATA[{"formFields":[],"formDataEntries":[]}]]></TemplafySlideFormConfiguration>
</file>

<file path=customXml/item4.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5.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6.xml><?xml version="1.0" encoding="utf-8"?>
<TemplafySlideFormConfiguration><![CDATA[{"formFields":[],"formDataEntries":[]}]]></TemplafySlideFormConfiguration>
</file>

<file path=customXml/item7.xml><?xml version="1.0" encoding="utf-8"?>
<TemplafySlideTemplateConfiguration><![CDATA[{"elementsMetadata":[],"enableDocumentContentUpdater":true,"documentContentValidatorConfiguration":{"enableDocumentContentValidator":false,"documentContentValidatorVersion":0},"slideId":"636837486369753289","version":"1.2"}]]></TemplafySlideTemplateConfiguration>
</file>

<file path=customXml/item8.xml><?xml version="1.0" encoding="utf-8"?>
<TemplafySlideFormConfiguration><![CDATA[{"formFields":[],"formDataEntries":[]}]]></TemplafySlideFormConfiguration>
</file>

<file path=customXml/item9.xml><?xml version="1.0" encoding="utf-8"?>
<TemplafySlideFormConfiguration><![CDATA[{"formFields":[],"formDataEntries":[]}]]></TemplafySlideFormConfiguration>
</file>

<file path=customXml/itemProps1.xml><?xml version="1.0" encoding="utf-8"?>
<ds:datastoreItem xmlns:ds="http://schemas.openxmlformats.org/officeDocument/2006/customXml" ds:itemID="{820CC16F-DB3F-40D9-8FD1-C3FA3F9A4DB9}">
  <ds:schemaRefs/>
</ds:datastoreItem>
</file>

<file path=customXml/itemProps10.xml><?xml version="1.0" encoding="utf-8"?>
<ds:datastoreItem xmlns:ds="http://schemas.openxmlformats.org/officeDocument/2006/customXml" ds:itemID="{05DC2B94-7C1B-4C14-83B0-9CD2A82C27E0}">
  <ds:schemaRefs/>
</ds:datastoreItem>
</file>

<file path=customXml/itemProps11.xml><?xml version="1.0" encoding="utf-8"?>
<ds:datastoreItem xmlns:ds="http://schemas.openxmlformats.org/officeDocument/2006/customXml" ds:itemID="{CEA28E1C-E05E-4CD9-94F0-DBE200048A45}">
  <ds:schemaRefs/>
</ds:datastoreItem>
</file>

<file path=customXml/itemProps12.xml><?xml version="1.0" encoding="utf-8"?>
<ds:datastoreItem xmlns:ds="http://schemas.openxmlformats.org/officeDocument/2006/customXml" ds:itemID="{1984A50C-D6FB-436D-A20C-5A17E8350797}">
  <ds:schemaRefs/>
</ds:datastoreItem>
</file>

<file path=customXml/itemProps13.xml><?xml version="1.0" encoding="utf-8"?>
<ds:datastoreItem xmlns:ds="http://schemas.openxmlformats.org/officeDocument/2006/customXml" ds:itemID="{2A3734E9-2AD8-4091-8394-25CFBC1AF6B8}">
  <ds:schemaRefs/>
</ds:datastoreItem>
</file>

<file path=customXml/itemProps14.xml><?xml version="1.0" encoding="utf-8"?>
<ds:datastoreItem xmlns:ds="http://schemas.openxmlformats.org/officeDocument/2006/customXml" ds:itemID="{B2905CB2-DD98-437C-BF25-9D0217BAC1F6}">
  <ds:schemaRefs/>
</ds:datastoreItem>
</file>

<file path=customXml/itemProps15.xml><?xml version="1.0" encoding="utf-8"?>
<ds:datastoreItem xmlns:ds="http://schemas.openxmlformats.org/officeDocument/2006/customXml" ds:itemID="{46BDC443-BFC3-4518-BA20-9B383310200D}">
  <ds:schemaRefs/>
</ds:datastoreItem>
</file>

<file path=customXml/itemProps16.xml><?xml version="1.0" encoding="utf-8"?>
<ds:datastoreItem xmlns:ds="http://schemas.openxmlformats.org/officeDocument/2006/customXml" ds:itemID="{183F96AC-61F9-4676-AB9B-DCED0556B084}">
  <ds:schemaRefs/>
</ds:datastoreItem>
</file>

<file path=customXml/itemProps17.xml><?xml version="1.0" encoding="utf-8"?>
<ds:datastoreItem xmlns:ds="http://schemas.openxmlformats.org/officeDocument/2006/customXml" ds:itemID="{7D0610F1-4D91-445F-8723-2AF65317A9BF}">
  <ds:schemaRefs/>
</ds:datastoreItem>
</file>

<file path=customXml/itemProps18.xml><?xml version="1.0" encoding="utf-8"?>
<ds:datastoreItem xmlns:ds="http://schemas.openxmlformats.org/officeDocument/2006/customXml" ds:itemID="{42156FF3-3084-474C-9047-D034C424ADE9}">
  <ds:schemaRefs/>
</ds:datastoreItem>
</file>

<file path=customXml/itemProps19.xml><?xml version="1.0" encoding="utf-8"?>
<ds:datastoreItem xmlns:ds="http://schemas.openxmlformats.org/officeDocument/2006/customXml" ds:itemID="{FA64DCD2-0D8E-46B7-B0BB-15D7B3B74A4D}">
  <ds:schemaRefs/>
</ds:datastoreItem>
</file>

<file path=customXml/itemProps2.xml><?xml version="1.0" encoding="utf-8"?>
<ds:datastoreItem xmlns:ds="http://schemas.openxmlformats.org/officeDocument/2006/customXml" ds:itemID="{7DDECC20-5E1A-463B-A22B-528B5A34947A}">
  <ds:schemaRefs/>
</ds:datastoreItem>
</file>

<file path=customXml/itemProps20.xml><?xml version="1.0" encoding="utf-8"?>
<ds:datastoreItem xmlns:ds="http://schemas.openxmlformats.org/officeDocument/2006/customXml" ds:itemID="{F4C08C7F-F953-44DE-ACDE-930692BDDB0F}">
  <ds:schemaRefs/>
</ds:datastoreItem>
</file>

<file path=customXml/itemProps21.xml><?xml version="1.0" encoding="utf-8"?>
<ds:datastoreItem xmlns:ds="http://schemas.openxmlformats.org/officeDocument/2006/customXml" ds:itemID="{1334258C-C3E7-4029-A615-C886A240FB15}">
  <ds:schemaRefs/>
</ds:datastoreItem>
</file>

<file path=customXml/itemProps22.xml><?xml version="1.0" encoding="utf-8"?>
<ds:datastoreItem xmlns:ds="http://schemas.openxmlformats.org/officeDocument/2006/customXml" ds:itemID="{8264F0D5-E66B-4C9D-B311-C8FFBDC2B05D}">
  <ds:schemaRefs/>
</ds:datastoreItem>
</file>

<file path=customXml/itemProps23.xml><?xml version="1.0" encoding="utf-8"?>
<ds:datastoreItem xmlns:ds="http://schemas.openxmlformats.org/officeDocument/2006/customXml" ds:itemID="{56C8BFB2-A911-4310-9D4A-421D773FAFA6}">
  <ds:schemaRefs/>
</ds:datastoreItem>
</file>

<file path=customXml/itemProps24.xml><?xml version="1.0" encoding="utf-8"?>
<ds:datastoreItem xmlns:ds="http://schemas.openxmlformats.org/officeDocument/2006/customXml" ds:itemID="{F25A8C6B-4B3E-4FEC-9769-7BBFB58D735C}">
  <ds:schemaRefs/>
</ds:datastoreItem>
</file>

<file path=customXml/itemProps25.xml><?xml version="1.0" encoding="utf-8"?>
<ds:datastoreItem xmlns:ds="http://schemas.openxmlformats.org/officeDocument/2006/customXml" ds:itemID="{3B2AD5EA-C68A-4C39-B11E-8C386021D5F2}">
  <ds:schemaRefs/>
</ds:datastoreItem>
</file>

<file path=customXml/itemProps26.xml><?xml version="1.0" encoding="utf-8"?>
<ds:datastoreItem xmlns:ds="http://schemas.openxmlformats.org/officeDocument/2006/customXml" ds:itemID="{EF3A2315-E053-448F-A76A-0D4FBCBE55E2}">
  <ds:schemaRefs/>
</ds:datastoreItem>
</file>

<file path=customXml/itemProps27.xml><?xml version="1.0" encoding="utf-8"?>
<ds:datastoreItem xmlns:ds="http://schemas.openxmlformats.org/officeDocument/2006/customXml" ds:itemID="{593E8C45-588E-41FD-9C6B-21CB345D3BD3}">
  <ds:schemaRefs/>
</ds:datastoreItem>
</file>

<file path=customXml/itemProps28.xml><?xml version="1.0" encoding="utf-8"?>
<ds:datastoreItem xmlns:ds="http://schemas.openxmlformats.org/officeDocument/2006/customXml" ds:itemID="{11FAAC39-0A3A-4CC2-A9C1-60940B78AE17}">
  <ds:schemaRefs/>
</ds:datastoreItem>
</file>

<file path=customXml/itemProps29.xml><?xml version="1.0" encoding="utf-8"?>
<ds:datastoreItem xmlns:ds="http://schemas.openxmlformats.org/officeDocument/2006/customXml" ds:itemID="{1FE8360B-DD37-4689-82AD-63DD85088B14}">
  <ds:schemaRefs/>
</ds:datastoreItem>
</file>

<file path=customXml/itemProps3.xml><?xml version="1.0" encoding="utf-8"?>
<ds:datastoreItem xmlns:ds="http://schemas.openxmlformats.org/officeDocument/2006/customXml" ds:itemID="{0D1E4B47-5C9A-4AA5-9937-586CB4B8FA1F}">
  <ds:schemaRefs/>
</ds:datastoreItem>
</file>

<file path=customXml/itemProps30.xml><?xml version="1.0" encoding="utf-8"?>
<ds:datastoreItem xmlns:ds="http://schemas.openxmlformats.org/officeDocument/2006/customXml" ds:itemID="{3C9321BF-ACC7-4FAE-BC7E-BFAF09EB40A2}">
  <ds:schemaRefs/>
</ds:datastoreItem>
</file>

<file path=customXml/itemProps31.xml><?xml version="1.0" encoding="utf-8"?>
<ds:datastoreItem xmlns:ds="http://schemas.openxmlformats.org/officeDocument/2006/customXml" ds:itemID="{6BC7E7A9-36A7-4810-9681-62BEC52534BE}">
  <ds:schemaRefs/>
</ds:datastoreItem>
</file>

<file path=customXml/itemProps32.xml><?xml version="1.0" encoding="utf-8"?>
<ds:datastoreItem xmlns:ds="http://schemas.openxmlformats.org/officeDocument/2006/customXml" ds:itemID="{EFAB1F0B-926D-4402-9172-530CA8EA0AD0}">
  <ds:schemaRefs/>
</ds:datastoreItem>
</file>

<file path=customXml/itemProps33.xml><?xml version="1.0" encoding="utf-8"?>
<ds:datastoreItem xmlns:ds="http://schemas.openxmlformats.org/officeDocument/2006/customXml" ds:itemID="{FA4559EB-78A4-4A25-BEBC-3AEAE4235227}">
  <ds:schemaRefs/>
</ds:datastoreItem>
</file>

<file path=customXml/itemProps34.xml><?xml version="1.0" encoding="utf-8"?>
<ds:datastoreItem xmlns:ds="http://schemas.openxmlformats.org/officeDocument/2006/customXml" ds:itemID="{FE510A6A-FCCE-4142-B6FA-C29203400196}">
  <ds:schemaRefs/>
</ds:datastoreItem>
</file>

<file path=customXml/itemProps35.xml><?xml version="1.0" encoding="utf-8"?>
<ds:datastoreItem xmlns:ds="http://schemas.openxmlformats.org/officeDocument/2006/customXml" ds:itemID="{28AF403F-97EA-41D9-BE75-4A808A1AB256}">
  <ds:schemaRefs/>
</ds:datastoreItem>
</file>

<file path=customXml/itemProps36.xml><?xml version="1.0" encoding="utf-8"?>
<ds:datastoreItem xmlns:ds="http://schemas.openxmlformats.org/officeDocument/2006/customXml" ds:itemID="{A0F5298E-44A9-4F1E-9D39-30EE0C663FA2}">
  <ds:schemaRefs/>
</ds:datastoreItem>
</file>

<file path=customXml/itemProps4.xml><?xml version="1.0" encoding="utf-8"?>
<ds:datastoreItem xmlns:ds="http://schemas.openxmlformats.org/officeDocument/2006/customXml" ds:itemID="{349B2146-5109-4782-892A-53E53F4CFAE6}">
  <ds:schemaRefs/>
</ds:datastoreItem>
</file>

<file path=customXml/itemProps5.xml><?xml version="1.0" encoding="utf-8"?>
<ds:datastoreItem xmlns:ds="http://schemas.openxmlformats.org/officeDocument/2006/customXml" ds:itemID="{02E7CCCE-613B-4CED-B813-E473EA1E01B2}">
  <ds:schemaRefs/>
</ds:datastoreItem>
</file>

<file path=customXml/itemProps6.xml><?xml version="1.0" encoding="utf-8"?>
<ds:datastoreItem xmlns:ds="http://schemas.openxmlformats.org/officeDocument/2006/customXml" ds:itemID="{8FABB402-C9FF-44C0-97A8-334617B12DDD}">
  <ds:schemaRefs/>
</ds:datastoreItem>
</file>

<file path=customXml/itemProps7.xml><?xml version="1.0" encoding="utf-8"?>
<ds:datastoreItem xmlns:ds="http://schemas.openxmlformats.org/officeDocument/2006/customXml" ds:itemID="{66FFA362-099D-4FF8-90FF-506E0F8084C4}">
  <ds:schemaRefs/>
</ds:datastoreItem>
</file>

<file path=customXml/itemProps8.xml><?xml version="1.0" encoding="utf-8"?>
<ds:datastoreItem xmlns:ds="http://schemas.openxmlformats.org/officeDocument/2006/customXml" ds:itemID="{A3FAB7C7-4792-40CE-BA9A-E223926401CF}">
  <ds:schemaRefs/>
</ds:datastoreItem>
</file>

<file path=customXml/itemProps9.xml><?xml version="1.0" encoding="utf-8"?>
<ds:datastoreItem xmlns:ds="http://schemas.openxmlformats.org/officeDocument/2006/customXml" ds:itemID="{1A5E0536-08B3-466E-9989-3A52C367364C}">
  <ds:schemaRefs/>
</ds:datastoreItem>
</file>

<file path=docProps/app.xml><?xml version="1.0" encoding="utf-8"?>
<Properties xmlns="http://schemas.openxmlformats.org/officeDocument/2006/extended-properties" xmlns:vt="http://schemas.openxmlformats.org/officeDocument/2006/docPropsVTypes">
  <Template>blank</Template>
  <TotalTime>1152</TotalTime>
  <Words>2470</Words>
  <Application>Microsoft Office PowerPoint</Application>
  <PresentationFormat>Custom</PresentationFormat>
  <Paragraphs>246</Paragraphs>
  <Slides>21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Symbol</vt:lpstr>
      <vt:lpstr>Times New Roman</vt:lpstr>
      <vt:lpstr>Verdana</vt:lpstr>
      <vt:lpstr>Blank</vt:lpstr>
      <vt:lpstr>CUU 28. februar 2024</vt:lpstr>
      <vt:lpstr>CUU møde den 28. februar 2024 </vt:lpstr>
      <vt:lpstr>Fremtidens universitetsuddannesler og undervisning</vt:lpstr>
      <vt:lpstr>Midtvejsevaluering af strategien </vt:lpstr>
      <vt:lpstr>Hvor kommer vi fra … </vt:lpstr>
      <vt:lpstr>Hvad har vi lært  - undervejs …</vt:lpstr>
      <vt:lpstr>Fremtidens universitetsuddannelser:  Aktiviteter i 2024</vt:lpstr>
      <vt:lpstr>Hvad tænker CUU??</vt:lpstr>
      <vt:lpstr>  AI i undervisning  og til eksamen CUU-møde 28. februar 2024 Lene Bisgaard, AUS</vt:lpstr>
      <vt:lpstr>Kort om baggrunden</vt:lpstr>
      <vt:lpstr>PowerPoint Presentation</vt:lpstr>
      <vt:lpstr> AI-arbejdsgruppens formål og opgaver </vt:lpstr>
      <vt:lpstr>AI-arbejdsgruppen kommer med eksempler</vt:lpstr>
      <vt:lpstr>PowerPoint Presentation</vt:lpstr>
      <vt:lpstr>Hvordan holder vi eksamen med AI?</vt:lpstr>
      <vt:lpstr>Kommentarer fra MSc-studieledermøde 20/2</vt:lpstr>
      <vt:lpstr> DTU’s arbejdsgruppe om AI</vt:lpstr>
      <vt:lpstr>  Fri adgang til  Microsofts Copilot  </vt:lpstr>
      <vt:lpstr>Fri og beskyttet adgang til Microsofts Copilot</vt:lpstr>
      <vt:lpstr>PowerPoint Presentation</vt:lpstr>
      <vt:lpstr>Studiemeddelelse s1885 (om eksamen E2023)</vt:lpstr>
    </vt:vector>
  </TitlesOfParts>
  <Company>TECHNICAL UNIVERSITY OF DENMARK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Lene Kyhse Bisgaard</dc:creator>
  <cp:lastModifiedBy>Kit Bjerregaard</cp:lastModifiedBy>
  <cp:revision>74</cp:revision>
  <cp:lastPrinted>2024-01-09T12:54:31Z</cp:lastPrinted>
  <dcterms:created xsi:type="dcterms:W3CDTF">2023-08-27T18:34:05Z</dcterms:created>
  <dcterms:modified xsi:type="dcterms:W3CDTF">2024-02-28T11:22:10Z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dIsCodeFreeTemplate">
    <vt:lpwstr>True</vt:lpwstr>
  </property>
  <property fmtid="{D5CDD505-2E9C-101B-9397-08002B2CF9AE}" pid="3" name="TemplafyTenantId">
    <vt:lpwstr>dtu</vt:lpwstr>
  </property>
  <property fmtid="{D5CDD505-2E9C-101B-9397-08002B2CF9AE}" pid="4" name="TemplafyTemplateId">
    <vt:lpwstr>636784030496976655</vt:lpwstr>
  </property>
  <property fmtid="{D5CDD505-2E9C-101B-9397-08002B2CF9AE}" pid="5" name="TemplafyUserProfileId">
    <vt:lpwstr>636838302414865013</vt:lpwstr>
  </property>
  <property fmtid="{D5CDD505-2E9C-101B-9397-08002B2CF9AE}" pid="6" name="TemplafyLanguageCode">
    <vt:lpwstr>en-GB</vt:lpwstr>
  </property>
</Properties>
</file>