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55"/>
    <p:sldMasterId id="2147483678" r:id="rId56"/>
    <p:sldMasterId id="2147483691" r:id="rId57"/>
    <p:sldMasterId id="2147483703" r:id="rId58"/>
    <p:sldMasterId id="2147483715" r:id="rId59"/>
  </p:sldMasterIdLst>
  <p:notesMasterIdLst>
    <p:notesMasterId r:id="rId97"/>
  </p:notesMasterIdLst>
  <p:handoutMasterIdLst>
    <p:handoutMasterId r:id="rId98"/>
  </p:handoutMasterIdLst>
  <p:sldIdLst>
    <p:sldId id="256" r:id="rId60"/>
    <p:sldId id="262" r:id="rId61"/>
    <p:sldId id="298" r:id="rId62"/>
    <p:sldId id="3780" r:id="rId63"/>
    <p:sldId id="282" r:id="rId64"/>
    <p:sldId id="257" r:id="rId65"/>
    <p:sldId id="3793" r:id="rId66"/>
    <p:sldId id="362" r:id="rId67"/>
    <p:sldId id="361" r:id="rId68"/>
    <p:sldId id="363" r:id="rId69"/>
    <p:sldId id="3794" r:id="rId70"/>
    <p:sldId id="365" r:id="rId71"/>
    <p:sldId id="273" r:id="rId72"/>
    <p:sldId id="280" r:id="rId73"/>
    <p:sldId id="285" r:id="rId74"/>
    <p:sldId id="288" r:id="rId75"/>
    <p:sldId id="3798" r:id="rId76"/>
    <p:sldId id="3776" r:id="rId77"/>
    <p:sldId id="3795" r:id="rId78"/>
    <p:sldId id="3796" r:id="rId79"/>
    <p:sldId id="3797" r:id="rId80"/>
    <p:sldId id="3799" r:id="rId81"/>
    <p:sldId id="260" r:id="rId82"/>
    <p:sldId id="3782" r:id="rId83"/>
    <p:sldId id="3790" r:id="rId84"/>
    <p:sldId id="261" r:id="rId85"/>
    <p:sldId id="3800" r:id="rId86"/>
    <p:sldId id="3802" r:id="rId87"/>
    <p:sldId id="3785" r:id="rId88"/>
    <p:sldId id="3803" r:id="rId89"/>
    <p:sldId id="3783" r:id="rId90"/>
    <p:sldId id="3804" r:id="rId91"/>
    <p:sldId id="3789" r:id="rId92"/>
    <p:sldId id="3805" r:id="rId93"/>
    <p:sldId id="3806" r:id="rId94"/>
    <p:sldId id="3756" r:id="rId95"/>
    <p:sldId id="3787" r:id="rId96"/>
  </p:sldIdLst>
  <p:sldSz cx="12190413" cy="6858000"/>
  <p:notesSz cx="6858000" cy="9144000"/>
  <p:custDataLst>
    <p:tags r:id="rId99"/>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00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6098" autoAdjust="0"/>
  </p:normalViewPr>
  <p:slideViewPr>
    <p:cSldViewPr showGuides="1">
      <p:cViewPr varScale="1">
        <p:scale>
          <a:sx n="124" d="100"/>
          <a:sy n="124" d="100"/>
        </p:scale>
        <p:origin x="132" y="234"/>
      </p:cViewPr>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4.xml"/><Relationship Id="rId68" Type="http://schemas.openxmlformats.org/officeDocument/2006/relationships/slide" Target="slides/slide9.xml"/><Relationship Id="rId84" Type="http://schemas.openxmlformats.org/officeDocument/2006/relationships/slide" Target="slides/slide25.xml"/><Relationship Id="rId89" Type="http://schemas.openxmlformats.org/officeDocument/2006/relationships/slide" Target="slides/slide30.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Master" Target="slideMasters/slideMaster4.xml"/><Relationship Id="rId74" Type="http://schemas.openxmlformats.org/officeDocument/2006/relationships/slide" Target="slides/slide15.xml"/><Relationship Id="rId79" Type="http://schemas.openxmlformats.org/officeDocument/2006/relationships/slide" Target="slides/slide20.xml"/><Relationship Id="rId102" Type="http://schemas.openxmlformats.org/officeDocument/2006/relationships/theme" Target="theme/theme1.xml"/><Relationship Id="rId5" Type="http://schemas.openxmlformats.org/officeDocument/2006/relationships/customXml" Target="../customXml/item5.xml"/><Relationship Id="rId90" Type="http://schemas.openxmlformats.org/officeDocument/2006/relationships/slide" Target="slides/slide31.xml"/><Relationship Id="rId95" Type="http://schemas.openxmlformats.org/officeDocument/2006/relationships/slide" Target="slides/slide36.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5.xml"/><Relationship Id="rId69" Type="http://schemas.openxmlformats.org/officeDocument/2006/relationships/slide" Target="slides/slide10.xml"/><Relationship Id="rId80" Type="http://schemas.openxmlformats.org/officeDocument/2006/relationships/slide" Target="slides/slide21.xml"/><Relationship Id="rId85" Type="http://schemas.openxmlformats.org/officeDocument/2006/relationships/slide" Target="slides/slide26.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Master" Target="slideMasters/slideMaster5.xml"/><Relationship Id="rId67" Type="http://schemas.openxmlformats.org/officeDocument/2006/relationships/slide" Target="slides/slide8.xml"/><Relationship Id="rId103"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3.xml"/><Relationship Id="rId70" Type="http://schemas.openxmlformats.org/officeDocument/2006/relationships/slide" Target="slides/slide11.xml"/><Relationship Id="rId75" Type="http://schemas.openxmlformats.org/officeDocument/2006/relationships/slide" Target="slides/slide16.xml"/><Relationship Id="rId83" Type="http://schemas.openxmlformats.org/officeDocument/2006/relationships/slide" Target="slides/slide24.xml"/><Relationship Id="rId88" Type="http://schemas.openxmlformats.org/officeDocument/2006/relationships/slide" Target="slides/slide29.xml"/><Relationship Id="rId91" Type="http://schemas.openxmlformats.org/officeDocument/2006/relationships/slide" Target="slides/slide32.xml"/><Relationship Id="rId96"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Master" Target="slideMasters/slideMaster3.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1.xml"/><Relationship Id="rId65" Type="http://schemas.openxmlformats.org/officeDocument/2006/relationships/slide" Target="slides/slide6.xml"/><Relationship Id="rId73" Type="http://schemas.openxmlformats.org/officeDocument/2006/relationships/slide" Target="slides/slide14.xml"/><Relationship Id="rId78" Type="http://schemas.openxmlformats.org/officeDocument/2006/relationships/slide" Target="slides/slide19.xml"/><Relationship Id="rId81" Type="http://schemas.openxmlformats.org/officeDocument/2006/relationships/slide" Target="slides/slide22.xml"/><Relationship Id="rId86" Type="http://schemas.openxmlformats.org/officeDocument/2006/relationships/slide" Target="slides/slide27.xml"/><Relationship Id="rId94" Type="http://schemas.openxmlformats.org/officeDocument/2006/relationships/slide" Target="slides/slide35.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Master" Target="slideMasters/slideMaster1.xml"/><Relationship Id="rId76" Type="http://schemas.openxmlformats.org/officeDocument/2006/relationships/slide" Target="slides/slide17.xml"/><Relationship Id="rId97"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12.xml"/><Relationship Id="rId92" Type="http://schemas.openxmlformats.org/officeDocument/2006/relationships/slide" Target="slides/slide33.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7.xml"/><Relationship Id="rId87" Type="http://schemas.openxmlformats.org/officeDocument/2006/relationships/slide" Target="slides/slide28.xml"/><Relationship Id="rId61" Type="http://schemas.openxmlformats.org/officeDocument/2006/relationships/slide" Target="slides/slide2.xml"/><Relationship Id="rId82" Type="http://schemas.openxmlformats.org/officeDocument/2006/relationships/slide" Target="slides/slide23.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Master" Target="slideMasters/slideMaster2.xml"/><Relationship Id="rId77" Type="http://schemas.openxmlformats.org/officeDocument/2006/relationships/slide" Target="slides/slide18.xml"/><Relationship Id="rId100"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3.xml"/><Relationship Id="rId93" Type="http://schemas.openxmlformats.org/officeDocument/2006/relationships/slide" Target="slides/slide34.xml"/><Relationship Id="rId98"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8A5A6-11BB-4124-AF5C-B200F38AC2A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a-DK"/>
        </a:p>
      </dgm:t>
    </dgm:pt>
    <dgm:pt modelId="{854426B8-E9AD-40CA-985E-3CD6EE89871B}">
      <dgm:prSet phldrT="[Tekst]"/>
      <dgm:spPr/>
      <dgm:t>
        <a:bodyPr/>
        <a:lstStyle/>
        <a:p>
          <a:r>
            <a:rPr lang="da-DK" dirty="0"/>
            <a:t>Delprojekt 1</a:t>
          </a:r>
        </a:p>
      </dgm:t>
    </dgm:pt>
    <dgm:pt modelId="{5EFB9FD1-79CC-4C42-B0B8-DE57D3BC6661}" type="parTrans" cxnId="{703A7969-506B-41E9-A0F0-27FEBE6DDEF8}">
      <dgm:prSet/>
      <dgm:spPr/>
      <dgm:t>
        <a:bodyPr/>
        <a:lstStyle/>
        <a:p>
          <a:endParaRPr lang="da-DK"/>
        </a:p>
      </dgm:t>
    </dgm:pt>
    <dgm:pt modelId="{026427AE-E064-4D35-B342-97C68BA0F9EB}" type="sibTrans" cxnId="{703A7969-506B-41E9-A0F0-27FEBE6DDEF8}">
      <dgm:prSet/>
      <dgm:spPr/>
      <dgm:t>
        <a:bodyPr/>
        <a:lstStyle/>
        <a:p>
          <a:endParaRPr lang="da-DK"/>
        </a:p>
      </dgm:t>
    </dgm:pt>
    <dgm:pt modelId="{1B8F64E3-8545-41A3-8C87-66167EF17EF2}">
      <dgm:prSet phldrT="[Tekst]"/>
      <dgm:spPr/>
      <dgm:t>
        <a:bodyPr/>
        <a:lstStyle/>
        <a:p>
          <a:endParaRPr lang="da-DK" dirty="0"/>
        </a:p>
      </dgm:t>
    </dgm:pt>
    <dgm:pt modelId="{A40B473E-BAFC-4693-9BF7-29306707D1BF}" type="parTrans" cxnId="{EF978600-FC2C-4404-BA9E-6F6EEA26EF7E}">
      <dgm:prSet/>
      <dgm:spPr/>
      <dgm:t>
        <a:bodyPr/>
        <a:lstStyle/>
        <a:p>
          <a:endParaRPr lang="da-DK"/>
        </a:p>
      </dgm:t>
    </dgm:pt>
    <dgm:pt modelId="{59ACFF63-813A-4E84-B66B-2F81561ACB1B}" type="sibTrans" cxnId="{EF978600-FC2C-4404-BA9E-6F6EEA26EF7E}">
      <dgm:prSet/>
      <dgm:spPr/>
      <dgm:t>
        <a:bodyPr/>
        <a:lstStyle/>
        <a:p>
          <a:endParaRPr lang="da-DK"/>
        </a:p>
      </dgm:t>
    </dgm:pt>
    <dgm:pt modelId="{8FEFF380-2A97-4DFB-BF29-2A4EC8E33F16}">
      <dgm:prSet phldrT="[Tekst]"/>
      <dgm:spPr/>
      <dgm:t>
        <a:bodyPr/>
        <a:lstStyle/>
        <a:p>
          <a:r>
            <a:rPr lang="da-DK" dirty="0"/>
            <a:t>Delprojekt 2</a:t>
          </a:r>
        </a:p>
      </dgm:t>
    </dgm:pt>
    <dgm:pt modelId="{FC414E88-5CDF-4261-AF35-470F72770BF6}" type="parTrans" cxnId="{CA1F6797-33E8-4549-A02D-1EBA774A41AE}">
      <dgm:prSet/>
      <dgm:spPr/>
      <dgm:t>
        <a:bodyPr/>
        <a:lstStyle/>
        <a:p>
          <a:endParaRPr lang="da-DK"/>
        </a:p>
      </dgm:t>
    </dgm:pt>
    <dgm:pt modelId="{88DF92B3-716B-44E9-897F-01BBE97FD25E}" type="sibTrans" cxnId="{CA1F6797-33E8-4549-A02D-1EBA774A41AE}">
      <dgm:prSet/>
      <dgm:spPr/>
      <dgm:t>
        <a:bodyPr/>
        <a:lstStyle/>
        <a:p>
          <a:endParaRPr lang="da-DK"/>
        </a:p>
      </dgm:t>
    </dgm:pt>
    <dgm:pt modelId="{7CBBDF7A-C940-45B7-9596-CC4080901791}">
      <dgm:prSet phldrT="[Tekst]"/>
      <dgm:spPr/>
      <dgm:t>
        <a:bodyPr/>
        <a:lstStyle/>
        <a:p>
          <a:r>
            <a:rPr lang="da-DK" dirty="0"/>
            <a:t>Katalog over trivselsfremmende initiativer      </a:t>
          </a:r>
        </a:p>
      </dgm:t>
    </dgm:pt>
    <dgm:pt modelId="{BC80F5C4-FC39-4F3B-A83A-FA013A69C961}" type="parTrans" cxnId="{9D6CAF53-5A54-4D19-B33A-C069D3479997}">
      <dgm:prSet/>
      <dgm:spPr/>
      <dgm:t>
        <a:bodyPr/>
        <a:lstStyle/>
        <a:p>
          <a:endParaRPr lang="da-DK"/>
        </a:p>
      </dgm:t>
    </dgm:pt>
    <dgm:pt modelId="{FB17A79C-763D-4408-A6DD-756A26B6517C}" type="sibTrans" cxnId="{9D6CAF53-5A54-4D19-B33A-C069D3479997}">
      <dgm:prSet/>
      <dgm:spPr/>
      <dgm:t>
        <a:bodyPr/>
        <a:lstStyle/>
        <a:p>
          <a:endParaRPr lang="da-DK"/>
        </a:p>
      </dgm:t>
    </dgm:pt>
    <dgm:pt modelId="{B37F2146-AFBE-40D4-A689-F40034432F57}">
      <dgm:prSet phldrT="[Tekst]"/>
      <dgm:spPr/>
      <dgm:t>
        <a:bodyPr/>
        <a:lstStyle/>
        <a:p>
          <a:r>
            <a:rPr lang="da-DK" dirty="0"/>
            <a:t>Delprojekt 3</a:t>
          </a:r>
        </a:p>
      </dgm:t>
    </dgm:pt>
    <dgm:pt modelId="{C830478D-BAC3-45C9-B8BF-3962415BA792}" type="parTrans" cxnId="{76A79840-B468-43D2-A0A2-040D1CC13DD6}">
      <dgm:prSet/>
      <dgm:spPr/>
      <dgm:t>
        <a:bodyPr/>
        <a:lstStyle/>
        <a:p>
          <a:endParaRPr lang="da-DK"/>
        </a:p>
      </dgm:t>
    </dgm:pt>
    <dgm:pt modelId="{C2CEC032-DF31-4855-9717-8427C56901A1}" type="sibTrans" cxnId="{76A79840-B468-43D2-A0A2-040D1CC13DD6}">
      <dgm:prSet/>
      <dgm:spPr/>
      <dgm:t>
        <a:bodyPr/>
        <a:lstStyle/>
        <a:p>
          <a:endParaRPr lang="da-DK"/>
        </a:p>
      </dgm:t>
    </dgm:pt>
    <dgm:pt modelId="{9E4A5B0C-ED47-45BE-B3CE-4DD0C741657A}">
      <dgm:prSet phldrT="[Tekst]"/>
      <dgm:spPr/>
      <dgm:t>
        <a:bodyPr/>
        <a:lstStyle/>
        <a:p>
          <a:r>
            <a:rPr lang="da-DK" dirty="0"/>
            <a:t>CDIO 3.0. er vedtaget</a:t>
          </a:r>
        </a:p>
      </dgm:t>
    </dgm:pt>
    <dgm:pt modelId="{CE8BA504-45B4-4B96-968F-A50AE0FE00F3}" type="parTrans" cxnId="{39077AB2-1D70-42E9-A900-30A1B5902936}">
      <dgm:prSet/>
      <dgm:spPr/>
      <dgm:t>
        <a:bodyPr/>
        <a:lstStyle/>
        <a:p>
          <a:endParaRPr lang="da-DK"/>
        </a:p>
      </dgm:t>
    </dgm:pt>
    <dgm:pt modelId="{1AD966D6-3BD6-46A4-87AF-F3B5D6E9C8AE}" type="sibTrans" cxnId="{39077AB2-1D70-42E9-A900-30A1B5902936}">
      <dgm:prSet/>
      <dgm:spPr/>
      <dgm:t>
        <a:bodyPr/>
        <a:lstStyle/>
        <a:p>
          <a:endParaRPr lang="da-DK"/>
        </a:p>
      </dgm:t>
    </dgm:pt>
    <dgm:pt modelId="{7E2024D7-117F-472A-AB00-53C8151779D5}">
      <dgm:prSet phldrT="[Tekst]"/>
      <dgm:spPr/>
      <dgm:t>
        <a:bodyPr/>
        <a:lstStyle/>
        <a:p>
          <a:r>
            <a:rPr lang="da-DK" dirty="0"/>
            <a:t>Digitalisering</a:t>
          </a:r>
        </a:p>
      </dgm:t>
    </dgm:pt>
    <dgm:pt modelId="{780B5F16-F036-4ACD-9B9F-41415308CCC1}" type="parTrans" cxnId="{0FD75B48-FB43-4BF4-A40A-E6FB9DAB248B}">
      <dgm:prSet/>
      <dgm:spPr/>
      <dgm:t>
        <a:bodyPr/>
        <a:lstStyle/>
        <a:p>
          <a:endParaRPr lang="da-DK"/>
        </a:p>
      </dgm:t>
    </dgm:pt>
    <dgm:pt modelId="{35F360AF-F595-4E1C-B664-F94847368F88}" type="sibTrans" cxnId="{0FD75B48-FB43-4BF4-A40A-E6FB9DAB248B}">
      <dgm:prSet/>
      <dgm:spPr/>
      <dgm:t>
        <a:bodyPr/>
        <a:lstStyle/>
        <a:p>
          <a:endParaRPr lang="da-DK"/>
        </a:p>
      </dgm:t>
    </dgm:pt>
    <dgm:pt modelId="{1CE9D68D-7D67-484B-BB7B-D0438B78DEC8}">
      <dgm:prSet phldrT="[Tekst]"/>
      <dgm:spPr/>
      <dgm:t>
        <a:bodyPr/>
        <a:lstStyle/>
        <a:p>
          <a:r>
            <a:rPr lang="da-DK" dirty="0"/>
            <a:t>Proces for implementering forankres i Learning lab</a:t>
          </a:r>
        </a:p>
      </dgm:t>
    </dgm:pt>
    <dgm:pt modelId="{A17EABE6-1381-4B92-AB14-4401BB6A7768}" type="parTrans" cxnId="{E5D3B9F7-B52C-4327-B951-AE21BA12C37B}">
      <dgm:prSet/>
      <dgm:spPr/>
      <dgm:t>
        <a:bodyPr/>
        <a:lstStyle/>
        <a:p>
          <a:endParaRPr lang="da-DK"/>
        </a:p>
      </dgm:t>
    </dgm:pt>
    <dgm:pt modelId="{83C23806-AD42-414E-AA91-E6E7BDB0B1E3}" type="sibTrans" cxnId="{E5D3B9F7-B52C-4327-B951-AE21BA12C37B}">
      <dgm:prSet/>
      <dgm:spPr/>
      <dgm:t>
        <a:bodyPr/>
        <a:lstStyle/>
        <a:p>
          <a:endParaRPr lang="da-DK"/>
        </a:p>
      </dgm:t>
    </dgm:pt>
    <dgm:pt modelId="{472DD148-20E4-4EAA-9EA6-2FF7B3AAB2DF}">
      <dgm:prSet/>
      <dgm:spPr/>
      <dgm:t>
        <a:bodyPr/>
        <a:lstStyle/>
        <a:p>
          <a:r>
            <a:rPr lang="da-DK" dirty="0"/>
            <a:t>Tidsplan</a:t>
          </a:r>
        </a:p>
      </dgm:t>
    </dgm:pt>
    <dgm:pt modelId="{7AC103D9-7A39-4F5C-8410-7923A34BF3E5}" type="parTrans" cxnId="{4ED316C6-DF06-4B12-BE6C-835116B0E8FA}">
      <dgm:prSet/>
      <dgm:spPr/>
      <dgm:t>
        <a:bodyPr/>
        <a:lstStyle/>
        <a:p>
          <a:endParaRPr lang="da-DK"/>
        </a:p>
      </dgm:t>
    </dgm:pt>
    <dgm:pt modelId="{F214B390-6C7E-473E-AB39-F3CAC8E40A77}" type="sibTrans" cxnId="{4ED316C6-DF06-4B12-BE6C-835116B0E8FA}">
      <dgm:prSet/>
      <dgm:spPr/>
      <dgm:t>
        <a:bodyPr/>
        <a:lstStyle/>
        <a:p>
          <a:endParaRPr lang="da-DK"/>
        </a:p>
      </dgm:t>
    </dgm:pt>
    <dgm:pt modelId="{C5083157-6B9D-47AD-B696-D5FD7E815494}">
      <dgm:prSet/>
      <dgm:spPr/>
      <dgm:t>
        <a:bodyPr/>
        <a:lstStyle/>
        <a:p>
          <a:r>
            <a:rPr lang="da-DK" dirty="0"/>
            <a:t>Jan</a:t>
          </a:r>
        </a:p>
      </dgm:t>
    </dgm:pt>
    <dgm:pt modelId="{9D2912D8-3395-4451-A0E5-BAD6513407E7}" type="parTrans" cxnId="{4D4E86A6-45E7-4C3D-94A0-89B01046748A}">
      <dgm:prSet/>
      <dgm:spPr/>
      <dgm:t>
        <a:bodyPr/>
        <a:lstStyle/>
        <a:p>
          <a:endParaRPr lang="da-DK"/>
        </a:p>
      </dgm:t>
    </dgm:pt>
    <dgm:pt modelId="{E7A4EB63-E84D-4DCE-B027-88523E3C3EA0}" type="sibTrans" cxnId="{4D4E86A6-45E7-4C3D-94A0-89B01046748A}">
      <dgm:prSet/>
      <dgm:spPr/>
      <dgm:t>
        <a:bodyPr/>
        <a:lstStyle/>
        <a:p>
          <a:endParaRPr lang="da-DK"/>
        </a:p>
      </dgm:t>
    </dgm:pt>
    <dgm:pt modelId="{BE17FEAA-F571-410C-A04C-83C8C26CC630}">
      <dgm:prSet/>
      <dgm:spPr/>
      <dgm:t>
        <a:bodyPr/>
        <a:lstStyle/>
        <a:p>
          <a:r>
            <a:rPr lang="da-DK" dirty="0"/>
            <a:t>Februar</a:t>
          </a:r>
        </a:p>
      </dgm:t>
    </dgm:pt>
    <dgm:pt modelId="{1FD199B3-732D-475D-A0D9-A89633A83E36}" type="parTrans" cxnId="{CDE521B1-18AA-4A99-90A9-9B7D8E5C35C8}">
      <dgm:prSet/>
      <dgm:spPr/>
      <dgm:t>
        <a:bodyPr/>
        <a:lstStyle/>
        <a:p>
          <a:endParaRPr lang="da-DK"/>
        </a:p>
      </dgm:t>
    </dgm:pt>
    <dgm:pt modelId="{4C5ED468-460C-4DE7-B9B5-8A7CF2464189}" type="sibTrans" cxnId="{CDE521B1-18AA-4A99-90A9-9B7D8E5C35C8}">
      <dgm:prSet/>
      <dgm:spPr/>
      <dgm:t>
        <a:bodyPr/>
        <a:lstStyle/>
        <a:p>
          <a:endParaRPr lang="da-DK"/>
        </a:p>
      </dgm:t>
    </dgm:pt>
    <dgm:pt modelId="{08CE2C80-242C-40EE-A18C-D8548F664396}">
      <dgm:prSet/>
      <dgm:spPr/>
      <dgm:t>
        <a:bodyPr/>
        <a:lstStyle/>
        <a:p>
          <a:r>
            <a:rPr lang="da-DK" dirty="0"/>
            <a:t>Marts</a:t>
          </a:r>
        </a:p>
      </dgm:t>
    </dgm:pt>
    <dgm:pt modelId="{A08E4D1F-04F6-450F-82C6-270A2AE6DCE6}" type="parTrans" cxnId="{E8EAD847-301A-4F57-AAF9-2EA2A4E9C46B}">
      <dgm:prSet/>
      <dgm:spPr/>
      <dgm:t>
        <a:bodyPr/>
        <a:lstStyle/>
        <a:p>
          <a:endParaRPr lang="da-DK"/>
        </a:p>
      </dgm:t>
    </dgm:pt>
    <dgm:pt modelId="{38D52F08-668A-40F6-A3DF-DADDBDFC9944}" type="sibTrans" cxnId="{E8EAD847-301A-4F57-AAF9-2EA2A4E9C46B}">
      <dgm:prSet/>
      <dgm:spPr/>
      <dgm:t>
        <a:bodyPr/>
        <a:lstStyle/>
        <a:p>
          <a:endParaRPr lang="da-DK"/>
        </a:p>
      </dgm:t>
    </dgm:pt>
    <dgm:pt modelId="{D4397149-A2C4-4D60-96E7-505ED194FB6F}">
      <dgm:prSet/>
      <dgm:spPr/>
      <dgm:t>
        <a:bodyPr/>
        <a:lstStyle/>
        <a:p>
          <a:r>
            <a:rPr lang="da-DK" dirty="0"/>
            <a:t>April</a:t>
          </a:r>
        </a:p>
      </dgm:t>
    </dgm:pt>
    <dgm:pt modelId="{21377216-C09E-411F-9FC3-54F53D531E5D}" type="parTrans" cxnId="{AF4CF8FE-9E99-4E54-93D4-F22840F07BA5}">
      <dgm:prSet/>
      <dgm:spPr/>
      <dgm:t>
        <a:bodyPr/>
        <a:lstStyle/>
        <a:p>
          <a:endParaRPr lang="da-DK"/>
        </a:p>
      </dgm:t>
    </dgm:pt>
    <dgm:pt modelId="{0C32FF2F-81D1-4116-B3CC-9BBA9862F5DF}" type="sibTrans" cxnId="{AF4CF8FE-9E99-4E54-93D4-F22840F07BA5}">
      <dgm:prSet/>
      <dgm:spPr/>
      <dgm:t>
        <a:bodyPr/>
        <a:lstStyle/>
        <a:p>
          <a:endParaRPr lang="da-DK"/>
        </a:p>
      </dgm:t>
    </dgm:pt>
    <dgm:pt modelId="{1DB61B31-D4D3-49DA-8662-76B45067979A}">
      <dgm:prSet/>
      <dgm:spPr/>
      <dgm:t>
        <a:bodyPr/>
        <a:lstStyle/>
        <a:p>
          <a:r>
            <a:rPr lang="da-DK" dirty="0"/>
            <a:t>Juni / styregruppemøde</a:t>
          </a:r>
        </a:p>
      </dgm:t>
    </dgm:pt>
    <dgm:pt modelId="{EEE42FAA-0AF9-4BCC-91BC-AECC337A8247}" type="parTrans" cxnId="{3C36B014-98B5-4D53-8A06-64B96BB08DEF}">
      <dgm:prSet/>
      <dgm:spPr/>
      <dgm:t>
        <a:bodyPr/>
        <a:lstStyle/>
        <a:p>
          <a:endParaRPr lang="da-DK"/>
        </a:p>
      </dgm:t>
    </dgm:pt>
    <dgm:pt modelId="{A8EDE2F4-7662-4921-999C-F00B59049DE5}" type="sibTrans" cxnId="{3C36B014-98B5-4D53-8A06-64B96BB08DEF}">
      <dgm:prSet/>
      <dgm:spPr/>
      <dgm:t>
        <a:bodyPr/>
        <a:lstStyle/>
        <a:p>
          <a:endParaRPr lang="da-DK"/>
        </a:p>
      </dgm:t>
    </dgm:pt>
    <dgm:pt modelId="{29DA8F2F-97AB-493A-86E1-8086EB05077C}">
      <dgm:prSet/>
      <dgm:spPr/>
      <dgm:t>
        <a:bodyPr/>
        <a:lstStyle/>
        <a:p>
          <a:r>
            <a:rPr lang="da-DK" dirty="0"/>
            <a:t>Maj</a:t>
          </a:r>
        </a:p>
      </dgm:t>
    </dgm:pt>
    <dgm:pt modelId="{CF35C0B8-70F5-4AE1-8010-C589CC8E30D0}" type="parTrans" cxnId="{9F2CC16B-DB98-4F85-ABFF-7BCE83C7C677}">
      <dgm:prSet/>
      <dgm:spPr/>
      <dgm:t>
        <a:bodyPr/>
        <a:lstStyle/>
        <a:p>
          <a:endParaRPr lang="da-DK"/>
        </a:p>
      </dgm:t>
    </dgm:pt>
    <dgm:pt modelId="{FC5A3158-3ADF-4910-8EFF-B8BE628C74F0}" type="sibTrans" cxnId="{9F2CC16B-DB98-4F85-ABFF-7BCE83C7C677}">
      <dgm:prSet/>
      <dgm:spPr/>
      <dgm:t>
        <a:bodyPr/>
        <a:lstStyle/>
        <a:p>
          <a:endParaRPr lang="da-DK"/>
        </a:p>
      </dgm:t>
    </dgm:pt>
    <dgm:pt modelId="{9FE61128-419B-408C-8F45-E31A3BDABEC4}">
      <dgm:prSet/>
      <dgm:spPr/>
      <dgm:t>
        <a:bodyPr/>
        <a:lstStyle/>
        <a:p>
          <a:r>
            <a:rPr lang="da-DK" dirty="0"/>
            <a:t>September</a:t>
          </a:r>
        </a:p>
      </dgm:t>
    </dgm:pt>
    <dgm:pt modelId="{77CA6650-1573-4AE6-8591-464CF934D3BF}" type="parTrans" cxnId="{6DB98081-EC89-46AC-9625-B3392F011E69}">
      <dgm:prSet/>
      <dgm:spPr/>
      <dgm:t>
        <a:bodyPr/>
        <a:lstStyle/>
        <a:p>
          <a:endParaRPr lang="da-DK"/>
        </a:p>
      </dgm:t>
    </dgm:pt>
    <dgm:pt modelId="{6787A66C-4812-4088-AC65-671557958508}" type="sibTrans" cxnId="{6DB98081-EC89-46AC-9625-B3392F011E69}">
      <dgm:prSet/>
      <dgm:spPr/>
      <dgm:t>
        <a:bodyPr/>
        <a:lstStyle/>
        <a:p>
          <a:endParaRPr lang="da-DK"/>
        </a:p>
      </dgm:t>
    </dgm:pt>
    <dgm:pt modelId="{B1BF7849-AB66-4483-9B5B-C51612CCFAEA}">
      <dgm:prSet/>
      <dgm:spPr/>
      <dgm:t>
        <a:bodyPr/>
        <a:lstStyle/>
        <a:p>
          <a:r>
            <a:rPr lang="da-DK" dirty="0"/>
            <a:t>Styregruppemøde</a:t>
          </a:r>
        </a:p>
      </dgm:t>
    </dgm:pt>
    <dgm:pt modelId="{EFBACD27-AA78-4F98-AD6A-57B5282E4681}" type="parTrans" cxnId="{690086DD-BEF6-4D26-909D-06B0579EAC20}">
      <dgm:prSet/>
      <dgm:spPr/>
      <dgm:t>
        <a:bodyPr/>
        <a:lstStyle/>
        <a:p>
          <a:endParaRPr lang="da-DK"/>
        </a:p>
      </dgm:t>
    </dgm:pt>
    <dgm:pt modelId="{CA54A681-82C5-417E-BBD0-5D03DFC35A0F}" type="sibTrans" cxnId="{690086DD-BEF6-4D26-909D-06B0579EAC20}">
      <dgm:prSet/>
      <dgm:spPr/>
      <dgm:t>
        <a:bodyPr/>
        <a:lstStyle/>
        <a:p>
          <a:endParaRPr lang="da-DK"/>
        </a:p>
      </dgm:t>
    </dgm:pt>
    <dgm:pt modelId="{8C8346B7-8E4F-4630-904D-6C98A0B8E5BB}">
      <dgm:prSet phldrT="[Tekst]"/>
      <dgm:spPr/>
      <dgm:t>
        <a:bodyPr/>
        <a:lstStyle/>
        <a:p>
          <a:r>
            <a:rPr lang="da-DK" dirty="0"/>
            <a:t>Faglige familier</a:t>
          </a:r>
        </a:p>
      </dgm:t>
    </dgm:pt>
    <dgm:pt modelId="{2BB5A705-22A9-40A2-B80E-C5EF975490E6}" type="parTrans" cxnId="{4762E68C-47B6-4D0C-8374-7B9AD6B925B6}">
      <dgm:prSet/>
      <dgm:spPr/>
      <dgm:t>
        <a:bodyPr/>
        <a:lstStyle/>
        <a:p>
          <a:endParaRPr lang="da-DK"/>
        </a:p>
      </dgm:t>
    </dgm:pt>
    <dgm:pt modelId="{82DFC464-C8C4-4AB2-ABF2-9F9DE6964BF6}" type="sibTrans" cxnId="{4762E68C-47B6-4D0C-8374-7B9AD6B925B6}">
      <dgm:prSet/>
      <dgm:spPr/>
      <dgm:t>
        <a:bodyPr/>
        <a:lstStyle/>
        <a:p>
          <a:endParaRPr lang="da-DK"/>
        </a:p>
      </dgm:t>
    </dgm:pt>
    <dgm:pt modelId="{677A20EC-2A10-435C-AA32-4278D5E80B80}">
      <dgm:prSet/>
      <dgm:spPr/>
      <dgm:t>
        <a:bodyPr/>
        <a:lstStyle/>
        <a:p>
          <a:r>
            <a:rPr lang="da-DK" dirty="0"/>
            <a:t>August</a:t>
          </a:r>
        </a:p>
      </dgm:t>
    </dgm:pt>
    <dgm:pt modelId="{1786D593-28B0-4BB9-A91A-D43974D91261}" type="parTrans" cxnId="{56CDF60D-2010-4F2A-9567-9A9107B39F91}">
      <dgm:prSet/>
      <dgm:spPr/>
      <dgm:t>
        <a:bodyPr/>
        <a:lstStyle/>
        <a:p>
          <a:endParaRPr lang="da-DK"/>
        </a:p>
      </dgm:t>
    </dgm:pt>
    <dgm:pt modelId="{ADEB91DA-9EA1-40EB-80B9-1CBC05FAB1A6}" type="sibTrans" cxnId="{56CDF60D-2010-4F2A-9567-9A9107B39F91}">
      <dgm:prSet/>
      <dgm:spPr/>
      <dgm:t>
        <a:bodyPr/>
        <a:lstStyle/>
        <a:p>
          <a:endParaRPr lang="da-DK"/>
        </a:p>
      </dgm:t>
    </dgm:pt>
    <dgm:pt modelId="{AB6AFA12-A4F4-4225-A1EC-34323D9C037E}">
      <dgm:prSet/>
      <dgm:spPr/>
      <dgm:t>
        <a:bodyPr/>
        <a:lstStyle/>
        <a:p>
          <a:r>
            <a:rPr lang="da-DK" dirty="0"/>
            <a:t>Slutrapportering og drift</a:t>
          </a:r>
        </a:p>
      </dgm:t>
    </dgm:pt>
    <dgm:pt modelId="{F90884A7-0DF8-471D-A687-B501C990A7C9}" type="parTrans" cxnId="{E8410B68-0ADF-4EB0-AF57-763FC6F702F1}">
      <dgm:prSet/>
      <dgm:spPr/>
      <dgm:t>
        <a:bodyPr/>
        <a:lstStyle/>
        <a:p>
          <a:endParaRPr lang="da-DK"/>
        </a:p>
      </dgm:t>
    </dgm:pt>
    <dgm:pt modelId="{1BE4A32E-31C2-4425-B232-9816CC1504D5}" type="sibTrans" cxnId="{E8410B68-0ADF-4EB0-AF57-763FC6F702F1}">
      <dgm:prSet/>
      <dgm:spPr/>
      <dgm:t>
        <a:bodyPr/>
        <a:lstStyle/>
        <a:p>
          <a:endParaRPr lang="da-DK"/>
        </a:p>
      </dgm:t>
    </dgm:pt>
    <dgm:pt modelId="{1915F07F-15AB-436A-BD16-F424554BA821}">
      <dgm:prSet/>
      <dgm:spPr/>
      <dgm:t>
        <a:bodyPr/>
        <a:lstStyle/>
        <a:p>
          <a:r>
            <a:rPr lang="da-DK" dirty="0"/>
            <a:t>Oktober</a:t>
          </a:r>
        </a:p>
      </dgm:t>
    </dgm:pt>
    <dgm:pt modelId="{419BF191-41ED-4F0E-AEA2-399D51E3FD33}" type="parTrans" cxnId="{2E2EA7A8-C8E7-47B1-92CE-0B96720BFD6D}">
      <dgm:prSet/>
      <dgm:spPr/>
      <dgm:t>
        <a:bodyPr/>
        <a:lstStyle/>
        <a:p>
          <a:endParaRPr lang="da-DK"/>
        </a:p>
      </dgm:t>
    </dgm:pt>
    <dgm:pt modelId="{28C89879-D545-45ED-BB40-C5F81B998EF2}" type="sibTrans" cxnId="{2E2EA7A8-C8E7-47B1-92CE-0B96720BFD6D}">
      <dgm:prSet/>
      <dgm:spPr/>
      <dgm:t>
        <a:bodyPr/>
        <a:lstStyle/>
        <a:p>
          <a:endParaRPr lang="da-DK"/>
        </a:p>
      </dgm:t>
    </dgm:pt>
    <dgm:pt modelId="{3F00B241-0F40-4D15-A5AE-AFEB2D5D965A}">
      <dgm:prSet/>
      <dgm:spPr/>
      <dgm:t>
        <a:bodyPr/>
        <a:lstStyle/>
        <a:p>
          <a:r>
            <a:rPr lang="da-DK" dirty="0"/>
            <a:t>November</a:t>
          </a:r>
        </a:p>
      </dgm:t>
    </dgm:pt>
    <dgm:pt modelId="{9FCE650D-585E-46E3-A3BC-D7A7908BC5A8}" type="parTrans" cxnId="{7E7B2DE1-97F5-442C-9807-8AF31D5AB0E0}">
      <dgm:prSet/>
      <dgm:spPr/>
      <dgm:t>
        <a:bodyPr/>
        <a:lstStyle/>
        <a:p>
          <a:endParaRPr lang="da-DK"/>
        </a:p>
      </dgm:t>
    </dgm:pt>
    <dgm:pt modelId="{5FFA120C-1552-49CA-8F50-B83CB19DE078}" type="sibTrans" cxnId="{7E7B2DE1-97F5-442C-9807-8AF31D5AB0E0}">
      <dgm:prSet/>
      <dgm:spPr/>
      <dgm:t>
        <a:bodyPr/>
        <a:lstStyle/>
        <a:p>
          <a:endParaRPr lang="da-DK"/>
        </a:p>
      </dgm:t>
    </dgm:pt>
    <dgm:pt modelId="{ABE78B25-D1D1-4B36-BF33-6F65048B70B6}">
      <dgm:prSet/>
      <dgm:spPr/>
      <dgm:t>
        <a:bodyPr/>
        <a:lstStyle/>
        <a:p>
          <a:r>
            <a:rPr lang="da-DK" dirty="0"/>
            <a:t>December / styregruppemøde</a:t>
          </a:r>
        </a:p>
      </dgm:t>
    </dgm:pt>
    <dgm:pt modelId="{DEAEDAA0-DEE8-4696-8E94-2A0FE064B5A5}" type="parTrans" cxnId="{59B904DE-158B-4E03-9C88-BB670884C3DD}">
      <dgm:prSet/>
      <dgm:spPr/>
      <dgm:t>
        <a:bodyPr/>
        <a:lstStyle/>
        <a:p>
          <a:endParaRPr lang="da-DK"/>
        </a:p>
      </dgm:t>
    </dgm:pt>
    <dgm:pt modelId="{68DFB8B0-C085-4609-AE72-B94FED20B975}" type="sibTrans" cxnId="{59B904DE-158B-4E03-9C88-BB670884C3DD}">
      <dgm:prSet/>
      <dgm:spPr/>
      <dgm:t>
        <a:bodyPr/>
        <a:lstStyle/>
        <a:p>
          <a:endParaRPr lang="da-DK"/>
        </a:p>
      </dgm:t>
    </dgm:pt>
    <dgm:pt modelId="{97D923EC-2A8B-48EB-8A1C-3BBAFABD1D55}">
      <dgm:prSet phldrT="[Tekst]"/>
      <dgm:spPr/>
      <dgm:t>
        <a:bodyPr/>
        <a:lstStyle/>
        <a:p>
          <a:endParaRPr lang="da-DK" dirty="0"/>
        </a:p>
      </dgm:t>
    </dgm:pt>
    <dgm:pt modelId="{DDAED0D9-267C-4CED-B8DB-655EB975E43E}" type="parTrans" cxnId="{A54C1EC0-3DC0-4ADE-9014-2416AD88B65A}">
      <dgm:prSet/>
      <dgm:spPr/>
      <dgm:t>
        <a:bodyPr/>
        <a:lstStyle/>
        <a:p>
          <a:endParaRPr lang="da-DK"/>
        </a:p>
      </dgm:t>
    </dgm:pt>
    <dgm:pt modelId="{5F3FEAE4-9C04-41A3-B57E-FF4598933B29}" type="sibTrans" cxnId="{A54C1EC0-3DC0-4ADE-9014-2416AD88B65A}">
      <dgm:prSet/>
      <dgm:spPr/>
      <dgm:t>
        <a:bodyPr/>
        <a:lstStyle/>
        <a:p>
          <a:endParaRPr lang="da-DK"/>
        </a:p>
      </dgm:t>
    </dgm:pt>
    <dgm:pt modelId="{25499DA6-41F5-4FE6-9FAE-4655F85A24B3}">
      <dgm:prSet phldrT="[Tekst]"/>
      <dgm:spPr/>
      <dgm:t>
        <a:bodyPr/>
        <a:lstStyle/>
        <a:p>
          <a:r>
            <a:rPr lang="da-DK" dirty="0"/>
            <a:t>Innovation</a:t>
          </a:r>
        </a:p>
      </dgm:t>
    </dgm:pt>
    <dgm:pt modelId="{D28906FA-FD3D-469A-BDBB-B386D6024503}" type="parTrans" cxnId="{AB43A723-ABE9-401D-81B5-CF683CEC29A6}">
      <dgm:prSet/>
      <dgm:spPr/>
      <dgm:t>
        <a:bodyPr/>
        <a:lstStyle/>
        <a:p>
          <a:endParaRPr lang="da-DK"/>
        </a:p>
      </dgm:t>
    </dgm:pt>
    <dgm:pt modelId="{299C6F2C-5F31-4684-8CC4-B20D3F5E5319}" type="sibTrans" cxnId="{AB43A723-ABE9-401D-81B5-CF683CEC29A6}">
      <dgm:prSet/>
      <dgm:spPr/>
      <dgm:t>
        <a:bodyPr/>
        <a:lstStyle/>
        <a:p>
          <a:endParaRPr lang="da-DK"/>
        </a:p>
      </dgm:t>
    </dgm:pt>
    <dgm:pt modelId="{A5603827-C016-45F9-AF0E-1FD8E0B14A6B}">
      <dgm:prSet phldrT="[Tekst]"/>
      <dgm:spPr/>
      <dgm:t>
        <a:bodyPr/>
        <a:lstStyle/>
        <a:p>
          <a:r>
            <a:rPr lang="da-DK" dirty="0"/>
            <a:t>Bæredygtighed</a:t>
          </a:r>
        </a:p>
      </dgm:t>
    </dgm:pt>
    <dgm:pt modelId="{6C18F810-555D-4034-92A8-B8F500975EA3}" type="parTrans" cxnId="{89F8B100-0F8F-4724-A0F0-6E2BAA652392}">
      <dgm:prSet/>
      <dgm:spPr/>
      <dgm:t>
        <a:bodyPr/>
        <a:lstStyle/>
        <a:p>
          <a:endParaRPr lang="da-DK"/>
        </a:p>
      </dgm:t>
    </dgm:pt>
    <dgm:pt modelId="{B1BEBE81-D691-47B8-ADD4-727C06B176B4}" type="sibTrans" cxnId="{89F8B100-0F8F-4724-A0F0-6E2BAA652392}">
      <dgm:prSet/>
      <dgm:spPr/>
      <dgm:t>
        <a:bodyPr/>
        <a:lstStyle/>
        <a:p>
          <a:endParaRPr lang="da-DK"/>
        </a:p>
      </dgm:t>
    </dgm:pt>
    <dgm:pt modelId="{0E989574-9AA5-45D6-AF2D-44B92A102985}">
      <dgm:prSet phldrT="[Tekst]"/>
      <dgm:spPr/>
      <dgm:t>
        <a:bodyPr/>
        <a:lstStyle/>
        <a:p>
          <a:r>
            <a:rPr lang="da-DK" dirty="0"/>
            <a:t>Styregruppemøde</a:t>
          </a:r>
        </a:p>
      </dgm:t>
    </dgm:pt>
    <dgm:pt modelId="{07A82F11-8A87-4C47-8A83-DE10483BE807}" type="parTrans" cxnId="{AA0F99DB-DD0D-406D-AEE0-3154B7DDA379}">
      <dgm:prSet/>
      <dgm:spPr/>
      <dgm:t>
        <a:bodyPr/>
        <a:lstStyle/>
        <a:p>
          <a:endParaRPr lang="da-DK"/>
        </a:p>
      </dgm:t>
    </dgm:pt>
    <dgm:pt modelId="{9B961391-6C1D-4246-A908-1BD791D7193F}" type="sibTrans" cxnId="{AA0F99DB-DD0D-406D-AEE0-3154B7DDA379}">
      <dgm:prSet/>
      <dgm:spPr/>
      <dgm:t>
        <a:bodyPr/>
        <a:lstStyle/>
        <a:p>
          <a:endParaRPr lang="da-DK"/>
        </a:p>
      </dgm:t>
    </dgm:pt>
    <dgm:pt modelId="{04B7977E-6569-4D81-A29A-23C872F8CAAC}">
      <dgm:prSet phldrT="[Tekst]"/>
      <dgm:spPr/>
      <dgm:t>
        <a:bodyPr/>
        <a:lstStyle/>
        <a:p>
          <a:r>
            <a:rPr lang="da-DK" dirty="0"/>
            <a:t>Konstituerende elementer</a:t>
          </a:r>
        </a:p>
      </dgm:t>
    </dgm:pt>
    <dgm:pt modelId="{F9489AF3-EF44-4944-A23F-98FB6DF91B76}" type="parTrans" cxnId="{99A7D417-DF26-41C1-83EF-D7D6FE56E21A}">
      <dgm:prSet/>
      <dgm:spPr/>
      <dgm:t>
        <a:bodyPr/>
        <a:lstStyle/>
        <a:p>
          <a:endParaRPr lang="da-DK"/>
        </a:p>
      </dgm:t>
    </dgm:pt>
    <dgm:pt modelId="{AFC89159-AA5A-4F2E-A23F-8F9FA5893521}" type="sibTrans" cxnId="{99A7D417-DF26-41C1-83EF-D7D6FE56E21A}">
      <dgm:prSet/>
      <dgm:spPr/>
      <dgm:t>
        <a:bodyPr/>
        <a:lstStyle/>
        <a:p>
          <a:endParaRPr lang="da-DK"/>
        </a:p>
      </dgm:t>
    </dgm:pt>
    <dgm:pt modelId="{1D1BD2FA-E1C8-4AA8-ACE4-CE35D2CA6FAE}">
      <dgm:prSet phldrT="[Tekst]"/>
      <dgm:spPr/>
      <dgm:t>
        <a:bodyPr/>
        <a:lstStyle/>
        <a:p>
          <a:endParaRPr lang="da-DK" dirty="0"/>
        </a:p>
      </dgm:t>
    </dgm:pt>
    <dgm:pt modelId="{A9756F52-78A5-426E-9BF7-1D91B82E564D}" type="parTrans" cxnId="{CFAFF544-355D-4A15-8DB0-48E3A71C4898}">
      <dgm:prSet/>
      <dgm:spPr/>
      <dgm:t>
        <a:bodyPr/>
        <a:lstStyle/>
        <a:p>
          <a:endParaRPr lang="da-DK"/>
        </a:p>
      </dgm:t>
    </dgm:pt>
    <dgm:pt modelId="{050DC719-5A9F-49B9-9D2B-17BDB767C158}" type="sibTrans" cxnId="{CFAFF544-355D-4A15-8DB0-48E3A71C4898}">
      <dgm:prSet/>
      <dgm:spPr/>
      <dgm:t>
        <a:bodyPr/>
        <a:lstStyle/>
        <a:p>
          <a:endParaRPr lang="da-DK"/>
        </a:p>
      </dgm:t>
    </dgm:pt>
    <dgm:pt modelId="{B82044BC-EBD2-420A-B595-734FA76F4559}">
      <dgm:prSet phldrT="[Tekst]"/>
      <dgm:spPr/>
      <dgm:t>
        <a:bodyPr/>
        <a:lstStyle/>
        <a:p>
          <a:r>
            <a:rPr lang="da-DK" dirty="0"/>
            <a:t>Slutrapportering og implementering</a:t>
          </a:r>
        </a:p>
      </dgm:t>
    </dgm:pt>
    <dgm:pt modelId="{97DA13DC-15A7-494B-9199-EAA7EC27C7D2}" type="parTrans" cxnId="{EFD2C631-8FB5-4730-A0AF-8F9F0E2E3949}">
      <dgm:prSet/>
      <dgm:spPr/>
      <dgm:t>
        <a:bodyPr/>
        <a:lstStyle/>
        <a:p>
          <a:endParaRPr lang="da-DK"/>
        </a:p>
      </dgm:t>
    </dgm:pt>
    <dgm:pt modelId="{108740B8-B731-4912-9F30-8A24B391B8F2}" type="sibTrans" cxnId="{EFD2C631-8FB5-4730-A0AF-8F9F0E2E3949}">
      <dgm:prSet/>
      <dgm:spPr/>
      <dgm:t>
        <a:bodyPr/>
        <a:lstStyle/>
        <a:p>
          <a:endParaRPr lang="da-DK"/>
        </a:p>
      </dgm:t>
    </dgm:pt>
    <dgm:pt modelId="{9E7FD71B-3E09-41D6-8FE3-89D2A00401A5}">
      <dgm:prSet phldrT="[Tekst]"/>
      <dgm:spPr/>
      <dgm:t>
        <a:bodyPr/>
        <a:lstStyle/>
        <a:p>
          <a:endParaRPr lang="da-DK" dirty="0"/>
        </a:p>
      </dgm:t>
    </dgm:pt>
    <dgm:pt modelId="{63FF2730-0AD5-42B8-9F0A-36A88B02CA97}" type="parTrans" cxnId="{B8F77643-2A05-47C6-896C-453BD7CD3DAC}">
      <dgm:prSet/>
      <dgm:spPr/>
    </dgm:pt>
    <dgm:pt modelId="{542322C8-508B-4712-8BDC-12D0AB254E97}" type="sibTrans" cxnId="{B8F77643-2A05-47C6-896C-453BD7CD3DAC}">
      <dgm:prSet/>
      <dgm:spPr/>
    </dgm:pt>
    <dgm:pt modelId="{24099ADE-D921-49ED-A2C2-761C78554C3F}" type="pres">
      <dgm:prSet presAssocID="{15C8A5A6-11BB-4124-AF5C-B200F38AC2AB}" presName="Name0" presStyleCnt="0">
        <dgm:presLayoutVars>
          <dgm:chPref val="3"/>
          <dgm:dir/>
          <dgm:animLvl val="lvl"/>
          <dgm:resizeHandles/>
        </dgm:presLayoutVars>
      </dgm:prSet>
      <dgm:spPr/>
    </dgm:pt>
    <dgm:pt modelId="{A7289E1A-F708-427F-90F1-59CFA0709F14}" type="pres">
      <dgm:prSet presAssocID="{472DD148-20E4-4EAA-9EA6-2FF7B3AAB2DF}" presName="horFlow" presStyleCnt="0"/>
      <dgm:spPr/>
    </dgm:pt>
    <dgm:pt modelId="{55A61BAB-0827-4FEF-BDE2-A17DCF0A82E7}" type="pres">
      <dgm:prSet presAssocID="{472DD148-20E4-4EAA-9EA6-2FF7B3AAB2DF}" presName="bigChev" presStyleLbl="node1" presStyleIdx="0" presStyleCnt="4"/>
      <dgm:spPr/>
    </dgm:pt>
    <dgm:pt modelId="{F9253E10-EA94-4CD2-98CE-6D0F93DC0321}" type="pres">
      <dgm:prSet presAssocID="{9D2912D8-3395-4451-A0E5-BAD6513407E7}" presName="parTrans" presStyleCnt="0"/>
      <dgm:spPr/>
    </dgm:pt>
    <dgm:pt modelId="{01119DFF-A807-49DF-9AD5-C47C75BA9E7A}" type="pres">
      <dgm:prSet presAssocID="{C5083157-6B9D-47AD-B696-D5FD7E815494}" presName="node" presStyleLbl="alignAccFollowNode1" presStyleIdx="0" presStyleCnt="27">
        <dgm:presLayoutVars>
          <dgm:bulletEnabled val="1"/>
        </dgm:presLayoutVars>
      </dgm:prSet>
      <dgm:spPr/>
    </dgm:pt>
    <dgm:pt modelId="{8203BA55-14AC-4BBA-B63E-32CDB7B92022}" type="pres">
      <dgm:prSet presAssocID="{E7A4EB63-E84D-4DCE-B027-88523E3C3EA0}" presName="sibTrans" presStyleCnt="0"/>
      <dgm:spPr/>
    </dgm:pt>
    <dgm:pt modelId="{D6E6ABFC-AD49-493F-9EE8-49EE6708838A}" type="pres">
      <dgm:prSet presAssocID="{BE17FEAA-F571-410C-A04C-83C8C26CC630}" presName="node" presStyleLbl="alignAccFollowNode1" presStyleIdx="1" presStyleCnt="27">
        <dgm:presLayoutVars>
          <dgm:bulletEnabled val="1"/>
        </dgm:presLayoutVars>
      </dgm:prSet>
      <dgm:spPr/>
    </dgm:pt>
    <dgm:pt modelId="{B654C625-6855-4F14-ACDE-291F5CA3264A}" type="pres">
      <dgm:prSet presAssocID="{4C5ED468-460C-4DE7-B9B5-8A7CF2464189}" presName="sibTrans" presStyleCnt="0"/>
      <dgm:spPr/>
    </dgm:pt>
    <dgm:pt modelId="{B8626E13-6AE7-46AE-8589-D87571B57CE9}" type="pres">
      <dgm:prSet presAssocID="{08CE2C80-242C-40EE-A18C-D8548F664396}" presName="node" presStyleLbl="alignAccFollowNode1" presStyleIdx="2" presStyleCnt="27">
        <dgm:presLayoutVars>
          <dgm:bulletEnabled val="1"/>
        </dgm:presLayoutVars>
      </dgm:prSet>
      <dgm:spPr/>
    </dgm:pt>
    <dgm:pt modelId="{89A3E476-4FBD-4705-BD55-B747E65B35B0}" type="pres">
      <dgm:prSet presAssocID="{38D52F08-668A-40F6-A3DF-DADDBDFC9944}" presName="sibTrans" presStyleCnt="0"/>
      <dgm:spPr/>
    </dgm:pt>
    <dgm:pt modelId="{81989F83-32C2-4A11-945F-82B880858E1C}" type="pres">
      <dgm:prSet presAssocID="{D4397149-A2C4-4D60-96E7-505ED194FB6F}" presName="node" presStyleLbl="alignAccFollowNode1" presStyleIdx="3" presStyleCnt="27">
        <dgm:presLayoutVars>
          <dgm:bulletEnabled val="1"/>
        </dgm:presLayoutVars>
      </dgm:prSet>
      <dgm:spPr/>
    </dgm:pt>
    <dgm:pt modelId="{506FB8EE-4AF2-47AD-82C6-C04D8D5D254C}" type="pres">
      <dgm:prSet presAssocID="{0C32FF2F-81D1-4116-B3CC-9BBA9862F5DF}" presName="sibTrans" presStyleCnt="0"/>
      <dgm:spPr/>
    </dgm:pt>
    <dgm:pt modelId="{F882658D-A0CF-4211-961B-BCD4A4DDB56C}" type="pres">
      <dgm:prSet presAssocID="{29DA8F2F-97AB-493A-86E1-8086EB05077C}" presName="node" presStyleLbl="alignAccFollowNode1" presStyleIdx="4" presStyleCnt="27">
        <dgm:presLayoutVars>
          <dgm:bulletEnabled val="1"/>
        </dgm:presLayoutVars>
      </dgm:prSet>
      <dgm:spPr/>
    </dgm:pt>
    <dgm:pt modelId="{2B091919-4B2E-4F8E-9556-9B1E371AE896}" type="pres">
      <dgm:prSet presAssocID="{FC5A3158-3ADF-4910-8EFF-B8BE628C74F0}" presName="sibTrans" presStyleCnt="0"/>
      <dgm:spPr/>
    </dgm:pt>
    <dgm:pt modelId="{42E2D868-7303-4A76-8022-740576140936}" type="pres">
      <dgm:prSet presAssocID="{1DB61B31-D4D3-49DA-8662-76B45067979A}" presName="node" presStyleLbl="alignAccFollowNode1" presStyleIdx="5" presStyleCnt="27">
        <dgm:presLayoutVars>
          <dgm:bulletEnabled val="1"/>
        </dgm:presLayoutVars>
      </dgm:prSet>
      <dgm:spPr/>
    </dgm:pt>
    <dgm:pt modelId="{42C7DD71-DF63-42B0-B881-6C0C99828009}" type="pres">
      <dgm:prSet presAssocID="{A8EDE2F4-7662-4921-999C-F00B59049DE5}" presName="sibTrans" presStyleCnt="0"/>
      <dgm:spPr/>
    </dgm:pt>
    <dgm:pt modelId="{5C1FBEA3-2767-4CD2-97E9-8118DEBAC7CC}" type="pres">
      <dgm:prSet presAssocID="{677A20EC-2A10-435C-AA32-4278D5E80B80}" presName="node" presStyleLbl="alignAccFollowNode1" presStyleIdx="6" presStyleCnt="27">
        <dgm:presLayoutVars>
          <dgm:bulletEnabled val="1"/>
        </dgm:presLayoutVars>
      </dgm:prSet>
      <dgm:spPr/>
    </dgm:pt>
    <dgm:pt modelId="{7BE43034-4B60-4062-B52A-1200FCB18510}" type="pres">
      <dgm:prSet presAssocID="{ADEB91DA-9EA1-40EB-80B9-1CBC05FAB1A6}" presName="sibTrans" presStyleCnt="0"/>
      <dgm:spPr/>
    </dgm:pt>
    <dgm:pt modelId="{EB981D33-E034-4F6B-9796-EEDBB2B53A89}" type="pres">
      <dgm:prSet presAssocID="{9FE61128-419B-408C-8F45-E31A3BDABEC4}" presName="node" presStyleLbl="alignAccFollowNode1" presStyleIdx="7" presStyleCnt="27">
        <dgm:presLayoutVars>
          <dgm:bulletEnabled val="1"/>
        </dgm:presLayoutVars>
      </dgm:prSet>
      <dgm:spPr/>
    </dgm:pt>
    <dgm:pt modelId="{0746D38F-59D9-49C5-B6C4-E5AEF2F79890}" type="pres">
      <dgm:prSet presAssocID="{6787A66C-4812-4088-AC65-671557958508}" presName="sibTrans" presStyleCnt="0"/>
      <dgm:spPr/>
    </dgm:pt>
    <dgm:pt modelId="{BF92AFB0-F86C-4861-BEC5-180CD49AFED5}" type="pres">
      <dgm:prSet presAssocID="{1915F07F-15AB-436A-BD16-F424554BA821}" presName="node" presStyleLbl="alignAccFollowNode1" presStyleIdx="8" presStyleCnt="27">
        <dgm:presLayoutVars>
          <dgm:bulletEnabled val="1"/>
        </dgm:presLayoutVars>
      </dgm:prSet>
      <dgm:spPr/>
    </dgm:pt>
    <dgm:pt modelId="{E5395B09-8F4D-49E7-9D0E-F384BA250FCF}" type="pres">
      <dgm:prSet presAssocID="{28C89879-D545-45ED-BB40-C5F81B998EF2}" presName="sibTrans" presStyleCnt="0"/>
      <dgm:spPr/>
    </dgm:pt>
    <dgm:pt modelId="{289B616B-2BCA-4121-B3BC-91EEB61C3A9D}" type="pres">
      <dgm:prSet presAssocID="{3F00B241-0F40-4D15-A5AE-AFEB2D5D965A}" presName="node" presStyleLbl="alignAccFollowNode1" presStyleIdx="9" presStyleCnt="27">
        <dgm:presLayoutVars>
          <dgm:bulletEnabled val="1"/>
        </dgm:presLayoutVars>
      </dgm:prSet>
      <dgm:spPr/>
    </dgm:pt>
    <dgm:pt modelId="{29B8F09B-89FB-4076-9B94-98D9BF212122}" type="pres">
      <dgm:prSet presAssocID="{5FFA120C-1552-49CA-8F50-B83CB19DE078}" presName="sibTrans" presStyleCnt="0"/>
      <dgm:spPr/>
    </dgm:pt>
    <dgm:pt modelId="{80D7D7AA-A4C6-40FB-9F18-D3182260FD78}" type="pres">
      <dgm:prSet presAssocID="{ABE78B25-D1D1-4B36-BF33-6F65048B70B6}" presName="node" presStyleLbl="alignAccFollowNode1" presStyleIdx="10" presStyleCnt="27">
        <dgm:presLayoutVars>
          <dgm:bulletEnabled val="1"/>
        </dgm:presLayoutVars>
      </dgm:prSet>
      <dgm:spPr/>
    </dgm:pt>
    <dgm:pt modelId="{7056E28F-42A0-464A-9E00-3CF62CCEAC2A}" type="pres">
      <dgm:prSet presAssocID="{472DD148-20E4-4EAA-9EA6-2FF7B3AAB2DF}" presName="vSp" presStyleCnt="0"/>
      <dgm:spPr/>
    </dgm:pt>
    <dgm:pt modelId="{FF2EC4A1-5FEB-4636-BD79-C8BDE4AA7BC5}" type="pres">
      <dgm:prSet presAssocID="{854426B8-E9AD-40CA-985E-3CD6EE89871B}" presName="horFlow" presStyleCnt="0"/>
      <dgm:spPr/>
    </dgm:pt>
    <dgm:pt modelId="{E35C46D8-A39A-4753-A317-58F5C96E8733}" type="pres">
      <dgm:prSet presAssocID="{854426B8-E9AD-40CA-985E-3CD6EE89871B}" presName="bigChev" presStyleLbl="node1" presStyleIdx="1" presStyleCnt="4"/>
      <dgm:spPr/>
    </dgm:pt>
    <dgm:pt modelId="{FB0FD367-E4E3-4059-8B5D-6F85557F0E52}" type="pres">
      <dgm:prSet presAssocID="{2BB5A705-22A9-40A2-B80E-C5EF975490E6}" presName="parTrans" presStyleCnt="0"/>
      <dgm:spPr/>
    </dgm:pt>
    <dgm:pt modelId="{8F3BE962-E3EA-4888-9D47-49CC5F8B38DA}" type="pres">
      <dgm:prSet presAssocID="{8C8346B7-8E4F-4630-904D-6C98A0B8E5BB}" presName="node" presStyleLbl="alignAccFollowNode1" presStyleIdx="11" presStyleCnt="27" custScaleX="101812">
        <dgm:presLayoutVars>
          <dgm:bulletEnabled val="1"/>
        </dgm:presLayoutVars>
      </dgm:prSet>
      <dgm:spPr/>
    </dgm:pt>
    <dgm:pt modelId="{0ECDBAB7-9977-4351-BD37-5306F4B9D781}" type="pres">
      <dgm:prSet presAssocID="{82DFC464-C8C4-4AB2-ABF2-9F9DE6964BF6}" presName="sibTrans" presStyleCnt="0"/>
      <dgm:spPr/>
    </dgm:pt>
    <dgm:pt modelId="{A1055E0D-73C0-4BC8-AD3E-E8E239C3B8CD}" type="pres">
      <dgm:prSet presAssocID="{1B8F64E3-8545-41A3-8C87-66167EF17EF2}" presName="node" presStyleLbl="alignAccFollowNode1" presStyleIdx="12" presStyleCnt="27" custScaleX="101812">
        <dgm:presLayoutVars>
          <dgm:bulletEnabled val="1"/>
        </dgm:presLayoutVars>
      </dgm:prSet>
      <dgm:spPr/>
    </dgm:pt>
    <dgm:pt modelId="{8F2D84A1-8D97-4DCA-87B5-D7FAE2094877}" type="pres">
      <dgm:prSet presAssocID="{59ACFF63-813A-4E84-B66B-2F81561ACB1B}" presName="sibTrans" presStyleCnt="0"/>
      <dgm:spPr/>
    </dgm:pt>
    <dgm:pt modelId="{ADC365AF-DFF6-4FED-BF2A-59B4A1B071C1}" type="pres">
      <dgm:prSet presAssocID="{7E2024D7-117F-472A-AB00-53C8151779D5}" presName="node" presStyleLbl="alignAccFollowNode1" presStyleIdx="13" presStyleCnt="27">
        <dgm:presLayoutVars>
          <dgm:bulletEnabled val="1"/>
        </dgm:presLayoutVars>
      </dgm:prSet>
      <dgm:spPr/>
    </dgm:pt>
    <dgm:pt modelId="{005D03C6-265E-42DD-9FD5-912F2A075FC9}" type="pres">
      <dgm:prSet presAssocID="{35F360AF-F595-4E1C-B664-F94847368F88}" presName="sibTrans" presStyleCnt="0"/>
      <dgm:spPr/>
    </dgm:pt>
    <dgm:pt modelId="{72A74E9D-2D55-44EC-98F0-1AD3A09926B4}" type="pres">
      <dgm:prSet presAssocID="{97D923EC-2A8B-48EB-8A1C-3BBAFABD1D55}" presName="node" presStyleLbl="alignAccFollowNode1" presStyleIdx="14" presStyleCnt="27">
        <dgm:presLayoutVars>
          <dgm:bulletEnabled val="1"/>
        </dgm:presLayoutVars>
      </dgm:prSet>
      <dgm:spPr/>
    </dgm:pt>
    <dgm:pt modelId="{0FF97F3A-AB45-4F6F-B445-586667AB1184}" type="pres">
      <dgm:prSet presAssocID="{5F3FEAE4-9C04-41A3-B57E-FF4598933B29}" presName="sibTrans" presStyleCnt="0"/>
      <dgm:spPr/>
    </dgm:pt>
    <dgm:pt modelId="{589C8001-5BAD-466E-A449-7B117C00EC7F}" type="pres">
      <dgm:prSet presAssocID="{25499DA6-41F5-4FE6-9FAE-4655F85A24B3}" presName="node" presStyleLbl="alignAccFollowNode1" presStyleIdx="15" presStyleCnt="27">
        <dgm:presLayoutVars>
          <dgm:bulletEnabled val="1"/>
        </dgm:presLayoutVars>
      </dgm:prSet>
      <dgm:spPr/>
    </dgm:pt>
    <dgm:pt modelId="{542AE3C6-C7DB-4F74-8BD3-B4ADCC8A0B4C}" type="pres">
      <dgm:prSet presAssocID="{299C6F2C-5F31-4684-8CC4-B20D3F5E5319}" presName="sibTrans" presStyleCnt="0"/>
      <dgm:spPr/>
    </dgm:pt>
    <dgm:pt modelId="{E2A68EEB-6965-4CF0-B23C-FB860B1DCA2C}" type="pres">
      <dgm:prSet presAssocID="{0E989574-9AA5-45D6-AF2D-44B92A102985}" presName="node" presStyleLbl="alignAccFollowNode1" presStyleIdx="16" presStyleCnt="27">
        <dgm:presLayoutVars>
          <dgm:bulletEnabled val="1"/>
        </dgm:presLayoutVars>
      </dgm:prSet>
      <dgm:spPr/>
    </dgm:pt>
    <dgm:pt modelId="{4D30AF54-CA02-4F62-84E2-AB1AC02F18DB}" type="pres">
      <dgm:prSet presAssocID="{9B961391-6C1D-4246-A908-1BD791D7193F}" presName="sibTrans" presStyleCnt="0"/>
      <dgm:spPr/>
    </dgm:pt>
    <dgm:pt modelId="{294862D7-94CA-42E3-B051-A139E1167D28}" type="pres">
      <dgm:prSet presAssocID="{A5603827-C016-45F9-AF0E-1FD8E0B14A6B}" presName="node" presStyleLbl="alignAccFollowNode1" presStyleIdx="17" presStyleCnt="27">
        <dgm:presLayoutVars>
          <dgm:bulletEnabled val="1"/>
        </dgm:presLayoutVars>
      </dgm:prSet>
      <dgm:spPr/>
    </dgm:pt>
    <dgm:pt modelId="{7D080528-C53C-4A0D-9AF7-B35ADEAFC673}" type="pres">
      <dgm:prSet presAssocID="{B1BEBE81-D691-47B8-ADD4-727C06B176B4}" presName="sibTrans" presStyleCnt="0"/>
      <dgm:spPr/>
    </dgm:pt>
    <dgm:pt modelId="{F77463DF-0C56-4609-982F-3C035E0D5875}" type="pres">
      <dgm:prSet presAssocID="{1D1BD2FA-E1C8-4AA8-ACE4-CE35D2CA6FAE}" presName="node" presStyleLbl="alignAccFollowNode1" presStyleIdx="18" presStyleCnt="27">
        <dgm:presLayoutVars>
          <dgm:bulletEnabled val="1"/>
        </dgm:presLayoutVars>
      </dgm:prSet>
      <dgm:spPr/>
    </dgm:pt>
    <dgm:pt modelId="{42CD54D1-5173-4E42-BF91-4CB222DAE8B2}" type="pres">
      <dgm:prSet presAssocID="{050DC719-5A9F-49B9-9D2B-17BDB767C158}" presName="sibTrans" presStyleCnt="0"/>
      <dgm:spPr/>
    </dgm:pt>
    <dgm:pt modelId="{3E0A9B0A-7CDA-44E6-A091-415C629AD6F3}" type="pres">
      <dgm:prSet presAssocID="{04B7977E-6569-4D81-A29A-23C872F8CAAC}" presName="node" presStyleLbl="alignAccFollowNode1" presStyleIdx="19" presStyleCnt="27">
        <dgm:presLayoutVars>
          <dgm:bulletEnabled val="1"/>
        </dgm:presLayoutVars>
      </dgm:prSet>
      <dgm:spPr/>
    </dgm:pt>
    <dgm:pt modelId="{09E83218-E2E2-4775-ABAE-A58A25308272}" type="pres">
      <dgm:prSet presAssocID="{AFC89159-AA5A-4F2E-A23F-8F9FA5893521}" presName="sibTrans" presStyleCnt="0"/>
      <dgm:spPr/>
    </dgm:pt>
    <dgm:pt modelId="{AAC265CD-C2C3-4FD0-9EC4-D4D17F6B45AF}" type="pres">
      <dgm:prSet presAssocID="{9E7FD71B-3E09-41D6-8FE3-89D2A00401A5}" presName="node" presStyleLbl="alignAccFollowNode1" presStyleIdx="20" presStyleCnt="27">
        <dgm:presLayoutVars>
          <dgm:bulletEnabled val="1"/>
        </dgm:presLayoutVars>
      </dgm:prSet>
      <dgm:spPr/>
    </dgm:pt>
    <dgm:pt modelId="{80D093DB-CF56-42BF-A892-C0B89E997D99}" type="pres">
      <dgm:prSet presAssocID="{542322C8-508B-4712-8BDC-12D0AB254E97}" presName="sibTrans" presStyleCnt="0"/>
      <dgm:spPr/>
    </dgm:pt>
    <dgm:pt modelId="{0C4F94EA-A661-4A4F-BD85-DDC14B02AA45}" type="pres">
      <dgm:prSet presAssocID="{B82044BC-EBD2-420A-B595-734FA76F4559}" presName="node" presStyleLbl="alignAccFollowNode1" presStyleIdx="21" presStyleCnt="27">
        <dgm:presLayoutVars>
          <dgm:bulletEnabled val="1"/>
        </dgm:presLayoutVars>
      </dgm:prSet>
      <dgm:spPr/>
    </dgm:pt>
    <dgm:pt modelId="{F5920F78-1BD3-4D54-B8A2-BF5D083FEC81}" type="pres">
      <dgm:prSet presAssocID="{854426B8-E9AD-40CA-985E-3CD6EE89871B}" presName="vSp" presStyleCnt="0"/>
      <dgm:spPr/>
    </dgm:pt>
    <dgm:pt modelId="{67306B71-03CC-4E01-998E-79EFD3E4BA13}" type="pres">
      <dgm:prSet presAssocID="{8FEFF380-2A97-4DFB-BF29-2A4EC8E33F16}" presName="horFlow" presStyleCnt="0"/>
      <dgm:spPr/>
    </dgm:pt>
    <dgm:pt modelId="{2EAFBD71-E5EF-4702-AE0C-EF00F358B6EA}" type="pres">
      <dgm:prSet presAssocID="{8FEFF380-2A97-4DFB-BF29-2A4EC8E33F16}" presName="bigChev" presStyleLbl="node1" presStyleIdx="2" presStyleCnt="4"/>
      <dgm:spPr/>
    </dgm:pt>
    <dgm:pt modelId="{8C8EB2C1-F44C-4C19-95FE-54D334E12F01}" type="pres">
      <dgm:prSet presAssocID="{BC80F5C4-FC39-4F3B-A83A-FA013A69C961}" presName="parTrans" presStyleCnt="0"/>
      <dgm:spPr/>
    </dgm:pt>
    <dgm:pt modelId="{DE9D4EE6-6D0B-4FF2-BD27-21E39F6AE993}" type="pres">
      <dgm:prSet presAssocID="{7CBBDF7A-C940-45B7-9596-CC4080901791}" presName="node" presStyleLbl="alignAccFollowNode1" presStyleIdx="22" presStyleCnt="27" custScaleX="425220">
        <dgm:presLayoutVars>
          <dgm:bulletEnabled val="1"/>
        </dgm:presLayoutVars>
      </dgm:prSet>
      <dgm:spPr/>
    </dgm:pt>
    <dgm:pt modelId="{B33C3ABF-8BC5-4069-8849-8DA87EA3726B}" type="pres">
      <dgm:prSet presAssocID="{FB17A79C-763D-4408-A6DD-756A26B6517C}" presName="sibTrans" presStyleCnt="0"/>
      <dgm:spPr/>
    </dgm:pt>
    <dgm:pt modelId="{9A3A028C-C022-4B3E-A821-859BB658E680}" type="pres">
      <dgm:prSet presAssocID="{B1BF7849-AB66-4483-9B5B-C51612CCFAEA}" presName="node" presStyleLbl="alignAccFollowNode1" presStyleIdx="23" presStyleCnt="27">
        <dgm:presLayoutVars>
          <dgm:bulletEnabled val="1"/>
        </dgm:presLayoutVars>
      </dgm:prSet>
      <dgm:spPr/>
    </dgm:pt>
    <dgm:pt modelId="{145F58CB-F7F0-4F6C-90F3-E3BE7F6AFBD3}" type="pres">
      <dgm:prSet presAssocID="{CA54A681-82C5-417E-BBD0-5D03DFC35A0F}" presName="sibTrans" presStyleCnt="0"/>
      <dgm:spPr/>
    </dgm:pt>
    <dgm:pt modelId="{D8488376-4B0B-4883-A66D-3D63DFF58E6D}" type="pres">
      <dgm:prSet presAssocID="{AB6AFA12-A4F4-4225-A1EC-34323D9C037E}" presName="node" presStyleLbl="alignAccFollowNode1" presStyleIdx="24" presStyleCnt="27">
        <dgm:presLayoutVars>
          <dgm:bulletEnabled val="1"/>
        </dgm:presLayoutVars>
      </dgm:prSet>
      <dgm:spPr/>
    </dgm:pt>
    <dgm:pt modelId="{E0C8C5AC-1E05-4FD8-A2A1-4E5F5DEFC414}" type="pres">
      <dgm:prSet presAssocID="{8FEFF380-2A97-4DFB-BF29-2A4EC8E33F16}" presName="vSp" presStyleCnt="0"/>
      <dgm:spPr/>
    </dgm:pt>
    <dgm:pt modelId="{9B649B88-AC38-4029-8897-D89C03456617}" type="pres">
      <dgm:prSet presAssocID="{B37F2146-AFBE-40D4-A689-F40034432F57}" presName="horFlow" presStyleCnt="0"/>
      <dgm:spPr/>
    </dgm:pt>
    <dgm:pt modelId="{A887772F-6295-4474-8AA3-1DDDECF14897}" type="pres">
      <dgm:prSet presAssocID="{B37F2146-AFBE-40D4-A689-F40034432F57}" presName="bigChev" presStyleLbl="node1" presStyleIdx="3" presStyleCnt="4"/>
      <dgm:spPr/>
    </dgm:pt>
    <dgm:pt modelId="{D4A08767-3BA1-4609-9293-3277DDFCBF66}" type="pres">
      <dgm:prSet presAssocID="{CE8BA504-45B4-4B96-968F-A50AE0FE00F3}" presName="parTrans" presStyleCnt="0"/>
      <dgm:spPr/>
    </dgm:pt>
    <dgm:pt modelId="{EE555A1C-028F-4752-91E1-A752AE4A13D9}" type="pres">
      <dgm:prSet presAssocID="{9E4A5B0C-ED47-45BE-B3CE-4DD0C741657A}" presName="node" presStyleLbl="alignAccFollowNode1" presStyleIdx="25" presStyleCnt="27">
        <dgm:presLayoutVars>
          <dgm:bulletEnabled val="1"/>
        </dgm:presLayoutVars>
      </dgm:prSet>
      <dgm:spPr/>
    </dgm:pt>
    <dgm:pt modelId="{D2AE4DA9-092B-4F1D-833C-B92088182247}" type="pres">
      <dgm:prSet presAssocID="{1AD966D6-3BD6-46A4-87AF-F3B5D6E9C8AE}" presName="sibTrans" presStyleCnt="0"/>
      <dgm:spPr/>
    </dgm:pt>
    <dgm:pt modelId="{5F589234-45C5-4E9A-BCE1-8F7CC65DCDC9}" type="pres">
      <dgm:prSet presAssocID="{1CE9D68D-7D67-484B-BB7B-D0438B78DEC8}" presName="node" presStyleLbl="alignAccFollowNode1" presStyleIdx="26" presStyleCnt="27" custScaleX="325743">
        <dgm:presLayoutVars>
          <dgm:bulletEnabled val="1"/>
        </dgm:presLayoutVars>
      </dgm:prSet>
      <dgm:spPr/>
    </dgm:pt>
  </dgm:ptLst>
  <dgm:cxnLst>
    <dgm:cxn modelId="{EF978600-FC2C-4404-BA9E-6F6EEA26EF7E}" srcId="{854426B8-E9AD-40CA-985E-3CD6EE89871B}" destId="{1B8F64E3-8545-41A3-8C87-66167EF17EF2}" srcOrd="1" destOrd="0" parTransId="{A40B473E-BAFC-4693-9BF7-29306707D1BF}" sibTransId="{59ACFF63-813A-4E84-B66B-2F81561ACB1B}"/>
    <dgm:cxn modelId="{89F8B100-0F8F-4724-A0F0-6E2BAA652392}" srcId="{854426B8-E9AD-40CA-985E-3CD6EE89871B}" destId="{A5603827-C016-45F9-AF0E-1FD8E0B14A6B}" srcOrd="6" destOrd="0" parTransId="{6C18F810-555D-4034-92A8-B8F500975EA3}" sibTransId="{B1BEBE81-D691-47B8-ADD4-727C06B176B4}"/>
    <dgm:cxn modelId="{72450D02-C542-4E7E-932C-CC9841421998}" type="presOf" srcId="{9E7FD71B-3E09-41D6-8FE3-89D2A00401A5}" destId="{AAC265CD-C2C3-4FD0-9EC4-D4D17F6B45AF}" srcOrd="0" destOrd="0" presId="urn:microsoft.com/office/officeart/2005/8/layout/lProcess3"/>
    <dgm:cxn modelId="{3F23C306-8D24-4F63-9A24-D5BA71A200EC}" type="presOf" srcId="{7CBBDF7A-C940-45B7-9596-CC4080901791}" destId="{DE9D4EE6-6D0B-4FF2-BD27-21E39F6AE993}" srcOrd="0" destOrd="0" presId="urn:microsoft.com/office/officeart/2005/8/layout/lProcess3"/>
    <dgm:cxn modelId="{B0AA4907-24E3-4BF8-8E0C-0773FCA99A86}" type="presOf" srcId="{1915F07F-15AB-436A-BD16-F424554BA821}" destId="{BF92AFB0-F86C-4861-BEC5-180CD49AFED5}" srcOrd="0" destOrd="0" presId="urn:microsoft.com/office/officeart/2005/8/layout/lProcess3"/>
    <dgm:cxn modelId="{B04BD309-814C-4115-87EE-B41B007EE361}" type="presOf" srcId="{ABE78B25-D1D1-4B36-BF33-6F65048B70B6}" destId="{80D7D7AA-A4C6-40FB-9F18-D3182260FD78}" srcOrd="0" destOrd="0" presId="urn:microsoft.com/office/officeart/2005/8/layout/lProcess3"/>
    <dgm:cxn modelId="{56CDF60D-2010-4F2A-9567-9A9107B39F91}" srcId="{472DD148-20E4-4EAA-9EA6-2FF7B3AAB2DF}" destId="{677A20EC-2A10-435C-AA32-4278D5E80B80}" srcOrd="6" destOrd="0" parTransId="{1786D593-28B0-4BB9-A91A-D43974D91261}" sibTransId="{ADEB91DA-9EA1-40EB-80B9-1CBC05FAB1A6}"/>
    <dgm:cxn modelId="{3C36B014-98B5-4D53-8A06-64B96BB08DEF}" srcId="{472DD148-20E4-4EAA-9EA6-2FF7B3AAB2DF}" destId="{1DB61B31-D4D3-49DA-8662-76B45067979A}" srcOrd="5" destOrd="0" parTransId="{EEE42FAA-0AF9-4BCC-91BC-AECC337A8247}" sibTransId="{A8EDE2F4-7662-4921-999C-F00B59049DE5}"/>
    <dgm:cxn modelId="{99A7D417-DF26-41C1-83EF-D7D6FE56E21A}" srcId="{854426B8-E9AD-40CA-985E-3CD6EE89871B}" destId="{04B7977E-6569-4D81-A29A-23C872F8CAAC}" srcOrd="8" destOrd="0" parTransId="{F9489AF3-EF44-4944-A23F-98FB6DF91B76}" sibTransId="{AFC89159-AA5A-4F2E-A23F-8F9FA5893521}"/>
    <dgm:cxn modelId="{118EAD1A-ED9B-4C49-81E1-0C0A7B73293E}" type="presOf" srcId="{1CE9D68D-7D67-484B-BB7B-D0438B78DEC8}" destId="{5F589234-45C5-4E9A-BCE1-8F7CC65DCDC9}" srcOrd="0" destOrd="0" presId="urn:microsoft.com/office/officeart/2005/8/layout/lProcess3"/>
    <dgm:cxn modelId="{AB43A723-ABE9-401D-81B5-CF683CEC29A6}" srcId="{854426B8-E9AD-40CA-985E-3CD6EE89871B}" destId="{25499DA6-41F5-4FE6-9FAE-4655F85A24B3}" srcOrd="4" destOrd="0" parTransId="{D28906FA-FD3D-469A-BDBB-B386D6024503}" sibTransId="{299C6F2C-5F31-4684-8CC4-B20D3F5E5319}"/>
    <dgm:cxn modelId="{14EC7A26-3B96-4B2F-8CBF-6F931749B499}" type="presOf" srcId="{1DB61B31-D4D3-49DA-8662-76B45067979A}" destId="{42E2D868-7303-4A76-8022-740576140936}" srcOrd="0" destOrd="0" presId="urn:microsoft.com/office/officeart/2005/8/layout/lProcess3"/>
    <dgm:cxn modelId="{776A342C-6366-4A64-9EF1-AE69318BC7A0}" type="presOf" srcId="{677A20EC-2A10-435C-AA32-4278D5E80B80}" destId="{5C1FBEA3-2767-4CD2-97E9-8118DEBAC7CC}" srcOrd="0" destOrd="0" presId="urn:microsoft.com/office/officeart/2005/8/layout/lProcess3"/>
    <dgm:cxn modelId="{EFD2C631-8FB5-4730-A0AF-8F9F0E2E3949}" srcId="{854426B8-E9AD-40CA-985E-3CD6EE89871B}" destId="{B82044BC-EBD2-420A-B595-734FA76F4559}" srcOrd="10" destOrd="0" parTransId="{97DA13DC-15A7-494B-9199-EAA7EC27C7D2}" sibTransId="{108740B8-B731-4912-9F30-8A24B391B8F2}"/>
    <dgm:cxn modelId="{629F0C34-8C90-4BB2-9ABC-3385FB79569B}" type="presOf" srcId="{7E2024D7-117F-472A-AB00-53C8151779D5}" destId="{ADC365AF-DFF6-4FED-BF2A-59B4A1B071C1}" srcOrd="0" destOrd="0" presId="urn:microsoft.com/office/officeart/2005/8/layout/lProcess3"/>
    <dgm:cxn modelId="{3665DE36-1423-438F-B060-B8947E10512F}" type="presOf" srcId="{D4397149-A2C4-4D60-96E7-505ED194FB6F}" destId="{81989F83-32C2-4A11-945F-82B880858E1C}" srcOrd="0" destOrd="0" presId="urn:microsoft.com/office/officeart/2005/8/layout/lProcess3"/>
    <dgm:cxn modelId="{D26DD537-1D93-4A07-BA36-1A95644F9DDD}" type="presOf" srcId="{8C8346B7-8E4F-4630-904D-6C98A0B8E5BB}" destId="{8F3BE962-E3EA-4888-9D47-49CC5F8B38DA}" srcOrd="0" destOrd="0" presId="urn:microsoft.com/office/officeart/2005/8/layout/lProcess3"/>
    <dgm:cxn modelId="{DE5F8B3F-58C1-400A-8DE6-2839A7536844}" type="presOf" srcId="{9E4A5B0C-ED47-45BE-B3CE-4DD0C741657A}" destId="{EE555A1C-028F-4752-91E1-A752AE4A13D9}" srcOrd="0" destOrd="0" presId="urn:microsoft.com/office/officeart/2005/8/layout/lProcess3"/>
    <dgm:cxn modelId="{539F9A3F-2452-454A-9A46-B220489F77FD}" type="presOf" srcId="{9FE61128-419B-408C-8F45-E31A3BDABEC4}" destId="{EB981D33-E034-4F6B-9796-EEDBB2B53A89}" srcOrd="0" destOrd="0" presId="urn:microsoft.com/office/officeart/2005/8/layout/lProcess3"/>
    <dgm:cxn modelId="{FB2CE53F-4EC7-4F3C-8208-6814CF35AA76}" type="presOf" srcId="{C5083157-6B9D-47AD-B696-D5FD7E815494}" destId="{01119DFF-A807-49DF-9AD5-C47C75BA9E7A}" srcOrd="0" destOrd="0" presId="urn:microsoft.com/office/officeart/2005/8/layout/lProcess3"/>
    <dgm:cxn modelId="{76A79840-B468-43D2-A0A2-040D1CC13DD6}" srcId="{15C8A5A6-11BB-4124-AF5C-B200F38AC2AB}" destId="{B37F2146-AFBE-40D4-A689-F40034432F57}" srcOrd="3" destOrd="0" parTransId="{C830478D-BAC3-45C9-B8BF-3962415BA792}" sibTransId="{C2CEC032-DF31-4855-9717-8427C56901A1}"/>
    <dgm:cxn modelId="{674E535B-4518-4DC0-88F6-68B76C9704A7}" type="presOf" srcId="{1B8F64E3-8545-41A3-8C87-66167EF17EF2}" destId="{A1055E0D-73C0-4BC8-AD3E-E8E239C3B8CD}" srcOrd="0" destOrd="0" presId="urn:microsoft.com/office/officeart/2005/8/layout/lProcess3"/>
    <dgm:cxn modelId="{B8F77643-2A05-47C6-896C-453BD7CD3DAC}" srcId="{854426B8-E9AD-40CA-985E-3CD6EE89871B}" destId="{9E7FD71B-3E09-41D6-8FE3-89D2A00401A5}" srcOrd="9" destOrd="0" parTransId="{63FF2730-0AD5-42B8-9F0A-36A88B02CA97}" sibTransId="{542322C8-508B-4712-8BDC-12D0AB254E97}"/>
    <dgm:cxn modelId="{AADFDD44-7E9D-4739-AD31-F5B98D01FBCC}" type="presOf" srcId="{04B7977E-6569-4D81-A29A-23C872F8CAAC}" destId="{3E0A9B0A-7CDA-44E6-A091-415C629AD6F3}" srcOrd="0" destOrd="0" presId="urn:microsoft.com/office/officeart/2005/8/layout/lProcess3"/>
    <dgm:cxn modelId="{CFAFF544-355D-4A15-8DB0-48E3A71C4898}" srcId="{854426B8-E9AD-40CA-985E-3CD6EE89871B}" destId="{1D1BD2FA-E1C8-4AA8-ACE4-CE35D2CA6FAE}" srcOrd="7" destOrd="0" parTransId="{A9756F52-78A5-426E-9BF7-1D91B82E564D}" sibTransId="{050DC719-5A9F-49B9-9D2B-17BDB767C158}"/>
    <dgm:cxn modelId="{34CE6166-F9FC-4B8F-8120-D904B5DB7055}" type="presOf" srcId="{B37F2146-AFBE-40D4-A689-F40034432F57}" destId="{A887772F-6295-4474-8AA3-1DDDECF14897}" srcOrd="0" destOrd="0" presId="urn:microsoft.com/office/officeart/2005/8/layout/lProcess3"/>
    <dgm:cxn modelId="{E8EAD847-301A-4F57-AAF9-2EA2A4E9C46B}" srcId="{472DD148-20E4-4EAA-9EA6-2FF7B3AAB2DF}" destId="{08CE2C80-242C-40EE-A18C-D8548F664396}" srcOrd="2" destOrd="0" parTransId="{A08E4D1F-04F6-450F-82C6-270A2AE6DCE6}" sibTransId="{38D52F08-668A-40F6-A3DF-DADDBDFC9944}"/>
    <dgm:cxn modelId="{E8410B68-0ADF-4EB0-AF57-763FC6F702F1}" srcId="{8FEFF380-2A97-4DFB-BF29-2A4EC8E33F16}" destId="{AB6AFA12-A4F4-4225-A1EC-34323D9C037E}" srcOrd="2" destOrd="0" parTransId="{F90884A7-0DF8-471D-A687-B501C990A7C9}" sibTransId="{1BE4A32E-31C2-4425-B232-9816CC1504D5}"/>
    <dgm:cxn modelId="{0FD75B48-FB43-4BF4-A40A-E6FB9DAB248B}" srcId="{854426B8-E9AD-40CA-985E-3CD6EE89871B}" destId="{7E2024D7-117F-472A-AB00-53C8151779D5}" srcOrd="2" destOrd="0" parTransId="{780B5F16-F036-4ACD-9B9F-41415308CCC1}" sibTransId="{35F360AF-F595-4E1C-B664-F94847368F88}"/>
    <dgm:cxn modelId="{703A7969-506B-41E9-A0F0-27FEBE6DDEF8}" srcId="{15C8A5A6-11BB-4124-AF5C-B200F38AC2AB}" destId="{854426B8-E9AD-40CA-985E-3CD6EE89871B}" srcOrd="1" destOrd="0" parTransId="{5EFB9FD1-79CC-4C42-B0B8-DE57D3BC6661}" sibTransId="{026427AE-E064-4D35-B342-97C68BA0F9EB}"/>
    <dgm:cxn modelId="{9F2CC16B-DB98-4F85-ABFF-7BCE83C7C677}" srcId="{472DD148-20E4-4EAA-9EA6-2FF7B3AAB2DF}" destId="{29DA8F2F-97AB-493A-86E1-8086EB05077C}" srcOrd="4" destOrd="0" parTransId="{CF35C0B8-70F5-4AE1-8010-C589CC8E30D0}" sibTransId="{FC5A3158-3ADF-4910-8EFF-B8BE628C74F0}"/>
    <dgm:cxn modelId="{C9AD5450-CD17-4E5C-8F6F-71E478D28C53}" type="presOf" srcId="{1D1BD2FA-E1C8-4AA8-ACE4-CE35D2CA6FAE}" destId="{F77463DF-0C56-4609-982F-3C035E0D5875}" srcOrd="0" destOrd="0" presId="urn:microsoft.com/office/officeart/2005/8/layout/lProcess3"/>
    <dgm:cxn modelId="{C3DEE852-B56B-498A-9E05-A5B0D963A241}" type="presOf" srcId="{97D923EC-2A8B-48EB-8A1C-3BBAFABD1D55}" destId="{72A74E9D-2D55-44EC-98F0-1AD3A09926B4}" srcOrd="0" destOrd="0" presId="urn:microsoft.com/office/officeart/2005/8/layout/lProcess3"/>
    <dgm:cxn modelId="{9D6CAF53-5A54-4D19-B33A-C069D3479997}" srcId="{8FEFF380-2A97-4DFB-BF29-2A4EC8E33F16}" destId="{7CBBDF7A-C940-45B7-9596-CC4080901791}" srcOrd="0" destOrd="0" parTransId="{BC80F5C4-FC39-4F3B-A83A-FA013A69C961}" sibTransId="{FB17A79C-763D-4408-A6DD-756A26B6517C}"/>
    <dgm:cxn modelId="{787BEB79-7CD0-4AD4-A339-4EEDBED65CAA}" type="presOf" srcId="{25499DA6-41F5-4FE6-9FAE-4655F85A24B3}" destId="{589C8001-5BAD-466E-A449-7B117C00EC7F}" srcOrd="0" destOrd="0" presId="urn:microsoft.com/office/officeart/2005/8/layout/lProcess3"/>
    <dgm:cxn modelId="{FDBBC580-EB3E-46BB-9388-D34E5F6ABB52}" type="presOf" srcId="{8FEFF380-2A97-4DFB-BF29-2A4EC8E33F16}" destId="{2EAFBD71-E5EF-4702-AE0C-EF00F358B6EA}" srcOrd="0" destOrd="0" presId="urn:microsoft.com/office/officeart/2005/8/layout/lProcess3"/>
    <dgm:cxn modelId="{6DB98081-EC89-46AC-9625-B3392F011E69}" srcId="{472DD148-20E4-4EAA-9EA6-2FF7B3AAB2DF}" destId="{9FE61128-419B-408C-8F45-E31A3BDABEC4}" srcOrd="7" destOrd="0" parTransId="{77CA6650-1573-4AE6-8591-464CF934D3BF}" sibTransId="{6787A66C-4812-4088-AC65-671557958508}"/>
    <dgm:cxn modelId="{4762E68C-47B6-4D0C-8374-7B9AD6B925B6}" srcId="{854426B8-E9AD-40CA-985E-3CD6EE89871B}" destId="{8C8346B7-8E4F-4630-904D-6C98A0B8E5BB}" srcOrd="0" destOrd="0" parTransId="{2BB5A705-22A9-40A2-B80E-C5EF975490E6}" sibTransId="{82DFC464-C8C4-4AB2-ABF2-9F9DE6964BF6}"/>
    <dgm:cxn modelId="{CA1F6797-33E8-4549-A02D-1EBA774A41AE}" srcId="{15C8A5A6-11BB-4124-AF5C-B200F38AC2AB}" destId="{8FEFF380-2A97-4DFB-BF29-2A4EC8E33F16}" srcOrd="2" destOrd="0" parTransId="{FC414E88-5CDF-4261-AF35-470F72770BF6}" sibTransId="{88DF92B3-716B-44E9-897F-01BBE97FD25E}"/>
    <dgm:cxn modelId="{0719E797-DDE6-4281-B841-C572EF0671B0}" type="presOf" srcId="{472DD148-20E4-4EAA-9EA6-2FF7B3AAB2DF}" destId="{55A61BAB-0827-4FEF-BDE2-A17DCF0A82E7}" srcOrd="0" destOrd="0" presId="urn:microsoft.com/office/officeart/2005/8/layout/lProcess3"/>
    <dgm:cxn modelId="{ADA23FA1-FA43-41C2-969E-4C67CAE20F14}" type="presOf" srcId="{AB6AFA12-A4F4-4225-A1EC-34323D9C037E}" destId="{D8488376-4B0B-4883-A66D-3D63DFF58E6D}" srcOrd="0" destOrd="0" presId="urn:microsoft.com/office/officeart/2005/8/layout/lProcess3"/>
    <dgm:cxn modelId="{2A7781A1-C315-4EB5-938B-C51A409ADD0C}" type="presOf" srcId="{BE17FEAA-F571-410C-A04C-83C8C26CC630}" destId="{D6E6ABFC-AD49-493F-9EE8-49EE6708838A}" srcOrd="0" destOrd="0" presId="urn:microsoft.com/office/officeart/2005/8/layout/lProcess3"/>
    <dgm:cxn modelId="{293DD4A4-9384-4810-BF4D-405D2324D300}" type="presOf" srcId="{854426B8-E9AD-40CA-985E-3CD6EE89871B}" destId="{E35C46D8-A39A-4753-A317-58F5C96E8733}" srcOrd="0" destOrd="0" presId="urn:microsoft.com/office/officeart/2005/8/layout/lProcess3"/>
    <dgm:cxn modelId="{4D4E86A6-45E7-4C3D-94A0-89B01046748A}" srcId="{472DD148-20E4-4EAA-9EA6-2FF7B3AAB2DF}" destId="{C5083157-6B9D-47AD-B696-D5FD7E815494}" srcOrd="0" destOrd="0" parTransId="{9D2912D8-3395-4451-A0E5-BAD6513407E7}" sibTransId="{E7A4EB63-E84D-4DCE-B027-88523E3C3EA0}"/>
    <dgm:cxn modelId="{2E2EA7A8-C8E7-47B1-92CE-0B96720BFD6D}" srcId="{472DD148-20E4-4EAA-9EA6-2FF7B3AAB2DF}" destId="{1915F07F-15AB-436A-BD16-F424554BA821}" srcOrd="8" destOrd="0" parTransId="{419BF191-41ED-4F0E-AEA2-399D51E3FD33}" sibTransId="{28C89879-D545-45ED-BB40-C5F81B998EF2}"/>
    <dgm:cxn modelId="{CDE521B1-18AA-4A99-90A9-9B7D8E5C35C8}" srcId="{472DD148-20E4-4EAA-9EA6-2FF7B3AAB2DF}" destId="{BE17FEAA-F571-410C-A04C-83C8C26CC630}" srcOrd="1" destOrd="0" parTransId="{1FD199B3-732D-475D-A0D9-A89633A83E36}" sibTransId="{4C5ED468-460C-4DE7-B9B5-8A7CF2464189}"/>
    <dgm:cxn modelId="{39077AB2-1D70-42E9-A900-30A1B5902936}" srcId="{B37F2146-AFBE-40D4-A689-F40034432F57}" destId="{9E4A5B0C-ED47-45BE-B3CE-4DD0C741657A}" srcOrd="0" destOrd="0" parTransId="{CE8BA504-45B4-4B96-968F-A50AE0FE00F3}" sibTransId="{1AD966D6-3BD6-46A4-87AF-F3B5D6E9C8AE}"/>
    <dgm:cxn modelId="{75899AB4-7C35-403B-AF9C-5149A8B11B08}" type="presOf" srcId="{B1BF7849-AB66-4483-9B5B-C51612CCFAEA}" destId="{9A3A028C-C022-4B3E-A821-859BB658E680}" srcOrd="0" destOrd="0" presId="urn:microsoft.com/office/officeart/2005/8/layout/lProcess3"/>
    <dgm:cxn modelId="{A54C1EC0-3DC0-4ADE-9014-2416AD88B65A}" srcId="{854426B8-E9AD-40CA-985E-3CD6EE89871B}" destId="{97D923EC-2A8B-48EB-8A1C-3BBAFABD1D55}" srcOrd="3" destOrd="0" parTransId="{DDAED0D9-267C-4CED-B8DB-655EB975E43E}" sibTransId="{5F3FEAE4-9C04-41A3-B57E-FF4598933B29}"/>
    <dgm:cxn modelId="{296054C0-E823-4523-B250-CCB36413EBA6}" type="presOf" srcId="{15C8A5A6-11BB-4124-AF5C-B200F38AC2AB}" destId="{24099ADE-D921-49ED-A2C2-761C78554C3F}" srcOrd="0" destOrd="0" presId="urn:microsoft.com/office/officeart/2005/8/layout/lProcess3"/>
    <dgm:cxn modelId="{4ED316C6-DF06-4B12-BE6C-835116B0E8FA}" srcId="{15C8A5A6-11BB-4124-AF5C-B200F38AC2AB}" destId="{472DD148-20E4-4EAA-9EA6-2FF7B3AAB2DF}" srcOrd="0" destOrd="0" parTransId="{7AC103D9-7A39-4F5C-8410-7923A34BF3E5}" sibTransId="{F214B390-6C7E-473E-AB39-F3CAC8E40A77}"/>
    <dgm:cxn modelId="{154C39CA-E9DA-46C7-82FF-55FE1DC5C7DF}" type="presOf" srcId="{08CE2C80-242C-40EE-A18C-D8548F664396}" destId="{B8626E13-6AE7-46AE-8589-D87571B57CE9}" srcOrd="0" destOrd="0" presId="urn:microsoft.com/office/officeart/2005/8/layout/lProcess3"/>
    <dgm:cxn modelId="{DE547ECC-DE64-4479-9D4C-C9E0DEEB84B9}" type="presOf" srcId="{29DA8F2F-97AB-493A-86E1-8086EB05077C}" destId="{F882658D-A0CF-4211-961B-BCD4A4DDB56C}" srcOrd="0" destOrd="0" presId="urn:microsoft.com/office/officeart/2005/8/layout/lProcess3"/>
    <dgm:cxn modelId="{355F80CD-36A5-4689-BC77-2DD80AFEBEB4}" type="presOf" srcId="{0E989574-9AA5-45D6-AF2D-44B92A102985}" destId="{E2A68EEB-6965-4CF0-B23C-FB860B1DCA2C}" srcOrd="0" destOrd="0" presId="urn:microsoft.com/office/officeart/2005/8/layout/lProcess3"/>
    <dgm:cxn modelId="{B4E079D8-D3A4-4586-BF48-2042C24D250E}" type="presOf" srcId="{3F00B241-0F40-4D15-A5AE-AFEB2D5D965A}" destId="{289B616B-2BCA-4121-B3BC-91EEB61C3A9D}" srcOrd="0" destOrd="0" presId="urn:microsoft.com/office/officeart/2005/8/layout/lProcess3"/>
    <dgm:cxn modelId="{AA0F99DB-DD0D-406D-AEE0-3154B7DDA379}" srcId="{854426B8-E9AD-40CA-985E-3CD6EE89871B}" destId="{0E989574-9AA5-45D6-AF2D-44B92A102985}" srcOrd="5" destOrd="0" parTransId="{07A82F11-8A87-4C47-8A83-DE10483BE807}" sibTransId="{9B961391-6C1D-4246-A908-1BD791D7193F}"/>
    <dgm:cxn modelId="{690086DD-BEF6-4D26-909D-06B0579EAC20}" srcId="{8FEFF380-2A97-4DFB-BF29-2A4EC8E33F16}" destId="{B1BF7849-AB66-4483-9B5B-C51612CCFAEA}" srcOrd="1" destOrd="0" parTransId="{EFBACD27-AA78-4F98-AD6A-57B5282E4681}" sibTransId="{CA54A681-82C5-417E-BBD0-5D03DFC35A0F}"/>
    <dgm:cxn modelId="{59B904DE-158B-4E03-9C88-BB670884C3DD}" srcId="{472DD148-20E4-4EAA-9EA6-2FF7B3AAB2DF}" destId="{ABE78B25-D1D1-4B36-BF33-6F65048B70B6}" srcOrd="10" destOrd="0" parTransId="{DEAEDAA0-DEE8-4696-8E94-2A0FE064B5A5}" sibTransId="{68DFB8B0-C085-4609-AE72-B94FED20B975}"/>
    <dgm:cxn modelId="{7E7B2DE1-97F5-442C-9807-8AF31D5AB0E0}" srcId="{472DD148-20E4-4EAA-9EA6-2FF7B3AAB2DF}" destId="{3F00B241-0F40-4D15-A5AE-AFEB2D5D965A}" srcOrd="9" destOrd="0" parTransId="{9FCE650D-585E-46E3-A3BC-D7A7908BC5A8}" sibTransId="{5FFA120C-1552-49CA-8F50-B83CB19DE078}"/>
    <dgm:cxn modelId="{218C0EE6-8D8C-4B47-B9CC-0F21311919EF}" type="presOf" srcId="{B82044BC-EBD2-420A-B595-734FA76F4559}" destId="{0C4F94EA-A661-4A4F-BD85-DDC14B02AA45}" srcOrd="0" destOrd="0" presId="urn:microsoft.com/office/officeart/2005/8/layout/lProcess3"/>
    <dgm:cxn modelId="{E5D3B9F7-B52C-4327-B951-AE21BA12C37B}" srcId="{B37F2146-AFBE-40D4-A689-F40034432F57}" destId="{1CE9D68D-7D67-484B-BB7B-D0438B78DEC8}" srcOrd="1" destOrd="0" parTransId="{A17EABE6-1381-4B92-AB14-4401BB6A7768}" sibTransId="{83C23806-AD42-414E-AA91-E6E7BDB0B1E3}"/>
    <dgm:cxn modelId="{723C01FC-FC74-4B89-989C-6A8BBE2B02E0}" type="presOf" srcId="{A5603827-C016-45F9-AF0E-1FD8E0B14A6B}" destId="{294862D7-94CA-42E3-B051-A139E1167D28}" srcOrd="0" destOrd="0" presId="urn:microsoft.com/office/officeart/2005/8/layout/lProcess3"/>
    <dgm:cxn modelId="{AF4CF8FE-9E99-4E54-93D4-F22840F07BA5}" srcId="{472DD148-20E4-4EAA-9EA6-2FF7B3AAB2DF}" destId="{D4397149-A2C4-4D60-96E7-505ED194FB6F}" srcOrd="3" destOrd="0" parTransId="{21377216-C09E-411F-9FC3-54F53D531E5D}" sibTransId="{0C32FF2F-81D1-4116-B3CC-9BBA9862F5DF}"/>
    <dgm:cxn modelId="{463C67C9-DD66-4F91-BFAE-C6704BB7E308}" type="presParOf" srcId="{24099ADE-D921-49ED-A2C2-761C78554C3F}" destId="{A7289E1A-F708-427F-90F1-59CFA0709F14}" srcOrd="0" destOrd="0" presId="urn:microsoft.com/office/officeart/2005/8/layout/lProcess3"/>
    <dgm:cxn modelId="{7011BF54-28BE-4EBD-B076-E2FA8CDBC5C7}" type="presParOf" srcId="{A7289E1A-F708-427F-90F1-59CFA0709F14}" destId="{55A61BAB-0827-4FEF-BDE2-A17DCF0A82E7}" srcOrd="0" destOrd="0" presId="urn:microsoft.com/office/officeart/2005/8/layout/lProcess3"/>
    <dgm:cxn modelId="{5474EC52-75FF-4B4E-AD82-41437AA2011B}" type="presParOf" srcId="{A7289E1A-F708-427F-90F1-59CFA0709F14}" destId="{F9253E10-EA94-4CD2-98CE-6D0F93DC0321}" srcOrd="1" destOrd="0" presId="urn:microsoft.com/office/officeart/2005/8/layout/lProcess3"/>
    <dgm:cxn modelId="{2415CDA7-C2EA-4A7F-9217-088839893B1F}" type="presParOf" srcId="{A7289E1A-F708-427F-90F1-59CFA0709F14}" destId="{01119DFF-A807-49DF-9AD5-C47C75BA9E7A}" srcOrd="2" destOrd="0" presId="urn:microsoft.com/office/officeart/2005/8/layout/lProcess3"/>
    <dgm:cxn modelId="{2E65A580-EFA2-4844-8E10-CF6EA92D5DC3}" type="presParOf" srcId="{A7289E1A-F708-427F-90F1-59CFA0709F14}" destId="{8203BA55-14AC-4BBA-B63E-32CDB7B92022}" srcOrd="3" destOrd="0" presId="urn:microsoft.com/office/officeart/2005/8/layout/lProcess3"/>
    <dgm:cxn modelId="{083B9572-B57B-42A4-B067-FF6909E1E705}" type="presParOf" srcId="{A7289E1A-F708-427F-90F1-59CFA0709F14}" destId="{D6E6ABFC-AD49-493F-9EE8-49EE6708838A}" srcOrd="4" destOrd="0" presId="urn:microsoft.com/office/officeart/2005/8/layout/lProcess3"/>
    <dgm:cxn modelId="{5A1537B1-2F16-4CA9-8E77-3817038EFAD7}" type="presParOf" srcId="{A7289E1A-F708-427F-90F1-59CFA0709F14}" destId="{B654C625-6855-4F14-ACDE-291F5CA3264A}" srcOrd="5" destOrd="0" presId="urn:microsoft.com/office/officeart/2005/8/layout/lProcess3"/>
    <dgm:cxn modelId="{CE4D3828-AD86-43AA-BF0C-74C04CCD2B1A}" type="presParOf" srcId="{A7289E1A-F708-427F-90F1-59CFA0709F14}" destId="{B8626E13-6AE7-46AE-8589-D87571B57CE9}" srcOrd="6" destOrd="0" presId="urn:microsoft.com/office/officeart/2005/8/layout/lProcess3"/>
    <dgm:cxn modelId="{A7367938-A625-4FFC-8638-78CE81F5C4F6}" type="presParOf" srcId="{A7289E1A-F708-427F-90F1-59CFA0709F14}" destId="{89A3E476-4FBD-4705-BD55-B747E65B35B0}" srcOrd="7" destOrd="0" presId="urn:microsoft.com/office/officeart/2005/8/layout/lProcess3"/>
    <dgm:cxn modelId="{0AF5D2C1-5205-460C-89EE-9281F9266875}" type="presParOf" srcId="{A7289E1A-F708-427F-90F1-59CFA0709F14}" destId="{81989F83-32C2-4A11-945F-82B880858E1C}" srcOrd="8" destOrd="0" presId="urn:microsoft.com/office/officeart/2005/8/layout/lProcess3"/>
    <dgm:cxn modelId="{C509E6AB-4E16-4CEF-97D0-96A0E96CC4EE}" type="presParOf" srcId="{A7289E1A-F708-427F-90F1-59CFA0709F14}" destId="{506FB8EE-4AF2-47AD-82C6-C04D8D5D254C}" srcOrd="9" destOrd="0" presId="urn:microsoft.com/office/officeart/2005/8/layout/lProcess3"/>
    <dgm:cxn modelId="{C4D94934-3945-4DA7-8E15-36AEE2F429F0}" type="presParOf" srcId="{A7289E1A-F708-427F-90F1-59CFA0709F14}" destId="{F882658D-A0CF-4211-961B-BCD4A4DDB56C}" srcOrd="10" destOrd="0" presId="urn:microsoft.com/office/officeart/2005/8/layout/lProcess3"/>
    <dgm:cxn modelId="{6FBFFB26-4A1F-4F52-8C28-4483371D4CA0}" type="presParOf" srcId="{A7289E1A-F708-427F-90F1-59CFA0709F14}" destId="{2B091919-4B2E-4F8E-9556-9B1E371AE896}" srcOrd="11" destOrd="0" presId="urn:microsoft.com/office/officeart/2005/8/layout/lProcess3"/>
    <dgm:cxn modelId="{0CE998AC-D391-41A7-8D2F-FDB3825513A2}" type="presParOf" srcId="{A7289E1A-F708-427F-90F1-59CFA0709F14}" destId="{42E2D868-7303-4A76-8022-740576140936}" srcOrd="12" destOrd="0" presId="urn:microsoft.com/office/officeart/2005/8/layout/lProcess3"/>
    <dgm:cxn modelId="{6570EFC0-867E-43B3-A9C2-F105D9633FBA}" type="presParOf" srcId="{A7289E1A-F708-427F-90F1-59CFA0709F14}" destId="{42C7DD71-DF63-42B0-B881-6C0C99828009}" srcOrd="13" destOrd="0" presId="urn:microsoft.com/office/officeart/2005/8/layout/lProcess3"/>
    <dgm:cxn modelId="{2D68425B-789A-4A90-B35B-28255FB60CB3}" type="presParOf" srcId="{A7289E1A-F708-427F-90F1-59CFA0709F14}" destId="{5C1FBEA3-2767-4CD2-97E9-8118DEBAC7CC}" srcOrd="14" destOrd="0" presId="urn:microsoft.com/office/officeart/2005/8/layout/lProcess3"/>
    <dgm:cxn modelId="{CE3BBD92-5C41-45D5-8526-F53A685FA4BF}" type="presParOf" srcId="{A7289E1A-F708-427F-90F1-59CFA0709F14}" destId="{7BE43034-4B60-4062-B52A-1200FCB18510}" srcOrd="15" destOrd="0" presId="urn:microsoft.com/office/officeart/2005/8/layout/lProcess3"/>
    <dgm:cxn modelId="{9A9FB6C8-7C37-4A38-A903-73DAF149865A}" type="presParOf" srcId="{A7289E1A-F708-427F-90F1-59CFA0709F14}" destId="{EB981D33-E034-4F6B-9796-EEDBB2B53A89}" srcOrd="16" destOrd="0" presId="urn:microsoft.com/office/officeart/2005/8/layout/lProcess3"/>
    <dgm:cxn modelId="{02268197-12E7-4F0C-8C70-DD33B9934AA8}" type="presParOf" srcId="{A7289E1A-F708-427F-90F1-59CFA0709F14}" destId="{0746D38F-59D9-49C5-B6C4-E5AEF2F79890}" srcOrd="17" destOrd="0" presId="urn:microsoft.com/office/officeart/2005/8/layout/lProcess3"/>
    <dgm:cxn modelId="{91D41470-F243-4638-849F-2469C3223D8F}" type="presParOf" srcId="{A7289E1A-F708-427F-90F1-59CFA0709F14}" destId="{BF92AFB0-F86C-4861-BEC5-180CD49AFED5}" srcOrd="18" destOrd="0" presId="urn:microsoft.com/office/officeart/2005/8/layout/lProcess3"/>
    <dgm:cxn modelId="{ED14FB8C-8B43-49AD-B088-21618A8386E8}" type="presParOf" srcId="{A7289E1A-F708-427F-90F1-59CFA0709F14}" destId="{E5395B09-8F4D-49E7-9D0E-F384BA250FCF}" srcOrd="19" destOrd="0" presId="urn:microsoft.com/office/officeart/2005/8/layout/lProcess3"/>
    <dgm:cxn modelId="{49AE5C4E-BAB2-4761-84DA-3B744EA44733}" type="presParOf" srcId="{A7289E1A-F708-427F-90F1-59CFA0709F14}" destId="{289B616B-2BCA-4121-B3BC-91EEB61C3A9D}" srcOrd="20" destOrd="0" presId="urn:microsoft.com/office/officeart/2005/8/layout/lProcess3"/>
    <dgm:cxn modelId="{6264A103-4DFE-44BE-B95A-C0F77BFCC7A2}" type="presParOf" srcId="{A7289E1A-F708-427F-90F1-59CFA0709F14}" destId="{29B8F09B-89FB-4076-9B94-98D9BF212122}" srcOrd="21" destOrd="0" presId="urn:microsoft.com/office/officeart/2005/8/layout/lProcess3"/>
    <dgm:cxn modelId="{66EE229E-29EE-4C45-BDCF-4191D0D9EE66}" type="presParOf" srcId="{A7289E1A-F708-427F-90F1-59CFA0709F14}" destId="{80D7D7AA-A4C6-40FB-9F18-D3182260FD78}" srcOrd="22" destOrd="0" presId="urn:microsoft.com/office/officeart/2005/8/layout/lProcess3"/>
    <dgm:cxn modelId="{57749B1A-2BC4-4AA1-9803-94653B163EB8}" type="presParOf" srcId="{24099ADE-D921-49ED-A2C2-761C78554C3F}" destId="{7056E28F-42A0-464A-9E00-3CF62CCEAC2A}" srcOrd="1" destOrd="0" presId="urn:microsoft.com/office/officeart/2005/8/layout/lProcess3"/>
    <dgm:cxn modelId="{B612CB14-69A8-441F-A530-90E7A8AD66A0}" type="presParOf" srcId="{24099ADE-D921-49ED-A2C2-761C78554C3F}" destId="{FF2EC4A1-5FEB-4636-BD79-C8BDE4AA7BC5}" srcOrd="2" destOrd="0" presId="urn:microsoft.com/office/officeart/2005/8/layout/lProcess3"/>
    <dgm:cxn modelId="{30D399A9-FAB5-4EE4-BA93-EC89BF5DAF0F}" type="presParOf" srcId="{FF2EC4A1-5FEB-4636-BD79-C8BDE4AA7BC5}" destId="{E35C46D8-A39A-4753-A317-58F5C96E8733}" srcOrd="0" destOrd="0" presId="urn:microsoft.com/office/officeart/2005/8/layout/lProcess3"/>
    <dgm:cxn modelId="{5C4AC438-7807-4988-9217-EFC5FA7CACF5}" type="presParOf" srcId="{FF2EC4A1-5FEB-4636-BD79-C8BDE4AA7BC5}" destId="{FB0FD367-E4E3-4059-8B5D-6F85557F0E52}" srcOrd="1" destOrd="0" presId="urn:microsoft.com/office/officeart/2005/8/layout/lProcess3"/>
    <dgm:cxn modelId="{72456062-AF55-4DEE-9204-90D6582183B2}" type="presParOf" srcId="{FF2EC4A1-5FEB-4636-BD79-C8BDE4AA7BC5}" destId="{8F3BE962-E3EA-4888-9D47-49CC5F8B38DA}" srcOrd="2" destOrd="0" presId="urn:microsoft.com/office/officeart/2005/8/layout/lProcess3"/>
    <dgm:cxn modelId="{B1B44079-7406-4C0B-AFEB-34CF7A5C758A}" type="presParOf" srcId="{FF2EC4A1-5FEB-4636-BD79-C8BDE4AA7BC5}" destId="{0ECDBAB7-9977-4351-BD37-5306F4B9D781}" srcOrd="3" destOrd="0" presId="urn:microsoft.com/office/officeart/2005/8/layout/lProcess3"/>
    <dgm:cxn modelId="{B92CF0CB-713F-4537-AE9E-E7C81FFCF019}" type="presParOf" srcId="{FF2EC4A1-5FEB-4636-BD79-C8BDE4AA7BC5}" destId="{A1055E0D-73C0-4BC8-AD3E-E8E239C3B8CD}" srcOrd="4" destOrd="0" presId="urn:microsoft.com/office/officeart/2005/8/layout/lProcess3"/>
    <dgm:cxn modelId="{20587082-6EED-4675-BAA2-40EDAE6F14A1}" type="presParOf" srcId="{FF2EC4A1-5FEB-4636-BD79-C8BDE4AA7BC5}" destId="{8F2D84A1-8D97-4DCA-87B5-D7FAE2094877}" srcOrd="5" destOrd="0" presId="urn:microsoft.com/office/officeart/2005/8/layout/lProcess3"/>
    <dgm:cxn modelId="{660FA6E3-8940-4255-874C-3B8A862A0F77}" type="presParOf" srcId="{FF2EC4A1-5FEB-4636-BD79-C8BDE4AA7BC5}" destId="{ADC365AF-DFF6-4FED-BF2A-59B4A1B071C1}" srcOrd="6" destOrd="0" presId="urn:microsoft.com/office/officeart/2005/8/layout/lProcess3"/>
    <dgm:cxn modelId="{188BA6B7-146F-41F2-88BD-3F59D113C4C8}" type="presParOf" srcId="{FF2EC4A1-5FEB-4636-BD79-C8BDE4AA7BC5}" destId="{005D03C6-265E-42DD-9FD5-912F2A075FC9}" srcOrd="7" destOrd="0" presId="urn:microsoft.com/office/officeart/2005/8/layout/lProcess3"/>
    <dgm:cxn modelId="{8B8435FD-7ECB-4219-8AAA-61BEA38105D2}" type="presParOf" srcId="{FF2EC4A1-5FEB-4636-BD79-C8BDE4AA7BC5}" destId="{72A74E9D-2D55-44EC-98F0-1AD3A09926B4}" srcOrd="8" destOrd="0" presId="urn:microsoft.com/office/officeart/2005/8/layout/lProcess3"/>
    <dgm:cxn modelId="{FA68F479-0DC5-4A0E-A4D6-DBA5B0878A95}" type="presParOf" srcId="{FF2EC4A1-5FEB-4636-BD79-C8BDE4AA7BC5}" destId="{0FF97F3A-AB45-4F6F-B445-586667AB1184}" srcOrd="9" destOrd="0" presId="urn:microsoft.com/office/officeart/2005/8/layout/lProcess3"/>
    <dgm:cxn modelId="{3FDAE62E-96DF-4A1B-AFAA-71B98C4E8F01}" type="presParOf" srcId="{FF2EC4A1-5FEB-4636-BD79-C8BDE4AA7BC5}" destId="{589C8001-5BAD-466E-A449-7B117C00EC7F}" srcOrd="10" destOrd="0" presId="urn:microsoft.com/office/officeart/2005/8/layout/lProcess3"/>
    <dgm:cxn modelId="{776072F3-C9CD-42C6-A8E3-10E4BDAF7943}" type="presParOf" srcId="{FF2EC4A1-5FEB-4636-BD79-C8BDE4AA7BC5}" destId="{542AE3C6-C7DB-4F74-8BD3-B4ADCC8A0B4C}" srcOrd="11" destOrd="0" presId="urn:microsoft.com/office/officeart/2005/8/layout/lProcess3"/>
    <dgm:cxn modelId="{3BE2016F-17F7-460E-9913-273FEFFB3466}" type="presParOf" srcId="{FF2EC4A1-5FEB-4636-BD79-C8BDE4AA7BC5}" destId="{E2A68EEB-6965-4CF0-B23C-FB860B1DCA2C}" srcOrd="12" destOrd="0" presId="urn:microsoft.com/office/officeart/2005/8/layout/lProcess3"/>
    <dgm:cxn modelId="{77CFD41F-EF6C-4553-9E0D-BE36BAD4D038}" type="presParOf" srcId="{FF2EC4A1-5FEB-4636-BD79-C8BDE4AA7BC5}" destId="{4D30AF54-CA02-4F62-84E2-AB1AC02F18DB}" srcOrd="13" destOrd="0" presId="urn:microsoft.com/office/officeart/2005/8/layout/lProcess3"/>
    <dgm:cxn modelId="{4E64BD86-49BA-47A8-A0FC-E0E65EEB13BF}" type="presParOf" srcId="{FF2EC4A1-5FEB-4636-BD79-C8BDE4AA7BC5}" destId="{294862D7-94CA-42E3-B051-A139E1167D28}" srcOrd="14" destOrd="0" presId="urn:microsoft.com/office/officeart/2005/8/layout/lProcess3"/>
    <dgm:cxn modelId="{EEC632F4-1B99-4335-A503-67C83483FBD6}" type="presParOf" srcId="{FF2EC4A1-5FEB-4636-BD79-C8BDE4AA7BC5}" destId="{7D080528-C53C-4A0D-9AF7-B35ADEAFC673}" srcOrd="15" destOrd="0" presId="urn:microsoft.com/office/officeart/2005/8/layout/lProcess3"/>
    <dgm:cxn modelId="{3D2A2212-D5C8-4F3C-8CB3-6277D569072C}" type="presParOf" srcId="{FF2EC4A1-5FEB-4636-BD79-C8BDE4AA7BC5}" destId="{F77463DF-0C56-4609-982F-3C035E0D5875}" srcOrd="16" destOrd="0" presId="urn:microsoft.com/office/officeart/2005/8/layout/lProcess3"/>
    <dgm:cxn modelId="{60B757ED-5E15-41FE-80F4-CD58CD1C332F}" type="presParOf" srcId="{FF2EC4A1-5FEB-4636-BD79-C8BDE4AA7BC5}" destId="{42CD54D1-5173-4E42-BF91-4CB222DAE8B2}" srcOrd="17" destOrd="0" presId="urn:microsoft.com/office/officeart/2005/8/layout/lProcess3"/>
    <dgm:cxn modelId="{F179C884-F423-4FEB-B9A4-BCDCA75447F0}" type="presParOf" srcId="{FF2EC4A1-5FEB-4636-BD79-C8BDE4AA7BC5}" destId="{3E0A9B0A-7CDA-44E6-A091-415C629AD6F3}" srcOrd="18" destOrd="0" presId="urn:microsoft.com/office/officeart/2005/8/layout/lProcess3"/>
    <dgm:cxn modelId="{5963D663-24EC-40D5-B5DF-7DE2048281E9}" type="presParOf" srcId="{FF2EC4A1-5FEB-4636-BD79-C8BDE4AA7BC5}" destId="{09E83218-E2E2-4775-ABAE-A58A25308272}" srcOrd="19" destOrd="0" presId="urn:microsoft.com/office/officeart/2005/8/layout/lProcess3"/>
    <dgm:cxn modelId="{9BF79628-0377-4852-957D-510B8480D907}" type="presParOf" srcId="{FF2EC4A1-5FEB-4636-BD79-C8BDE4AA7BC5}" destId="{AAC265CD-C2C3-4FD0-9EC4-D4D17F6B45AF}" srcOrd="20" destOrd="0" presId="urn:microsoft.com/office/officeart/2005/8/layout/lProcess3"/>
    <dgm:cxn modelId="{CEAD46EE-74FE-4DF2-8D7D-49A74648A6B4}" type="presParOf" srcId="{FF2EC4A1-5FEB-4636-BD79-C8BDE4AA7BC5}" destId="{80D093DB-CF56-42BF-A892-C0B89E997D99}" srcOrd="21" destOrd="0" presId="urn:microsoft.com/office/officeart/2005/8/layout/lProcess3"/>
    <dgm:cxn modelId="{EB2D2483-7D37-466E-9903-42CCEBC2D79B}" type="presParOf" srcId="{FF2EC4A1-5FEB-4636-BD79-C8BDE4AA7BC5}" destId="{0C4F94EA-A661-4A4F-BD85-DDC14B02AA45}" srcOrd="22" destOrd="0" presId="urn:microsoft.com/office/officeart/2005/8/layout/lProcess3"/>
    <dgm:cxn modelId="{E14942EE-285A-4291-99BA-8D6E092036FE}" type="presParOf" srcId="{24099ADE-D921-49ED-A2C2-761C78554C3F}" destId="{F5920F78-1BD3-4D54-B8A2-BF5D083FEC81}" srcOrd="3" destOrd="0" presId="urn:microsoft.com/office/officeart/2005/8/layout/lProcess3"/>
    <dgm:cxn modelId="{A797EF58-5B3C-4E79-BB92-3FFBF80775F1}" type="presParOf" srcId="{24099ADE-D921-49ED-A2C2-761C78554C3F}" destId="{67306B71-03CC-4E01-998E-79EFD3E4BA13}" srcOrd="4" destOrd="0" presId="urn:microsoft.com/office/officeart/2005/8/layout/lProcess3"/>
    <dgm:cxn modelId="{E5854F55-93D5-402E-BBDE-583F9375D441}" type="presParOf" srcId="{67306B71-03CC-4E01-998E-79EFD3E4BA13}" destId="{2EAFBD71-E5EF-4702-AE0C-EF00F358B6EA}" srcOrd="0" destOrd="0" presId="urn:microsoft.com/office/officeart/2005/8/layout/lProcess3"/>
    <dgm:cxn modelId="{597CD0CA-95E5-4DA8-B41A-9E454908D1E4}" type="presParOf" srcId="{67306B71-03CC-4E01-998E-79EFD3E4BA13}" destId="{8C8EB2C1-F44C-4C19-95FE-54D334E12F01}" srcOrd="1" destOrd="0" presId="urn:microsoft.com/office/officeart/2005/8/layout/lProcess3"/>
    <dgm:cxn modelId="{621E069D-F8E0-4CEE-9809-BE4DF280FFDB}" type="presParOf" srcId="{67306B71-03CC-4E01-998E-79EFD3E4BA13}" destId="{DE9D4EE6-6D0B-4FF2-BD27-21E39F6AE993}" srcOrd="2" destOrd="0" presId="urn:microsoft.com/office/officeart/2005/8/layout/lProcess3"/>
    <dgm:cxn modelId="{9EBE1F69-A9D2-4CF4-9ECA-5FCEE83E77F1}" type="presParOf" srcId="{67306B71-03CC-4E01-998E-79EFD3E4BA13}" destId="{B33C3ABF-8BC5-4069-8849-8DA87EA3726B}" srcOrd="3" destOrd="0" presId="urn:microsoft.com/office/officeart/2005/8/layout/lProcess3"/>
    <dgm:cxn modelId="{EF3FBF0E-BE41-484A-823B-82B4FE860500}" type="presParOf" srcId="{67306B71-03CC-4E01-998E-79EFD3E4BA13}" destId="{9A3A028C-C022-4B3E-A821-859BB658E680}" srcOrd="4" destOrd="0" presId="urn:microsoft.com/office/officeart/2005/8/layout/lProcess3"/>
    <dgm:cxn modelId="{55C66689-170A-4FD3-B752-75F7CFAF561F}" type="presParOf" srcId="{67306B71-03CC-4E01-998E-79EFD3E4BA13}" destId="{145F58CB-F7F0-4F6C-90F3-E3BE7F6AFBD3}" srcOrd="5" destOrd="0" presId="urn:microsoft.com/office/officeart/2005/8/layout/lProcess3"/>
    <dgm:cxn modelId="{2FA89885-4AAD-49DB-865D-D285B27A0B36}" type="presParOf" srcId="{67306B71-03CC-4E01-998E-79EFD3E4BA13}" destId="{D8488376-4B0B-4883-A66D-3D63DFF58E6D}" srcOrd="6" destOrd="0" presId="urn:microsoft.com/office/officeart/2005/8/layout/lProcess3"/>
    <dgm:cxn modelId="{1E406748-1E8A-4CE4-9080-7F575B866BB9}" type="presParOf" srcId="{24099ADE-D921-49ED-A2C2-761C78554C3F}" destId="{E0C8C5AC-1E05-4FD8-A2A1-4E5F5DEFC414}" srcOrd="5" destOrd="0" presId="urn:microsoft.com/office/officeart/2005/8/layout/lProcess3"/>
    <dgm:cxn modelId="{32DB4BBA-E398-4F63-90C7-C7F46AAFAB8E}" type="presParOf" srcId="{24099ADE-D921-49ED-A2C2-761C78554C3F}" destId="{9B649B88-AC38-4029-8897-D89C03456617}" srcOrd="6" destOrd="0" presId="urn:microsoft.com/office/officeart/2005/8/layout/lProcess3"/>
    <dgm:cxn modelId="{29689063-62DF-4BDA-8305-52B68C7D298C}" type="presParOf" srcId="{9B649B88-AC38-4029-8897-D89C03456617}" destId="{A887772F-6295-4474-8AA3-1DDDECF14897}" srcOrd="0" destOrd="0" presId="urn:microsoft.com/office/officeart/2005/8/layout/lProcess3"/>
    <dgm:cxn modelId="{F73DB25A-5CDE-47A8-B6DC-AE26D8F3ABA3}" type="presParOf" srcId="{9B649B88-AC38-4029-8897-D89C03456617}" destId="{D4A08767-3BA1-4609-9293-3277DDFCBF66}" srcOrd="1" destOrd="0" presId="urn:microsoft.com/office/officeart/2005/8/layout/lProcess3"/>
    <dgm:cxn modelId="{4A5BBFE8-3BEE-4123-97B6-B5621193C562}" type="presParOf" srcId="{9B649B88-AC38-4029-8897-D89C03456617}" destId="{EE555A1C-028F-4752-91E1-A752AE4A13D9}" srcOrd="2" destOrd="0" presId="urn:microsoft.com/office/officeart/2005/8/layout/lProcess3"/>
    <dgm:cxn modelId="{89BFA8AB-86D7-4E1A-A402-6E69DEB16868}" type="presParOf" srcId="{9B649B88-AC38-4029-8897-D89C03456617}" destId="{D2AE4DA9-092B-4F1D-833C-B92088182247}" srcOrd="3" destOrd="0" presId="urn:microsoft.com/office/officeart/2005/8/layout/lProcess3"/>
    <dgm:cxn modelId="{29FE97D9-A28A-4821-836E-206E50068D87}" type="presParOf" srcId="{9B649B88-AC38-4029-8897-D89C03456617}" destId="{5F589234-45C5-4E9A-BCE1-8F7CC65DCDC9}"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61BAB-0827-4FEF-BDE2-A17DCF0A82E7}">
      <dsp:nvSpPr>
        <dsp:cNvPr id="0" name=""/>
        <dsp:cNvSpPr/>
      </dsp:nvSpPr>
      <dsp:spPr>
        <a:xfrm>
          <a:off x="4790" y="572372"/>
          <a:ext cx="1307487" cy="52299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Tidsplan</a:t>
          </a:r>
        </a:p>
      </dsp:txBody>
      <dsp:txXfrm>
        <a:off x="266288" y="572372"/>
        <a:ext cx="784492" cy="522995"/>
      </dsp:txXfrm>
    </dsp:sp>
    <dsp:sp modelId="{01119DFF-A807-49DF-9AD5-C47C75BA9E7A}">
      <dsp:nvSpPr>
        <dsp:cNvPr id="0" name=""/>
        <dsp:cNvSpPr/>
      </dsp:nvSpPr>
      <dsp:spPr>
        <a:xfrm>
          <a:off x="1142304"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Jan</a:t>
          </a:r>
        </a:p>
      </dsp:txBody>
      <dsp:txXfrm>
        <a:off x="1359347" y="616827"/>
        <a:ext cx="651129" cy="434085"/>
      </dsp:txXfrm>
    </dsp:sp>
    <dsp:sp modelId="{D6E6ABFC-AD49-493F-9EE8-49EE6708838A}">
      <dsp:nvSpPr>
        <dsp:cNvPr id="0" name=""/>
        <dsp:cNvSpPr/>
      </dsp:nvSpPr>
      <dsp:spPr>
        <a:xfrm>
          <a:off x="2075588"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Februar</a:t>
          </a:r>
        </a:p>
      </dsp:txBody>
      <dsp:txXfrm>
        <a:off x="2292631" y="616827"/>
        <a:ext cx="651129" cy="434085"/>
      </dsp:txXfrm>
    </dsp:sp>
    <dsp:sp modelId="{B8626E13-6AE7-46AE-8589-D87571B57CE9}">
      <dsp:nvSpPr>
        <dsp:cNvPr id="0" name=""/>
        <dsp:cNvSpPr/>
      </dsp:nvSpPr>
      <dsp:spPr>
        <a:xfrm>
          <a:off x="3008873"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Marts</a:t>
          </a:r>
        </a:p>
      </dsp:txBody>
      <dsp:txXfrm>
        <a:off x="3225916" y="616827"/>
        <a:ext cx="651129" cy="434085"/>
      </dsp:txXfrm>
    </dsp:sp>
    <dsp:sp modelId="{81989F83-32C2-4A11-945F-82B880858E1C}">
      <dsp:nvSpPr>
        <dsp:cNvPr id="0" name=""/>
        <dsp:cNvSpPr/>
      </dsp:nvSpPr>
      <dsp:spPr>
        <a:xfrm>
          <a:off x="3942158"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April</a:t>
          </a:r>
        </a:p>
      </dsp:txBody>
      <dsp:txXfrm>
        <a:off x="4159201" y="616827"/>
        <a:ext cx="651129" cy="434085"/>
      </dsp:txXfrm>
    </dsp:sp>
    <dsp:sp modelId="{F882658D-A0CF-4211-961B-BCD4A4DDB56C}">
      <dsp:nvSpPr>
        <dsp:cNvPr id="0" name=""/>
        <dsp:cNvSpPr/>
      </dsp:nvSpPr>
      <dsp:spPr>
        <a:xfrm>
          <a:off x="4875442"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Maj</a:t>
          </a:r>
        </a:p>
      </dsp:txBody>
      <dsp:txXfrm>
        <a:off x="5092485" y="616827"/>
        <a:ext cx="651129" cy="434085"/>
      </dsp:txXfrm>
    </dsp:sp>
    <dsp:sp modelId="{42E2D868-7303-4A76-8022-740576140936}">
      <dsp:nvSpPr>
        <dsp:cNvPr id="0" name=""/>
        <dsp:cNvSpPr/>
      </dsp:nvSpPr>
      <dsp:spPr>
        <a:xfrm>
          <a:off x="5808727"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Juni / styregruppemøde</a:t>
          </a:r>
        </a:p>
      </dsp:txBody>
      <dsp:txXfrm>
        <a:off x="6025770" y="616827"/>
        <a:ext cx="651129" cy="434085"/>
      </dsp:txXfrm>
    </dsp:sp>
    <dsp:sp modelId="{5C1FBEA3-2767-4CD2-97E9-8118DEBAC7CC}">
      <dsp:nvSpPr>
        <dsp:cNvPr id="0" name=""/>
        <dsp:cNvSpPr/>
      </dsp:nvSpPr>
      <dsp:spPr>
        <a:xfrm>
          <a:off x="6742012"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August</a:t>
          </a:r>
        </a:p>
      </dsp:txBody>
      <dsp:txXfrm>
        <a:off x="6959055" y="616827"/>
        <a:ext cx="651129" cy="434085"/>
      </dsp:txXfrm>
    </dsp:sp>
    <dsp:sp modelId="{EB981D33-E034-4F6B-9796-EEDBB2B53A89}">
      <dsp:nvSpPr>
        <dsp:cNvPr id="0" name=""/>
        <dsp:cNvSpPr/>
      </dsp:nvSpPr>
      <dsp:spPr>
        <a:xfrm>
          <a:off x="7675297"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September</a:t>
          </a:r>
        </a:p>
      </dsp:txBody>
      <dsp:txXfrm>
        <a:off x="7892340" y="616827"/>
        <a:ext cx="651129" cy="434085"/>
      </dsp:txXfrm>
    </dsp:sp>
    <dsp:sp modelId="{BF92AFB0-F86C-4861-BEC5-180CD49AFED5}">
      <dsp:nvSpPr>
        <dsp:cNvPr id="0" name=""/>
        <dsp:cNvSpPr/>
      </dsp:nvSpPr>
      <dsp:spPr>
        <a:xfrm>
          <a:off x="8608581"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Oktober</a:t>
          </a:r>
        </a:p>
      </dsp:txBody>
      <dsp:txXfrm>
        <a:off x="8825624" y="616827"/>
        <a:ext cx="651129" cy="434085"/>
      </dsp:txXfrm>
    </dsp:sp>
    <dsp:sp modelId="{289B616B-2BCA-4121-B3BC-91EEB61C3A9D}">
      <dsp:nvSpPr>
        <dsp:cNvPr id="0" name=""/>
        <dsp:cNvSpPr/>
      </dsp:nvSpPr>
      <dsp:spPr>
        <a:xfrm>
          <a:off x="9541866"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November</a:t>
          </a:r>
        </a:p>
      </dsp:txBody>
      <dsp:txXfrm>
        <a:off x="9758909" y="616827"/>
        <a:ext cx="651129" cy="434085"/>
      </dsp:txXfrm>
    </dsp:sp>
    <dsp:sp modelId="{80D7D7AA-A4C6-40FB-9F18-D3182260FD78}">
      <dsp:nvSpPr>
        <dsp:cNvPr id="0" name=""/>
        <dsp:cNvSpPr/>
      </dsp:nvSpPr>
      <dsp:spPr>
        <a:xfrm>
          <a:off x="10475151" y="616827"/>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December / styregruppemøde</a:t>
          </a:r>
        </a:p>
      </dsp:txBody>
      <dsp:txXfrm>
        <a:off x="10692194" y="616827"/>
        <a:ext cx="651129" cy="434085"/>
      </dsp:txXfrm>
    </dsp:sp>
    <dsp:sp modelId="{E35C46D8-A39A-4753-A317-58F5C96E8733}">
      <dsp:nvSpPr>
        <dsp:cNvPr id="0" name=""/>
        <dsp:cNvSpPr/>
      </dsp:nvSpPr>
      <dsp:spPr>
        <a:xfrm>
          <a:off x="4790" y="1168587"/>
          <a:ext cx="1307487" cy="52299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Delprojekt 1</a:t>
          </a:r>
        </a:p>
      </dsp:txBody>
      <dsp:txXfrm>
        <a:off x="266288" y="1168587"/>
        <a:ext cx="784492" cy="522995"/>
      </dsp:txXfrm>
    </dsp:sp>
    <dsp:sp modelId="{8F3BE962-E3EA-4888-9D47-49CC5F8B38DA}">
      <dsp:nvSpPr>
        <dsp:cNvPr id="0" name=""/>
        <dsp:cNvSpPr/>
      </dsp:nvSpPr>
      <dsp:spPr>
        <a:xfrm>
          <a:off x="1142304" y="1213041"/>
          <a:ext cx="1104878"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Faglige familier</a:t>
          </a:r>
        </a:p>
      </dsp:txBody>
      <dsp:txXfrm>
        <a:off x="1359347" y="1213041"/>
        <a:ext cx="670793" cy="434085"/>
      </dsp:txXfrm>
    </dsp:sp>
    <dsp:sp modelId="{A1055E0D-73C0-4BC8-AD3E-E8E239C3B8CD}">
      <dsp:nvSpPr>
        <dsp:cNvPr id="0" name=""/>
        <dsp:cNvSpPr/>
      </dsp:nvSpPr>
      <dsp:spPr>
        <a:xfrm>
          <a:off x="2095253" y="1213041"/>
          <a:ext cx="1104878"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endParaRPr lang="da-DK" sz="600" kern="1200" dirty="0"/>
        </a:p>
      </dsp:txBody>
      <dsp:txXfrm>
        <a:off x="2312296" y="1213041"/>
        <a:ext cx="670793" cy="434085"/>
      </dsp:txXfrm>
    </dsp:sp>
    <dsp:sp modelId="{ADC365AF-DFF6-4FED-BF2A-59B4A1B071C1}">
      <dsp:nvSpPr>
        <dsp:cNvPr id="0" name=""/>
        <dsp:cNvSpPr/>
      </dsp:nvSpPr>
      <dsp:spPr>
        <a:xfrm>
          <a:off x="3048201" y="1213041"/>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Digitalisering</a:t>
          </a:r>
        </a:p>
      </dsp:txBody>
      <dsp:txXfrm>
        <a:off x="3265244" y="1213041"/>
        <a:ext cx="651129" cy="434085"/>
      </dsp:txXfrm>
    </dsp:sp>
    <dsp:sp modelId="{72A74E9D-2D55-44EC-98F0-1AD3A09926B4}">
      <dsp:nvSpPr>
        <dsp:cNvPr id="0" name=""/>
        <dsp:cNvSpPr/>
      </dsp:nvSpPr>
      <dsp:spPr>
        <a:xfrm>
          <a:off x="3981486" y="1213041"/>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endParaRPr lang="da-DK" sz="600" kern="1200" dirty="0"/>
        </a:p>
      </dsp:txBody>
      <dsp:txXfrm>
        <a:off x="4198529" y="1213041"/>
        <a:ext cx="651129" cy="434085"/>
      </dsp:txXfrm>
    </dsp:sp>
    <dsp:sp modelId="{589C8001-5BAD-466E-A449-7B117C00EC7F}">
      <dsp:nvSpPr>
        <dsp:cNvPr id="0" name=""/>
        <dsp:cNvSpPr/>
      </dsp:nvSpPr>
      <dsp:spPr>
        <a:xfrm>
          <a:off x="4914771" y="1213041"/>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Innovation</a:t>
          </a:r>
        </a:p>
      </dsp:txBody>
      <dsp:txXfrm>
        <a:off x="5131814" y="1213041"/>
        <a:ext cx="651129" cy="434085"/>
      </dsp:txXfrm>
    </dsp:sp>
    <dsp:sp modelId="{E2A68EEB-6965-4CF0-B23C-FB860B1DCA2C}">
      <dsp:nvSpPr>
        <dsp:cNvPr id="0" name=""/>
        <dsp:cNvSpPr/>
      </dsp:nvSpPr>
      <dsp:spPr>
        <a:xfrm>
          <a:off x="5848055" y="1213041"/>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Styregruppemøde</a:t>
          </a:r>
        </a:p>
      </dsp:txBody>
      <dsp:txXfrm>
        <a:off x="6065098" y="1213041"/>
        <a:ext cx="651129" cy="434085"/>
      </dsp:txXfrm>
    </dsp:sp>
    <dsp:sp modelId="{294862D7-94CA-42E3-B051-A139E1167D28}">
      <dsp:nvSpPr>
        <dsp:cNvPr id="0" name=""/>
        <dsp:cNvSpPr/>
      </dsp:nvSpPr>
      <dsp:spPr>
        <a:xfrm>
          <a:off x="6781340" y="1213041"/>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Bæredygtighed</a:t>
          </a:r>
        </a:p>
      </dsp:txBody>
      <dsp:txXfrm>
        <a:off x="6998383" y="1213041"/>
        <a:ext cx="651129" cy="434085"/>
      </dsp:txXfrm>
    </dsp:sp>
    <dsp:sp modelId="{F77463DF-0C56-4609-982F-3C035E0D5875}">
      <dsp:nvSpPr>
        <dsp:cNvPr id="0" name=""/>
        <dsp:cNvSpPr/>
      </dsp:nvSpPr>
      <dsp:spPr>
        <a:xfrm>
          <a:off x="7714625" y="1213041"/>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endParaRPr lang="da-DK" sz="600" kern="1200" dirty="0"/>
        </a:p>
      </dsp:txBody>
      <dsp:txXfrm>
        <a:off x="7931668" y="1213041"/>
        <a:ext cx="651129" cy="434085"/>
      </dsp:txXfrm>
    </dsp:sp>
    <dsp:sp modelId="{3E0A9B0A-7CDA-44E6-A091-415C629AD6F3}">
      <dsp:nvSpPr>
        <dsp:cNvPr id="0" name=""/>
        <dsp:cNvSpPr/>
      </dsp:nvSpPr>
      <dsp:spPr>
        <a:xfrm>
          <a:off x="8647909" y="1213041"/>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Konstituerende elementer</a:t>
          </a:r>
        </a:p>
      </dsp:txBody>
      <dsp:txXfrm>
        <a:off x="8864952" y="1213041"/>
        <a:ext cx="651129" cy="434085"/>
      </dsp:txXfrm>
    </dsp:sp>
    <dsp:sp modelId="{AAC265CD-C2C3-4FD0-9EC4-D4D17F6B45AF}">
      <dsp:nvSpPr>
        <dsp:cNvPr id="0" name=""/>
        <dsp:cNvSpPr/>
      </dsp:nvSpPr>
      <dsp:spPr>
        <a:xfrm>
          <a:off x="9581194" y="1213041"/>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endParaRPr lang="da-DK" sz="600" kern="1200" dirty="0"/>
        </a:p>
      </dsp:txBody>
      <dsp:txXfrm>
        <a:off x="9798237" y="1213041"/>
        <a:ext cx="651129" cy="434085"/>
      </dsp:txXfrm>
    </dsp:sp>
    <dsp:sp modelId="{0C4F94EA-A661-4A4F-BD85-DDC14B02AA45}">
      <dsp:nvSpPr>
        <dsp:cNvPr id="0" name=""/>
        <dsp:cNvSpPr/>
      </dsp:nvSpPr>
      <dsp:spPr>
        <a:xfrm>
          <a:off x="10514479" y="1213041"/>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Slutrapportering og implementering</a:t>
          </a:r>
        </a:p>
      </dsp:txBody>
      <dsp:txXfrm>
        <a:off x="10731522" y="1213041"/>
        <a:ext cx="651129" cy="434085"/>
      </dsp:txXfrm>
    </dsp:sp>
    <dsp:sp modelId="{2EAFBD71-E5EF-4702-AE0C-EF00F358B6EA}">
      <dsp:nvSpPr>
        <dsp:cNvPr id="0" name=""/>
        <dsp:cNvSpPr/>
      </dsp:nvSpPr>
      <dsp:spPr>
        <a:xfrm>
          <a:off x="4790" y="1764801"/>
          <a:ext cx="1307487" cy="52299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Delprojekt 2</a:t>
          </a:r>
        </a:p>
      </dsp:txBody>
      <dsp:txXfrm>
        <a:off x="266288" y="1764801"/>
        <a:ext cx="784492" cy="522995"/>
      </dsp:txXfrm>
    </dsp:sp>
    <dsp:sp modelId="{DE9D4EE6-6D0B-4FF2-BD27-21E39F6AE993}">
      <dsp:nvSpPr>
        <dsp:cNvPr id="0" name=""/>
        <dsp:cNvSpPr/>
      </dsp:nvSpPr>
      <dsp:spPr>
        <a:xfrm>
          <a:off x="1142304" y="1809256"/>
          <a:ext cx="4614550"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Katalog over trivselsfremmende initiativer      </a:t>
          </a:r>
        </a:p>
      </dsp:txBody>
      <dsp:txXfrm>
        <a:off x="1359347" y="1809256"/>
        <a:ext cx="4180465" cy="434085"/>
      </dsp:txXfrm>
    </dsp:sp>
    <dsp:sp modelId="{9A3A028C-C022-4B3E-A821-859BB658E680}">
      <dsp:nvSpPr>
        <dsp:cNvPr id="0" name=""/>
        <dsp:cNvSpPr/>
      </dsp:nvSpPr>
      <dsp:spPr>
        <a:xfrm>
          <a:off x="5604924" y="1809256"/>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Styregruppemøde</a:t>
          </a:r>
        </a:p>
      </dsp:txBody>
      <dsp:txXfrm>
        <a:off x="5821967" y="1809256"/>
        <a:ext cx="651129" cy="434085"/>
      </dsp:txXfrm>
    </dsp:sp>
    <dsp:sp modelId="{D8488376-4B0B-4883-A66D-3D63DFF58E6D}">
      <dsp:nvSpPr>
        <dsp:cNvPr id="0" name=""/>
        <dsp:cNvSpPr/>
      </dsp:nvSpPr>
      <dsp:spPr>
        <a:xfrm>
          <a:off x="6538209" y="1809256"/>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Slutrapportering og drift</a:t>
          </a:r>
        </a:p>
      </dsp:txBody>
      <dsp:txXfrm>
        <a:off x="6755252" y="1809256"/>
        <a:ext cx="651129" cy="434085"/>
      </dsp:txXfrm>
    </dsp:sp>
    <dsp:sp modelId="{A887772F-6295-4474-8AA3-1DDDECF14897}">
      <dsp:nvSpPr>
        <dsp:cNvPr id="0" name=""/>
        <dsp:cNvSpPr/>
      </dsp:nvSpPr>
      <dsp:spPr>
        <a:xfrm>
          <a:off x="4790" y="2361016"/>
          <a:ext cx="1307487" cy="52299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Delprojekt 3</a:t>
          </a:r>
        </a:p>
      </dsp:txBody>
      <dsp:txXfrm>
        <a:off x="266288" y="2361016"/>
        <a:ext cx="784492" cy="522995"/>
      </dsp:txXfrm>
    </dsp:sp>
    <dsp:sp modelId="{EE555A1C-028F-4752-91E1-A752AE4A13D9}">
      <dsp:nvSpPr>
        <dsp:cNvPr id="0" name=""/>
        <dsp:cNvSpPr/>
      </dsp:nvSpPr>
      <dsp:spPr>
        <a:xfrm>
          <a:off x="1142304" y="2405470"/>
          <a:ext cx="1085214"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CDIO 3.0. er vedtaget</a:t>
          </a:r>
        </a:p>
      </dsp:txBody>
      <dsp:txXfrm>
        <a:off x="1359347" y="2405470"/>
        <a:ext cx="651129" cy="434085"/>
      </dsp:txXfrm>
    </dsp:sp>
    <dsp:sp modelId="{5F589234-45C5-4E9A-BCE1-8F7CC65DCDC9}">
      <dsp:nvSpPr>
        <dsp:cNvPr id="0" name=""/>
        <dsp:cNvSpPr/>
      </dsp:nvSpPr>
      <dsp:spPr>
        <a:xfrm>
          <a:off x="2075588" y="2405470"/>
          <a:ext cx="3535011" cy="43408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3810" rIns="0" bIns="3810" numCol="1" spcCol="1270" anchor="ctr" anchorCtr="0">
          <a:noAutofit/>
        </a:bodyPr>
        <a:lstStyle/>
        <a:p>
          <a:pPr marL="0" lvl="0" indent="0" algn="ctr" defTabSz="266700">
            <a:lnSpc>
              <a:spcPct val="90000"/>
            </a:lnSpc>
            <a:spcBef>
              <a:spcPct val="0"/>
            </a:spcBef>
            <a:spcAft>
              <a:spcPct val="35000"/>
            </a:spcAft>
            <a:buNone/>
          </a:pPr>
          <a:r>
            <a:rPr lang="da-DK" sz="600" kern="1200" dirty="0"/>
            <a:t>Proces for implementering forankres i Learning lab</a:t>
          </a:r>
        </a:p>
      </dsp:txBody>
      <dsp:txXfrm>
        <a:off x="2292631" y="2405470"/>
        <a:ext cx="3100926" cy="43408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‹nr.›</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‹nr.›</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a-DK"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6052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57188" algn="l">
              <a:spcBef>
                <a:spcPts val="432"/>
              </a:spcBef>
            </a:pPr>
            <a:endParaRPr lang="da-DK" sz="1200" i="1" kern="1200" dirty="0">
              <a:solidFill>
                <a:schemeClr val="tx1"/>
              </a:solidFill>
              <a:latin typeface="Arial" panose="020B0604020202020204" pitchFamily="34" charset="0"/>
              <a:ea typeface="ＭＳ Ｐゴシック" pitchFamily="-80" charset="-128"/>
              <a:cs typeface="+mn-cs"/>
            </a:endParaRPr>
          </a:p>
        </p:txBody>
      </p:sp>
      <p:sp>
        <p:nvSpPr>
          <p:cNvPr id="4" name="Pladsholder til slidenummer 3"/>
          <p:cNvSpPr>
            <a:spLocks noGrp="1"/>
          </p:cNvSpPr>
          <p:nvPr>
            <p:ph type="sldNum" sz="quarter" idx="5"/>
          </p:nvPr>
        </p:nvSpPr>
        <p:spPr/>
        <p:txBody>
          <a:bodyPr/>
          <a:lstStyle/>
          <a:p>
            <a:fld id="{C734BB09-483B-4C4B-A5A4-C02A22055B01}" type="slidenum">
              <a:rPr lang="da-DK" smtClean="0"/>
              <a:pPr/>
              <a:t>20</a:t>
            </a:fld>
            <a:endParaRPr lang="da-DK" dirty="0"/>
          </a:p>
        </p:txBody>
      </p:sp>
    </p:spTree>
    <p:extLst>
      <p:ext uri="{BB962C8B-B14F-4D97-AF65-F5344CB8AC3E}">
        <p14:creationId xmlns:p14="http://schemas.microsoft.com/office/powerpoint/2010/main" val="420678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Arbejdsgruppen bestod af: </a:t>
            </a:r>
            <a:br>
              <a:rPr lang="da-DK" dirty="0"/>
            </a:br>
            <a:r>
              <a:rPr lang="da-DK" dirty="0"/>
              <a:t>Philip </a:t>
            </a:r>
            <a:r>
              <a:rPr lang="da-DK" dirty="0" err="1"/>
              <a:t>Binnning</a:t>
            </a:r>
            <a:r>
              <a:rPr lang="da-DK" dirty="0"/>
              <a:t> (formand), </a:t>
            </a:r>
            <a:r>
              <a:rPr lang="da-DK" sz="1800" dirty="0">
                <a:effectLst/>
                <a:latin typeface="Arial" panose="020B0604020202020204" pitchFamily="34" charset="0"/>
                <a:ea typeface="Arial" panose="020B0604020202020204" pitchFamily="34" charset="0"/>
                <a:cs typeface="Verdana" panose="020B0604030504040204" pitchFamily="34" charset="0"/>
              </a:rPr>
              <a:t>Lars D. Christoffersen, Esben Thormann (DTU Kemi, ph.d.-skoleleder), Michael Deininger (DTU </a:t>
            </a:r>
            <a:r>
              <a:rPr lang="da-DK" sz="1800" dirty="0" err="1">
                <a:effectLst/>
                <a:latin typeface="Arial" panose="020B0604020202020204" pitchFamily="34" charset="0"/>
                <a:ea typeface="Arial" panose="020B0604020202020204" pitchFamily="34" charset="0"/>
                <a:cs typeface="Verdana" panose="020B0604030504040204" pitchFamily="34" charset="0"/>
              </a:rPr>
              <a:t>Construct</a:t>
            </a:r>
            <a:r>
              <a:rPr lang="da-DK" sz="1800" dirty="0">
                <a:effectLst/>
                <a:latin typeface="Arial" panose="020B0604020202020204" pitchFamily="34" charset="0"/>
                <a:ea typeface="Arial" panose="020B0604020202020204" pitchFamily="34" charset="0"/>
                <a:cs typeface="Verdana" panose="020B0604030504040204" pitchFamily="34" charset="0"/>
              </a:rPr>
              <a:t>, </a:t>
            </a:r>
            <a:r>
              <a:rPr lang="da-DK" sz="1800" dirty="0" err="1">
                <a:effectLst/>
                <a:latin typeface="Arial" panose="020B0604020202020204" pitchFamily="34" charset="0"/>
                <a:ea typeface="Arial" panose="020B0604020202020204" pitchFamily="34" charset="0"/>
                <a:cs typeface="Verdana" panose="020B0604030504040204" pitchFamily="34" charset="0"/>
              </a:rPr>
              <a:t>BSc</a:t>
            </a:r>
            <a:r>
              <a:rPr lang="da-DK" sz="1800" dirty="0">
                <a:effectLst/>
                <a:latin typeface="Arial" panose="020B0604020202020204" pitchFamily="34" charset="0"/>
                <a:ea typeface="Arial" panose="020B0604020202020204" pitchFamily="34" charset="0"/>
                <a:cs typeface="Verdana" panose="020B0604030504040204" pitchFamily="34" charset="0"/>
              </a:rPr>
              <a:t>-studieleder), Sarah Renée Ruepp (DTU </a:t>
            </a:r>
            <a:r>
              <a:rPr lang="da-DK" sz="1800" dirty="0" err="1">
                <a:effectLst/>
                <a:latin typeface="Arial" panose="020B0604020202020204" pitchFamily="34" charset="0"/>
                <a:ea typeface="Arial" panose="020B0604020202020204" pitchFamily="34" charset="0"/>
                <a:cs typeface="Verdana" panose="020B0604030504040204" pitchFamily="34" charset="0"/>
              </a:rPr>
              <a:t>Elektro</a:t>
            </a:r>
            <a:r>
              <a:rPr lang="da-DK" sz="1800" dirty="0">
                <a:effectLst/>
                <a:latin typeface="Arial" panose="020B0604020202020204" pitchFamily="34" charset="0"/>
                <a:ea typeface="Arial" panose="020B0604020202020204" pitchFamily="34" charset="0"/>
                <a:cs typeface="Verdana" panose="020B0604030504040204" pitchFamily="34" charset="0"/>
              </a:rPr>
              <a:t>, </a:t>
            </a:r>
            <a:r>
              <a:rPr lang="da-DK" sz="1800" dirty="0" err="1">
                <a:effectLst/>
                <a:latin typeface="Arial" panose="020B0604020202020204" pitchFamily="34" charset="0"/>
                <a:ea typeface="Arial" panose="020B0604020202020204" pitchFamily="34" charset="0"/>
                <a:cs typeface="Verdana" panose="020B0604030504040204" pitchFamily="34" charset="0"/>
              </a:rPr>
              <a:t>MSc</a:t>
            </a:r>
            <a:r>
              <a:rPr lang="da-DK" sz="1800" dirty="0">
                <a:effectLst/>
                <a:latin typeface="Arial" panose="020B0604020202020204" pitchFamily="34" charset="0"/>
                <a:ea typeface="Arial" panose="020B0604020202020204" pitchFamily="34" charset="0"/>
                <a:cs typeface="Verdana" panose="020B0604030504040204" pitchFamily="34" charset="0"/>
              </a:rPr>
              <a:t>-studieleder), Samuel Brüning, (DTU </a:t>
            </a:r>
            <a:r>
              <a:rPr lang="da-DK" sz="1800" dirty="0" err="1">
                <a:effectLst/>
                <a:latin typeface="Arial" panose="020B0604020202020204" pitchFamily="34" charset="0"/>
                <a:ea typeface="Arial" panose="020B0604020202020204" pitchFamily="34" charset="0"/>
                <a:cs typeface="Verdana" panose="020B0604030504040204" pitchFamily="34" charset="0"/>
              </a:rPr>
              <a:t>Eng.Tech</a:t>
            </a:r>
            <a:r>
              <a:rPr lang="da-DK" sz="1800" dirty="0">
                <a:effectLst/>
                <a:latin typeface="Arial" panose="020B0604020202020204" pitchFamily="34" charset="0"/>
                <a:ea typeface="Arial" panose="020B0604020202020204" pitchFamily="34" charset="0"/>
                <a:cs typeface="Verdana" panose="020B0604030504040204" pitchFamily="34" charset="0"/>
              </a:rPr>
              <a:t>., BEng-studieleder9, Vicky Johansen (AUS) og Nina Qvistgaard (</a:t>
            </a:r>
            <a:r>
              <a:rPr lang="da-DK" sz="1800" dirty="0" err="1">
                <a:effectLst/>
                <a:latin typeface="Arial" panose="020B0604020202020204" pitchFamily="34" charset="0"/>
                <a:ea typeface="Arial" panose="020B0604020202020204" pitchFamily="34" charset="0"/>
                <a:cs typeface="Verdana" panose="020B0604030504040204" pitchFamily="34" charset="0"/>
              </a:rPr>
              <a:t>LearningLab</a:t>
            </a:r>
            <a:r>
              <a:rPr lang="da-DK" sz="1800" dirty="0">
                <a:effectLst/>
                <a:latin typeface="Arial" panose="020B0604020202020204" pitchFamily="34" charset="0"/>
                <a:ea typeface="Arial" panose="020B0604020202020204" pitchFamily="34" charset="0"/>
                <a:cs typeface="Verdana" panose="020B0604030504040204" pitchFamily="34" charset="0"/>
              </a:rPr>
              <a:t>). </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35064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dirty="0">
                <a:effectLst/>
                <a:latin typeface="+mj-lt"/>
                <a:ea typeface="Times New Roman" panose="02020603050405020304" pitchFamily="18" charset="0"/>
              </a:rPr>
              <a:t>Læringsmål og læringsudbytte vil fremadrettet skulle afspejle en passende balance mellem</a:t>
            </a:r>
            <a:r>
              <a:rPr lang="da-DK" sz="1200" dirty="0">
                <a:solidFill>
                  <a:srgbClr val="6AA84F"/>
                </a:solidFill>
                <a:effectLst/>
                <a:latin typeface="+mj-lt"/>
                <a:ea typeface="Times New Roman" panose="02020603050405020304" pitchFamily="18" charset="0"/>
              </a:rPr>
              <a:t> </a:t>
            </a:r>
            <a:r>
              <a:rPr lang="da-DK" sz="1200" dirty="0" err="1">
                <a:effectLst/>
                <a:latin typeface="+mj-lt"/>
                <a:ea typeface="Times New Roman" panose="02020603050405020304" pitchFamily="18" charset="0"/>
              </a:rPr>
              <a:t>tra</a:t>
            </a:r>
            <a:r>
              <a:rPr lang="da-DK" sz="1200" dirty="0">
                <a:effectLst/>
                <a:latin typeface="+mj-lt"/>
                <a:ea typeface="Times New Roman" panose="02020603050405020304" pitchFamily="18" charset="0"/>
              </a:rPr>
              <a:t>, </a:t>
            </a:r>
            <a:r>
              <a:rPr lang="da-DK" sz="1200" dirty="0" err="1">
                <a:effectLst/>
                <a:latin typeface="+mj-lt"/>
                <a:ea typeface="Times New Roman" panose="02020603050405020304" pitchFamily="18" charset="0"/>
              </a:rPr>
              <a:t>ditionel</a:t>
            </a:r>
            <a:r>
              <a:rPr lang="da-DK" sz="1200" dirty="0">
                <a:effectLst/>
                <a:latin typeface="+mj-lt"/>
                <a:ea typeface="Times New Roman" panose="02020603050405020304" pitchFamily="18" charset="0"/>
              </a:rPr>
              <a:t> forståelse af forudsætningsviden og konceptuel forståelse/anvendelsesevne</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89456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2663B-E55F-EE10-267D-5142A706106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604B53F-D01C-29F9-825C-6F42D15EE30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8992893-75A1-F5AA-63C6-2B629AD77DEA}"/>
              </a:ext>
            </a:extLst>
          </p:cNvPr>
          <p:cNvSpPr>
            <a:spLocks noGrp="1"/>
          </p:cNvSpPr>
          <p:nvPr>
            <p:ph type="body" idx="1"/>
          </p:nvPr>
        </p:nvSpPr>
        <p:spPr/>
        <p:txBody>
          <a:bodyPr/>
          <a:lstStyle/>
          <a:p>
            <a:r>
              <a:rPr lang="da-DK" dirty="0"/>
              <a:t>Arbejdsgruppen bestod af: </a:t>
            </a:r>
            <a:br>
              <a:rPr lang="da-DK" dirty="0"/>
            </a:br>
            <a:r>
              <a:rPr lang="da-DK" dirty="0"/>
              <a:t>Philip </a:t>
            </a:r>
            <a:r>
              <a:rPr lang="da-DK" dirty="0" err="1"/>
              <a:t>Binnning</a:t>
            </a:r>
            <a:r>
              <a:rPr lang="da-DK" dirty="0"/>
              <a:t> (formand), </a:t>
            </a:r>
            <a:r>
              <a:rPr lang="da-DK" sz="1800" dirty="0">
                <a:effectLst/>
                <a:latin typeface="Arial" panose="020B0604020202020204" pitchFamily="34" charset="0"/>
                <a:ea typeface="Arial" panose="020B0604020202020204" pitchFamily="34" charset="0"/>
                <a:cs typeface="Verdana" panose="020B0604030504040204" pitchFamily="34" charset="0"/>
              </a:rPr>
              <a:t>Lars D. Christoffersen, Esben Thormann (DTU Kemi, ph.d.-skoleleder), Michael Deininger (DTU </a:t>
            </a:r>
            <a:r>
              <a:rPr lang="da-DK" sz="1800" dirty="0" err="1">
                <a:effectLst/>
                <a:latin typeface="Arial" panose="020B0604020202020204" pitchFamily="34" charset="0"/>
                <a:ea typeface="Arial" panose="020B0604020202020204" pitchFamily="34" charset="0"/>
                <a:cs typeface="Verdana" panose="020B0604030504040204" pitchFamily="34" charset="0"/>
              </a:rPr>
              <a:t>Construct</a:t>
            </a:r>
            <a:r>
              <a:rPr lang="da-DK" sz="1800" dirty="0">
                <a:effectLst/>
                <a:latin typeface="Arial" panose="020B0604020202020204" pitchFamily="34" charset="0"/>
                <a:ea typeface="Arial" panose="020B0604020202020204" pitchFamily="34" charset="0"/>
                <a:cs typeface="Verdana" panose="020B0604030504040204" pitchFamily="34" charset="0"/>
              </a:rPr>
              <a:t>, </a:t>
            </a:r>
            <a:r>
              <a:rPr lang="da-DK" sz="1800" dirty="0" err="1">
                <a:effectLst/>
                <a:latin typeface="Arial" panose="020B0604020202020204" pitchFamily="34" charset="0"/>
                <a:ea typeface="Arial" panose="020B0604020202020204" pitchFamily="34" charset="0"/>
                <a:cs typeface="Verdana" panose="020B0604030504040204" pitchFamily="34" charset="0"/>
              </a:rPr>
              <a:t>BSc</a:t>
            </a:r>
            <a:r>
              <a:rPr lang="da-DK" sz="1800" dirty="0">
                <a:effectLst/>
                <a:latin typeface="Arial" panose="020B0604020202020204" pitchFamily="34" charset="0"/>
                <a:ea typeface="Arial" panose="020B0604020202020204" pitchFamily="34" charset="0"/>
                <a:cs typeface="Verdana" panose="020B0604030504040204" pitchFamily="34" charset="0"/>
              </a:rPr>
              <a:t>-studieleder), Sarah Renée Ruepp (DTU </a:t>
            </a:r>
            <a:r>
              <a:rPr lang="da-DK" sz="1800" dirty="0" err="1">
                <a:effectLst/>
                <a:latin typeface="Arial" panose="020B0604020202020204" pitchFamily="34" charset="0"/>
                <a:ea typeface="Arial" panose="020B0604020202020204" pitchFamily="34" charset="0"/>
                <a:cs typeface="Verdana" panose="020B0604030504040204" pitchFamily="34" charset="0"/>
              </a:rPr>
              <a:t>Elektro</a:t>
            </a:r>
            <a:r>
              <a:rPr lang="da-DK" sz="1800" dirty="0">
                <a:effectLst/>
                <a:latin typeface="Arial" panose="020B0604020202020204" pitchFamily="34" charset="0"/>
                <a:ea typeface="Arial" panose="020B0604020202020204" pitchFamily="34" charset="0"/>
                <a:cs typeface="Verdana" panose="020B0604030504040204" pitchFamily="34" charset="0"/>
              </a:rPr>
              <a:t>, </a:t>
            </a:r>
            <a:r>
              <a:rPr lang="da-DK" sz="1800" dirty="0" err="1">
                <a:effectLst/>
                <a:latin typeface="Arial" panose="020B0604020202020204" pitchFamily="34" charset="0"/>
                <a:ea typeface="Arial" panose="020B0604020202020204" pitchFamily="34" charset="0"/>
                <a:cs typeface="Verdana" panose="020B0604030504040204" pitchFamily="34" charset="0"/>
              </a:rPr>
              <a:t>MSc</a:t>
            </a:r>
            <a:r>
              <a:rPr lang="da-DK" sz="1800" dirty="0">
                <a:effectLst/>
                <a:latin typeface="Arial" panose="020B0604020202020204" pitchFamily="34" charset="0"/>
                <a:ea typeface="Arial" panose="020B0604020202020204" pitchFamily="34" charset="0"/>
                <a:cs typeface="Verdana" panose="020B0604030504040204" pitchFamily="34" charset="0"/>
              </a:rPr>
              <a:t>-studieleder), Samuel Brüning, (DTU </a:t>
            </a:r>
            <a:r>
              <a:rPr lang="da-DK" sz="1800" dirty="0" err="1">
                <a:effectLst/>
                <a:latin typeface="Arial" panose="020B0604020202020204" pitchFamily="34" charset="0"/>
                <a:ea typeface="Arial" panose="020B0604020202020204" pitchFamily="34" charset="0"/>
                <a:cs typeface="Verdana" panose="020B0604030504040204" pitchFamily="34" charset="0"/>
              </a:rPr>
              <a:t>Eng.Tech</a:t>
            </a:r>
            <a:r>
              <a:rPr lang="da-DK" sz="1800" dirty="0">
                <a:effectLst/>
                <a:latin typeface="Arial" panose="020B0604020202020204" pitchFamily="34" charset="0"/>
                <a:ea typeface="Arial" panose="020B0604020202020204" pitchFamily="34" charset="0"/>
                <a:cs typeface="Verdana" panose="020B0604030504040204" pitchFamily="34" charset="0"/>
              </a:rPr>
              <a:t>., BEng-studieleder9, Vicky Johansen (AUS) og Nina Qvistgaard (</a:t>
            </a:r>
            <a:r>
              <a:rPr lang="da-DK" sz="1800" dirty="0" err="1">
                <a:effectLst/>
                <a:latin typeface="Arial" panose="020B0604020202020204" pitchFamily="34" charset="0"/>
                <a:ea typeface="Arial" panose="020B0604020202020204" pitchFamily="34" charset="0"/>
                <a:cs typeface="Verdana" panose="020B0604030504040204" pitchFamily="34" charset="0"/>
              </a:rPr>
              <a:t>LearningLab</a:t>
            </a:r>
            <a:r>
              <a:rPr lang="da-DK" sz="1800" dirty="0">
                <a:effectLst/>
                <a:latin typeface="Arial" panose="020B0604020202020204" pitchFamily="34" charset="0"/>
                <a:ea typeface="Arial" panose="020B0604020202020204" pitchFamily="34" charset="0"/>
                <a:cs typeface="Verdana" panose="020B0604030504040204" pitchFamily="34" charset="0"/>
              </a:rPr>
              <a:t>). </a:t>
            </a:r>
            <a:endParaRPr lang="da-DK" dirty="0"/>
          </a:p>
        </p:txBody>
      </p:sp>
      <p:sp>
        <p:nvSpPr>
          <p:cNvPr id="4" name="Pladsholder til slidenummer 3">
            <a:extLst>
              <a:ext uri="{FF2B5EF4-FFF2-40B4-BE49-F238E27FC236}">
                <a16:creationId xmlns:a16="http://schemas.microsoft.com/office/drawing/2014/main" id="{BAE3C781-B912-D51D-FFCC-BBCBF38ADAAA}"/>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363317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Arbejdsgruppen bestod af: </a:t>
            </a:r>
            <a:br>
              <a:rPr lang="da-DK" dirty="0"/>
            </a:br>
            <a:r>
              <a:rPr lang="da-DK" dirty="0"/>
              <a:t>Philip </a:t>
            </a:r>
            <a:r>
              <a:rPr lang="da-DK" dirty="0" err="1"/>
              <a:t>Binnning</a:t>
            </a:r>
            <a:r>
              <a:rPr lang="da-DK" dirty="0"/>
              <a:t> (formand), </a:t>
            </a:r>
            <a:r>
              <a:rPr lang="da-DK" sz="1800" dirty="0">
                <a:effectLst/>
                <a:latin typeface="Arial" panose="020B0604020202020204" pitchFamily="34" charset="0"/>
                <a:ea typeface="Arial" panose="020B0604020202020204" pitchFamily="34" charset="0"/>
                <a:cs typeface="Verdana" panose="020B0604030504040204" pitchFamily="34" charset="0"/>
              </a:rPr>
              <a:t>Lars D. Christoffersen, Esben Thormann (DTU Kemi, ph.d.-skoleleder), Michael Deininger (DTU </a:t>
            </a:r>
            <a:r>
              <a:rPr lang="da-DK" sz="1800" dirty="0" err="1">
                <a:effectLst/>
                <a:latin typeface="Arial" panose="020B0604020202020204" pitchFamily="34" charset="0"/>
                <a:ea typeface="Arial" panose="020B0604020202020204" pitchFamily="34" charset="0"/>
                <a:cs typeface="Verdana" panose="020B0604030504040204" pitchFamily="34" charset="0"/>
              </a:rPr>
              <a:t>Construct</a:t>
            </a:r>
            <a:r>
              <a:rPr lang="da-DK" sz="1800" dirty="0">
                <a:effectLst/>
                <a:latin typeface="Arial" panose="020B0604020202020204" pitchFamily="34" charset="0"/>
                <a:ea typeface="Arial" panose="020B0604020202020204" pitchFamily="34" charset="0"/>
                <a:cs typeface="Verdana" panose="020B0604030504040204" pitchFamily="34" charset="0"/>
              </a:rPr>
              <a:t>, </a:t>
            </a:r>
            <a:r>
              <a:rPr lang="da-DK" sz="1800" dirty="0" err="1">
                <a:effectLst/>
                <a:latin typeface="Arial" panose="020B0604020202020204" pitchFamily="34" charset="0"/>
                <a:ea typeface="Arial" panose="020B0604020202020204" pitchFamily="34" charset="0"/>
                <a:cs typeface="Verdana" panose="020B0604030504040204" pitchFamily="34" charset="0"/>
              </a:rPr>
              <a:t>BSc</a:t>
            </a:r>
            <a:r>
              <a:rPr lang="da-DK" sz="1800" dirty="0">
                <a:effectLst/>
                <a:latin typeface="Arial" panose="020B0604020202020204" pitchFamily="34" charset="0"/>
                <a:ea typeface="Arial" panose="020B0604020202020204" pitchFamily="34" charset="0"/>
                <a:cs typeface="Verdana" panose="020B0604030504040204" pitchFamily="34" charset="0"/>
              </a:rPr>
              <a:t>-studieleder), Sarah Renée Ruepp (DTU </a:t>
            </a:r>
            <a:r>
              <a:rPr lang="da-DK" sz="1800" dirty="0" err="1">
                <a:effectLst/>
                <a:latin typeface="Arial" panose="020B0604020202020204" pitchFamily="34" charset="0"/>
                <a:ea typeface="Arial" panose="020B0604020202020204" pitchFamily="34" charset="0"/>
                <a:cs typeface="Verdana" panose="020B0604030504040204" pitchFamily="34" charset="0"/>
              </a:rPr>
              <a:t>Elektro</a:t>
            </a:r>
            <a:r>
              <a:rPr lang="da-DK" sz="1800" dirty="0">
                <a:effectLst/>
                <a:latin typeface="Arial" panose="020B0604020202020204" pitchFamily="34" charset="0"/>
                <a:ea typeface="Arial" panose="020B0604020202020204" pitchFamily="34" charset="0"/>
                <a:cs typeface="Verdana" panose="020B0604030504040204" pitchFamily="34" charset="0"/>
              </a:rPr>
              <a:t>, </a:t>
            </a:r>
            <a:r>
              <a:rPr lang="da-DK" sz="1800" dirty="0" err="1">
                <a:effectLst/>
                <a:latin typeface="Arial" panose="020B0604020202020204" pitchFamily="34" charset="0"/>
                <a:ea typeface="Arial" panose="020B0604020202020204" pitchFamily="34" charset="0"/>
                <a:cs typeface="Verdana" panose="020B0604030504040204" pitchFamily="34" charset="0"/>
              </a:rPr>
              <a:t>MSc</a:t>
            </a:r>
            <a:r>
              <a:rPr lang="da-DK" sz="1800" dirty="0">
                <a:effectLst/>
                <a:latin typeface="Arial" panose="020B0604020202020204" pitchFamily="34" charset="0"/>
                <a:ea typeface="Arial" panose="020B0604020202020204" pitchFamily="34" charset="0"/>
                <a:cs typeface="Verdana" panose="020B0604030504040204" pitchFamily="34" charset="0"/>
              </a:rPr>
              <a:t>-studieleder), Samuel Brüning, (DTU </a:t>
            </a:r>
            <a:r>
              <a:rPr lang="da-DK" sz="1800" dirty="0" err="1">
                <a:effectLst/>
                <a:latin typeface="Arial" panose="020B0604020202020204" pitchFamily="34" charset="0"/>
                <a:ea typeface="Arial" panose="020B0604020202020204" pitchFamily="34" charset="0"/>
                <a:cs typeface="Verdana" panose="020B0604030504040204" pitchFamily="34" charset="0"/>
              </a:rPr>
              <a:t>Eng.Tech</a:t>
            </a:r>
            <a:r>
              <a:rPr lang="da-DK" sz="1800" dirty="0">
                <a:effectLst/>
                <a:latin typeface="Arial" panose="020B0604020202020204" pitchFamily="34" charset="0"/>
                <a:ea typeface="Arial" panose="020B0604020202020204" pitchFamily="34" charset="0"/>
                <a:cs typeface="Verdana" panose="020B0604030504040204" pitchFamily="34" charset="0"/>
              </a:rPr>
              <a:t>., BEng-studieleder9, Vicky Johansen (AUS) og Nina Qvistgaard (</a:t>
            </a:r>
            <a:r>
              <a:rPr lang="da-DK" sz="1800" dirty="0" err="1">
                <a:effectLst/>
                <a:latin typeface="Arial" panose="020B0604020202020204" pitchFamily="34" charset="0"/>
                <a:ea typeface="Arial" panose="020B0604020202020204" pitchFamily="34" charset="0"/>
                <a:cs typeface="Verdana" panose="020B0604030504040204" pitchFamily="34" charset="0"/>
              </a:rPr>
              <a:t>LearningLab</a:t>
            </a:r>
            <a:r>
              <a:rPr lang="da-DK" sz="1800" dirty="0">
                <a:effectLst/>
                <a:latin typeface="Arial" panose="020B0604020202020204" pitchFamily="34" charset="0"/>
                <a:ea typeface="Arial" panose="020B0604020202020204" pitchFamily="34" charset="0"/>
                <a:cs typeface="Verdana" panose="020B0604030504040204" pitchFamily="34" charset="0"/>
              </a:rPr>
              <a:t>). </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103641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40896-5A85-E09E-E8AB-BF0CFD56D4D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29D6470-3DF6-7FC2-E9AF-E97FA68242C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4CA752A-8F46-69BB-0953-08C24576E3BE}"/>
              </a:ext>
            </a:extLst>
          </p:cNvPr>
          <p:cNvSpPr>
            <a:spLocks noGrp="1"/>
          </p:cNvSpPr>
          <p:nvPr>
            <p:ph type="body" idx="1"/>
          </p:nvPr>
        </p:nvSpPr>
        <p:spPr/>
        <p:txBody>
          <a:bodyPr/>
          <a:lstStyle/>
          <a:p>
            <a:r>
              <a:rPr lang="da-DK" dirty="0"/>
              <a:t>Arbejdsgruppen bestod af: </a:t>
            </a:r>
            <a:br>
              <a:rPr lang="da-DK" dirty="0"/>
            </a:br>
            <a:r>
              <a:rPr lang="da-DK" dirty="0"/>
              <a:t>Philip </a:t>
            </a:r>
            <a:r>
              <a:rPr lang="da-DK" dirty="0" err="1"/>
              <a:t>Binnning</a:t>
            </a:r>
            <a:r>
              <a:rPr lang="da-DK" dirty="0"/>
              <a:t> (formand), </a:t>
            </a:r>
            <a:r>
              <a:rPr lang="da-DK" sz="1800" dirty="0">
                <a:effectLst/>
                <a:latin typeface="Arial" panose="020B0604020202020204" pitchFamily="34" charset="0"/>
                <a:ea typeface="Arial" panose="020B0604020202020204" pitchFamily="34" charset="0"/>
                <a:cs typeface="Verdana" panose="020B0604030504040204" pitchFamily="34" charset="0"/>
              </a:rPr>
              <a:t>Lars D. Christoffersen, Esben Thormann (DTU Kemi, ph.d.-skoleleder), Michael Deininger (DTU </a:t>
            </a:r>
            <a:r>
              <a:rPr lang="da-DK" sz="1800" dirty="0" err="1">
                <a:effectLst/>
                <a:latin typeface="Arial" panose="020B0604020202020204" pitchFamily="34" charset="0"/>
                <a:ea typeface="Arial" panose="020B0604020202020204" pitchFamily="34" charset="0"/>
                <a:cs typeface="Verdana" panose="020B0604030504040204" pitchFamily="34" charset="0"/>
              </a:rPr>
              <a:t>Construct</a:t>
            </a:r>
            <a:r>
              <a:rPr lang="da-DK" sz="1800" dirty="0">
                <a:effectLst/>
                <a:latin typeface="Arial" panose="020B0604020202020204" pitchFamily="34" charset="0"/>
                <a:ea typeface="Arial" panose="020B0604020202020204" pitchFamily="34" charset="0"/>
                <a:cs typeface="Verdana" panose="020B0604030504040204" pitchFamily="34" charset="0"/>
              </a:rPr>
              <a:t>, </a:t>
            </a:r>
            <a:r>
              <a:rPr lang="da-DK" sz="1800" dirty="0" err="1">
                <a:effectLst/>
                <a:latin typeface="Arial" panose="020B0604020202020204" pitchFamily="34" charset="0"/>
                <a:ea typeface="Arial" panose="020B0604020202020204" pitchFamily="34" charset="0"/>
                <a:cs typeface="Verdana" panose="020B0604030504040204" pitchFamily="34" charset="0"/>
              </a:rPr>
              <a:t>BSc</a:t>
            </a:r>
            <a:r>
              <a:rPr lang="da-DK" sz="1800" dirty="0">
                <a:effectLst/>
                <a:latin typeface="Arial" panose="020B0604020202020204" pitchFamily="34" charset="0"/>
                <a:ea typeface="Arial" panose="020B0604020202020204" pitchFamily="34" charset="0"/>
                <a:cs typeface="Verdana" panose="020B0604030504040204" pitchFamily="34" charset="0"/>
              </a:rPr>
              <a:t>-studieleder), Sarah Renée Ruepp (DTU </a:t>
            </a:r>
            <a:r>
              <a:rPr lang="da-DK" sz="1800" dirty="0" err="1">
                <a:effectLst/>
                <a:latin typeface="Arial" panose="020B0604020202020204" pitchFamily="34" charset="0"/>
                <a:ea typeface="Arial" panose="020B0604020202020204" pitchFamily="34" charset="0"/>
                <a:cs typeface="Verdana" panose="020B0604030504040204" pitchFamily="34" charset="0"/>
              </a:rPr>
              <a:t>Elektro</a:t>
            </a:r>
            <a:r>
              <a:rPr lang="da-DK" sz="1800" dirty="0">
                <a:effectLst/>
                <a:latin typeface="Arial" panose="020B0604020202020204" pitchFamily="34" charset="0"/>
                <a:ea typeface="Arial" panose="020B0604020202020204" pitchFamily="34" charset="0"/>
                <a:cs typeface="Verdana" panose="020B0604030504040204" pitchFamily="34" charset="0"/>
              </a:rPr>
              <a:t>, </a:t>
            </a:r>
            <a:r>
              <a:rPr lang="da-DK" sz="1800" dirty="0" err="1">
                <a:effectLst/>
                <a:latin typeface="Arial" panose="020B0604020202020204" pitchFamily="34" charset="0"/>
                <a:ea typeface="Arial" panose="020B0604020202020204" pitchFamily="34" charset="0"/>
                <a:cs typeface="Verdana" panose="020B0604030504040204" pitchFamily="34" charset="0"/>
              </a:rPr>
              <a:t>MSc</a:t>
            </a:r>
            <a:r>
              <a:rPr lang="da-DK" sz="1800" dirty="0">
                <a:effectLst/>
                <a:latin typeface="Arial" panose="020B0604020202020204" pitchFamily="34" charset="0"/>
                <a:ea typeface="Arial" panose="020B0604020202020204" pitchFamily="34" charset="0"/>
                <a:cs typeface="Verdana" panose="020B0604030504040204" pitchFamily="34" charset="0"/>
              </a:rPr>
              <a:t>-studieleder), Samuel Brüning, (DTU </a:t>
            </a:r>
            <a:r>
              <a:rPr lang="da-DK" sz="1800" dirty="0" err="1">
                <a:effectLst/>
                <a:latin typeface="Arial" panose="020B0604020202020204" pitchFamily="34" charset="0"/>
                <a:ea typeface="Arial" panose="020B0604020202020204" pitchFamily="34" charset="0"/>
                <a:cs typeface="Verdana" panose="020B0604030504040204" pitchFamily="34" charset="0"/>
              </a:rPr>
              <a:t>Eng.Tech</a:t>
            </a:r>
            <a:r>
              <a:rPr lang="da-DK" sz="1800" dirty="0">
                <a:effectLst/>
                <a:latin typeface="Arial" panose="020B0604020202020204" pitchFamily="34" charset="0"/>
                <a:ea typeface="Arial" panose="020B0604020202020204" pitchFamily="34" charset="0"/>
                <a:cs typeface="Verdana" panose="020B0604030504040204" pitchFamily="34" charset="0"/>
              </a:rPr>
              <a:t>., BEng-studieleder9, Vicky Johansen (AUS) og Nina Qvistgaard (</a:t>
            </a:r>
            <a:r>
              <a:rPr lang="da-DK" sz="1800" dirty="0" err="1">
                <a:effectLst/>
                <a:latin typeface="Arial" panose="020B0604020202020204" pitchFamily="34" charset="0"/>
                <a:ea typeface="Arial" panose="020B0604020202020204" pitchFamily="34" charset="0"/>
                <a:cs typeface="Verdana" panose="020B0604030504040204" pitchFamily="34" charset="0"/>
              </a:rPr>
              <a:t>LearningLab</a:t>
            </a:r>
            <a:r>
              <a:rPr lang="da-DK" sz="1800" dirty="0">
                <a:effectLst/>
                <a:latin typeface="Arial" panose="020B0604020202020204" pitchFamily="34" charset="0"/>
                <a:ea typeface="Arial" panose="020B0604020202020204" pitchFamily="34" charset="0"/>
                <a:cs typeface="Verdana" panose="020B0604030504040204" pitchFamily="34" charset="0"/>
              </a:rPr>
              <a:t>). </a:t>
            </a:r>
            <a:endParaRPr lang="da-DK" dirty="0"/>
          </a:p>
        </p:txBody>
      </p:sp>
      <p:sp>
        <p:nvSpPr>
          <p:cNvPr id="4" name="Pladsholder til slidenummer 3">
            <a:extLst>
              <a:ext uri="{FF2B5EF4-FFF2-40B4-BE49-F238E27FC236}">
                <a16:creationId xmlns:a16="http://schemas.microsoft.com/office/drawing/2014/main" id="{260F3F35-DF81-1208-6BF9-1B3680193C78}"/>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115525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Ad bullet 1) Behovet er akut, fordi planlægning af undervisning og eksamen S2024 er i gang</a:t>
            </a:r>
          </a:p>
        </p:txBody>
      </p:sp>
      <p:sp>
        <p:nvSpPr>
          <p:cNvPr id="4" name="Pladsholder til sli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335881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851F-088F-B597-9944-62FB00ECD00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618D7C7-C672-6D64-D416-7E684EE486A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2A89998-F44B-EDC6-A60A-3B17D661F28D}"/>
              </a:ext>
            </a:extLst>
          </p:cNvPr>
          <p:cNvSpPr>
            <a:spLocks noGrp="1"/>
          </p:cNvSpPr>
          <p:nvPr>
            <p:ph type="body" idx="1"/>
          </p:nvPr>
        </p:nvSpPr>
        <p:spPr/>
        <p:txBody>
          <a:bodyPr/>
          <a:lstStyle/>
          <a:p>
            <a:r>
              <a:rPr lang="da-DK" dirty="0"/>
              <a:t>Ad bullet 1) Behovet er akut, fordi planlægning af undervisning og eksamen S2024 er i gang</a:t>
            </a:r>
          </a:p>
        </p:txBody>
      </p:sp>
      <p:sp>
        <p:nvSpPr>
          <p:cNvPr id="4" name="Pladsholder til slidenummer 3">
            <a:extLst>
              <a:ext uri="{FF2B5EF4-FFF2-40B4-BE49-F238E27FC236}">
                <a16:creationId xmlns:a16="http://schemas.microsoft.com/office/drawing/2014/main" id="{F7B7F872-BDDE-069F-6C07-814546D3507B}"/>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34BB09-483B-4C4B-A5A4-C02A22055B01}"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8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da-DK"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80" charset="-128"/>
              <a:cs typeface="+mn-cs"/>
            </a:endParaRPr>
          </a:p>
        </p:txBody>
      </p:sp>
    </p:spTree>
    <p:extLst>
      <p:ext uri="{BB962C8B-B14F-4D97-AF65-F5344CB8AC3E}">
        <p14:creationId xmlns:p14="http://schemas.microsoft.com/office/powerpoint/2010/main" val="3144909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2272145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dirty="0"/>
              <a:t>Klik for at redigere titeltypografien i masteren</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a:t>Klik for at redigere undertiteltypografien i masteren</a:t>
            </a:r>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7230384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dirty="0"/>
              <a:t>Klik for at redigere titeltypografien i masteren</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dirty="0"/>
              <a:t>Klik for at redigere undertiteltypografien i masteren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3296729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a:t>Klik for at redigere titeltypografien i masteren</a:t>
            </a:r>
          </a:p>
        </p:txBody>
      </p:sp>
      <p:sp>
        <p:nvSpPr>
          <p:cNvPr id="3" name="Content Placeholder 2"/>
          <p:cNvSpPr>
            <a:spLocks noGrp="1"/>
          </p:cNvSpPr>
          <p:nvPr>
            <p:ph idx="1"/>
          </p:nvPr>
        </p:nvSpPr>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137986565"/>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dirty="0"/>
              <a:t>Klik for at redigere titeltypografien i masteren</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766375625"/>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dirty="0"/>
              <a:t>Klik for at redigere titeltypografien i masteren</a:t>
            </a:r>
          </a:p>
        </p:txBody>
      </p:sp>
      <p:sp>
        <p:nvSpPr>
          <p:cNvPr id="3" name="Content Placeholder 2"/>
          <p:cNvSpPr>
            <a:spLocks noGrp="1"/>
          </p:cNvSpPr>
          <p:nvPr>
            <p:ph idx="1"/>
          </p:nvPr>
        </p:nvSpPr>
        <p:spPr>
          <a:xfrm>
            <a:off x="1774726" y="1706328"/>
            <a:ext cx="6048672" cy="454557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520122666"/>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a:t>Klik for at redigere titeltypografien i masteren</a:t>
            </a:r>
          </a:p>
        </p:txBody>
      </p:sp>
      <p:sp>
        <p:nvSpPr>
          <p:cNvPr id="3" name="Content Placeholder 2"/>
          <p:cNvSpPr>
            <a:spLocks noGrp="1"/>
          </p:cNvSpPr>
          <p:nvPr>
            <p:ph idx="1"/>
          </p:nvPr>
        </p:nvSpPr>
        <p:spPr>
          <a:xfrm>
            <a:off x="4221360" y="1706328"/>
            <a:ext cx="6865740" cy="454557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970977830"/>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7771831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dirty="0"/>
              <a:t>Klik for at redigere titeltypografien i masteren</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573834733"/>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4047533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431298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16097632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dirty="0"/>
              <a:t>Click to edit Master title style</a:t>
            </a:r>
            <a:endParaRPr lang="da-DK"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dirty="0"/>
              <a:t>Click to edit Master subtitle style</a:t>
            </a:r>
            <a:endParaRPr lang="da-DK"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4887930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dirty="0"/>
              <a:t>Click to edit Master title style</a:t>
            </a:r>
            <a:endParaRPr lang="da-DK"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dirty="0"/>
              <a:t>Click to edit Master subtitle style</a:t>
            </a:r>
            <a:endParaRPr lang="da-DK"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6356273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a:t>Click to edit Master title style</a:t>
            </a:r>
          </a:p>
        </p:txBody>
      </p:sp>
      <p:sp>
        <p:nvSpPr>
          <p:cNvPr id="3" name="Content Placeholder 2"/>
          <p:cNvSpPr>
            <a:spLocks noGrp="1"/>
          </p:cNvSpPr>
          <p:nvPr>
            <p:ph idx="1"/>
          </p:nvPr>
        </p:nvSpPr>
        <p:spPr>
          <a:xfrm>
            <a:off x="1774800" y="1706400"/>
            <a:ext cx="9312374" cy="4545578"/>
          </a:xfrm>
        </p:spPr>
        <p:txBody>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00625484"/>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435916479"/>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dirty="0"/>
              <a:t>Click to edit Master title style</a:t>
            </a:r>
          </a:p>
        </p:txBody>
      </p:sp>
      <p:sp>
        <p:nvSpPr>
          <p:cNvPr id="3" name="Content Placeholder 2"/>
          <p:cNvSpPr>
            <a:spLocks noGrp="1"/>
          </p:cNvSpPr>
          <p:nvPr>
            <p:ph idx="1"/>
          </p:nvPr>
        </p:nvSpPr>
        <p:spPr>
          <a:xfrm>
            <a:off x="1774726" y="1706328"/>
            <a:ext cx="6048672" cy="4545578"/>
          </a:xfrm>
        </p:spPr>
        <p:txBody>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a:t>Click the placeholder and paste image via Skyfish icon</a:t>
            </a:r>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432198094"/>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a:t>Click to edit Master title style</a:t>
            </a:r>
          </a:p>
        </p:txBody>
      </p:sp>
      <p:sp>
        <p:nvSpPr>
          <p:cNvPr id="3" name="Content Placeholder 2"/>
          <p:cNvSpPr>
            <a:spLocks noGrp="1"/>
          </p:cNvSpPr>
          <p:nvPr>
            <p:ph idx="1"/>
          </p:nvPr>
        </p:nvSpPr>
        <p:spPr>
          <a:xfrm>
            <a:off x="4221360" y="1706328"/>
            <a:ext cx="6865740" cy="4545578"/>
          </a:xfrm>
        </p:spPr>
        <p:txBody>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a:t>Click the placeholder and paste image via Skyfish icon</a:t>
            </a:r>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623969947"/>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5772526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187774059"/>
      </p:ext>
    </p:extLst>
  </p:cSld>
  <p:clrMapOvr>
    <a:masterClrMapping/>
  </p:clrMapOvr>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dirty="0"/>
              <a:t>Click to edit Master title style</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265569268"/>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409782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da-DK"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dirty="0"/>
          </a:p>
        </p:txBody>
      </p:sp>
    </p:spTree>
    <p:extLst>
      <p:ext uri="{BB962C8B-B14F-4D97-AF65-F5344CB8AC3E}">
        <p14:creationId xmlns:p14="http://schemas.microsoft.com/office/powerpoint/2010/main" val="870399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da-DK"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da-DK"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417857836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a:t>Klik for at redigere titeltypografien i masteren</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da-DK" noProof="0"/>
              <a:t>Klik for at redigere undertiteltypografien i masteren</a:t>
            </a:r>
            <a:endParaRPr lang="en-GB" noProof="0" dirty="0"/>
          </a:p>
        </p:txBody>
      </p:sp>
      <p:sp>
        <p:nvSpPr>
          <p:cNvPr id="6" name="Date Placeholder 5">
            <a:extLst>
              <a:ext uri="{FF2B5EF4-FFF2-40B4-BE49-F238E27FC236}">
                <a16:creationId xmlns:a16="http://schemas.microsoft.com/office/drawing/2014/main" id="{E58E75EC-EF76-589D-0066-5EFD32568BC1}"/>
              </a:ext>
            </a:extLst>
          </p:cNvPr>
          <p:cNvSpPr>
            <a:spLocks noGrp="1"/>
          </p:cNvSpPr>
          <p:nvPr>
            <p:ph type="dt" sz="half" idx="10"/>
          </p:nvPr>
        </p:nvSpPr>
        <p:spPr/>
        <p:txBody>
          <a:bodyPr/>
          <a:lstStyle/>
          <a:p>
            <a:r>
              <a:rPr lang="da-DK"/>
              <a:t>29-02-2024</a:t>
            </a:r>
            <a:endParaRPr lang="en-GB"/>
          </a:p>
        </p:txBody>
      </p:sp>
      <p:sp>
        <p:nvSpPr>
          <p:cNvPr id="7" name="Footer Placeholder 6">
            <a:extLst>
              <a:ext uri="{FF2B5EF4-FFF2-40B4-BE49-F238E27FC236}">
                <a16:creationId xmlns:a16="http://schemas.microsoft.com/office/drawing/2014/main" id="{6763D84D-6ED3-F4CB-D6ED-4CFB218D023A}"/>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4CB2228E-DECD-A1FF-31EB-394A357969E2}"/>
              </a:ext>
            </a:extLst>
          </p:cNvPr>
          <p:cNvSpPr>
            <a:spLocks noGrp="1"/>
          </p:cNvSpPr>
          <p:nvPr>
            <p:ph type="sldNum" sz="quarter" idx="12"/>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5306276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a:t>Klik for at redigere titeltypografien i masteren</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da-DK" noProof="0"/>
              <a:t>Klik for at redigere undertiteltypografien i masteren</a:t>
            </a:r>
            <a:endParaRPr lang="en-GB" noProof="0" dirty="0"/>
          </a:p>
        </p:txBody>
      </p:sp>
      <p:sp>
        <p:nvSpPr>
          <p:cNvPr id="5" name="Date Placeholder 4">
            <a:extLst>
              <a:ext uri="{FF2B5EF4-FFF2-40B4-BE49-F238E27FC236}">
                <a16:creationId xmlns:a16="http://schemas.microsoft.com/office/drawing/2014/main" id="{9C26E83F-35F3-7C0A-C83E-AFDCA346710E}"/>
              </a:ext>
            </a:extLst>
          </p:cNvPr>
          <p:cNvSpPr>
            <a:spLocks noGrp="1"/>
          </p:cNvSpPr>
          <p:nvPr>
            <p:ph type="dt" sz="half" idx="10"/>
          </p:nvPr>
        </p:nvSpPr>
        <p:spPr/>
        <p:txBody>
          <a:bodyPr/>
          <a:lstStyle/>
          <a:p>
            <a:r>
              <a:rPr lang="da-DK"/>
              <a:t>29-02-2024</a:t>
            </a:r>
            <a:endParaRPr lang="en-GB"/>
          </a:p>
        </p:txBody>
      </p:sp>
      <p:sp>
        <p:nvSpPr>
          <p:cNvPr id="6" name="Footer Placeholder 5">
            <a:extLst>
              <a:ext uri="{FF2B5EF4-FFF2-40B4-BE49-F238E27FC236}">
                <a16:creationId xmlns:a16="http://schemas.microsoft.com/office/drawing/2014/main" id="{3099C46A-00A5-B620-01F4-AB9FA3E67776}"/>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C812648B-3179-ABFE-F3AA-427613837574}"/>
              </a:ext>
            </a:extLst>
          </p:cNvPr>
          <p:cNvSpPr>
            <a:spLocks noGrp="1"/>
          </p:cNvSpPr>
          <p:nvPr>
            <p:ph type="sldNum" sz="quarter" idx="12"/>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6619646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1774800" y="1706400"/>
            <a:ext cx="9312374"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Date Placeholder 9">
            <a:extLst>
              <a:ext uri="{FF2B5EF4-FFF2-40B4-BE49-F238E27FC236}">
                <a16:creationId xmlns:a16="http://schemas.microsoft.com/office/drawing/2014/main" id="{209954EC-B8D9-8075-FC9F-D3764E46CED4}"/>
              </a:ext>
            </a:extLst>
          </p:cNvPr>
          <p:cNvSpPr>
            <a:spLocks noGrp="1"/>
          </p:cNvSpPr>
          <p:nvPr>
            <p:ph type="dt" sz="half" idx="10"/>
          </p:nvPr>
        </p:nvSpPr>
        <p:spPr/>
        <p:txBody>
          <a:bodyPr/>
          <a:lstStyle/>
          <a:p>
            <a:r>
              <a:rPr lang="da-DK"/>
              <a:t>29-02-2024</a:t>
            </a:r>
            <a:endParaRPr lang="en-GB"/>
          </a:p>
        </p:txBody>
      </p:sp>
      <p:sp>
        <p:nvSpPr>
          <p:cNvPr id="11" name="Footer Placeholder 10">
            <a:extLst>
              <a:ext uri="{FF2B5EF4-FFF2-40B4-BE49-F238E27FC236}">
                <a16:creationId xmlns:a16="http://schemas.microsoft.com/office/drawing/2014/main" id="{CCFBBF02-CCAC-D246-2188-663E067FE9ED}"/>
              </a:ext>
            </a:extLst>
          </p:cNvPr>
          <p:cNvSpPr>
            <a:spLocks noGrp="1"/>
          </p:cNvSpPr>
          <p:nvPr>
            <p:ph type="ftr" sz="quarter" idx="11"/>
          </p:nvPr>
        </p:nvSpPr>
        <p:spPr/>
        <p:txBody>
          <a:bodyPr/>
          <a:lstStyle/>
          <a:p>
            <a:endParaRPr lang="da-DK" dirty="0"/>
          </a:p>
        </p:txBody>
      </p:sp>
      <p:sp>
        <p:nvSpPr>
          <p:cNvPr id="12" name="Slide Number Placeholder 11">
            <a:extLst>
              <a:ext uri="{FF2B5EF4-FFF2-40B4-BE49-F238E27FC236}">
                <a16:creationId xmlns:a16="http://schemas.microsoft.com/office/drawing/2014/main" id="{48AD440C-0797-9C1A-F3D9-3529DA26E350}"/>
              </a:ext>
            </a:extLst>
          </p:cNvPr>
          <p:cNvSpPr>
            <a:spLocks noGrp="1"/>
          </p:cNvSpPr>
          <p:nvPr>
            <p:ph type="sldNum" sz="quarter" idx="12"/>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98898941"/>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a:t>Klik for at redigere titeltypografien i masteren</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
        <p:nvSpPr>
          <p:cNvPr id="2" name="Date Placeholder 1">
            <a:extLst>
              <a:ext uri="{FF2B5EF4-FFF2-40B4-BE49-F238E27FC236}">
                <a16:creationId xmlns:a16="http://schemas.microsoft.com/office/drawing/2014/main" id="{13775E03-BE23-9277-8686-60549E4E73BE}"/>
              </a:ext>
            </a:extLst>
          </p:cNvPr>
          <p:cNvSpPr>
            <a:spLocks noGrp="1"/>
          </p:cNvSpPr>
          <p:nvPr>
            <p:ph type="dt" sz="half" idx="12"/>
          </p:nvPr>
        </p:nvSpPr>
        <p:spPr/>
        <p:txBody>
          <a:bodyPr/>
          <a:lstStyle/>
          <a:p>
            <a:r>
              <a:rPr lang="da-DK"/>
              <a:t>29-02-2024</a:t>
            </a:r>
            <a:endParaRPr lang="en-GB"/>
          </a:p>
        </p:txBody>
      </p:sp>
    </p:spTree>
    <p:extLst>
      <p:ext uri="{BB962C8B-B14F-4D97-AF65-F5344CB8AC3E}">
        <p14:creationId xmlns:p14="http://schemas.microsoft.com/office/powerpoint/2010/main" val="3620860304"/>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
        <p:nvSpPr>
          <p:cNvPr id="4" name="Date Placeholder 3">
            <a:extLst>
              <a:ext uri="{FF2B5EF4-FFF2-40B4-BE49-F238E27FC236}">
                <a16:creationId xmlns:a16="http://schemas.microsoft.com/office/drawing/2014/main" id="{8906AB93-5959-29D5-C0C8-6B37FCF5F141}"/>
              </a:ext>
            </a:extLst>
          </p:cNvPr>
          <p:cNvSpPr>
            <a:spLocks noGrp="1"/>
          </p:cNvSpPr>
          <p:nvPr>
            <p:ph type="dt" sz="half" idx="17"/>
          </p:nvPr>
        </p:nvSpPr>
        <p:spPr/>
        <p:txBody>
          <a:bodyPr/>
          <a:lstStyle/>
          <a:p>
            <a:r>
              <a:rPr lang="da-DK"/>
              <a:t>29-02-2024</a:t>
            </a:r>
            <a:endParaRPr lang="en-GB"/>
          </a:p>
        </p:txBody>
      </p:sp>
    </p:spTree>
    <p:extLst>
      <p:ext uri="{BB962C8B-B14F-4D97-AF65-F5344CB8AC3E}">
        <p14:creationId xmlns:p14="http://schemas.microsoft.com/office/powerpoint/2010/main" val="1997362882"/>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a:t>Klik for at redigere titeltypografien i masteren</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
        <p:nvSpPr>
          <p:cNvPr id="4" name="Date Placeholder 3">
            <a:extLst>
              <a:ext uri="{FF2B5EF4-FFF2-40B4-BE49-F238E27FC236}">
                <a16:creationId xmlns:a16="http://schemas.microsoft.com/office/drawing/2014/main" id="{77445D79-EFF9-98D6-B066-40CEED6C2E2A}"/>
              </a:ext>
            </a:extLst>
          </p:cNvPr>
          <p:cNvSpPr>
            <a:spLocks noGrp="1"/>
          </p:cNvSpPr>
          <p:nvPr>
            <p:ph type="dt" sz="half" idx="17"/>
          </p:nvPr>
        </p:nvSpPr>
        <p:spPr/>
        <p:txBody>
          <a:bodyPr/>
          <a:lstStyle/>
          <a:p>
            <a:r>
              <a:rPr lang="da-DK"/>
              <a:t>29-02-2024</a:t>
            </a:r>
            <a:endParaRPr lang="en-GB"/>
          </a:p>
        </p:txBody>
      </p:sp>
    </p:spTree>
    <p:extLst>
      <p:ext uri="{BB962C8B-B14F-4D97-AF65-F5344CB8AC3E}">
        <p14:creationId xmlns:p14="http://schemas.microsoft.com/office/powerpoint/2010/main" val="2492856384"/>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131213533"/>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a:t>Click to add title one line</a:t>
            </a:r>
            <a:endParaRPr lang="en-GB" dirty="0"/>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endParaRPr lang="en-GB" dirty="0"/>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endParaRPr lang="en-GB" dirty="0"/>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
        <p:nvSpPr>
          <p:cNvPr id="5" name="Date Placeholder 4">
            <a:extLst>
              <a:ext uri="{FF2B5EF4-FFF2-40B4-BE49-F238E27FC236}">
                <a16:creationId xmlns:a16="http://schemas.microsoft.com/office/drawing/2014/main" id="{68CDBA22-AE55-C68A-132F-A826D0B0C740}"/>
              </a:ext>
            </a:extLst>
          </p:cNvPr>
          <p:cNvSpPr>
            <a:spLocks noGrp="1"/>
          </p:cNvSpPr>
          <p:nvPr>
            <p:ph type="dt" sz="half" idx="25"/>
          </p:nvPr>
        </p:nvSpPr>
        <p:spPr/>
        <p:txBody>
          <a:bodyPr/>
          <a:lstStyle/>
          <a:p>
            <a:r>
              <a:rPr lang="da-DK"/>
              <a:t>29-02-2024</a:t>
            </a:r>
            <a:endParaRPr lang="en-GB"/>
          </a:p>
        </p:txBody>
      </p:sp>
    </p:spTree>
    <p:extLst>
      <p:ext uri="{BB962C8B-B14F-4D97-AF65-F5344CB8AC3E}">
        <p14:creationId xmlns:p14="http://schemas.microsoft.com/office/powerpoint/2010/main" val="2022319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a:t>Klik for at redigere titeltypografien i masteren</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
        <p:nvSpPr>
          <p:cNvPr id="3" name="Date Placeholder 2">
            <a:extLst>
              <a:ext uri="{FF2B5EF4-FFF2-40B4-BE49-F238E27FC236}">
                <a16:creationId xmlns:a16="http://schemas.microsoft.com/office/drawing/2014/main" id="{A2A33A1D-DD6A-46E6-9477-D1471332CB16}"/>
              </a:ext>
            </a:extLst>
          </p:cNvPr>
          <p:cNvSpPr>
            <a:spLocks noGrp="1"/>
          </p:cNvSpPr>
          <p:nvPr>
            <p:ph type="dt" sz="half" idx="12"/>
          </p:nvPr>
        </p:nvSpPr>
        <p:spPr/>
        <p:txBody>
          <a:bodyPr/>
          <a:lstStyle/>
          <a:p>
            <a:r>
              <a:rPr lang="da-DK"/>
              <a:t>29-02-2024</a:t>
            </a:r>
            <a:endParaRPr lang="en-GB"/>
          </a:p>
        </p:txBody>
      </p:sp>
    </p:spTree>
    <p:extLst>
      <p:ext uri="{BB962C8B-B14F-4D97-AF65-F5344CB8AC3E}">
        <p14:creationId xmlns:p14="http://schemas.microsoft.com/office/powerpoint/2010/main" val="1236238425"/>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
        <p:nvSpPr>
          <p:cNvPr id="2" name="Date Placeholder 1">
            <a:extLst>
              <a:ext uri="{FF2B5EF4-FFF2-40B4-BE49-F238E27FC236}">
                <a16:creationId xmlns:a16="http://schemas.microsoft.com/office/drawing/2014/main" id="{46E183DE-20D3-DB32-ED9D-43A02E676CAC}"/>
              </a:ext>
            </a:extLst>
          </p:cNvPr>
          <p:cNvSpPr>
            <a:spLocks noGrp="1"/>
          </p:cNvSpPr>
          <p:nvPr>
            <p:ph type="dt" sz="half" idx="12"/>
          </p:nvPr>
        </p:nvSpPr>
        <p:spPr/>
        <p:txBody>
          <a:bodyPr/>
          <a:lstStyle/>
          <a:p>
            <a:r>
              <a:rPr lang="da-DK"/>
              <a:t>29-02-2024</a:t>
            </a:r>
            <a:endParaRPr lang="en-GB"/>
          </a:p>
        </p:txBody>
      </p:sp>
    </p:spTree>
    <p:extLst>
      <p:ext uri="{BB962C8B-B14F-4D97-AF65-F5344CB8AC3E}">
        <p14:creationId xmlns:p14="http://schemas.microsoft.com/office/powerpoint/2010/main" val="3684817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075180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51966999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ront A">
    <p:bg>
      <p:bgPr>
        <a:solidFill>
          <a:schemeClr val="accent1"/>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0" cy="0"/>
          </a:xfrm>
          <a:prstGeom prst="rect">
            <a:avLst/>
          </a:prstGeom>
          <a:solidFill>
            <a:srgbClr val="99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en-US" noProof="0"/>
              <a:t>Click to edit Master title style</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bg1"/>
                </a:solidFill>
              </a:defRPr>
            </a:lvl1pPr>
          </a:lstStyle>
          <a:p>
            <a:pPr lvl="0"/>
            <a:r>
              <a:rPr lang="en-US" noProof="0"/>
              <a:t>Click to edit Master subtitle style</a:t>
            </a:r>
            <a:endParaRPr lang="en-GB" noProof="0" dirty="0"/>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8181549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en-US" noProof="0"/>
              <a:t>Click to edit Master title style</a:t>
            </a:r>
            <a:endParaRPr lang="en-GB" noProof="0" dirty="0"/>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ts val="0"/>
              </a:spcBef>
              <a:buFontTx/>
              <a:buNone/>
              <a:defRPr sz="3000">
                <a:solidFill>
                  <a:schemeClr val="tx1"/>
                </a:solidFill>
              </a:defRPr>
            </a:lvl1pPr>
          </a:lstStyle>
          <a:p>
            <a:pPr lvl="0"/>
            <a:r>
              <a:rPr lang="en-US" noProof="0"/>
              <a:t>Click to edit Master subtitle style</a:t>
            </a:r>
            <a:endParaRPr lang="en-GB" noProof="0"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9684110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067489327"/>
      </p:ext>
    </p:extLst>
  </p:cSld>
  <p:clrMapOvr>
    <a:masterClrMapping/>
  </p:clrMapOvr>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574481880"/>
      </p:ext>
    </p:extLst>
  </p:cSld>
  <p:clrMapOvr>
    <a:masterClrMapping/>
  </p:clrMapOvr>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en-US"/>
              <a:t>Click to edit Master title style</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2385169558"/>
      </p:ext>
    </p:extLst>
  </p:cSld>
  <p:clrMapOvr>
    <a:masterClrMapping/>
  </p:clrMapOvr>
  <p:extLst>
    <p:ext uri="{DCECCB84-F9BA-43D5-87BE-67443E8EF086}">
      <p15:sldGuideLst xmlns:p15="http://schemas.microsoft.com/office/powerpoint/2012/main">
        <p15:guide id="1" pos="4927">
          <p15:clr>
            <a:srgbClr val="F26B43"/>
          </p15:clr>
        </p15:guide>
        <p15:guide id="2" pos="5247">
          <p15:clr>
            <a:srgbClr val="F26B43"/>
          </p15:clr>
        </p15:guide>
        <p15:guide id="3" pos="1117">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1774726" y="1706328"/>
            <a:ext cx="6048672" cy="454557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3922670733"/>
      </p:ext>
    </p:extLst>
  </p:cSld>
  <p:clrMapOvr>
    <a:masterClrMapping/>
  </p:clrMapOvr>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en-US"/>
              <a:t>Click to edit Master title style</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38727802"/>
      </p:ext>
    </p:extLst>
  </p:cSld>
  <p:clrMapOvr>
    <a:masterClrMapping/>
  </p:clrMapOvr>
  <p:extLst>
    <p:ext uri="{DCECCB84-F9BA-43D5-87BE-67443E8EF086}">
      <p15:sldGuideLst xmlns:p15="http://schemas.microsoft.com/office/powerpoint/2012/main">
        <p15:guide id="1" pos="6984">
          <p15:clr>
            <a:srgbClr val="F26B43"/>
          </p15:clr>
        </p15:guide>
        <p15:guide id="2" pos="2660">
          <p15:clr>
            <a:srgbClr val="F26B43"/>
          </p15:clr>
        </p15:guide>
        <p15:guide id="3" pos="2335">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28383909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2264805559"/>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‹nr.›</a:t>
            </a:fld>
            <a:endParaRPr lang="en-GB" dirty="0"/>
          </a:p>
        </p:txBody>
      </p:sp>
    </p:spTree>
    <p:extLst>
      <p:ext uri="{BB962C8B-B14F-4D97-AF65-F5344CB8AC3E}">
        <p14:creationId xmlns:p14="http://schemas.microsoft.com/office/powerpoint/2010/main" val="1379422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638908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p:spPr>
        <p:txBody>
          <a:bodyPr vert="horz" wrap="square" lIns="91440" tIns="45720" rIns="91440" bIns="45720" numCol="1" anchor="t" anchorCtr="0" compatLnSpc="1">
            <a:prstTxWarp prst="textNoShape">
              <a:avLst/>
            </a:prstTxWarp>
            <a:noAutofit/>
          </a:bodyPr>
          <a:lstStyle/>
          <a:p>
            <a:endParaRPr lang="en-GB"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r>
              <a:rPr lang="da-DK"/>
              <a:t>29-02-2024</a:t>
            </a:r>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‹nr.›</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2676772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4221360" y="1706328"/>
            <a:ext cx="6865740" cy="4545578"/>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a:p>
            <a:endParaRPr lang="da-DK"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da-DK"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283562364"/>
      </p:ext>
    </p:extLst>
  </p:cSld>
  <p:clrMapOvr>
    <a:masterClrMapping/>
  </p:clrMapOvr>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dirty="0" err="1"/>
              <a:t>Click</a:t>
            </a:r>
            <a:r>
              <a:rPr lang="da-DK" dirty="0"/>
              <a:t> to </a:t>
            </a:r>
            <a:r>
              <a:rPr lang="da-DK" dirty="0" err="1"/>
              <a:t>add</a:t>
            </a:r>
            <a:r>
              <a:rPr lang="da-DK" dirty="0"/>
              <a:t> </a:t>
            </a:r>
            <a:r>
              <a:rPr lang="da-DK" dirty="0" err="1"/>
              <a:t>title</a:t>
            </a:r>
            <a:r>
              <a:rPr lang="da-DK" dirty="0"/>
              <a:t> </a:t>
            </a:r>
            <a:r>
              <a:rPr lang="da-DK" dirty="0" err="1"/>
              <a:t>one</a:t>
            </a:r>
            <a:r>
              <a:rPr lang="da-DK" dirty="0"/>
              <a:t>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dirty="0" err="1"/>
              <a:t>Click</a:t>
            </a:r>
            <a:r>
              <a:rPr lang="da-DK" dirty="0"/>
              <a:t> the placeholder and </a:t>
            </a:r>
            <a:r>
              <a:rPr lang="da-DK" dirty="0" err="1"/>
              <a:t>paste</a:t>
            </a:r>
            <a:r>
              <a:rPr lang="da-DK" dirty="0"/>
              <a:t> image via </a:t>
            </a:r>
            <a:r>
              <a:rPr lang="da-DK" dirty="0" err="1"/>
              <a:t>Skyfish</a:t>
            </a:r>
            <a:r>
              <a:rPr lang="da-DK" dirty="0"/>
              <a:t> </a:t>
            </a:r>
            <a:r>
              <a:rPr lang="da-DK" dirty="0" err="1"/>
              <a:t>icon</a:t>
            </a:r>
            <a:endParaRPr lang="da-DK" dirty="0"/>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120845512"/>
      </p:ext>
    </p:extLst>
  </p:cSld>
  <p:clrMapOvr>
    <a:masterClrMapping/>
  </p:clrMapOvr>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da-DK"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da-DK" smtClean="0"/>
              <a:pPr/>
              <a:t>‹nr.›</a:t>
            </a:fld>
            <a:endParaRPr lang="da-DK"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1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title</a:t>
            </a:r>
            <a:r>
              <a:rPr lang="da-DK" dirty="0"/>
              <a:t> style</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26. maj 2023</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da-DK" sz="700" dirty="0">
                <a:solidFill>
                  <a:schemeClr val="bg1"/>
                </a:solidFill>
                <a:latin typeface="+mn-lt"/>
              </a:rPr>
              <a:t>DUU</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a:t>Klik for at redigere titeltypografien i masteren</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26. maj 2023</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da-DK" sz="700" dirty="0">
                <a:solidFill>
                  <a:schemeClr val="bg1"/>
                </a:solidFill>
                <a:latin typeface="+mn-lt"/>
              </a:rPr>
              <a:t>DUU</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273759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a-DK"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dirty="0"/>
              <a:t>Click to edit Master title style</a:t>
            </a:r>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dirty="0"/>
              <a:t>Edit Master text styles</a:t>
            </a:r>
          </a:p>
          <a:p>
            <a:pPr lvl="1"/>
            <a:r>
              <a:rPr lang="da-DK" dirty="0"/>
              <a:t>Second level</a:t>
            </a:r>
          </a:p>
          <a:p>
            <a:pPr lvl="2"/>
            <a:r>
              <a:rPr lang="da-DK" dirty="0"/>
              <a:t>Third level</a:t>
            </a:r>
          </a:p>
          <a:p>
            <a:pPr lvl="3"/>
            <a:r>
              <a:rPr lang="da-DK" dirty="0"/>
              <a:t>Fourth level</a:t>
            </a:r>
          </a:p>
          <a:p>
            <a:pPr lvl="4"/>
            <a:r>
              <a:rPr lang="da-DK" dirty="0"/>
              <a:t>Fifth level</a:t>
            </a:r>
          </a:p>
          <a:p>
            <a:pPr lvl="5"/>
            <a:endParaRPr lang="da-DK" dirty="0"/>
          </a:p>
        </p:txBody>
      </p:sp>
      <p:sp>
        <p:nvSpPr>
          <p:cNvPr id="113676" name="text" descr="{&quot;templafy&quot;:{&quot;id&quot;:&quot;0d28de48-3225-46f7-9308-6e6cba1f8bcb&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da-DK" sz="700" b="1" dirty="0">
                <a:solidFill>
                  <a:schemeClr val="bg1"/>
                </a:solidFill>
                <a:latin typeface="+mn-lt"/>
              </a:rPr>
              <a:t>Danmarks Tekniske Universitet</a:t>
            </a:r>
          </a:p>
        </p:txBody>
      </p:sp>
      <p:sp>
        <p:nvSpPr>
          <p:cNvPr id="5" name="date" descr="{&quot;templafy&quot;:{&quot;id&quot;:&quot;fd9d7edd-641c-4aa0-901e-2451a0cba9cf&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da-DK" sz="700" b="1" i="0" u="none" strike="noStrike" cap="none" normalizeH="0" baseline="0" dirty="0">
                <a:ln>
                  <a:noFill/>
                </a:ln>
                <a:solidFill>
                  <a:schemeClr val="bg1"/>
                </a:solidFill>
                <a:effectLst/>
                <a:latin typeface="+mn-lt"/>
                <a:ea typeface="ＭＳ Ｐゴシック" pitchFamily="-80" charset="-128"/>
              </a:rPr>
              <a:t>20. februar 2023</a:t>
            </a:r>
          </a:p>
        </p:txBody>
      </p:sp>
      <p:sp>
        <p:nvSpPr>
          <p:cNvPr id="7" name="text" descr="{&quot;templafy&quot;:{&quot;id&quot;:&quot;4aa4cd91-1723-461d-9c66-13eee47e2831&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endParaRPr lang="da-DK" sz="700" dirty="0">
              <a:solidFill>
                <a:schemeClr val="bg1"/>
              </a:solidFill>
              <a:latin typeface="+mn-lt"/>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6672655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a:ln>
                <a:noFill/>
              </a:ln>
              <a:solidFill>
                <a:schemeClr val="bg1"/>
              </a:solidFill>
              <a:effectLst/>
              <a:latin typeface="+mn-lt"/>
              <a:ea typeface="ＭＳ Ｐゴシック" pitchFamily="-80" charset="-128"/>
            </a:endParaRPr>
          </a:p>
        </p:txBody>
      </p:sp>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 name="FLD_Presentation Title"/>
          <p:cNvSpPr>
            <a:spLocks noGrp="1"/>
          </p:cNvSpPr>
          <p:nvPr>
            <p:ph type="ftr" sz="quarter" idx="3"/>
          </p:nvPr>
        </p:nvSpPr>
        <p:spPr>
          <a:xfrm>
            <a:off x="5590800" y="6541200"/>
            <a:ext cx="5497200" cy="316800"/>
          </a:xfrm>
          <a:prstGeom prst="rect">
            <a:avLst/>
          </a:prstGeom>
        </p:spPr>
        <p:txBody>
          <a:bodyPr vert="horz" lIns="0" tIns="0" rIns="0" bIns="0" rtlCol="0" anchor="ctr" anchorCtr="0"/>
          <a:lstStyle>
            <a:lvl1pPr algn="r">
              <a:spcBef>
                <a:spcPts val="0"/>
              </a:spcBef>
              <a:defRPr sz="700" b="0">
                <a:solidFill>
                  <a:schemeClr val="bg1"/>
                </a:solidFill>
                <a:latin typeface="+mn-lt"/>
              </a:defRPr>
            </a:lvl1pPr>
          </a:lstStyle>
          <a:p>
            <a:endParaRPr lang="da-DK"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da-DK" smtClean="0"/>
              <a:pPr/>
              <a:t>‹nr.›</a:t>
            </a:fld>
            <a:endParaRPr lang="da-DK"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a:t>Klik for at redigere titeltypografien i masteren</a:t>
            </a:r>
            <a:endParaRPr lang="da-DK"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3676" name="text" descr="{&quot;templafy&quot;:{&quot;type&quot;:&quot;text&quot;,&quot;binding&quot;:&quot;UserProfile.Offices.Workarea_{{DocumentLanguage}}&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lang="da-DK" sz="700" b="1" dirty="0">
                <a:solidFill>
                  <a:schemeClr val="bg1"/>
                </a:solidFill>
                <a:latin typeface="+mn-lt"/>
              </a:rPr>
              <a:t>Technical University of Denmark</a:t>
            </a:r>
          </a:p>
        </p:txBody>
      </p:sp>
      <p:sp>
        <p:nvSpPr>
          <p:cNvPr id="5" name="date" descr="{&quot;templafy&quot;:{&quot;type&quot;:&quot;date&quot;,&quot;binding&quot;:&quot;Form.Date&quot;,&quot;format&quot;:&quot;{{DateFormats.GeneralDate}}&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da-DK" sz="700" b="1" i="0" u="none" strike="noStrike" cap="none" normalizeH="0" baseline="0" dirty="0">
              <a:ln>
                <a:noFill/>
              </a:ln>
              <a:solidFill>
                <a:schemeClr val="bg1"/>
              </a:solidFill>
              <a:effectLst/>
              <a:latin typeface="+mj-lt"/>
              <a:ea typeface="ＭＳ Ｐゴシック" pitchFamily="-80" charset="-128"/>
            </a:endParaRPr>
          </a:p>
        </p:txBody>
      </p:sp>
      <p:sp>
        <p:nvSpPr>
          <p:cNvPr id="7" name="text" descr="{&quot;templafy&quot;:{&quot;binding&quot;:&quot;Form.PresentationTitle&quot;,&quot;type&quot;:&quot;text&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endParaRPr lang="da-DK" sz="700" dirty="0">
              <a:solidFill>
                <a:schemeClr val="bg1"/>
              </a:solidFill>
              <a:latin typeface="+mn-lt"/>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6" name="Date Placeholder 5">
            <a:extLst>
              <a:ext uri="{FF2B5EF4-FFF2-40B4-BE49-F238E27FC236}">
                <a16:creationId xmlns:a16="http://schemas.microsoft.com/office/drawing/2014/main" id="{514E9AE0-170F-0C2B-DFF5-DC7F65F4B1FF}"/>
              </a:ext>
            </a:extLst>
          </p:cNvPr>
          <p:cNvSpPr>
            <a:spLocks noGrp="1"/>
          </p:cNvSpPr>
          <p:nvPr>
            <p:ph type="dt" sz="half" idx="2"/>
          </p:nvPr>
        </p:nvSpPr>
        <p:spPr>
          <a:xfrm>
            <a:off x="252000" y="6541200"/>
            <a:ext cx="1105200" cy="316800"/>
          </a:xfrm>
          <a:prstGeom prst="rect">
            <a:avLst/>
          </a:prstGeom>
        </p:spPr>
        <p:txBody>
          <a:bodyPr vert="horz" lIns="0" tIns="0" rIns="0" bIns="0" rtlCol="0" anchor="ctr"/>
          <a:lstStyle>
            <a:lvl1pPr algn="r">
              <a:defRPr sz="700" b="1">
                <a:solidFill>
                  <a:schemeClr val="bg1"/>
                </a:solidFill>
                <a:latin typeface="+mj-lt"/>
              </a:defRPr>
            </a:lvl1pPr>
          </a:lstStyle>
          <a:p>
            <a:r>
              <a:rPr lang="da-DK"/>
              <a:t>29-02-2024</a:t>
            </a:r>
            <a:endParaRPr lang="en-GB"/>
          </a:p>
        </p:txBody>
      </p:sp>
    </p:spTree>
    <p:extLst>
      <p:ext uri="{BB962C8B-B14F-4D97-AF65-F5344CB8AC3E}">
        <p14:creationId xmlns:p14="http://schemas.microsoft.com/office/powerpoint/2010/main" val="7877083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‹nr.›</a:t>
            </a:fld>
            <a:endParaRPr lang="en-GB"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3676" name="text" descr="{&quot;templafy&quot;:{&quot;id&quot;:&quot;2fce62a0-f28a-44e1-a519-0cbe37b25f7a&quot;}}" title="UserProfile.Offices.Workarea_{{DocumentLanguage}}"/>
          <p:cNvSpPr>
            <a:spLocks noChangeArrowheads="1"/>
          </p:cNvSpPr>
          <p:nvPr/>
        </p:nvSpPr>
        <p:spPr bwMode="auto">
          <a:xfrm>
            <a:off x="1774726" y="6541200"/>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a:solidFill>
                  <a:schemeClr val="bg1"/>
                </a:solidFill>
                <a:latin typeface="+mn-lt"/>
              </a:rPr>
              <a:t>DTU</a:t>
            </a: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dirty="0">
                <a:ln>
                  <a:noFill/>
                </a:ln>
                <a:solidFill>
                  <a:schemeClr val="bg1"/>
                </a:solidFill>
                <a:effectLst/>
                <a:latin typeface="+mn-lt"/>
                <a:ea typeface="ＭＳ Ｐゴシック" pitchFamily="-80" charset="-128"/>
              </a:rPr>
              <a:t>Date</a:t>
            </a: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GB" sz="700" dirty="0">
                <a:solidFill>
                  <a:schemeClr val="bg1"/>
                </a:solidFill>
                <a:latin typeface="+mn-lt"/>
              </a:rPr>
              <a:t>Title</a:t>
            </a: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990000"/>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7074010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8">
          <p15:clr>
            <a:srgbClr val="F26B43"/>
          </p15:clr>
        </p15:guide>
        <p15:guide id="4" orient="horz" pos="881">
          <p15:clr>
            <a:srgbClr val="F26B43"/>
          </p15:clr>
        </p15:guide>
        <p15:guide id="5" orient="horz" pos="1074">
          <p15:clr>
            <a:srgbClr val="F26B43"/>
          </p15:clr>
        </p15:guide>
        <p15:guide id="6" orient="horz" pos="39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customXml" Target="../../customXml/item2.xml"/><Relationship Id="rId1" Type="http://schemas.openxmlformats.org/officeDocument/2006/relationships/customXml" Target="../../customXml/item4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customXml" Target="../../customXml/item4.xml"/><Relationship Id="rId1" Type="http://schemas.openxmlformats.org/officeDocument/2006/relationships/customXml" Target="../../customXml/item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35.xml"/><Relationship Id="rId1" Type="http://schemas.openxmlformats.org/officeDocument/2006/relationships/customXml" Target="../../customXml/item3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27.xml"/><Relationship Id="rId1" Type="http://schemas.openxmlformats.org/officeDocument/2006/relationships/customXml" Target="../../customXml/item20.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18.xml"/><Relationship Id="rId1" Type="http://schemas.openxmlformats.org/officeDocument/2006/relationships/customXml" Target="../../customXml/item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customXml" Target="../../customXml/item25.xml"/><Relationship Id="rId1" Type="http://schemas.openxmlformats.org/officeDocument/2006/relationships/customXml" Target="../../customXml/item4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hyperlink" Target="https://www.dtu.dk/nyheder/alle-nyheder/eksamen-med-aabent-internet-og-kunstig-intelligens?id=10670506-9915-4fd3-9da1-0f2ec7cf788f" TargetMode="External"/><Relationship Id="rId2" Type="http://schemas.openxmlformats.org/officeDocument/2006/relationships/customXml" Target="../../customXml/item51.xml"/><Relationship Id="rId1" Type="http://schemas.openxmlformats.org/officeDocument/2006/relationships/customXml" Target="../../customXml/item43.xml"/><Relationship Id="rId6" Type="http://schemas.openxmlformats.org/officeDocument/2006/relationships/hyperlink" Target="https://www.dtu.dk/nyheder/alle-nyheder/dtu-stiller-kunstig-intelligens-til-raadighed-for-studerende?id=7d6b1ff9-2ba2-47aa-b71b-64087cd23fa1" TargetMode="External"/><Relationship Id="rId5" Type="http://schemas.openxmlformats.org/officeDocument/2006/relationships/hyperlink" Target="https://akm.email.dtu.dk/cr/AQiKqRUQm94PGNOJiBjFYJxZANDEA36-Ej07p45yCp7mrEfNahsxWwX1uJgsFQ" TargetMode="External"/><Relationship Id="rId4"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17.xml"/><Relationship Id="rId1" Type="http://schemas.openxmlformats.org/officeDocument/2006/relationships/customXml" Target="../../customXml/item6.xml"/><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49.xml"/><Relationship Id="rId1" Type="http://schemas.openxmlformats.org/officeDocument/2006/relationships/customXml" Target="../../customXml/item44.xml"/><Relationship Id="rId4"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39.xml"/><Relationship Id="rId1" Type="http://schemas.openxmlformats.org/officeDocument/2006/relationships/customXml" Target="../../customXml/item30.xml"/><Relationship Id="rId4"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customXml" Target="../../customXml/item54.xml"/><Relationship Id="rId1" Type="http://schemas.openxmlformats.org/officeDocument/2006/relationships/customXml" Target="../../customXml/item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side.dtu.dk/da/medarbejder/forskning-innovation-og-raadgivning/litteratur-og-reference/referencehaandtering/kunstig-intelligens?rfb=eyJwIjpmYWxzZSwidWlkIjoiMjYzMTA5ODgtYWViOS00YzAyLWI1ZWQtNDg0NDIwZTZjZGJhIiwic2NwIjoiaW50ZXJuYWwiLCJrYmlkIjozNTAsInNpZCI6ImFKTktQcFJWLW5KQ0FqZnJCWkFqSnciLCJhaWQiOjI3NTcyMTQsInNlY2lkIjo1NjQ0NzYwNSwic3QiOiJ3ZWJfc2NyYXBlIn0" TargetMode="External"/><Relationship Id="rId2" Type="http://schemas.openxmlformats.org/officeDocument/2006/relationships/hyperlink" Target="https://www.inside.dtu.dk/da/undervisning/regler/aereskodeks?rfb=eyJwIjpmYWxzZSwidWlkIjoiMjYzMTA5ODgtYWViOS00YzAyLWI1ZWQtNDg0NDIwZTZjZGJhIiwic2NwIjoiaW50ZXJuYWwiLCJrYmlkIjozNTAsInNpZCI6IjJSaUI0VVpjeWNuSGdzR3BpTklRSGciLCJhaWQiOjI3NTYxOTEsInNlY2lkIjo1NjQzNjg2Niwic3QiOiJ3ZWJfc2NyYXBlIn0" TargetMode="Externa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4.xml"/><Relationship Id="rId1" Type="http://schemas.openxmlformats.org/officeDocument/2006/relationships/customXml" Target="../../customXml/item3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6.xml"/><Relationship Id="rId1" Type="http://schemas.openxmlformats.org/officeDocument/2006/relationships/customXml" Target="../../customXml/item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customXml" Target="../../customXml/item46.xml"/><Relationship Id="rId1" Type="http://schemas.openxmlformats.org/officeDocument/2006/relationships/customXml" Target="../../customXml/item5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customXml" Target="../../customXml/item37.xml"/><Relationship Id="rId1" Type="http://schemas.openxmlformats.org/officeDocument/2006/relationships/customXml" Target="../../customXml/item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BE23ED7-9557-491B-DB39-3A3E960F7311}"/>
              </a:ext>
            </a:extLst>
          </p:cNvPr>
          <p:cNvSpPr>
            <a:spLocks noGrp="1"/>
          </p:cNvSpPr>
          <p:nvPr>
            <p:ph type="dt" sz="half" idx="10"/>
          </p:nvPr>
        </p:nvSpPr>
        <p:spPr/>
        <p:txBody>
          <a:bodyPr/>
          <a:lstStyle/>
          <a:p>
            <a:r>
              <a:rPr lang="da-DK"/>
              <a:t>29-02-2024</a:t>
            </a:r>
            <a:endParaRPr lang="da-DK" dirty="0"/>
          </a:p>
        </p:txBody>
      </p:sp>
      <p:sp>
        <p:nvSpPr>
          <p:cNvPr id="3" name="Pladsholder til slidenummer 2">
            <a:extLst>
              <a:ext uri="{FF2B5EF4-FFF2-40B4-BE49-F238E27FC236}">
                <a16:creationId xmlns:a16="http://schemas.microsoft.com/office/drawing/2014/main" id="{A46AD5C4-EC76-C958-A714-66C03BDCE111}"/>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Tree>
    <p:custDataLst>
      <p:custData r:id="rId1"/>
      <p:custData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500" dirty="0"/>
              <a:t>2. Semester Lineær algebra og modellering</a:t>
            </a:r>
            <a:br>
              <a:rPr lang="da-DK" sz="2500" dirty="0"/>
            </a:br>
            <a:r>
              <a:rPr lang="da-DK" sz="2500" dirty="0"/>
              <a:t>13 dage fra 8 til 15 (5 ECTS) </a:t>
            </a:r>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10</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cxnSp>
        <p:nvCxnSpPr>
          <p:cNvPr id="7" name="Straight Connector 6"/>
          <p:cNvCxnSpPr/>
          <p:nvPr/>
        </p:nvCxnSpPr>
        <p:spPr bwMode="auto">
          <a:xfrm>
            <a:off x="1846734" y="2492898"/>
            <a:ext cx="9202533"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837209" y="2165142"/>
            <a:ext cx="1594988" cy="246221"/>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Arial"/>
                <a:ea typeface="ＭＳ Ｐゴシック" pitchFamily="-80" charset="-128"/>
                <a:cs typeface="+mn-cs"/>
              </a:rPr>
              <a:t>13-ugersperiode</a:t>
            </a:r>
          </a:p>
        </p:txBody>
      </p:sp>
      <p:sp>
        <p:nvSpPr>
          <p:cNvPr id="18" name="Rectangle 17"/>
          <p:cNvSpPr/>
          <p:nvPr/>
        </p:nvSpPr>
        <p:spPr bwMode="auto">
          <a:xfrm>
            <a:off x="1818159" y="2627389"/>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20" name="Rectangle 19"/>
          <p:cNvSpPr/>
          <p:nvPr/>
        </p:nvSpPr>
        <p:spPr bwMode="auto">
          <a:xfrm>
            <a:off x="5025369" y="263691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grpSp>
        <p:nvGrpSpPr>
          <p:cNvPr id="5" name="Group 4"/>
          <p:cNvGrpSpPr/>
          <p:nvPr/>
        </p:nvGrpSpPr>
        <p:grpSpPr>
          <a:xfrm>
            <a:off x="1842273" y="2645495"/>
            <a:ext cx="1413049" cy="2574181"/>
            <a:chOff x="1342678" y="1872765"/>
            <a:chExt cx="2819873" cy="4378809"/>
          </a:xfrm>
        </p:grpSpPr>
        <p:sp>
          <p:nvSpPr>
            <p:cNvPr id="39" name="Rectangle 38"/>
            <p:cNvSpPr/>
            <p:nvPr/>
          </p:nvSpPr>
          <p:spPr bwMode="auto">
            <a:xfrm>
              <a:off x="1342678" y="1872765"/>
              <a:ext cx="2808312" cy="4378809"/>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8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cxnSp>
          <p:nvCxnSpPr>
            <p:cNvPr id="40" name="Straight Connector 39"/>
            <p:cNvCxnSpPr/>
            <p:nvPr/>
          </p:nvCxnSpPr>
          <p:spPr bwMode="auto">
            <a:xfrm>
              <a:off x="1355776" y="299695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1355776" y="515719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1558701" y="1941268"/>
              <a:ext cx="2073880" cy="94237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1800" b="0" i="0" u="none" strike="noStrike" kern="1200" cap="none" spc="0" normalizeH="0" baseline="0" noProof="0" dirty="0" err="1">
                  <a:ln>
                    <a:noFill/>
                  </a:ln>
                  <a:solidFill>
                    <a:srgbClr val="000000"/>
                  </a:solidFill>
                  <a:effectLst/>
                  <a:uLnTx/>
                  <a:uFillTx/>
                  <a:latin typeface="Arial"/>
                  <a:ea typeface="ＭＳ Ｐゴシック" pitchFamily="-80" charset="-128"/>
                  <a:cs typeface="+mn-cs"/>
                </a:rPr>
                <a:t>Forelæs-ning</a:t>
              </a:r>
              <a:endPar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endParaRPr>
            </a:p>
          </p:txBody>
        </p:sp>
        <p:sp>
          <p:nvSpPr>
            <p:cNvPr id="43" name="TextBox 42"/>
            <p:cNvSpPr txBox="1"/>
            <p:nvPr/>
          </p:nvSpPr>
          <p:spPr>
            <a:xfrm>
              <a:off x="1558701" y="3615779"/>
              <a:ext cx="2603850" cy="94237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rPr>
                <a:t>Øvelser med </a:t>
              </a:r>
              <a:r>
                <a:rPr kumimoji="0" lang="da-DK" sz="1800" b="0" i="0" u="none" strike="noStrike" kern="1200" cap="none" spc="0" normalizeH="0" baseline="0" noProof="0" dirty="0" err="1">
                  <a:ln>
                    <a:noFill/>
                  </a:ln>
                  <a:solidFill>
                    <a:srgbClr val="000000"/>
                  </a:solidFill>
                  <a:effectLst/>
                  <a:uLnTx/>
                  <a:uFillTx/>
                  <a:latin typeface="Arial"/>
                  <a:ea typeface="ＭＳ Ｐゴシック" pitchFamily="-80" charset="-128"/>
                  <a:cs typeface="+mn-cs"/>
                </a:rPr>
                <a:t>TA’er</a:t>
              </a:r>
              <a:endPar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endParaRPr>
            </a:p>
          </p:txBody>
        </p:sp>
        <p:sp>
          <p:nvSpPr>
            <p:cNvPr id="44" name="TextBox 43"/>
            <p:cNvSpPr txBox="1"/>
            <p:nvPr/>
          </p:nvSpPr>
          <p:spPr>
            <a:xfrm>
              <a:off x="1591375" y="5256737"/>
              <a:ext cx="2491817" cy="94237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rPr>
                <a:t>Dagens Test (DT)</a:t>
              </a:r>
            </a:p>
          </p:txBody>
        </p:sp>
      </p:grpSp>
      <p:sp>
        <p:nvSpPr>
          <p:cNvPr id="45" name="Rectangle 44"/>
          <p:cNvSpPr/>
          <p:nvPr/>
        </p:nvSpPr>
        <p:spPr bwMode="auto">
          <a:xfrm>
            <a:off x="6188513" y="263783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46" name="Rectangle 45"/>
          <p:cNvSpPr/>
          <p:nvPr/>
        </p:nvSpPr>
        <p:spPr bwMode="auto">
          <a:xfrm>
            <a:off x="5611865" y="263839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47" name="Rectangle 46"/>
          <p:cNvSpPr/>
          <p:nvPr/>
        </p:nvSpPr>
        <p:spPr bwMode="auto">
          <a:xfrm>
            <a:off x="6775009" y="263370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48" name="Rectangle 47"/>
          <p:cNvSpPr/>
          <p:nvPr/>
        </p:nvSpPr>
        <p:spPr bwMode="auto">
          <a:xfrm>
            <a:off x="7334693" y="262982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49" name="Rectangle 48"/>
          <p:cNvSpPr/>
          <p:nvPr/>
        </p:nvSpPr>
        <p:spPr bwMode="auto">
          <a:xfrm>
            <a:off x="8497837" y="263074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50" name="Rectangle 49"/>
          <p:cNvSpPr/>
          <p:nvPr/>
        </p:nvSpPr>
        <p:spPr bwMode="auto">
          <a:xfrm>
            <a:off x="7921189" y="263130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51" name="Rectangle 50"/>
          <p:cNvSpPr/>
          <p:nvPr/>
        </p:nvSpPr>
        <p:spPr bwMode="auto">
          <a:xfrm>
            <a:off x="9084333" y="262661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52" name="Rectangle 51"/>
          <p:cNvSpPr/>
          <p:nvPr/>
        </p:nvSpPr>
        <p:spPr bwMode="auto">
          <a:xfrm>
            <a:off x="3304511" y="263931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53" name="Rectangle 52"/>
          <p:cNvSpPr/>
          <p:nvPr/>
        </p:nvSpPr>
        <p:spPr bwMode="auto">
          <a:xfrm>
            <a:off x="4467655" y="2640233"/>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54" name="Rectangle 53"/>
          <p:cNvSpPr/>
          <p:nvPr/>
        </p:nvSpPr>
        <p:spPr bwMode="auto">
          <a:xfrm>
            <a:off x="3891007" y="2640792"/>
            <a:ext cx="503470" cy="2592288"/>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grpSp>
        <p:nvGrpSpPr>
          <p:cNvPr id="56" name="Group 55"/>
          <p:cNvGrpSpPr/>
          <p:nvPr/>
        </p:nvGrpSpPr>
        <p:grpSpPr>
          <a:xfrm>
            <a:off x="9675985" y="2640233"/>
            <a:ext cx="1407256" cy="2574181"/>
            <a:chOff x="1342678" y="1872765"/>
            <a:chExt cx="2808312" cy="4378809"/>
          </a:xfrm>
        </p:grpSpPr>
        <p:sp>
          <p:nvSpPr>
            <p:cNvPr id="57" name="Rectangle 56"/>
            <p:cNvSpPr/>
            <p:nvPr/>
          </p:nvSpPr>
          <p:spPr bwMode="auto">
            <a:xfrm>
              <a:off x="1342678" y="1872765"/>
              <a:ext cx="2808312" cy="4378809"/>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8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60" name="TextBox 59"/>
            <p:cNvSpPr txBox="1"/>
            <p:nvPr/>
          </p:nvSpPr>
          <p:spPr>
            <a:xfrm>
              <a:off x="1502493" y="3169744"/>
              <a:ext cx="2648497" cy="150082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432"/>
                </a:spcBef>
                <a:spcAft>
                  <a:spcPct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rPr>
                <a:t>Matematik</a:t>
              </a:r>
            </a:p>
            <a:p>
              <a:pPr marL="0" marR="0" lvl="0" indent="0" algn="ctr" defTabSz="914400" rtl="0" eaLnBrk="1" fontAlgn="base" latinLnBrk="0" hangingPunct="1">
                <a:lnSpc>
                  <a:spcPct val="100000"/>
                </a:lnSpc>
                <a:spcBef>
                  <a:spcPts val="432"/>
                </a:spcBef>
                <a:spcAft>
                  <a:spcPct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rPr>
                <a:t> ”</a:t>
              </a:r>
              <a:r>
                <a:rPr kumimoji="0" lang="da-DK" sz="1800" b="0" i="0" u="none" strike="noStrike" kern="1200" cap="none" spc="0" normalizeH="0" baseline="0" noProof="0" dirty="0" err="1">
                  <a:ln>
                    <a:noFill/>
                  </a:ln>
                  <a:solidFill>
                    <a:srgbClr val="000000"/>
                  </a:solidFill>
                  <a:effectLst/>
                  <a:uLnTx/>
                  <a:uFillTx/>
                  <a:latin typeface="Arial"/>
                  <a:ea typeface="ＭＳ Ｐゴシック" pitchFamily="-80" charset="-128"/>
                  <a:cs typeface="+mn-cs"/>
                </a:rPr>
                <a:t>Svende-prøve</a:t>
              </a:r>
              <a:r>
                <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rPr>
                <a:t>”</a:t>
              </a:r>
            </a:p>
          </p:txBody>
        </p:sp>
      </p:grpSp>
      <p:sp>
        <p:nvSpPr>
          <p:cNvPr id="66" name="Rektangel: foldet hjørne 1">
            <a:extLst>
              <a:ext uri="{FF2B5EF4-FFF2-40B4-BE49-F238E27FC236}">
                <a16:creationId xmlns:a16="http://schemas.microsoft.com/office/drawing/2014/main" id="{181FE59B-3FD3-6252-6AF7-791310FFC60D}"/>
              </a:ext>
            </a:extLst>
          </p:cNvPr>
          <p:cNvSpPr/>
          <p:nvPr/>
        </p:nvSpPr>
        <p:spPr bwMode="auto">
          <a:xfrm>
            <a:off x="5434378" y="4224163"/>
            <a:ext cx="3744416" cy="1793128"/>
          </a:xfrm>
          <a:prstGeom prst="foldedCorner">
            <a:avLst/>
          </a:prstGeom>
          <a:solidFill>
            <a:srgbClr val="FFCC00"/>
          </a:solidFill>
          <a:ln w="9525" cap="flat" cmpd="sng" algn="ctr">
            <a:solidFill>
              <a:srgbClr val="FFFF00"/>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2000" b="1" i="0" u="none" strike="noStrike" kern="1200" cap="none" spc="0" normalizeH="0" baseline="0" noProof="0" dirty="0">
              <a:ln>
                <a:noFill/>
              </a:ln>
              <a:solidFill>
                <a:srgbClr val="000000"/>
              </a:solidFill>
              <a:effectLst/>
              <a:uLnTx/>
              <a:uFillTx/>
              <a:latin typeface="Arial"/>
              <a:ea typeface="ＭＳ Ｐゴシック" pitchFamily="-80" charset="-128"/>
              <a:cs typeface="+mn-cs"/>
            </a:endParaRPr>
          </a:p>
          <a:p>
            <a:pPr marL="0" marR="0" lvl="0" indent="0" algn="ctr" defTabSz="914400" rtl="0" eaLnBrk="1" fontAlgn="base" latinLnBrk="0" hangingPunct="1">
              <a:lnSpc>
                <a:spcPct val="100000"/>
              </a:lnSpc>
              <a:spcBef>
                <a:spcPts val="432"/>
              </a:spcBef>
              <a:spcAft>
                <a:spcPct val="0"/>
              </a:spcAft>
              <a:buClrTx/>
              <a:buSzTx/>
              <a:buFontTx/>
              <a:buNone/>
              <a:tabLst/>
              <a:defRPr/>
            </a:pPr>
            <a:r>
              <a:rPr kumimoji="0" lang="da-DK" sz="2000" b="1" i="0" u="none" strike="noStrike" kern="1200" cap="none" spc="0" normalizeH="0" baseline="0" noProof="0" dirty="0">
                <a:ln>
                  <a:noFill/>
                </a:ln>
                <a:solidFill>
                  <a:srgbClr val="000000"/>
                </a:solidFill>
                <a:effectLst/>
                <a:uLnTx/>
                <a:uFillTx/>
                <a:latin typeface="Arial"/>
                <a:ea typeface="ＭＳ Ｐゴシック" pitchFamily="-80" charset="-128"/>
                <a:cs typeface="+mn-cs"/>
              </a:rPr>
              <a:t>Forslag: </a:t>
            </a:r>
          </a:p>
          <a:p>
            <a:pPr marL="0" marR="0" lvl="0" indent="0" algn="ctr" defTabSz="914400" rtl="0" eaLnBrk="1" fontAlgn="base" latinLnBrk="0" hangingPunct="1">
              <a:lnSpc>
                <a:spcPct val="100000"/>
              </a:lnSpc>
              <a:spcBef>
                <a:spcPts val="432"/>
              </a:spcBef>
              <a:spcAft>
                <a:spcPct val="0"/>
              </a:spcAft>
              <a:buClrTx/>
              <a:buSzTx/>
              <a:buFontTx/>
              <a:buNone/>
              <a:tabLst/>
              <a:defRPr/>
            </a:pPr>
            <a:r>
              <a:rPr kumimoji="0" lang="da-DK" sz="2000" b="1" i="0" u="none" strike="noStrike" kern="1200" cap="none" spc="0" normalizeH="0" baseline="0" noProof="0" dirty="0">
                <a:ln>
                  <a:noFill/>
                </a:ln>
                <a:solidFill>
                  <a:srgbClr val="000000"/>
                </a:solidFill>
                <a:effectLst/>
                <a:uLnTx/>
                <a:uFillTx/>
                <a:latin typeface="Arial"/>
                <a:ea typeface="ＭＳ Ｐゴシック" pitchFamily="-80" charset="-128"/>
                <a:cs typeface="+mn-cs"/>
              </a:rPr>
              <a:t>B/IB fremfor 7 skala </a:t>
            </a:r>
          </a:p>
          <a:p>
            <a:pPr marL="0" marR="0" lvl="0" indent="0" algn="ctr" defTabSz="914400" rtl="0" eaLnBrk="1" fontAlgn="base" latinLnBrk="0" hangingPunct="1">
              <a:lnSpc>
                <a:spcPct val="100000"/>
              </a:lnSpc>
              <a:spcBef>
                <a:spcPts val="432"/>
              </a:spcBef>
              <a:spcAft>
                <a:spcPct val="0"/>
              </a:spcAft>
              <a:buClrTx/>
              <a:buSzTx/>
              <a:buFontTx/>
              <a:buNone/>
              <a:tabLst/>
              <a:defRPr/>
            </a:pPr>
            <a:r>
              <a:rPr kumimoji="0" lang="da-DK" sz="2000" b="1" i="0" u="none" strike="noStrike" kern="1200" cap="none" spc="0" normalizeH="0" baseline="0" noProof="0" dirty="0">
                <a:ln>
                  <a:noFill/>
                </a:ln>
                <a:solidFill>
                  <a:srgbClr val="000000"/>
                </a:solidFill>
                <a:effectLst/>
                <a:uLnTx/>
                <a:uFillTx/>
                <a:latin typeface="Arial"/>
                <a:ea typeface="ＭＳ Ｐゴシック" pitchFamily="-80" charset="-128"/>
                <a:cs typeface="+mn-cs"/>
              </a:rPr>
              <a:t>for begge kurser</a:t>
            </a:r>
          </a:p>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2000" b="1" i="0" u="none" strike="noStrike" kern="1200" cap="none" spc="0" normalizeH="0" baseline="0" noProof="0" dirty="0">
              <a:ln>
                <a:noFill/>
              </a:ln>
              <a:solidFill>
                <a:srgbClr val="990000"/>
              </a:solidFill>
              <a:effectLst/>
              <a:uLnTx/>
              <a:uFillTx/>
              <a:latin typeface="Arial"/>
              <a:ea typeface="ＭＳ Ｐゴシック" pitchFamily="-80" charset="-128"/>
              <a:cs typeface="+mn-cs"/>
            </a:endParaRPr>
          </a:p>
        </p:txBody>
      </p:sp>
    </p:spTree>
    <p:extLst>
      <p:ext uri="{BB962C8B-B14F-4D97-AF65-F5344CB8AC3E}">
        <p14:creationId xmlns:p14="http://schemas.microsoft.com/office/powerpoint/2010/main" val="205525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4A3FA-DE28-196D-BDBA-B694E5F675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FA6676-B573-68E1-0A78-01C1EFCDACD4}"/>
              </a:ext>
            </a:extLst>
          </p:cNvPr>
          <p:cNvSpPr>
            <a:spLocks noGrp="1"/>
          </p:cNvSpPr>
          <p:nvPr>
            <p:ph type="ctrTitle"/>
          </p:nvPr>
        </p:nvSpPr>
        <p:spPr/>
        <p:txBody>
          <a:bodyPr/>
          <a:lstStyle/>
          <a:p>
            <a:r>
              <a:rPr lang="da-DK" dirty="0"/>
              <a:t>Faglige familier/ fællesskaber</a:t>
            </a:r>
          </a:p>
        </p:txBody>
      </p:sp>
      <p:sp>
        <p:nvSpPr>
          <p:cNvPr id="5" name="Subtitle 4">
            <a:extLst>
              <a:ext uri="{FF2B5EF4-FFF2-40B4-BE49-F238E27FC236}">
                <a16:creationId xmlns:a16="http://schemas.microsoft.com/office/drawing/2014/main" id="{9A4A60F1-41DE-EE6D-1B68-02EF05D19581}"/>
              </a:ext>
            </a:extLst>
          </p:cNvPr>
          <p:cNvSpPr>
            <a:spLocks noGrp="1"/>
          </p:cNvSpPr>
          <p:nvPr>
            <p:ph type="subTitle" idx="1"/>
          </p:nvPr>
        </p:nvSpPr>
        <p:spPr/>
        <p:txBody>
          <a:bodyPr/>
          <a:lstStyle/>
          <a:p>
            <a:r>
              <a:rPr lang="da-DK" dirty="0"/>
              <a:t>Torsdag den 29. feb. 2024</a:t>
            </a:r>
          </a:p>
        </p:txBody>
      </p:sp>
    </p:spTree>
    <p:custDataLst>
      <p:custData r:id="rId1"/>
      <p:custData r:id="rId2"/>
    </p:custDataLst>
    <p:extLst>
      <p:ext uri="{BB962C8B-B14F-4D97-AF65-F5344CB8AC3E}">
        <p14:creationId xmlns:p14="http://schemas.microsoft.com/office/powerpoint/2010/main" val="145554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CDDC-DEF3-29C4-4AF9-CA11A1057340}"/>
              </a:ext>
            </a:extLst>
          </p:cNvPr>
          <p:cNvSpPr>
            <a:spLocks noGrp="1"/>
          </p:cNvSpPr>
          <p:nvPr>
            <p:ph type="title"/>
          </p:nvPr>
        </p:nvSpPr>
        <p:spPr/>
        <p:txBody>
          <a:bodyPr/>
          <a:lstStyle/>
          <a:p>
            <a:r>
              <a:rPr lang="da-DK" dirty="0"/>
              <a:t>Hvorfor familier? </a:t>
            </a:r>
          </a:p>
        </p:txBody>
      </p:sp>
      <p:sp>
        <p:nvSpPr>
          <p:cNvPr id="3" name="Pladsholder til indhold 2">
            <a:extLst>
              <a:ext uri="{FF2B5EF4-FFF2-40B4-BE49-F238E27FC236}">
                <a16:creationId xmlns:a16="http://schemas.microsoft.com/office/drawing/2014/main" id="{33A3FFCB-97AE-56EB-4362-2D75A4FCC574}"/>
              </a:ext>
            </a:extLst>
          </p:cNvPr>
          <p:cNvSpPr>
            <a:spLocks noGrp="1"/>
          </p:cNvSpPr>
          <p:nvPr>
            <p:ph idx="1"/>
          </p:nvPr>
        </p:nvSpPr>
        <p:spPr/>
        <p:txBody>
          <a:bodyPr/>
          <a:lstStyle/>
          <a:p>
            <a:r>
              <a:rPr lang="da-DK" sz="2400" dirty="0"/>
              <a:t>Mindre grupper af studieledere, der har meget til fælles</a:t>
            </a:r>
          </a:p>
          <a:p>
            <a:endParaRPr lang="da-DK" sz="2400" dirty="0"/>
          </a:p>
          <a:p>
            <a:r>
              <a:rPr lang="da-DK" sz="2400" dirty="0"/>
              <a:t>Se hinandens studieplaner og kurser</a:t>
            </a:r>
          </a:p>
          <a:p>
            <a:pPr lvl="1"/>
            <a:r>
              <a:rPr lang="da-DK" sz="2400" dirty="0"/>
              <a:t> Identificere oplagte kurser til egen uddannelse</a:t>
            </a:r>
          </a:p>
          <a:p>
            <a:pPr lvl="1"/>
            <a:r>
              <a:rPr lang="da-DK" sz="2400" dirty="0"/>
              <a:t> Opdage oplagte tilvalgskurser </a:t>
            </a:r>
          </a:p>
          <a:p>
            <a:endParaRPr lang="da-DK" sz="2400" dirty="0"/>
          </a:p>
          <a:p>
            <a:r>
              <a:rPr lang="da-DK" sz="2400" dirty="0"/>
              <a:t>Samlæsning af familiekurser</a:t>
            </a:r>
          </a:p>
          <a:p>
            <a:pPr lvl="1"/>
            <a:r>
              <a:rPr lang="da-DK" sz="2400" dirty="0"/>
              <a:t> Bedre realiering af de akutte besparelser</a:t>
            </a:r>
          </a:p>
          <a:p>
            <a:pPr lvl="1"/>
            <a:r>
              <a:rPr lang="da-DK" sz="2400" dirty="0"/>
              <a:t> Skaber tid til specialkurser og videregående tilvalgskurser</a:t>
            </a:r>
          </a:p>
          <a:p>
            <a:pPr lvl="1"/>
            <a:r>
              <a:rPr lang="da-DK" sz="2400" dirty="0"/>
              <a:t> Mere ensartet fundament for familiestuderende til tilvalgskurser</a:t>
            </a:r>
          </a:p>
          <a:p>
            <a:pPr lvl="1"/>
            <a:endParaRPr lang="da-DK" sz="2400" dirty="0"/>
          </a:p>
        </p:txBody>
      </p:sp>
      <p:sp>
        <p:nvSpPr>
          <p:cNvPr id="4" name="Pladsholder til slidenummer 3">
            <a:extLst>
              <a:ext uri="{FF2B5EF4-FFF2-40B4-BE49-F238E27FC236}">
                <a16:creationId xmlns:a16="http://schemas.microsoft.com/office/drawing/2014/main" id="{64EF40EE-9171-547A-914C-746E8BC28FD0}"/>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12</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extLst>
      <p:ext uri="{BB962C8B-B14F-4D97-AF65-F5344CB8AC3E}">
        <p14:creationId xmlns:p14="http://schemas.microsoft.com/office/powerpoint/2010/main" val="369483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03EA872-A674-449B-A120-B97244F8E91D}" type="slidenum">
              <a:rPr lang="en-GB" smtClean="0"/>
              <a:pPr/>
              <a:t>13</a:t>
            </a:fld>
            <a:endParaRPr lang="en-GB" dirty="0"/>
          </a:p>
        </p:txBody>
      </p:sp>
      <p:graphicFrame>
        <p:nvGraphicFramePr>
          <p:cNvPr id="6" name="Google Shape;167;p21"/>
          <p:cNvGraphicFramePr/>
          <p:nvPr>
            <p:extLst>
              <p:ext uri="{D42A27DB-BD31-4B8C-83A1-F6EECF244321}">
                <p14:modId xmlns:p14="http://schemas.microsoft.com/office/powerpoint/2010/main" val="3634292428"/>
              </p:ext>
            </p:extLst>
          </p:nvPr>
        </p:nvGraphicFramePr>
        <p:xfrm>
          <a:off x="323370" y="990826"/>
          <a:ext cx="11532476" cy="4742430"/>
        </p:xfrm>
        <a:graphic>
          <a:graphicData uri="http://schemas.openxmlformats.org/drawingml/2006/table">
            <a:tbl>
              <a:tblPr>
                <a:noFill/>
              </a:tblPr>
              <a:tblGrid>
                <a:gridCol w="2304256">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238966">
                  <a:extLst>
                    <a:ext uri="{9D8B030D-6E8A-4147-A177-3AD203B41FA5}">
                      <a16:colId xmlns:a16="http://schemas.microsoft.com/office/drawing/2014/main" val="20002"/>
                    </a:ext>
                  </a:extLst>
                </a:gridCol>
                <a:gridCol w="2306495">
                  <a:extLst>
                    <a:ext uri="{9D8B030D-6E8A-4147-A177-3AD203B41FA5}">
                      <a16:colId xmlns:a16="http://schemas.microsoft.com/office/drawing/2014/main" val="20003"/>
                    </a:ext>
                  </a:extLst>
                </a:gridCol>
                <a:gridCol w="2306495">
                  <a:extLst>
                    <a:ext uri="{9D8B030D-6E8A-4147-A177-3AD203B41FA5}">
                      <a16:colId xmlns:a16="http://schemas.microsoft.com/office/drawing/2014/main" val="20004"/>
                    </a:ext>
                  </a:extLst>
                </a:gridCol>
              </a:tblGrid>
              <a:tr h="609481">
                <a:tc>
                  <a:txBody>
                    <a:bodyPr/>
                    <a:lstStyle/>
                    <a:p>
                      <a:pPr marL="0" lvl="0" indent="0" algn="l" rtl="0">
                        <a:spcBef>
                          <a:spcPts val="0"/>
                        </a:spcBef>
                        <a:spcAft>
                          <a:spcPts val="0"/>
                        </a:spcAft>
                        <a:buNone/>
                      </a:pPr>
                      <a:r>
                        <a:rPr lang="da-DK" sz="1600" b="1" dirty="0"/>
                        <a:t>It og elektronik</a:t>
                      </a:r>
                      <a:endParaRPr sz="16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tc>
                  <a:txBody>
                    <a:bodyPr/>
                    <a:lstStyle/>
                    <a:p>
                      <a:pPr marL="0" lvl="0" indent="0" algn="l" rtl="0">
                        <a:spcBef>
                          <a:spcPts val="0"/>
                        </a:spcBef>
                        <a:spcAft>
                          <a:spcPts val="0"/>
                        </a:spcAft>
                        <a:buNone/>
                      </a:pPr>
                      <a:r>
                        <a:rPr lang="da-DK" sz="1600" b="1" dirty="0"/>
                        <a:t>Industri</a:t>
                      </a:r>
                      <a:endParaRPr sz="16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tc>
                  <a:txBody>
                    <a:bodyPr/>
                    <a:lstStyle/>
                    <a:p>
                      <a:pPr marL="0" lvl="0" indent="0" algn="l" rtl="0">
                        <a:spcBef>
                          <a:spcPts val="0"/>
                        </a:spcBef>
                        <a:spcAft>
                          <a:spcPts val="0"/>
                        </a:spcAft>
                        <a:buNone/>
                      </a:pPr>
                      <a:r>
                        <a:rPr lang="da-DK" sz="1600" b="1" dirty="0"/>
                        <a:t>Kemi/Biotek</a:t>
                      </a:r>
                      <a:endParaRPr sz="16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tc>
                  <a:txBody>
                    <a:bodyPr/>
                    <a:lstStyle/>
                    <a:p>
                      <a:pPr marL="0" lvl="0" indent="0" algn="l" rtl="0">
                        <a:spcBef>
                          <a:spcPts val="0"/>
                        </a:spcBef>
                        <a:spcAft>
                          <a:spcPts val="0"/>
                        </a:spcAft>
                        <a:buNone/>
                      </a:pPr>
                      <a:r>
                        <a:rPr lang="da-DK" sz="1600" b="1" dirty="0"/>
                        <a:t>Byggeri/anlæg</a:t>
                      </a:r>
                      <a:endParaRPr sz="16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tc>
                  <a:txBody>
                    <a:bodyPr/>
                    <a:lstStyle/>
                    <a:p>
                      <a:pPr marL="0" lvl="0" indent="0" algn="l" rtl="0">
                        <a:spcBef>
                          <a:spcPts val="0"/>
                        </a:spcBef>
                        <a:spcAft>
                          <a:spcPts val="0"/>
                        </a:spcAft>
                        <a:buNone/>
                      </a:pPr>
                      <a:endParaRPr sz="1600" b="1"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solidFill>
                      <a:srgbClr val="009DE2"/>
                    </a:solidFill>
                  </a:tcPr>
                </a:tc>
                <a:extLst>
                  <a:ext uri="{0D108BD9-81ED-4DB2-BD59-A6C34878D82A}">
                    <a16:rowId xmlns:a16="http://schemas.microsoft.com/office/drawing/2014/main" val="10000"/>
                  </a:ext>
                </a:extLst>
              </a:tr>
              <a:tr h="4132949">
                <a:tc>
                  <a:txBody>
                    <a:bodyPr/>
                    <a:lstStyle/>
                    <a:p>
                      <a:pPr marL="0" lvl="0" indent="0" algn="l" rtl="0">
                        <a:spcBef>
                          <a:spcPts val="0"/>
                        </a:spcBef>
                        <a:spcAft>
                          <a:spcPts val="0"/>
                        </a:spcAft>
                        <a:buNone/>
                      </a:pPr>
                      <a:r>
                        <a:rPr lang="da-DK" sz="1600" dirty="0"/>
                        <a:t>IT – økonomi</a:t>
                      </a:r>
                      <a:endParaRPr lang="da-DK" sz="1600" dirty="0">
                        <a:highlight>
                          <a:srgbClr val="FF0000"/>
                        </a:highlight>
                      </a:endParaRPr>
                    </a:p>
                    <a:p>
                      <a:pPr marL="0" lvl="0" indent="0" algn="l" rtl="0">
                        <a:spcBef>
                          <a:spcPts val="0"/>
                        </a:spcBef>
                        <a:spcAft>
                          <a:spcPts val="0"/>
                        </a:spcAft>
                        <a:buNone/>
                      </a:pPr>
                      <a:endParaRPr lang="da-DK" sz="1600" dirty="0"/>
                    </a:p>
                    <a:p>
                      <a:pPr marL="0" lvl="0" indent="0" algn="l" rtl="0">
                        <a:spcBef>
                          <a:spcPts val="0"/>
                        </a:spcBef>
                        <a:spcAft>
                          <a:spcPts val="0"/>
                        </a:spcAft>
                        <a:buNone/>
                      </a:pPr>
                      <a:r>
                        <a:rPr lang="da-DK" sz="1600" dirty="0"/>
                        <a:t>Sundhedsteknologi</a:t>
                      </a:r>
                      <a:endParaRPr lang="da-DK" sz="1600" dirty="0">
                        <a:highlight>
                          <a:srgbClr val="FF0000"/>
                        </a:highlight>
                      </a:endParaRPr>
                    </a:p>
                    <a:p>
                      <a:pPr marL="0" lvl="0" indent="0" algn="l" rtl="0">
                        <a:spcBef>
                          <a:spcPts val="0"/>
                        </a:spcBef>
                        <a:spcAft>
                          <a:spcPts val="0"/>
                        </a:spcAft>
                        <a:buNone/>
                      </a:pPr>
                      <a:endParaRPr lang="da-DK"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t>IT – Elektronik</a:t>
                      </a:r>
                    </a:p>
                    <a:p>
                      <a:pPr marL="0" marR="0" lvl="0" indent="0" algn="l" defTabSz="914400" rtl="0" eaLnBrk="1" fontAlgn="auto" latinLnBrk="0" hangingPunct="1">
                        <a:lnSpc>
                          <a:spcPct val="100000"/>
                        </a:lnSpc>
                        <a:spcBef>
                          <a:spcPts val="0"/>
                        </a:spcBef>
                        <a:spcAft>
                          <a:spcPts val="0"/>
                        </a:spcAft>
                        <a:buClrTx/>
                        <a:buSzTx/>
                        <a:buFontTx/>
                        <a:buNone/>
                        <a:tabLst/>
                        <a:defRPr/>
                      </a:pPr>
                      <a:endParaRPr sz="1600" dirty="0"/>
                    </a:p>
                    <a:p>
                      <a:pPr marL="0" lvl="0" indent="0" algn="l" rtl="0">
                        <a:spcBef>
                          <a:spcPts val="0"/>
                        </a:spcBef>
                        <a:spcAft>
                          <a:spcPts val="0"/>
                        </a:spcAft>
                        <a:buClr>
                          <a:schemeClr val="dk1"/>
                        </a:buClr>
                        <a:buSzPts val="1100"/>
                        <a:buFont typeface="Arial"/>
                        <a:buNone/>
                      </a:pPr>
                      <a:r>
                        <a:rPr lang="da-DK" sz="1600" dirty="0"/>
                        <a:t>Softwareteknologi</a:t>
                      </a:r>
                      <a:endParaRPr sz="1600" dirty="0">
                        <a:highlight>
                          <a:srgbClr val="FF0000"/>
                        </a:highlight>
                      </a:endParaRPr>
                    </a:p>
                    <a:p>
                      <a:pPr marL="0" lvl="0" indent="0" algn="l" rtl="0">
                        <a:spcBef>
                          <a:spcPts val="0"/>
                        </a:spcBef>
                        <a:spcAft>
                          <a:spcPts val="0"/>
                        </a:spcAft>
                        <a:buClr>
                          <a:schemeClr val="dk1"/>
                        </a:buClr>
                        <a:buSzPts val="1100"/>
                        <a:buFont typeface="Arial"/>
                        <a:buNone/>
                      </a:pPr>
                      <a:endParaRPr lang="da-DK" sz="1600" dirty="0"/>
                    </a:p>
                    <a:p>
                      <a:pPr marL="0" lvl="0" indent="0" algn="l" rtl="0">
                        <a:spcBef>
                          <a:spcPts val="0"/>
                        </a:spcBef>
                        <a:spcAft>
                          <a:spcPts val="0"/>
                        </a:spcAft>
                        <a:buNone/>
                      </a:pPr>
                      <a:r>
                        <a:rPr lang="da-DK" sz="1600" dirty="0"/>
                        <a:t>Elektrisk energiteknologi</a:t>
                      </a:r>
                      <a:endParaRPr lang="da-DK" sz="1600" dirty="0">
                        <a:highlight>
                          <a:srgbClr val="FF0000"/>
                        </a:highlight>
                      </a:endParaRPr>
                    </a:p>
                    <a:p>
                      <a:pPr marL="0" lvl="0" indent="0" algn="l" rtl="0">
                        <a:spcBef>
                          <a:spcPts val="0"/>
                        </a:spcBef>
                        <a:spcAft>
                          <a:spcPts val="0"/>
                        </a:spcAft>
                        <a:buClr>
                          <a:schemeClr val="dk1"/>
                        </a:buClr>
                        <a:buSzPts val="1100"/>
                        <a:buFont typeface="Arial"/>
                        <a:buNone/>
                      </a:pPr>
                      <a:endParaRPr lang="da-DK" sz="1600" dirty="0"/>
                    </a:p>
                    <a:p>
                      <a:pPr marL="0" lvl="0" indent="0" algn="l" rtl="0">
                        <a:spcBef>
                          <a:spcPts val="0"/>
                        </a:spcBef>
                        <a:spcAft>
                          <a:spcPts val="0"/>
                        </a:spcAft>
                        <a:buClr>
                          <a:schemeClr val="dk1"/>
                        </a:buClr>
                        <a:buSzPts val="1100"/>
                        <a:buFont typeface="Arial"/>
                        <a:buNone/>
                      </a:pPr>
                      <a:r>
                        <a:rPr lang="da-DK" sz="1600" dirty="0"/>
                        <a:t>Elektroteknologi</a:t>
                      </a:r>
                      <a:endParaRPr sz="1600" dirty="0"/>
                    </a:p>
                    <a:p>
                      <a:pPr marL="0" lvl="0" indent="0" algn="l" rtl="0">
                        <a:spcBef>
                          <a:spcPts val="0"/>
                        </a:spcBef>
                        <a:spcAft>
                          <a:spcPts val="0"/>
                        </a:spcAft>
                        <a:buNone/>
                      </a:pPr>
                      <a:endParaRPr sz="1600"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tc>
                  <a:txBody>
                    <a:bodyPr/>
                    <a:lstStyle/>
                    <a:p>
                      <a:pPr marL="0" lvl="0" indent="0" algn="l" rtl="0">
                        <a:spcBef>
                          <a:spcPts val="0"/>
                        </a:spcBef>
                        <a:spcAft>
                          <a:spcPts val="0"/>
                        </a:spcAft>
                        <a:buNone/>
                      </a:pPr>
                      <a:r>
                        <a:rPr lang="da-DK" sz="1600" dirty="0"/>
                        <a:t>Eksport og teknologi</a:t>
                      </a:r>
                      <a:endParaRPr sz="1600" dirty="0"/>
                    </a:p>
                    <a:p>
                      <a:pPr marL="0" lvl="0" indent="0" algn="l" rtl="0">
                        <a:spcBef>
                          <a:spcPts val="0"/>
                        </a:spcBef>
                        <a:spcAft>
                          <a:spcPts val="0"/>
                        </a:spcAft>
                        <a:buClr>
                          <a:schemeClr val="dk1"/>
                        </a:buClr>
                        <a:buSzPts val="1100"/>
                        <a:buFont typeface="Arial"/>
                        <a:buNone/>
                      </a:pPr>
                      <a:endParaRPr sz="1600" dirty="0"/>
                    </a:p>
                    <a:p>
                      <a:pPr marL="0" lvl="0" indent="0" algn="l" rtl="0">
                        <a:spcBef>
                          <a:spcPts val="0"/>
                        </a:spcBef>
                        <a:spcAft>
                          <a:spcPts val="0"/>
                        </a:spcAft>
                        <a:buNone/>
                      </a:pPr>
                      <a:r>
                        <a:rPr lang="da-DK" sz="1600" dirty="0"/>
                        <a:t>Produktion</a:t>
                      </a:r>
                      <a:endParaRPr sz="1600" dirty="0">
                        <a:solidFill>
                          <a:schemeClr val="accent4"/>
                        </a:solidFill>
                      </a:endParaRPr>
                    </a:p>
                    <a:p>
                      <a:pPr marL="0" lvl="0" indent="0" algn="l" rtl="0">
                        <a:spcBef>
                          <a:spcPts val="0"/>
                        </a:spcBef>
                        <a:spcAft>
                          <a:spcPts val="0"/>
                        </a:spcAft>
                        <a:buClr>
                          <a:schemeClr val="dk1"/>
                        </a:buClr>
                        <a:buSzPts val="1100"/>
                        <a:buFont typeface="Arial"/>
                        <a:buNone/>
                      </a:pPr>
                      <a:r>
                        <a:rPr lang="da-DK" sz="1600" dirty="0"/>
                        <a:t> </a:t>
                      </a:r>
                      <a:endParaRPr sz="1600" dirty="0"/>
                    </a:p>
                    <a:p>
                      <a:pPr marL="0" lvl="0" indent="0" algn="l" rtl="0">
                        <a:spcBef>
                          <a:spcPts val="0"/>
                        </a:spcBef>
                        <a:spcAft>
                          <a:spcPts val="0"/>
                        </a:spcAft>
                        <a:buNone/>
                      </a:pPr>
                      <a:r>
                        <a:rPr lang="da-DK" sz="1600" dirty="0"/>
                        <a:t>Proces og innovation</a:t>
                      </a:r>
                      <a:endParaRPr sz="1600" dirty="0"/>
                    </a:p>
                    <a:p>
                      <a:pPr marL="0" lvl="0" indent="0" algn="l" rtl="0">
                        <a:spcBef>
                          <a:spcPts val="0"/>
                        </a:spcBef>
                        <a:spcAft>
                          <a:spcPts val="0"/>
                        </a:spcAft>
                        <a:buClr>
                          <a:schemeClr val="dk1"/>
                        </a:buClr>
                        <a:buSzPts val="1100"/>
                        <a:buFont typeface="Arial"/>
                        <a:buNone/>
                      </a:pPr>
                      <a:endParaRPr sz="1600" dirty="0"/>
                    </a:p>
                    <a:p>
                      <a:pPr marL="0" lvl="0" indent="0" algn="l" rtl="0">
                        <a:spcBef>
                          <a:spcPts val="0"/>
                        </a:spcBef>
                        <a:spcAft>
                          <a:spcPts val="0"/>
                        </a:spcAft>
                        <a:buNone/>
                      </a:pPr>
                      <a:r>
                        <a:rPr lang="da-DK" sz="1600" dirty="0"/>
                        <a:t>Maskinteknik </a:t>
                      </a:r>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tc>
                  <a:txBody>
                    <a:bodyPr/>
                    <a:lstStyle/>
                    <a:p>
                      <a:pPr marL="0" lvl="0" indent="0" algn="l" rtl="0">
                        <a:spcBef>
                          <a:spcPts val="0"/>
                        </a:spcBef>
                        <a:spcAft>
                          <a:spcPts val="0"/>
                        </a:spcAft>
                        <a:buNone/>
                      </a:pPr>
                      <a:r>
                        <a:rPr lang="da-DK" sz="1600" dirty="0"/>
                        <a:t>Kemi og bioteknik</a:t>
                      </a:r>
                      <a:endParaRPr sz="1600" dirty="0"/>
                    </a:p>
                    <a:p>
                      <a:pPr marL="0" lvl="0" indent="0" algn="l" rtl="0">
                        <a:spcBef>
                          <a:spcPts val="0"/>
                        </a:spcBef>
                        <a:spcAft>
                          <a:spcPts val="0"/>
                        </a:spcAft>
                        <a:buClr>
                          <a:schemeClr val="dk1"/>
                        </a:buClr>
                        <a:buSzPts val="1100"/>
                        <a:buFont typeface="Arial"/>
                        <a:buNone/>
                      </a:pPr>
                      <a:endParaRPr lang="da-DK" sz="1600" dirty="0"/>
                    </a:p>
                    <a:p>
                      <a:pPr marL="0" lvl="0" indent="0" algn="l" rtl="0">
                        <a:spcBef>
                          <a:spcPts val="0"/>
                        </a:spcBef>
                        <a:spcAft>
                          <a:spcPts val="0"/>
                        </a:spcAft>
                        <a:buClr>
                          <a:schemeClr val="dk1"/>
                        </a:buClr>
                        <a:buSzPts val="1100"/>
                        <a:buFont typeface="Arial"/>
                        <a:buNone/>
                      </a:pPr>
                      <a:r>
                        <a:rPr lang="da-DK" sz="1600" dirty="0" err="1"/>
                        <a:t>Kemiteknik</a:t>
                      </a:r>
                      <a:r>
                        <a:rPr lang="da-DK" sz="1600" dirty="0"/>
                        <a:t> og </a:t>
                      </a:r>
                    </a:p>
                    <a:p>
                      <a:pPr marL="0" lvl="0" indent="0" algn="l" rtl="0">
                        <a:spcBef>
                          <a:spcPts val="0"/>
                        </a:spcBef>
                        <a:spcAft>
                          <a:spcPts val="0"/>
                        </a:spcAft>
                        <a:buClr>
                          <a:schemeClr val="dk1"/>
                        </a:buClr>
                        <a:buSzPts val="1100"/>
                        <a:buFont typeface="Arial"/>
                        <a:buNone/>
                      </a:pPr>
                      <a:r>
                        <a:rPr lang="da-DK" sz="1600" dirty="0"/>
                        <a:t>international business</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da-DK" sz="1600" dirty="0">
                          <a:solidFill>
                            <a:schemeClr val="dk1"/>
                          </a:solidFill>
                        </a:rPr>
                        <a:t>Fødevaresikker-hed og kvalitet</a:t>
                      </a:r>
                      <a:endParaRPr sz="1600" dirty="0">
                        <a:solidFill>
                          <a:schemeClr val="dk1"/>
                        </a:solidFill>
                      </a:endParaRPr>
                    </a:p>
                    <a:p>
                      <a:pPr marL="0" lvl="0" indent="0" algn="l" rtl="0">
                        <a:spcBef>
                          <a:spcPts val="0"/>
                        </a:spcBef>
                        <a:spcAft>
                          <a:spcPts val="0"/>
                        </a:spcAft>
                        <a:buClr>
                          <a:schemeClr val="dk1"/>
                        </a:buClr>
                        <a:buSzPts val="1100"/>
                        <a:buFont typeface="Arial"/>
                        <a:buNone/>
                      </a:pPr>
                      <a:endParaRPr sz="1600" dirty="0">
                        <a:solidFill>
                          <a:schemeClr val="dk1"/>
                        </a:solidFill>
                      </a:endParaRPr>
                    </a:p>
                    <a:p>
                      <a:pPr marL="0" lvl="0" indent="0" algn="l" rtl="0">
                        <a:spcBef>
                          <a:spcPts val="0"/>
                        </a:spcBef>
                        <a:spcAft>
                          <a:spcPts val="0"/>
                        </a:spcAft>
                        <a:buClr>
                          <a:schemeClr val="dk1"/>
                        </a:buClr>
                        <a:buSzPts val="1100"/>
                        <a:buFont typeface="Arial"/>
                        <a:buNone/>
                      </a:pPr>
                      <a:r>
                        <a:rPr lang="da-DK" sz="1600" dirty="0">
                          <a:solidFill>
                            <a:schemeClr val="dk1"/>
                          </a:solidFill>
                          <a:latin typeface="Roboto"/>
                          <a:ea typeface="Roboto"/>
                          <a:cs typeface="Roboto"/>
                          <a:sym typeface="Roboto"/>
                        </a:rPr>
                        <a:t>Fiskeriteknologi</a:t>
                      </a:r>
                      <a:endParaRPr lang="da-DK" sz="1600" dirty="0">
                        <a:solidFill>
                          <a:schemeClr val="dk1"/>
                        </a:solidFill>
                        <a:highlight>
                          <a:srgbClr val="FFFF00"/>
                        </a:highlight>
                        <a:latin typeface="Roboto"/>
                        <a:ea typeface="Roboto"/>
                        <a:cs typeface="Roboto"/>
                        <a:sym typeface="Roboto"/>
                      </a:endParaRPr>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tc>
                  <a:txBody>
                    <a:bodyPr/>
                    <a:lstStyle/>
                    <a:p>
                      <a:pPr marL="0" lvl="0" indent="0" algn="l" rtl="0">
                        <a:spcBef>
                          <a:spcPts val="0"/>
                        </a:spcBef>
                        <a:spcAft>
                          <a:spcPts val="0"/>
                        </a:spcAft>
                        <a:buNone/>
                      </a:pPr>
                      <a:r>
                        <a:rPr lang="da-DK" sz="1600" dirty="0"/>
                        <a:t>Byggeri &amp; infrastruktur</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da-DK" sz="1600" dirty="0"/>
                        <a:t>Bygningsdesign</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da-DK" sz="1600" dirty="0">
                          <a:solidFill>
                            <a:schemeClr val="dk1"/>
                          </a:solidFill>
                          <a:latin typeface="Roboto"/>
                          <a:ea typeface="Roboto"/>
                          <a:cs typeface="Roboto"/>
                          <a:sym typeface="Roboto"/>
                        </a:rPr>
                        <a:t>Arktisk byggeri og infrastruktur</a:t>
                      </a:r>
                    </a:p>
                    <a:p>
                      <a:pPr marL="0" lvl="0" indent="0" algn="l" rtl="0">
                        <a:spcBef>
                          <a:spcPts val="0"/>
                        </a:spcBef>
                        <a:spcAft>
                          <a:spcPts val="0"/>
                        </a:spcAft>
                        <a:buNone/>
                      </a:pPr>
                      <a:endParaRPr lang="da-DK" sz="1600" dirty="0">
                        <a:solidFill>
                          <a:schemeClr val="dk1"/>
                        </a:solidFill>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t>Mobilitet, transport og logistik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600" dirty="0">
                        <a:solidFill>
                          <a:srgbClr val="7030A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sz="1600" dirty="0">
                        <a:solidFill>
                          <a:schemeClr val="dk1"/>
                        </a:solidFill>
                        <a:latin typeface="Roboto"/>
                        <a:ea typeface="Roboto"/>
                        <a:cs typeface="Roboto"/>
                        <a:sym typeface="Roboto"/>
                      </a:endParaRPr>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lang="da-DK" sz="1600" dirty="0"/>
                    </a:p>
                    <a:p>
                      <a:pPr marL="0" lvl="0" indent="0" algn="l" rtl="0">
                        <a:spcBef>
                          <a:spcPts val="0"/>
                        </a:spcBef>
                        <a:spcAft>
                          <a:spcPts val="0"/>
                        </a:spcAft>
                        <a:buClr>
                          <a:schemeClr val="dk1"/>
                        </a:buClr>
                        <a:buSzPts val="1100"/>
                        <a:buFont typeface="Arial"/>
                        <a:buNone/>
                      </a:pPr>
                      <a:endParaRPr sz="1600" dirty="0"/>
                    </a:p>
                    <a:p>
                      <a:pPr marL="0" lvl="0" indent="0" algn="l" rtl="0">
                        <a:spcBef>
                          <a:spcPts val="0"/>
                        </a:spcBef>
                        <a:spcAft>
                          <a:spcPts val="0"/>
                        </a:spcAft>
                        <a:buNone/>
                      </a:pPr>
                      <a:endParaRPr sz="1600" dirty="0"/>
                    </a:p>
                  </a:txBody>
                  <a:tcPr marL="121884" marR="121884" marT="121884" marB="121884">
                    <a:lnL w="9525" cap="flat" cmpd="sng">
                      <a:solidFill>
                        <a:srgbClr val="009DE2"/>
                      </a:solidFill>
                      <a:prstDash val="solid"/>
                      <a:round/>
                      <a:headEnd type="none" w="sm" len="sm"/>
                      <a:tailEnd type="none" w="sm" len="sm"/>
                    </a:lnL>
                    <a:lnR w="9525" cap="flat" cmpd="sng">
                      <a:solidFill>
                        <a:srgbClr val="009DE2"/>
                      </a:solidFill>
                      <a:prstDash val="solid"/>
                      <a:round/>
                      <a:headEnd type="none" w="sm" len="sm"/>
                      <a:tailEnd type="none" w="sm" len="sm"/>
                    </a:lnR>
                    <a:lnT w="9525" cap="flat" cmpd="sng">
                      <a:solidFill>
                        <a:srgbClr val="009DE2"/>
                      </a:solidFill>
                      <a:prstDash val="solid"/>
                      <a:round/>
                      <a:headEnd type="none" w="sm" len="sm"/>
                      <a:tailEnd type="none" w="sm" len="sm"/>
                    </a:lnT>
                    <a:lnB w="9525" cap="flat" cmpd="sng">
                      <a:solidFill>
                        <a:srgbClr val="009DE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Tekstfelt 1"/>
          <p:cNvSpPr txBox="1"/>
          <p:nvPr/>
        </p:nvSpPr>
        <p:spPr>
          <a:xfrm>
            <a:off x="1005867" y="5383314"/>
            <a:ext cx="1354538" cy="246221"/>
          </a:xfrm>
          <a:prstGeom prst="rect">
            <a:avLst/>
          </a:prstGeom>
          <a:noFill/>
        </p:spPr>
        <p:txBody>
          <a:bodyPr wrap="none" lIns="0" tIns="0" rIns="0" bIns="0" rtlCol="0">
            <a:spAutoFit/>
          </a:bodyPr>
          <a:lstStyle/>
          <a:p>
            <a:pPr algn="l">
              <a:spcBef>
                <a:spcPts val="432"/>
              </a:spcBef>
            </a:pPr>
            <a:r>
              <a:rPr lang="da-DK" dirty="0">
                <a:solidFill>
                  <a:srgbClr val="7030A0"/>
                </a:solidFill>
                <a:latin typeface="+mn-lt"/>
              </a:rPr>
              <a:t>Poul Sørensen</a:t>
            </a:r>
          </a:p>
        </p:txBody>
      </p:sp>
      <p:sp>
        <p:nvSpPr>
          <p:cNvPr id="5" name="Tekstfelt 4"/>
          <p:cNvSpPr txBox="1"/>
          <p:nvPr/>
        </p:nvSpPr>
        <p:spPr>
          <a:xfrm>
            <a:off x="3382131" y="5383313"/>
            <a:ext cx="1378262" cy="246221"/>
          </a:xfrm>
          <a:prstGeom prst="rect">
            <a:avLst/>
          </a:prstGeom>
          <a:noFill/>
        </p:spPr>
        <p:txBody>
          <a:bodyPr wrap="none" lIns="0" tIns="0" rIns="0" bIns="0" rtlCol="0">
            <a:spAutoFit/>
          </a:bodyPr>
          <a:lstStyle/>
          <a:p>
            <a:pPr algn="l">
              <a:spcBef>
                <a:spcPts val="432"/>
              </a:spcBef>
            </a:pPr>
            <a:r>
              <a:rPr lang="da-DK" dirty="0">
                <a:solidFill>
                  <a:srgbClr val="7030A0"/>
                </a:solidFill>
                <a:latin typeface="+mn-lt"/>
              </a:rPr>
              <a:t>Torben Knudby</a:t>
            </a:r>
          </a:p>
        </p:txBody>
      </p:sp>
      <p:sp>
        <p:nvSpPr>
          <p:cNvPr id="7" name="Tekstfelt 6"/>
          <p:cNvSpPr txBox="1"/>
          <p:nvPr/>
        </p:nvSpPr>
        <p:spPr>
          <a:xfrm>
            <a:off x="8039422" y="5364750"/>
            <a:ext cx="1378583" cy="246221"/>
          </a:xfrm>
          <a:prstGeom prst="rect">
            <a:avLst/>
          </a:prstGeom>
          <a:noFill/>
        </p:spPr>
        <p:txBody>
          <a:bodyPr wrap="none" lIns="0" tIns="0" rIns="0" bIns="0" rtlCol="0">
            <a:spAutoFit/>
          </a:bodyPr>
          <a:lstStyle/>
          <a:p>
            <a:pPr algn="l">
              <a:spcBef>
                <a:spcPts val="432"/>
              </a:spcBef>
            </a:pPr>
            <a:r>
              <a:rPr lang="da-DK" dirty="0">
                <a:solidFill>
                  <a:srgbClr val="7030A0"/>
                </a:solidFill>
                <a:latin typeface="+mn-lt"/>
              </a:rPr>
              <a:t>Samuel Larsen</a:t>
            </a:r>
          </a:p>
        </p:txBody>
      </p:sp>
      <p:sp>
        <p:nvSpPr>
          <p:cNvPr id="8" name="Tekstfelt 7"/>
          <p:cNvSpPr txBox="1"/>
          <p:nvPr/>
        </p:nvSpPr>
        <p:spPr>
          <a:xfrm>
            <a:off x="5833737" y="5385285"/>
            <a:ext cx="1274388" cy="246221"/>
          </a:xfrm>
          <a:prstGeom prst="rect">
            <a:avLst/>
          </a:prstGeom>
          <a:noFill/>
        </p:spPr>
        <p:txBody>
          <a:bodyPr wrap="none" lIns="0" tIns="0" rIns="0" bIns="0" rtlCol="0">
            <a:spAutoFit/>
          </a:bodyPr>
          <a:lstStyle/>
          <a:p>
            <a:pPr algn="l">
              <a:spcBef>
                <a:spcPts val="432"/>
              </a:spcBef>
            </a:pPr>
            <a:r>
              <a:rPr lang="da-DK" dirty="0">
                <a:solidFill>
                  <a:srgbClr val="7030A0"/>
                </a:solidFill>
                <a:latin typeface="+mn-lt"/>
              </a:rPr>
              <a:t>Christina Boje</a:t>
            </a:r>
          </a:p>
        </p:txBody>
      </p:sp>
    </p:spTree>
    <p:custDataLst>
      <p:custData r:id="rId1"/>
      <p:custData r:id="rId2"/>
    </p:custDataLst>
    <p:extLst>
      <p:ext uri="{BB962C8B-B14F-4D97-AF65-F5344CB8AC3E}">
        <p14:creationId xmlns:p14="http://schemas.microsoft.com/office/powerpoint/2010/main" val="247627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CB584CAE-6D1B-0D2F-4262-A6A4E798BB27}"/>
              </a:ext>
            </a:extLst>
          </p:cNvPr>
          <p:cNvSpPr>
            <a:spLocks noGrp="1"/>
          </p:cNvSpPr>
          <p:nvPr>
            <p:ph type="subTitle" idx="1"/>
          </p:nvPr>
        </p:nvSpPr>
        <p:spPr>
          <a:xfrm>
            <a:off x="247072" y="1704975"/>
            <a:ext cx="4407974" cy="1508001"/>
          </a:xfrm>
        </p:spPr>
        <p:txBody>
          <a:bodyPr/>
          <a:lstStyle/>
          <a:p>
            <a:r>
              <a:rPr lang="da-DK" sz="2800" dirty="0"/>
              <a:t>Implementering af de digitale temaer på diplomingeniøruddannelsen</a:t>
            </a:r>
          </a:p>
        </p:txBody>
      </p:sp>
      <p:sp>
        <p:nvSpPr>
          <p:cNvPr id="4" name="Pladsholder til slidenummer 3">
            <a:extLst>
              <a:ext uri="{FF2B5EF4-FFF2-40B4-BE49-F238E27FC236}">
                <a16:creationId xmlns:a16="http://schemas.microsoft.com/office/drawing/2014/main" id="{829B5B32-38A4-543E-8D9F-AEE32E4D2754}"/>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14</a:t>
            </a:fld>
            <a:endParaRPr lang="en-GB" dirty="0"/>
          </a:p>
        </p:txBody>
      </p:sp>
      <p:pic>
        <p:nvPicPr>
          <p:cNvPr id="6" name="Billede 5">
            <a:extLst>
              <a:ext uri="{FF2B5EF4-FFF2-40B4-BE49-F238E27FC236}">
                <a16:creationId xmlns:a16="http://schemas.microsoft.com/office/drawing/2014/main" id="{E21E9C88-75A1-1242-7DD3-EBEC5AFBB5E9}"/>
              </a:ext>
            </a:extLst>
          </p:cNvPr>
          <p:cNvPicPr>
            <a:picLocks noChangeAspect="1"/>
          </p:cNvPicPr>
          <p:nvPr/>
        </p:nvPicPr>
        <p:blipFill>
          <a:blip r:embed="rId2"/>
          <a:stretch>
            <a:fillRect/>
          </a:stretch>
        </p:blipFill>
        <p:spPr>
          <a:xfrm>
            <a:off x="5145692" y="912599"/>
            <a:ext cx="6577058" cy="4244593"/>
          </a:xfrm>
          <a:prstGeom prst="rect">
            <a:avLst/>
          </a:prstGeom>
        </p:spPr>
      </p:pic>
    </p:spTree>
    <p:extLst>
      <p:ext uri="{BB962C8B-B14F-4D97-AF65-F5344CB8AC3E}">
        <p14:creationId xmlns:p14="http://schemas.microsoft.com/office/powerpoint/2010/main" val="106191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4B23F-F0B5-58DB-32AB-7EF89A11249A}"/>
              </a:ext>
            </a:extLst>
          </p:cNvPr>
          <p:cNvSpPr>
            <a:spLocks noGrp="1"/>
          </p:cNvSpPr>
          <p:nvPr>
            <p:ph type="ctrTitle"/>
          </p:nvPr>
        </p:nvSpPr>
        <p:spPr>
          <a:xfrm>
            <a:off x="249859" y="980728"/>
            <a:ext cx="10840028" cy="5270847"/>
          </a:xfrm>
        </p:spPr>
        <p:txBody>
          <a:bodyPr/>
          <a:lstStyle/>
          <a:p>
            <a:r>
              <a:rPr lang="da-DK" sz="2900" dirty="0"/>
              <a:t>Implementering af de ni digitale temaer</a:t>
            </a:r>
          </a:p>
        </p:txBody>
      </p:sp>
      <p:sp>
        <p:nvSpPr>
          <p:cNvPr id="4" name="Pladsholder til slidenummer 3">
            <a:extLst>
              <a:ext uri="{FF2B5EF4-FFF2-40B4-BE49-F238E27FC236}">
                <a16:creationId xmlns:a16="http://schemas.microsoft.com/office/drawing/2014/main" id="{7C41DA93-FBE2-E0F0-149F-2B7D856008D7}"/>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15</a:t>
            </a:fld>
            <a:endParaRPr lang="en-GB" dirty="0"/>
          </a:p>
        </p:txBody>
      </p:sp>
      <p:pic>
        <p:nvPicPr>
          <p:cNvPr id="6" name="Billede 5">
            <a:extLst>
              <a:ext uri="{FF2B5EF4-FFF2-40B4-BE49-F238E27FC236}">
                <a16:creationId xmlns:a16="http://schemas.microsoft.com/office/drawing/2014/main" id="{3614A379-13D7-7492-4771-F50CF6F5B279}"/>
              </a:ext>
            </a:extLst>
          </p:cNvPr>
          <p:cNvPicPr>
            <a:picLocks noChangeAspect="1"/>
          </p:cNvPicPr>
          <p:nvPr/>
        </p:nvPicPr>
        <p:blipFill>
          <a:blip r:embed="rId2"/>
          <a:stretch>
            <a:fillRect/>
          </a:stretch>
        </p:blipFill>
        <p:spPr>
          <a:xfrm>
            <a:off x="33134" y="1890747"/>
            <a:ext cx="11305256" cy="3450807"/>
          </a:xfrm>
          <a:prstGeom prst="rect">
            <a:avLst/>
          </a:prstGeom>
        </p:spPr>
      </p:pic>
    </p:spTree>
    <p:extLst>
      <p:ext uri="{BB962C8B-B14F-4D97-AF65-F5344CB8AC3E}">
        <p14:creationId xmlns:p14="http://schemas.microsoft.com/office/powerpoint/2010/main" val="125161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23F0B-6EE5-93CD-C3DD-80602CA26D0F}"/>
              </a:ext>
            </a:extLst>
          </p:cNvPr>
          <p:cNvSpPr>
            <a:spLocks noGrp="1"/>
          </p:cNvSpPr>
          <p:nvPr>
            <p:ph type="ctrTitle"/>
          </p:nvPr>
        </p:nvSpPr>
        <p:spPr>
          <a:xfrm>
            <a:off x="249859" y="3933056"/>
            <a:ext cx="4549203" cy="2318519"/>
          </a:xfrm>
        </p:spPr>
        <p:txBody>
          <a:bodyPr/>
          <a:lstStyle/>
          <a:p>
            <a:r>
              <a:rPr lang="da-DK" sz="2500" i="1" dirty="0"/>
              <a:t>Hvorfor innovation på diplomingeniøruddannelsen? </a:t>
            </a:r>
            <a:br>
              <a:rPr lang="da-DK" sz="2500" i="1" dirty="0">
                <a:highlight>
                  <a:srgbClr val="FFFF00"/>
                </a:highlight>
              </a:rPr>
            </a:br>
            <a:endParaRPr lang="da-DK" sz="2500" i="1" dirty="0">
              <a:highlight>
                <a:srgbClr val="FFFF00"/>
              </a:highlight>
            </a:endParaRPr>
          </a:p>
        </p:txBody>
      </p:sp>
      <p:sp>
        <p:nvSpPr>
          <p:cNvPr id="3" name="Undertitel 2">
            <a:extLst>
              <a:ext uri="{FF2B5EF4-FFF2-40B4-BE49-F238E27FC236}">
                <a16:creationId xmlns:a16="http://schemas.microsoft.com/office/drawing/2014/main" id="{A0205917-2E61-BA38-16A6-561C732362AD}"/>
              </a:ext>
            </a:extLst>
          </p:cNvPr>
          <p:cNvSpPr>
            <a:spLocks noGrp="1"/>
          </p:cNvSpPr>
          <p:nvPr>
            <p:ph type="subTitle" idx="1"/>
          </p:nvPr>
        </p:nvSpPr>
        <p:spPr>
          <a:xfrm>
            <a:off x="247072" y="908721"/>
            <a:ext cx="4407974" cy="1440160"/>
          </a:xfrm>
        </p:spPr>
        <p:txBody>
          <a:bodyPr/>
          <a:lstStyle/>
          <a:p>
            <a:r>
              <a:rPr lang="da-DK" sz="2500" dirty="0"/>
              <a:t>Input fra DUU til arbejdsgruppen</a:t>
            </a:r>
          </a:p>
        </p:txBody>
      </p:sp>
      <p:sp>
        <p:nvSpPr>
          <p:cNvPr id="4" name="Pladsholder til slidenummer 3">
            <a:extLst>
              <a:ext uri="{FF2B5EF4-FFF2-40B4-BE49-F238E27FC236}">
                <a16:creationId xmlns:a16="http://schemas.microsoft.com/office/drawing/2014/main" id="{DC2955C8-3149-F74A-D73C-F347243EE402}"/>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16</a:t>
            </a:fld>
            <a:endParaRPr lang="en-GB" dirty="0"/>
          </a:p>
        </p:txBody>
      </p:sp>
      <p:pic>
        <p:nvPicPr>
          <p:cNvPr id="6" name="Billede 5">
            <a:extLst>
              <a:ext uri="{FF2B5EF4-FFF2-40B4-BE49-F238E27FC236}">
                <a16:creationId xmlns:a16="http://schemas.microsoft.com/office/drawing/2014/main" id="{521FB81C-5E60-6C9C-4EEC-55FAADFA361B}"/>
              </a:ext>
            </a:extLst>
          </p:cNvPr>
          <p:cNvPicPr>
            <a:picLocks noChangeAspect="1"/>
          </p:cNvPicPr>
          <p:nvPr/>
        </p:nvPicPr>
        <p:blipFill>
          <a:blip r:embed="rId2"/>
          <a:stretch>
            <a:fillRect/>
          </a:stretch>
        </p:blipFill>
        <p:spPr>
          <a:xfrm>
            <a:off x="5211990" y="1415982"/>
            <a:ext cx="6725589" cy="4258269"/>
          </a:xfrm>
          <a:prstGeom prst="rect">
            <a:avLst/>
          </a:prstGeom>
        </p:spPr>
      </p:pic>
    </p:spTree>
    <p:extLst>
      <p:ext uri="{BB962C8B-B14F-4D97-AF65-F5344CB8AC3E}">
        <p14:creationId xmlns:p14="http://schemas.microsoft.com/office/powerpoint/2010/main" val="721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9DA4D64-55A1-FC4C-729E-6FF57D190F83}"/>
              </a:ext>
            </a:extLst>
          </p:cNvPr>
          <p:cNvSpPr>
            <a:spLocks noGrp="1"/>
          </p:cNvSpPr>
          <p:nvPr>
            <p:ph type="ctrTitle"/>
          </p:nvPr>
        </p:nvSpPr>
        <p:spPr>
          <a:xfrm>
            <a:off x="249858" y="3545117"/>
            <a:ext cx="11822011" cy="2706458"/>
          </a:xfrm>
        </p:spPr>
        <p:txBody>
          <a:bodyPr/>
          <a:lstStyle/>
          <a:p>
            <a:r>
              <a:rPr lang="en-US" sz="7500" dirty="0" err="1"/>
              <a:t>Fremtidens</a:t>
            </a:r>
            <a:r>
              <a:rPr lang="en-US" sz="7500" dirty="0"/>
              <a:t> </a:t>
            </a:r>
            <a:r>
              <a:rPr lang="en-US" sz="7500" dirty="0" err="1"/>
              <a:t>universitetsuddannesler</a:t>
            </a:r>
            <a:r>
              <a:rPr lang="en-US" sz="7500" dirty="0"/>
              <a:t> </a:t>
            </a:r>
            <a:r>
              <a:rPr lang="en-US" sz="7500" dirty="0" err="1"/>
              <a:t>og</a:t>
            </a:r>
            <a:r>
              <a:rPr lang="en-US" sz="7500" dirty="0"/>
              <a:t> </a:t>
            </a:r>
            <a:r>
              <a:rPr lang="en-US" sz="7500" dirty="0" err="1"/>
              <a:t>undervisning</a:t>
            </a:r>
            <a:endParaRPr lang="en-US" sz="7500" dirty="0"/>
          </a:p>
        </p:txBody>
      </p:sp>
      <p:sp>
        <p:nvSpPr>
          <p:cNvPr id="11" name="Subtitle 2">
            <a:extLst>
              <a:ext uri="{FF2B5EF4-FFF2-40B4-BE49-F238E27FC236}">
                <a16:creationId xmlns:a16="http://schemas.microsoft.com/office/drawing/2014/main" id="{E99760FD-CD7D-0029-ADE9-410B8B4F5D23}"/>
              </a:ext>
            </a:extLst>
          </p:cNvPr>
          <p:cNvSpPr>
            <a:spLocks noGrp="1"/>
          </p:cNvSpPr>
          <p:nvPr>
            <p:ph type="subTitle" idx="1"/>
          </p:nvPr>
        </p:nvSpPr>
        <p:spPr>
          <a:xfrm>
            <a:off x="247072" y="1704975"/>
            <a:ext cx="10840028" cy="1660654"/>
          </a:xfrm>
        </p:spPr>
        <p:txBody>
          <a:bodyPr/>
          <a:lstStyle/>
          <a:p>
            <a:br>
              <a:rPr lang="en-US" dirty="0"/>
            </a:br>
            <a:r>
              <a:rPr lang="en-US" dirty="0"/>
              <a:t>Studiechef Jørgen Jensen</a:t>
            </a:r>
          </a:p>
        </p:txBody>
      </p:sp>
      <p:sp>
        <p:nvSpPr>
          <p:cNvPr id="4" name="Pladsholder til slidenummer 3">
            <a:extLst>
              <a:ext uri="{FF2B5EF4-FFF2-40B4-BE49-F238E27FC236}">
                <a16:creationId xmlns:a16="http://schemas.microsoft.com/office/drawing/2014/main" id="{3542361C-B64A-C3C1-E9EE-ECC457F8759A}"/>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normAutofit/>
          </a:bodyPr>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17</a:t>
            </a:fld>
            <a:endParaRPr lang="en-GB" dirty="0"/>
          </a:p>
        </p:txBody>
      </p:sp>
    </p:spTree>
    <p:extLst>
      <p:ext uri="{BB962C8B-B14F-4D97-AF65-F5344CB8AC3E}">
        <p14:creationId xmlns:p14="http://schemas.microsoft.com/office/powerpoint/2010/main" val="70097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A4DC1E0-6519-C006-870B-03D1CFD356AB}"/>
              </a:ext>
            </a:extLst>
          </p:cNvPr>
          <p:cNvSpPr/>
          <p:nvPr/>
        </p:nvSpPr>
        <p:spPr bwMode="auto">
          <a:xfrm>
            <a:off x="1822595" y="5260984"/>
            <a:ext cx="9508622" cy="864385"/>
          </a:xfrm>
          <a:prstGeom prst="roundRect">
            <a:avLst/>
          </a:prstGeom>
          <a:solidFill>
            <a:schemeClr val="bg1"/>
          </a:solidFill>
          <a:ln w="190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33" name="Content Placeholder 2">
            <a:extLst>
              <a:ext uri="{FF2B5EF4-FFF2-40B4-BE49-F238E27FC236}">
                <a16:creationId xmlns:a16="http://schemas.microsoft.com/office/drawing/2014/main" id="{671C9C0B-3B6A-089B-E5B4-0E16F279CDF1}"/>
              </a:ext>
            </a:extLst>
          </p:cNvPr>
          <p:cNvSpPr txBox="1">
            <a:spLocks/>
          </p:cNvSpPr>
          <p:nvPr/>
        </p:nvSpPr>
        <p:spPr bwMode="auto">
          <a:xfrm>
            <a:off x="2215893" y="5435330"/>
            <a:ext cx="1998205" cy="74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1" i="0" u="none" strike="noStrike" kern="0" cap="none" spc="0" normalizeH="0" baseline="0" noProof="0" dirty="0">
                <a:ln>
                  <a:noFill/>
                </a:ln>
                <a:solidFill>
                  <a:srgbClr val="000000"/>
                </a:solidFill>
                <a:effectLst/>
                <a:uLnTx/>
                <a:uFillTx/>
                <a:latin typeface="Arial"/>
                <a:ea typeface="+mn-ea"/>
                <a:cs typeface="+mn-cs"/>
              </a:rPr>
              <a:t>Excellent forskning og forskningsinfrastruktur</a:t>
            </a:r>
            <a:endParaRPr kumimoji="0" lang="da-DK"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400" b="0" i="0" u="none" strike="noStrike" kern="0" cap="none" spc="0" normalizeH="0" baseline="0" noProof="0" dirty="0">
              <a:ln>
                <a:noFill/>
              </a:ln>
              <a:solidFill>
                <a:srgbClr val="000000"/>
              </a:solidFill>
              <a:effectLst/>
              <a:uLnTx/>
              <a:uFillTx/>
              <a:latin typeface="Arial"/>
              <a:ea typeface="+mn-ea"/>
              <a:cs typeface="+mn-cs"/>
            </a:endParaRPr>
          </a:p>
          <a:p>
            <a:pPr marL="198000" marR="0" lvl="0" indent="-198000" algn="l" defTabSz="914400" rtl="0" eaLnBrk="1" fontAlgn="base" latinLnBrk="0" hangingPunct="1">
              <a:lnSpc>
                <a:spcPct val="100000"/>
              </a:lnSpc>
              <a:spcBef>
                <a:spcPct val="20000"/>
              </a:spcBef>
              <a:spcAft>
                <a:spcPct val="0"/>
              </a:spcAft>
              <a:buClrTx/>
              <a:buSzTx/>
              <a:buFontTx/>
              <a:buChar char="•"/>
              <a:tabLst/>
              <a:defRPr/>
            </a:pPr>
            <a:endParaRPr kumimoji="0" lang="da-DK"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4" name="Content Placeholder 2">
            <a:extLst>
              <a:ext uri="{FF2B5EF4-FFF2-40B4-BE49-F238E27FC236}">
                <a16:creationId xmlns:a16="http://schemas.microsoft.com/office/drawing/2014/main" id="{DF39EB29-93B4-0CED-AB36-4007D7CD341F}"/>
              </a:ext>
            </a:extLst>
          </p:cNvPr>
          <p:cNvSpPr txBox="1">
            <a:spLocks/>
          </p:cNvSpPr>
          <p:nvPr/>
        </p:nvSpPr>
        <p:spPr bwMode="auto">
          <a:xfrm>
            <a:off x="4554237" y="5569902"/>
            <a:ext cx="6633656" cy="66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Arial"/>
                <a:ea typeface="+mn-ea"/>
                <a:cs typeface="+mn-cs"/>
              </a:rPr>
              <a:t>Sikre DTU’s stilling som Europa-førende inden for excellent forskning og innovation. </a:t>
            </a:r>
          </a:p>
        </p:txBody>
      </p:sp>
      <p:sp>
        <p:nvSpPr>
          <p:cNvPr id="5" name="Title 4">
            <a:extLst>
              <a:ext uri="{FF2B5EF4-FFF2-40B4-BE49-F238E27FC236}">
                <a16:creationId xmlns:a16="http://schemas.microsoft.com/office/drawing/2014/main" id="{52E68C98-AC17-4594-3B36-B984B6F035A3}"/>
              </a:ext>
            </a:extLst>
          </p:cNvPr>
          <p:cNvSpPr>
            <a:spLocks noGrp="1"/>
          </p:cNvSpPr>
          <p:nvPr>
            <p:ph type="title"/>
          </p:nvPr>
        </p:nvSpPr>
        <p:spPr>
          <a:xfrm>
            <a:off x="1558702" y="368052"/>
            <a:ext cx="10945216" cy="972716"/>
          </a:xfrm>
        </p:spPr>
        <p:txBody>
          <a:bodyPr/>
          <a:lstStyle/>
          <a:p>
            <a:r>
              <a:rPr lang="en-US" sz="3200" dirty="0" err="1">
                <a:cs typeface="Calibri"/>
              </a:rPr>
              <a:t>Midtvejsevaluering</a:t>
            </a:r>
            <a:r>
              <a:rPr lang="en-US" sz="3200" dirty="0">
                <a:cs typeface="Calibri"/>
              </a:rPr>
              <a:t> </a:t>
            </a:r>
            <a:r>
              <a:rPr lang="en-US" sz="3200" dirty="0" err="1">
                <a:cs typeface="Calibri"/>
              </a:rPr>
              <a:t>af</a:t>
            </a:r>
            <a:r>
              <a:rPr lang="en-US" sz="3200" dirty="0">
                <a:cs typeface="Calibri"/>
              </a:rPr>
              <a:t> </a:t>
            </a:r>
            <a:r>
              <a:rPr lang="en-US" sz="3200" dirty="0" err="1">
                <a:cs typeface="Calibri"/>
              </a:rPr>
              <a:t>strategien</a:t>
            </a:r>
            <a:br>
              <a:rPr lang="en-US" sz="3200" dirty="0">
                <a:cs typeface="Calibri"/>
              </a:rPr>
            </a:br>
            <a:endParaRPr lang="en-US" sz="3200" dirty="0">
              <a:cs typeface="Calibri"/>
            </a:endParaRPr>
          </a:p>
        </p:txBody>
      </p:sp>
      <p:sp>
        <p:nvSpPr>
          <p:cNvPr id="2" name="Rectangle: Rounded Corners 1">
            <a:extLst>
              <a:ext uri="{FF2B5EF4-FFF2-40B4-BE49-F238E27FC236}">
                <a16:creationId xmlns:a16="http://schemas.microsoft.com/office/drawing/2014/main" id="{D10D5173-94F8-7DF5-32FF-9A44D6464FCD}"/>
              </a:ext>
            </a:extLst>
          </p:cNvPr>
          <p:cNvSpPr/>
          <p:nvPr/>
        </p:nvSpPr>
        <p:spPr bwMode="auto">
          <a:xfrm>
            <a:off x="1766407" y="1266823"/>
            <a:ext cx="9522997" cy="864385"/>
          </a:xfrm>
          <a:prstGeom prst="roundRect">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15" name="Rectangle: Rounded Corners 14">
            <a:extLst>
              <a:ext uri="{FF2B5EF4-FFF2-40B4-BE49-F238E27FC236}">
                <a16:creationId xmlns:a16="http://schemas.microsoft.com/office/drawing/2014/main" id="{4122C7CB-C2B4-208C-7971-BE0A50C342CA}"/>
              </a:ext>
            </a:extLst>
          </p:cNvPr>
          <p:cNvSpPr/>
          <p:nvPr/>
        </p:nvSpPr>
        <p:spPr bwMode="auto">
          <a:xfrm>
            <a:off x="1793031" y="2257645"/>
            <a:ext cx="9508622" cy="864385"/>
          </a:xfrm>
          <a:prstGeom prst="roundRect">
            <a:avLst/>
          </a:prstGeom>
          <a:solidFill>
            <a:schemeClr val="tx2">
              <a:lumMod val="20000"/>
              <a:lumOff val="80000"/>
            </a:schemeClr>
          </a:solidFill>
          <a:ln w="190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16" name="Rectangle: Rounded Corners 15">
            <a:extLst>
              <a:ext uri="{FF2B5EF4-FFF2-40B4-BE49-F238E27FC236}">
                <a16:creationId xmlns:a16="http://schemas.microsoft.com/office/drawing/2014/main" id="{BD059CC3-ACFA-9E2E-0821-0D17B9B3B350}"/>
              </a:ext>
            </a:extLst>
          </p:cNvPr>
          <p:cNvSpPr/>
          <p:nvPr/>
        </p:nvSpPr>
        <p:spPr bwMode="auto">
          <a:xfrm>
            <a:off x="1794902" y="3240499"/>
            <a:ext cx="9508622" cy="864385"/>
          </a:xfrm>
          <a:prstGeom prst="roundRect">
            <a:avLst/>
          </a:prstGeom>
          <a:solidFill>
            <a:schemeClr val="bg1"/>
          </a:solidFill>
          <a:ln w="190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17" name="Rectangle: Rounded Corners 16">
            <a:extLst>
              <a:ext uri="{FF2B5EF4-FFF2-40B4-BE49-F238E27FC236}">
                <a16:creationId xmlns:a16="http://schemas.microsoft.com/office/drawing/2014/main" id="{1DD09BF1-E23E-5FCD-5615-E1A3C08783DE}"/>
              </a:ext>
            </a:extLst>
          </p:cNvPr>
          <p:cNvSpPr/>
          <p:nvPr/>
        </p:nvSpPr>
        <p:spPr bwMode="auto">
          <a:xfrm>
            <a:off x="1812893" y="4246482"/>
            <a:ext cx="9508622" cy="864385"/>
          </a:xfrm>
          <a:prstGeom prst="roundRect">
            <a:avLst/>
          </a:prstGeom>
          <a:solidFill>
            <a:schemeClr val="bg1"/>
          </a:solidFill>
          <a:ln w="190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3" name="Content Placeholder 2">
            <a:extLst>
              <a:ext uri="{FF2B5EF4-FFF2-40B4-BE49-F238E27FC236}">
                <a16:creationId xmlns:a16="http://schemas.microsoft.com/office/drawing/2014/main" id="{D09D017B-0B18-319B-DF0B-435FFCA6055E}"/>
              </a:ext>
            </a:extLst>
          </p:cNvPr>
          <p:cNvSpPr>
            <a:spLocks noGrp="1"/>
          </p:cNvSpPr>
          <p:nvPr>
            <p:ph idx="1"/>
          </p:nvPr>
        </p:nvSpPr>
        <p:spPr>
          <a:xfrm>
            <a:off x="2255219" y="2367209"/>
            <a:ext cx="2073549" cy="915416"/>
          </a:xfrm>
        </p:spPr>
        <p:txBody>
          <a:bodyPr/>
          <a:lstStyle/>
          <a:p>
            <a:pPr marL="0" indent="0">
              <a:buNone/>
            </a:pPr>
            <a:r>
              <a:rPr lang="da-DK" sz="1400" b="1" dirty="0"/>
              <a:t>Fremtidens </a:t>
            </a:r>
            <a:r>
              <a:rPr lang="da-DK" sz="1300" b="1" dirty="0"/>
              <a:t>universitetsuddannelser</a:t>
            </a:r>
            <a:r>
              <a:rPr lang="da-DK" sz="1400" b="1" dirty="0"/>
              <a:t> og undervisning</a:t>
            </a:r>
          </a:p>
          <a:p>
            <a:endParaRPr lang="da-DK" sz="1400" b="1" dirty="0"/>
          </a:p>
        </p:txBody>
      </p:sp>
      <p:sp>
        <p:nvSpPr>
          <p:cNvPr id="21" name="Content Placeholder 2">
            <a:extLst>
              <a:ext uri="{FF2B5EF4-FFF2-40B4-BE49-F238E27FC236}">
                <a16:creationId xmlns:a16="http://schemas.microsoft.com/office/drawing/2014/main" id="{F4564779-ED74-3FE6-D3E9-CE2B54AD9C16}"/>
              </a:ext>
            </a:extLst>
          </p:cNvPr>
          <p:cNvSpPr txBox="1">
            <a:spLocks/>
          </p:cNvSpPr>
          <p:nvPr/>
        </p:nvSpPr>
        <p:spPr bwMode="auto">
          <a:xfrm>
            <a:off x="2231063" y="1466124"/>
            <a:ext cx="1654036" cy="66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1" i="0" u="none" strike="noStrike" kern="0" cap="none" spc="0" normalizeH="0" baseline="0" noProof="0" dirty="0">
                <a:ln>
                  <a:noFill/>
                </a:ln>
                <a:solidFill>
                  <a:srgbClr val="000000"/>
                </a:solidFill>
                <a:effectLst/>
                <a:uLnTx/>
                <a:uFillTx/>
                <a:latin typeface="Arial"/>
                <a:ea typeface="+mn-ea"/>
                <a:cs typeface="+mn-cs"/>
              </a:rPr>
              <a:t>Transformativ digitalisering</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400" b="1"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400" b="1" i="0" u="none" strike="noStrike" kern="0" cap="none" spc="0" normalizeH="0" baseline="0" noProof="0" dirty="0">
              <a:ln>
                <a:noFill/>
              </a:ln>
              <a:solidFill>
                <a:srgbClr val="000000"/>
              </a:solidFill>
              <a:effectLst/>
              <a:uLnTx/>
              <a:uFillTx/>
              <a:latin typeface="Arial"/>
              <a:ea typeface="+mn-ea"/>
              <a:cs typeface="+mn-cs"/>
            </a:endParaRPr>
          </a:p>
          <a:p>
            <a:pPr marL="198000" marR="0" lvl="0" indent="-198000" algn="l" defTabSz="914400" rtl="0" eaLnBrk="1" fontAlgn="base" latinLnBrk="0" hangingPunct="1">
              <a:lnSpc>
                <a:spcPct val="100000"/>
              </a:lnSpc>
              <a:spcBef>
                <a:spcPct val="20000"/>
              </a:spcBef>
              <a:spcAft>
                <a:spcPct val="0"/>
              </a:spcAft>
              <a:buClrTx/>
              <a:buSzTx/>
              <a:buFontTx/>
              <a:buChar char="•"/>
              <a:tabLst/>
              <a:defRPr/>
            </a:pPr>
            <a:endParaRPr kumimoji="0" lang="da-DK" sz="1400" b="1" i="0" u="none" strike="noStrike" kern="0" cap="none" spc="0" normalizeH="0" baseline="0" noProof="0" dirty="0">
              <a:ln>
                <a:noFill/>
              </a:ln>
              <a:solidFill>
                <a:srgbClr val="000000"/>
              </a:solidFill>
              <a:effectLst/>
              <a:uLnTx/>
              <a:uFillTx/>
              <a:latin typeface="Arial"/>
              <a:ea typeface="+mn-ea"/>
              <a:cs typeface="+mn-cs"/>
            </a:endParaRPr>
          </a:p>
        </p:txBody>
      </p:sp>
      <p:sp>
        <p:nvSpPr>
          <p:cNvPr id="22" name="Content Placeholder 2">
            <a:extLst>
              <a:ext uri="{FF2B5EF4-FFF2-40B4-BE49-F238E27FC236}">
                <a16:creationId xmlns:a16="http://schemas.microsoft.com/office/drawing/2014/main" id="{3855772C-4953-D06A-2A7E-D988F6518F39}"/>
              </a:ext>
            </a:extLst>
          </p:cNvPr>
          <p:cNvSpPr txBox="1">
            <a:spLocks/>
          </p:cNvSpPr>
          <p:nvPr/>
        </p:nvSpPr>
        <p:spPr bwMode="auto">
          <a:xfrm>
            <a:off x="2240189" y="3465700"/>
            <a:ext cx="1232455" cy="58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1" i="0" u="none" strike="noStrike" kern="0" cap="none" spc="0" normalizeH="0" baseline="0" noProof="0" dirty="0">
                <a:ln>
                  <a:noFill/>
                </a:ln>
                <a:solidFill>
                  <a:srgbClr val="000000"/>
                </a:solidFill>
                <a:effectLst/>
                <a:uLnTx/>
                <a:uFillTx/>
                <a:latin typeface="Arial"/>
                <a:ea typeface="+mn-ea"/>
                <a:cs typeface="+mn-cs"/>
              </a:rPr>
              <a:t>Livslang læring</a:t>
            </a:r>
          </a:p>
        </p:txBody>
      </p:sp>
      <p:sp>
        <p:nvSpPr>
          <p:cNvPr id="23" name="Content Placeholder 2">
            <a:extLst>
              <a:ext uri="{FF2B5EF4-FFF2-40B4-BE49-F238E27FC236}">
                <a16:creationId xmlns:a16="http://schemas.microsoft.com/office/drawing/2014/main" id="{1BE737C9-B73B-5E03-D471-5F1174F23C58}"/>
              </a:ext>
            </a:extLst>
          </p:cNvPr>
          <p:cNvSpPr txBox="1">
            <a:spLocks/>
          </p:cNvSpPr>
          <p:nvPr/>
        </p:nvSpPr>
        <p:spPr bwMode="auto">
          <a:xfrm>
            <a:off x="2275177" y="4360864"/>
            <a:ext cx="1710071" cy="74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1" i="0" u="none" strike="noStrike" kern="0" cap="none" spc="0" normalizeH="0" baseline="0" noProof="0" dirty="0">
                <a:ln>
                  <a:noFill/>
                </a:ln>
                <a:solidFill>
                  <a:srgbClr val="000000"/>
                </a:solidFill>
                <a:effectLst/>
                <a:uLnTx/>
                <a:uFillTx/>
                <a:latin typeface="Arial"/>
                <a:ea typeface="+mn-ea"/>
                <a:cs typeface="+mn-cs"/>
              </a:rPr>
              <a:t>DTU som et mønstereksempel for bæredygtighed </a:t>
            </a:r>
            <a:endParaRPr kumimoji="0" lang="da-DK"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Content Placeholder 2">
            <a:extLst>
              <a:ext uri="{FF2B5EF4-FFF2-40B4-BE49-F238E27FC236}">
                <a16:creationId xmlns:a16="http://schemas.microsoft.com/office/drawing/2014/main" id="{A4BC1AF1-8D71-8389-FD78-E773ED58F3BD}"/>
              </a:ext>
            </a:extLst>
          </p:cNvPr>
          <p:cNvSpPr txBox="1">
            <a:spLocks/>
          </p:cNvSpPr>
          <p:nvPr/>
        </p:nvSpPr>
        <p:spPr bwMode="auto">
          <a:xfrm>
            <a:off x="4590267" y="1473351"/>
            <a:ext cx="6512982" cy="66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Arial"/>
                <a:ea typeface="+mn-ea"/>
                <a:cs typeface="+mn-cs"/>
              </a:rPr>
              <a:t>Indfrier potentialer fra data, AI og digitalisering til at sikre optimal understøttelse og udvikling af uddannelse, forskning, innovation, rådgivning og universitetsdrift. </a:t>
            </a:r>
          </a:p>
          <a:p>
            <a:pPr marL="198000" marR="0" lvl="0" indent="-198000" algn="l" defTabSz="914400" rtl="0" eaLnBrk="1" fontAlgn="base" latinLnBrk="0" hangingPunct="1">
              <a:lnSpc>
                <a:spcPct val="100000"/>
              </a:lnSpc>
              <a:spcBef>
                <a:spcPct val="20000"/>
              </a:spcBef>
              <a:spcAft>
                <a:spcPct val="0"/>
              </a:spcAft>
              <a:buClrTx/>
              <a:buSzTx/>
              <a:buFontTx/>
              <a:buChar char="•"/>
              <a:tabLst/>
              <a:defRPr/>
            </a:pPr>
            <a:endParaRPr kumimoji="0" lang="da-DK"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6" name="Content Placeholder 2">
            <a:extLst>
              <a:ext uri="{FF2B5EF4-FFF2-40B4-BE49-F238E27FC236}">
                <a16:creationId xmlns:a16="http://schemas.microsoft.com/office/drawing/2014/main" id="{C58E4ABE-2080-8AE6-84A6-D68C61452C3C}"/>
              </a:ext>
            </a:extLst>
          </p:cNvPr>
          <p:cNvSpPr txBox="1">
            <a:spLocks/>
          </p:cNvSpPr>
          <p:nvPr/>
        </p:nvSpPr>
        <p:spPr bwMode="auto">
          <a:xfrm>
            <a:off x="4660428" y="2439049"/>
            <a:ext cx="6269623" cy="66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Arial"/>
                <a:ea typeface="+mn-ea"/>
                <a:cs typeface="+mn-cs"/>
              </a:rPr>
              <a:t>At understøtte og videreudvikle DTU’s arbejde med at være på forkant ift. at udvikle fremtidens universitetsuddannelser og undervisning.</a:t>
            </a:r>
          </a:p>
        </p:txBody>
      </p:sp>
      <p:sp>
        <p:nvSpPr>
          <p:cNvPr id="27" name="Content Placeholder 2">
            <a:extLst>
              <a:ext uri="{FF2B5EF4-FFF2-40B4-BE49-F238E27FC236}">
                <a16:creationId xmlns:a16="http://schemas.microsoft.com/office/drawing/2014/main" id="{669BAC12-5A1D-1AF9-D220-C5081DE27035}"/>
              </a:ext>
            </a:extLst>
          </p:cNvPr>
          <p:cNvSpPr txBox="1">
            <a:spLocks/>
          </p:cNvSpPr>
          <p:nvPr/>
        </p:nvSpPr>
        <p:spPr bwMode="auto">
          <a:xfrm>
            <a:off x="4135611" y="3395396"/>
            <a:ext cx="2168695" cy="66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198000" marR="0" lvl="0" indent="-198000" algn="l" defTabSz="914400" rtl="0" eaLnBrk="1" fontAlgn="base" latinLnBrk="0" hangingPunct="1">
              <a:lnSpc>
                <a:spcPct val="100000"/>
              </a:lnSpc>
              <a:spcBef>
                <a:spcPct val="20000"/>
              </a:spcBef>
              <a:spcAft>
                <a:spcPct val="0"/>
              </a:spcAft>
              <a:buClrTx/>
              <a:buSzTx/>
              <a:buFontTx/>
              <a:buChar char="•"/>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8" name="Content Placeholder 2">
            <a:extLst>
              <a:ext uri="{FF2B5EF4-FFF2-40B4-BE49-F238E27FC236}">
                <a16:creationId xmlns:a16="http://schemas.microsoft.com/office/drawing/2014/main" id="{40796DE1-5B77-A7A1-1057-8E057FA93809}"/>
              </a:ext>
            </a:extLst>
          </p:cNvPr>
          <p:cNvSpPr txBox="1">
            <a:spLocks/>
          </p:cNvSpPr>
          <p:nvPr/>
        </p:nvSpPr>
        <p:spPr bwMode="auto">
          <a:xfrm>
            <a:off x="4553457" y="4387659"/>
            <a:ext cx="6238165" cy="66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Arial"/>
                <a:ea typeface="+mn-ea"/>
                <a:cs typeface="+mn-cs"/>
              </a:rPr>
              <a:t>Placerer DTU som et mønstereksempel inden for bæredygtighed blandt verdens universiteter med udgangspunkt i en bred ESG-forståelse. Særlig stilling for DTU da ejer egne bygninger. </a:t>
            </a:r>
          </a:p>
        </p:txBody>
      </p:sp>
      <p:sp>
        <p:nvSpPr>
          <p:cNvPr id="30" name="Content Placeholder 2">
            <a:extLst>
              <a:ext uri="{FF2B5EF4-FFF2-40B4-BE49-F238E27FC236}">
                <a16:creationId xmlns:a16="http://schemas.microsoft.com/office/drawing/2014/main" id="{8816C1B2-3219-6C67-3465-89AA5D5E24F1}"/>
              </a:ext>
            </a:extLst>
          </p:cNvPr>
          <p:cNvSpPr txBox="1">
            <a:spLocks/>
          </p:cNvSpPr>
          <p:nvPr/>
        </p:nvSpPr>
        <p:spPr bwMode="auto">
          <a:xfrm>
            <a:off x="4565338" y="3356325"/>
            <a:ext cx="6828008" cy="66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1400" b="0" i="0" u="none" strike="noStrike" kern="0" cap="none" spc="0" normalizeH="0" baseline="0" noProof="0" dirty="0">
                <a:ln>
                  <a:noFill/>
                </a:ln>
                <a:solidFill>
                  <a:srgbClr val="000000"/>
                </a:solidFill>
                <a:effectLst/>
                <a:uLnTx/>
                <a:uFillTx/>
                <a:latin typeface="Arial"/>
                <a:ea typeface="+mn-ea"/>
                <a:cs typeface="+mn-cs"/>
              </a:rPr>
              <a:t>Implementerer og videreudvikler DTU’s indsats indenfor livslang læring. En særlig indsats gøres ift. at bistå arbejdet med forhandling om og udvikling af nye erhvervskandidater.</a:t>
            </a:r>
          </a:p>
        </p:txBody>
      </p:sp>
      <p:sp>
        <p:nvSpPr>
          <p:cNvPr id="29" name="Rectangle 28">
            <a:extLst>
              <a:ext uri="{FF2B5EF4-FFF2-40B4-BE49-F238E27FC236}">
                <a16:creationId xmlns:a16="http://schemas.microsoft.com/office/drawing/2014/main" id="{B2EE0D7D-A062-7482-9F7B-61E3A96C8FC6}"/>
              </a:ext>
            </a:extLst>
          </p:cNvPr>
          <p:cNvSpPr/>
          <p:nvPr/>
        </p:nvSpPr>
        <p:spPr bwMode="auto">
          <a:xfrm rot="5400000">
            <a:off x="1862581" y="3627629"/>
            <a:ext cx="4972408" cy="110655"/>
          </a:xfrm>
          <a:prstGeom prst="rect">
            <a:avLst/>
          </a:prstGeom>
          <a:solidFill>
            <a:srgbClr val="FFFFFF"/>
          </a:solidFill>
          <a:ln w="9525" cap="flat" cmpd="sng" algn="ctr">
            <a:solidFill>
              <a:schemeClr val="bg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pic>
        <p:nvPicPr>
          <p:cNvPr id="72" name="Picture 71">
            <a:extLst>
              <a:ext uri="{FF2B5EF4-FFF2-40B4-BE49-F238E27FC236}">
                <a16:creationId xmlns:a16="http://schemas.microsoft.com/office/drawing/2014/main" id="{2988F0B1-0141-6D77-4267-1611B76CA14B}"/>
              </a:ext>
            </a:extLst>
          </p:cNvPr>
          <p:cNvPicPr>
            <a:picLocks noChangeAspect="1"/>
          </p:cNvPicPr>
          <p:nvPr/>
        </p:nvPicPr>
        <p:blipFill>
          <a:blip r:embed="rId4"/>
          <a:stretch>
            <a:fillRect/>
          </a:stretch>
        </p:blipFill>
        <p:spPr>
          <a:xfrm>
            <a:off x="1513932" y="1415594"/>
            <a:ext cx="554666" cy="559104"/>
          </a:xfrm>
          <a:prstGeom prst="rect">
            <a:avLst/>
          </a:prstGeom>
        </p:spPr>
      </p:pic>
      <p:sp>
        <p:nvSpPr>
          <p:cNvPr id="7" name="Content Placeholder 2">
            <a:extLst>
              <a:ext uri="{FF2B5EF4-FFF2-40B4-BE49-F238E27FC236}">
                <a16:creationId xmlns:a16="http://schemas.microsoft.com/office/drawing/2014/main" id="{A80F424D-CF96-0F06-D640-8F3DB79778F1}"/>
              </a:ext>
            </a:extLst>
          </p:cNvPr>
          <p:cNvSpPr txBox="1">
            <a:spLocks/>
          </p:cNvSpPr>
          <p:nvPr/>
        </p:nvSpPr>
        <p:spPr bwMode="auto">
          <a:xfrm>
            <a:off x="1716801" y="1545990"/>
            <a:ext cx="212458" cy="20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2000" b="1" i="0" u="none" strike="noStrike" kern="0" cap="none" spc="0" normalizeH="0" baseline="0" noProof="0" dirty="0">
                <a:ln>
                  <a:noFill/>
                </a:ln>
                <a:solidFill>
                  <a:srgbClr val="990000"/>
                </a:solidFill>
                <a:effectLst/>
                <a:uLnTx/>
                <a:uFillTx/>
                <a:latin typeface="Arial"/>
                <a:ea typeface="+mn-ea"/>
                <a:cs typeface="+mn-cs"/>
              </a:rPr>
              <a:t>1</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198000" marR="0" lvl="0" indent="-198000" algn="l" defTabSz="914400" rtl="0" eaLnBrk="1" fontAlgn="base" latinLnBrk="0" hangingPunct="1">
              <a:lnSpc>
                <a:spcPct val="100000"/>
              </a:lnSpc>
              <a:spcBef>
                <a:spcPct val="20000"/>
              </a:spcBef>
              <a:spcAft>
                <a:spcPct val="0"/>
              </a:spcAft>
              <a:buClrTx/>
              <a:buSzTx/>
              <a:buFontTx/>
              <a:buChar char="•"/>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73" name="Picture 72">
            <a:extLst>
              <a:ext uri="{FF2B5EF4-FFF2-40B4-BE49-F238E27FC236}">
                <a16:creationId xmlns:a16="http://schemas.microsoft.com/office/drawing/2014/main" id="{D7FF8C58-A365-2264-FE81-BF4D8ED9D7F5}"/>
              </a:ext>
            </a:extLst>
          </p:cNvPr>
          <p:cNvPicPr>
            <a:picLocks noChangeAspect="1"/>
          </p:cNvPicPr>
          <p:nvPr/>
        </p:nvPicPr>
        <p:blipFill>
          <a:blip r:embed="rId4"/>
          <a:stretch>
            <a:fillRect/>
          </a:stretch>
        </p:blipFill>
        <p:spPr>
          <a:xfrm>
            <a:off x="1128657" y="2441686"/>
            <a:ext cx="554666" cy="559104"/>
          </a:xfrm>
          <a:prstGeom prst="rect">
            <a:avLst/>
          </a:prstGeom>
        </p:spPr>
      </p:pic>
      <p:sp>
        <p:nvSpPr>
          <p:cNvPr id="74" name="Content Placeholder 2">
            <a:extLst>
              <a:ext uri="{FF2B5EF4-FFF2-40B4-BE49-F238E27FC236}">
                <a16:creationId xmlns:a16="http://schemas.microsoft.com/office/drawing/2014/main" id="{DCA8F6EA-1167-EEE0-35FD-15EA013346B2}"/>
              </a:ext>
            </a:extLst>
          </p:cNvPr>
          <p:cNvSpPr txBox="1">
            <a:spLocks/>
          </p:cNvSpPr>
          <p:nvPr/>
        </p:nvSpPr>
        <p:spPr bwMode="auto">
          <a:xfrm>
            <a:off x="1331526" y="2572082"/>
            <a:ext cx="212458" cy="20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2000" b="1" i="0" u="none" strike="noStrike" kern="0" cap="none" spc="0" normalizeH="0" baseline="0" noProof="0" dirty="0">
                <a:ln>
                  <a:noFill/>
                </a:ln>
                <a:solidFill>
                  <a:srgbClr val="990000"/>
                </a:solidFill>
                <a:effectLst/>
                <a:uLnTx/>
                <a:uFillTx/>
                <a:latin typeface="Arial"/>
                <a:ea typeface="+mn-ea"/>
                <a:cs typeface="+mn-cs"/>
              </a:rPr>
              <a:t>2</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198000" marR="0" lvl="0" indent="-198000" algn="l" defTabSz="914400" rtl="0" eaLnBrk="1" fontAlgn="base" latinLnBrk="0" hangingPunct="1">
              <a:lnSpc>
                <a:spcPct val="100000"/>
              </a:lnSpc>
              <a:spcBef>
                <a:spcPct val="20000"/>
              </a:spcBef>
              <a:spcAft>
                <a:spcPct val="0"/>
              </a:spcAft>
              <a:buClrTx/>
              <a:buSzTx/>
              <a:buFontTx/>
              <a:buChar char="•"/>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75" name="Picture 74">
            <a:extLst>
              <a:ext uri="{FF2B5EF4-FFF2-40B4-BE49-F238E27FC236}">
                <a16:creationId xmlns:a16="http://schemas.microsoft.com/office/drawing/2014/main" id="{F5929EED-1D28-A944-CED4-356D88B210B5}"/>
              </a:ext>
            </a:extLst>
          </p:cNvPr>
          <p:cNvPicPr>
            <a:picLocks noChangeAspect="1"/>
          </p:cNvPicPr>
          <p:nvPr/>
        </p:nvPicPr>
        <p:blipFill>
          <a:blip r:embed="rId4"/>
          <a:stretch>
            <a:fillRect/>
          </a:stretch>
        </p:blipFill>
        <p:spPr>
          <a:xfrm>
            <a:off x="1483933" y="3367392"/>
            <a:ext cx="554666" cy="559104"/>
          </a:xfrm>
          <a:prstGeom prst="rect">
            <a:avLst/>
          </a:prstGeom>
        </p:spPr>
      </p:pic>
      <p:sp>
        <p:nvSpPr>
          <p:cNvPr id="76" name="Content Placeholder 2">
            <a:extLst>
              <a:ext uri="{FF2B5EF4-FFF2-40B4-BE49-F238E27FC236}">
                <a16:creationId xmlns:a16="http://schemas.microsoft.com/office/drawing/2014/main" id="{97D0430A-7DC6-76C5-C042-8C80D3E7D35A}"/>
              </a:ext>
            </a:extLst>
          </p:cNvPr>
          <p:cNvSpPr txBox="1">
            <a:spLocks/>
          </p:cNvSpPr>
          <p:nvPr/>
        </p:nvSpPr>
        <p:spPr bwMode="auto">
          <a:xfrm>
            <a:off x="1683323" y="3497423"/>
            <a:ext cx="212458" cy="20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2000" b="1" i="0" u="none" strike="noStrike" kern="0" cap="none" spc="0" normalizeH="0" baseline="0" noProof="0" dirty="0">
                <a:ln>
                  <a:noFill/>
                </a:ln>
                <a:solidFill>
                  <a:srgbClr val="990000"/>
                </a:solidFill>
                <a:effectLst/>
                <a:uLnTx/>
                <a:uFillTx/>
                <a:latin typeface="Arial"/>
                <a:ea typeface="+mn-ea"/>
                <a:cs typeface="+mn-cs"/>
              </a:rPr>
              <a:t>3</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198000" marR="0" lvl="0" indent="-198000" algn="l" defTabSz="914400" rtl="0" eaLnBrk="1" fontAlgn="base" latinLnBrk="0" hangingPunct="1">
              <a:lnSpc>
                <a:spcPct val="100000"/>
              </a:lnSpc>
              <a:spcBef>
                <a:spcPct val="20000"/>
              </a:spcBef>
              <a:spcAft>
                <a:spcPct val="0"/>
              </a:spcAft>
              <a:buClrTx/>
              <a:buSzTx/>
              <a:buFontTx/>
              <a:buChar char="•"/>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77" name="Picture 76">
            <a:extLst>
              <a:ext uri="{FF2B5EF4-FFF2-40B4-BE49-F238E27FC236}">
                <a16:creationId xmlns:a16="http://schemas.microsoft.com/office/drawing/2014/main" id="{02F040BC-2634-5834-A68D-F1F4A4C01091}"/>
              </a:ext>
            </a:extLst>
          </p:cNvPr>
          <p:cNvPicPr>
            <a:picLocks noChangeAspect="1"/>
          </p:cNvPicPr>
          <p:nvPr/>
        </p:nvPicPr>
        <p:blipFill>
          <a:blip r:embed="rId4"/>
          <a:stretch>
            <a:fillRect/>
          </a:stretch>
        </p:blipFill>
        <p:spPr>
          <a:xfrm>
            <a:off x="1503594" y="4386404"/>
            <a:ext cx="554666" cy="559104"/>
          </a:xfrm>
          <a:prstGeom prst="rect">
            <a:avLst/>
          </a:prstGeom>
        </p:spPr>
      </p:pic>
      <p:sp>
        <p:nvSpPr>
          <p:cNvPr id="78" name="Content Placeholder 2">
            <a:extLst>
              <a:ext uri="{FF2B5EF4-FFF2-40B4-BE49-F238E27FC236}">
                <a16:creationId xmlns:a16="http://schemas.microsoft.com/office/drawing/2014/main" id="{7B536EFC-7FF4-6110-205C-E05760769733}"/>
              </a:ext>
            </a:extLst>
          </p:cNvPr>
          <p:cNvSpPr txBox="1">
            <a:spLocks/>
          </p:cNvSpPr>
          <p:nvPr/>
        </p:nvSpPr>
        <p:spPr bwMode="auto">
          <a:xfrm>
            <a:off x="1706463" y="4516800"/>
            <a:ext cx="212458" cy="20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2000" b="1" i="0" u="none" strike="noStrike" kern="0" cap="none" spc="0" normalizeH="0" baseline="0" noProof="0" dirty="0">
                <a:ln>
                  <a:noFill/>
                </a:ln>
                <a:solidFill>
                  <a:srgbClr val="990000"/>
                </a:solidFill>
                <a:effectLst/>
                <a:uLnTx/>
                <a:uFillTx/>
                <a:latin typeface="Arial"/>
                <a:ea typeface="+mn-ea"/>
                <a:cs typeface="+mn-cs"/>
              </a:rPr>
              <a:t>4</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198000" marR="0" lvl="0" indent="-198000" algn="l" defTabSz="914400" rtl="0" eaLnBrk="1" fontAlgn="base" latinLnBrk="0" hangingPunct="1">
              <a:lnSpc>
                <a:spcPct val="100000"/>
              </a:lnSpc>
              <a:spcBef>
                <a:spcPct val="20000"/>
              </a:spcBef>
              <a:spcAft>
                <a:spcPct val="0"/>
              </a:spcAft>
              <a:buClrTx/>
              <a:buSzTx/>
              <a:buFontTx/>
              <a:buChar char="•"/>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79" name="Picture 78">
            <a:extLst>
              <a:ext uri="{FF2B5EF4-FFF2-40B4-BE49-F238E27FC236}">
                <a16:creationId xmlns:a16="http://schemas.microsoft.com/office/drawing/2014/main" id="{7E8725C5-2E47-689D-02BB-78EF5B180035}"/>
              </a:ext>
            </a:extLst>
          </p:cNvPr>
          <p:cNvPicPr>
            <a:picLocks noChangeAspect="1"/>
          </p:cNvPicPr>
          <p:nvPr/>
        </p:nvPicPr>
        <p:blipFill>
          <a:blip r:embed="rId4"/>
          <a:stretch>
            <a:fillRect/>
          </a:stretch>
        </p:blipFill>
        <p:spPr>
          <a:xfrm>
            <a:off x="1516550" y="5408723"/>
            <a:ext cx="554666" cy="559104"/>
          </a:xfrm>
          <a:prstGeom prst="rect">
            <a:avLst/>
          </a:prstGeom>
        </p:spPr>
      </p:pic>
      <p:sp>
        <p:nvSpPr>
          <p:cNvPr id="80" name="Content Placeholder 2">
            <a:extLst>
              <a:ext uri="{FF2B5EF4-FFF2-40B4-BE49-F238E27FC236}">
                <a16:creationId xmlns:a16="http://schemas.microsoft.com/office/drawing/2014/main" id="{F1403C5F-BC7D-7FFB-3F6F-79CD0CBF33D1}"/>
              </a:ext>
            </a:extLst>
          </p:cNvPr>
          <p:cNvSpPr txBox="1">
            <a:spLocks/>
          </p:cNvSpPr>
          <p:nvPr/>
        </p:nvSpPr>
        <p:spPr bwMode="auto">
          <a:xfrm>
            <a:off x="1719419" y="5539119"/>
            <a:ext cx="212458" cy="20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a-DK" sz="2000" b="1" i="0" u="none" strike="noStrike" kern="0" cap="none" spc="0" normalizeH="0" baseline="0" noProof="0" dirty="0">
                <a:ln>
                  <a:noFill/>
                </a:ln>
                <a:solidFill>
                  <a:srgbClr val="990000"/>
                </a:solidFill>
                <a:effectLst/>
                <a:uLnTx/>
                <a:uFillTx/>
                <a:latin typeface="Arial"/>
                <a:ea typeface="+mn-ea"/>
                <a:cs typeface="+mn-cs"/>
              </a:rPr>
              <a:t>5</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a:p>
            <a:pPr marL="198000" marR="0" lvl="0" indent="-198000" algn="l" defTabSz="914400" rtl="0" eaLnBrk="1" fontAlgn="base" latinLnBrk="0" hangingPunct="1">
              <a:lnSpc>
                <a:spcPct val="100000"/>
              </a:lnSpc>
              <a:spcBef>
                <a:spcPct val="20000"/>
              </a:spcBef>
              <a:spcAft>
                <a:spcPct val="0"/>
              </a:spcAft>
              <a:buClrTx/>
              <a:buSzTx/>
              <a:buFontTx/>
              <a:buChar char="•"/>
              <a:tabLst/>
              <a:defRPr/>
            </a:pPr>
            <a:endParaRPr kumimoji="0" lang="da-DK" sz="1800" b="0" i="0" u="none" strike="noStrike" kern="0" cap="none" spc="0" normalizeH="0" baseline="0" noProof="0" dirty="0">
              <a:ln>
                <a:noFill/>
              </a:ln>
              <a:solidFill>
                <a:srgbClr val="000000"/>
              </a:solidFill>
              <a:effectLst/>
              <a:uLnTx/>
              <a:uFillTx/>
              <a:latin typeface="Arial"/>
              <a:ea typeface="+mn-ea"/>
              <a:cs typeface="+mn-cs"/>
            </a:endParaRPr>
          </a:p>
        </p:txBody>
      </p:sp>
    </p:spTree>
    <p:custDataLst>
      <p:custData r:id="rId1"/>
      <p:custData r:id="rId2"/>
    </p:custDataLst>
    <p:extLst>
      <p:ext uri="{BB962C8B-B14F-4D97-AF65-F5344CB8AC3E}">
        <p14:creationId xmlns:p14="http://schemas.microsoft.com/office/powerpoint/2010/main" val="12747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598" y="4209469"/>
            <a:ext cx="4133598" cy="2314815"/>
          </a:xfrm>
          <a:prstGeom prst="rect">
            <a:avLst/>
          </a:prstGeom>
        </p:spPr>
      </p:pic>
      <p:sp>
        <p:nvSpPr>
          <p:cNvPr id="2" name="Title 1"/>
          <p:cNvSpPr>
            <a:spLocks noGrp="1"/>
          </p:cNvSpPr>
          <p:nvPr>
            <p:ph type="title"/>
          </p:nvPr>
        </p:nvSpPr>
        <p:spPr>
          <a:xfrm>
            <a:off x="1774726" y="656084"/>
            <a:ext cx="10164324" cy="972716"/>
          </a:xfrm>
        </p:spPr>
        <p:txBody>
          <a:bodyPr/>
          <a:lstStyle/>
          <a:p>
            <a:r>
              <a:rPr lang="da-DK" dirty="0">
                <a:solidFill>
                  <a:schemeClr val="tx1"/>
                </a:solidFill>
              </a:rPr>
              <a:t>Hvor kommer vi fra …</a:t>
            </a:r>
            <a:br>
              <a:rPr lang="da-DK" dirty="0">
                <a:solidFill>
                  <a:schemeClr val="bg1">
                    <a:lumMod val="65000"/>
                  </a:schemeClr>
                </a:solidFill>
              </a:rPr>
            </a:br>
            <a:endParaRPr lang="da-DK" dirty="0">
              <a:solidFill>
                <a:schemeClr val="bg1">
                  <a:lumMod val="65000"/>
                </a:schemeClr>
              </a:solidFill>
            </a:endParaRPr>
          </a:p>
        </p:txBody>
      </p:sp>
      <p:sp>
        <p:nvSpPr>
          <p:cNvPr id="3" name="Content Placeholder 2"/>
          <p:cNvSpPr>
            <a:spLocks noGrp="1"/>
          </p:cNvSpPr>
          <p:nvPr>
            <p:ph idx="1"/>
          </p:nvPr>
        </p:nvSpPr>
        <p:spPr>
          <a:xfrm>
            <a:off x="1774725" y="1706328"/>
            <a:ext cx="10415687" cy="4545578"/>
          </a:xfrm>
        </p:spPr>
        <p:txBody>
          <a:bodyPr/>
          <a:lstStyle/>
          <a:p>
            <a:pPr marL="0" indent="0">
              <a:buNone/>
            </a:pPr>
            <a:r>
              <a:rPr lang="da-DK" b="1" dirty="0"/>
              <a:t>DTU har digitale uddannelser; til alle der vil flytte sig fagligt uden at flytte sig fysisk </a:t>
            </a:r>
            <a:r>
              <a:rPr lang="da-DK" dirty="0"/>
              <a:t>(pt 2+)</a:t>
            </a:r>
          </a:p>
          <a:p>
            <a:r>
              <a:rPr lang="da-DK" dirty="0"/>
              <a:t>Samme høje niveau, som DTU’s øvrige uddannelser er kendt for </a:t>
            </a:r>
          </a:p>
          <a:p>
            <a:r>
              <a:rPr lang="da-DK" dirty="0"/>
              <a:t>Fuldtidsstudier (med masser at virtuelt gruppearbejde og både synkrone og asynkrone elementer) </a:t>
            </a:r>
          </a:p>
          <a:p>
            <a:pPr marL="0" indent="0">
              <a:buNone/>
            </a:pPr>
            <a:endParaRPr lang="da-DK" dirty="0"/>
          </a:p>
          <a:p>
            <a:pPr marL="0" indent="0">
              <a:buNone/>
            </a:pPr>
            <a:r>
              <a:rPr lang="da-DK" b="1" dirty="0"/>
              <a:t>DTU har lært meget af at digitalisere undervisning</a:t>
            </a:r>
          </a:p>
          <a:p>
            <a:r>
              <a:rPr lang="da-DK" dirty="0"/>
              <a:t>Det primære er, at det kræver at underviserrollen gentænkes (didaktisk) </a:t>
            </a:r>
          </a:p>
          <a:p>
            <a:r>
              <a:rPr lang="da-DK" dirty="0"/>
              <a:t>At der er en målgruppe (den er ofte lidt ældre, etableret i livet, ønsker fleksibilitet og vil ikke pendle fast eller bosætte sig i Lyngby) </a:t>
            </a:r>
          </a:p>
          <a:p>
            <a:endParaRPr lang="da-DK" dirty="0"/>
          </a:p>
          <a:p>
            <a:pPr marL="0" indent="0">
              <a:buNone/>
            </a:pPr>
            <a:r>
              <a:rPr lang="da-DK" b="1" dirty="0"/>
              <a:t>DTU har en ambition om </a:t>
            </a:r>
          </a:p>
          <a:p>
            <a:r>
              <a:rPr lang="da-DK" dirty="0"/>
              <a:t>At der skal være flere digitale elementer i alle uddannelser </a:t>
            </a:r>
          </a:p>
          <a:p>
            <a:r>
              <a:rPr lang="da-DK" dirty="0"/>
              <a:t>Som et bidrag til at vi også i fremtiden er attraktivt som universitet</a:t>
            </a:r>
          </a:p>
          <a:p>
            <a:endParaRPr lang="da-DK" dirty="0">
              <a:solidFill>
                <a:schemeClr val="bg1">
                  <a:lumMod val="65000"/>
                </a:schemeClr>
              </a:solidFill>
            </a:endParaRPr>
          </a:p>
          <a:p>
            <a:endParaRPr lang="da-DK" dirty="0">
              <a:solidFill>
                <a:schemeClr val="bg1">
                  <a:lumMod val="65000"/>
                </a:schemeClr>
              </a:solidFill>
            </a:endParaRPr>
          </a:p>
        </p:txBody>
      </p:sp>
      <p:sp>
        <p:nvSpPr>
          <p:cNvPr id="4" name="Slide Number Placeholder 3"/>
          <p:cNvSpPr>
            <a:spLocks noGrp="1"/>
          </p:cNvSpPr>
          <p:nvPr>
            <p:ph type="sldNum" sz="quarter" idx="11"/>
          </p:nvPr>
        </p:nvSpPr>
        <p:spPr/>
        <p:txBody>
          <a:bodyPr/>
          <a:lstStyle/>
          <a:p>
            <a:fld id="{103EA872-A674-449B-A120-B97244F8E91D}" type="slidenum">
              <a:rPr lang="en-GB" smtClean="0"/>
              <a:pPr/>
              <a:t>19</a:t>
            </a:fld>
            <a:endParaRPr lang="en-GB" dirty="0"/>
          </a:p>
        </p:txBody>
      </p:sp>
    </p:spTree>
    <p:extLst>
      <p:ext uri="{BB962C8B-B14F-4D97-AF65-F5344CB8AC3E}">
        <p14:creationId xmlns:p14="http://schemas.microsoft.com/office/powerpoint/2010/main" val="396894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da-DK" dirty="0">
                <a:solidFill>
                  <a:srgbClr val="FFFFFF"/>
                </a:solidFill>
                <a:latin typeface="Arial"/>
                <a:cs typeface="Arial"/>
              </a:rPr>
              <a:t>DUU</a:t>
            </a:r>
            <a:r>
              <a:rPr lang="da-DK" b="1" i="0" u="none" strike="noStrike" dirty="0">
                <a:solidFill>
                  <a:srgbClr val="FFFFFF"/>
                </a:solidFill>
                <a:effectLst/>
                <a:latin typeface="Arial"/>
                <a:cs typeface="Arial"/>
              </a:rPr>
              <a:t> </a:t>
            </a:r>
            <a:r>
              <a:rPr lang="da-DK" dirty="0">
                <a:solidFill>
                  <a:srgbClr val="FFFFFF"/>
                </a:solidFill>
                <a:latin typeface="Arial"/>
                <a:cs typeface="Arial"/>
              </a:rPr>
              <a:t>29</a:t>
            </a:r>
            <a:r>
              <a:rPr lang="da-DK" b="1" i="0" u="none" strike="noStrike" dirty="0">
                <a:solidFill>
                  <a:srgbClr val="FFFFFF"/>
                </a:solidFill>
                <a:effectLst/>
                <a:latin typeface="Arial"/>
                <a:cs typeface="Arial"/>
              </a:rPr>
              <a:t>. feb. 2024</a:t>
            </a:r>
            <a:br>
              <a:rPr lang="da-DK" b="0" i="0" dirty="0">
                <a:effectLst/>
                <a:latin typeface="Arial" panose="020B0604020202020204" pitchFamily="34" charset="0"/>
              </a:rPr>
            </a:br>
            <a:endParaRPr lang="da-DK" sz="2000" dirty="0">
              <a:latin typeface="Arial"/>
              <a:cs typeface="Arial"/>
            </a:endParaRP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endParaRPr lang="da-DK" dirty="0" err="1">
              <a:cs typeface="Arial"/>
            </a:endParaRPr>
          </a:p>
        </p:txBody>
      </p:sp>
      <p:sp>
        <p:nvSpPr>
          <p:cNvPr id="2" name="Rectangle 1">
            <a:extLst>
              <a:ext uri="{FF2B5EF4-FFF2-40B4-BE49-F238E27FC236}">
                <a16:creationId xmlns:a16="http://schemas.microsoft.com/office/drawing/2014/main" id="{F8EB9735-1CDE-85D4-F3BF-6DBCCB62A032}"/>
              </a:ext>
            </a:extLst>
          </p:cNvPr>
          <p:cNvSpPr/>
          <p:nvPr/>
        </p:nvSpPr>
        <p:spPr bwMode="auto">
          <a:xfrm>
            <a:off x="0" y="6541200"/>
            <a:ext cx="11207774" cy="316800"/>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1000" b="0" i="0" u="none" strike="noStrike" cap="none" normalizeH="0" baseline="0" dirty="0">
                <a:ln>
                  <a:noFill/>
                </a:ln>
                <a:solidFill>
                  <a:schemeClr val="bg1"/>
                </a:solidFill>
                <a:effectLst/>
                <a:latin typeface="+mn-lt"/>
                <a:ea typeface="ＭＳ Ｐゴシック" pitchFamily="-80" charset="-128"/>
              </a:rPr>
              <a:t>28. nov. 2023               DTU									</a:t>
            </a:r>
          </a:p>
        </p:txBody>
      </p:sp>
      <p:sp>
        <p:nvSpPr>
          <p:cNvPr id="3" name="Pladsholder til slidenummer 2">
            <a:extLst>
              <a:ext uri="{FF2B5EF4-FFF2-40B4-BE49-F238E27FC236}">
                <a16:creationId xmlns:a16="http://schemas.microsoft.com/office/drawing/2014/main" id="{E8F710B7-357F-14D3-AF28-837E1190AD97}"/>
              </a:ext>
            </a:extLst>
          </p:cNvPr>
          <p:cNvSpPr>
            <a:spLocks noGrp="1"/>
          </p:cNvSpPr>
          <p:nvPr>
            <p:ph type="sldNum" sz="quarter" idx="17"/>
          </p:nvPr>
        </p:nvSpPr>
        <p:spPr/>
        <p:txBody>
          <a:bodyPr/>
          <a:lstStyle/>
          <a:p>
            <a:fld id="{103EA872-A674-449B-A120-B97244F8E91D}" type="slidenum">
              <a:rPr lang="da-DK" smtClean="0"/>
              <a:pPr/>
              <a:t>2</a:t>
            </a:fld>
            <a:endParaRPr lang="da-DK" dirty="0"/>
          </a:p>
        </p:txBody>
      </p:sp>
    </p:spTree>
    <p:custDataLst>
      <p:custData r:id="rId1"/>
      <p:custData r:id="rId2"/>
    </p:custDataLst>
    <p:extLst>
      <p:ext uri="{BB962C8B-B14F-4D97-AF65-F5344CB8AC3E}">
        <p14:creationId xmlns:p14="http://schemas.microsoft.com/office/powerpoint/2010/main" val="45464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242" y="3861048"/>
            <a:ext cx="4787628" cy="2557560"/>
          </a:xfrm>
          <a:prstGeom prst="rect">
            <a:avLst/>
          </a:prstGeom>
        </p:spPr>
      </p:pic>
      <p:sp>
        <p:nvSpPr>
          <p:cNvPr id="2" name="Title 1"/>
          <p:cNvSpPr>
            <a:spLocks noGrp="1"/>
          </p:cNvSpPr>
          <p:nvPr>
            <p:ph type="title"/>
          </p:nvPr>
        </p:nvSpPr>
        <p:spPr>
          <a:xfrm>
            <a:off x="1774726" y="116632"/>
            <a:ext cx="8736309" cy="972716"/>
          </a:xfrm>
        </p:spPr>
        <p:txBody>
          <a:bodyPr/>
          <a:lstStyle/>
          <a:p>
            <a:r>
              <a:rPr lang="da-DK" dirty="0"/>
              <a:t>Hvad har vi lært  - undervejs …</a:t>
            </a:r>
          </a:p>
        </p:txBody>
      </p:sp>
      <p:sp>
        <p:nvSpPr>
          <p:cNvPr id="3" name="Content Placeholder 2"/>
          <p:cNvSpPr>
            <a:spLocks noGrp="1"/>
          </p:cNvSpPr>
          <p:nvPr>
            <p:ph idx="1"/>
          </p:nvPr>
        </p:nvSpPr>
        <p:spPr>
          <a:xfrm>
            <a:off x="1774726" y="1412776"/>
            <a:ext cx="9865096" cy="4627342"/>
          </a:xfrm>
        </p:spPr>
        <p:txBody>
          <a:bodyPr/>
          <a:lstStyle/>
          <a:p>
            <a:pPr marL="0" indent="0">
              <a:buNone/>
            </a:pPr>
            <a:r>
              <a:rPr lang="da-DK" sz="3000" i="1" dirty="0"/>
              <a:t>Arbejdet med </a:t>
            </a:r>
            <a:r>
              <a:rPr lang="da-DK" sz="3000" b="1" i="1" dirty="0">
                <a:solidFill>
                  <a:schemeClr val="tx2"/>
                </a:solidFill>
              </a:rPr>
              <a:t>fremtidens universitetsuddannelser og undervisning </a:t>
            </a:r>
            <a:r>
              <a:rPr lang="da-DK" sz="3000" i="1" dirty="0"/>
              <a:t>har fokus på, hvordan DTU bruger digitalisering (inkl. AI)  som katalysator for at udvikle undervisning, pædagogik og didaktik i alle sine universitetsuddannelser. </a:t>
            </a:r>
            <a:br>
              <a:rPr lang="da-DK" sz="3000" i="1" dirty="0"/>
            </a:br>
            <a:br>
              <a:rPr lang="da-DK" sz="3000" i="1" dirty="0"/>
            </a:br>
            <a:br>
              <a:rPr lang="da-DK" sz="3000" dirty="0"/>
            </a:br>
            <a:endParaRPr lang="da-DK" sz="3000" dirty="0"/>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20</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7" name="Content Placeholder 2"/>
          <p:cNvSpPr txBox="1">
            <a:spLocks/>
          </p:cNvSpPr>
          <p:nvPr/>
        </p:nvSpPr>
        <p:spPr bwMode="auto">
          <a:xfrm>
            <a:off x="1774726" y="3915745"/>
            <a:ext cx="5005460" cy="4627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a:lstStyle>
          <a:p>
            <a:pPr marL="0" indent="0">
              <a:buFontTx/>
              <a:buNone/>
            </a:pPr>
            <a:br>
              <a:rPr lang="da-DK" sz="3000" i="1" kern="0" dirty="0"/>
            </a:br>
            <a:r>
              <a:rPr lang="da-DK" sz="3000" i="1" kern="0" dirty="0">
                <a:solidFill>
                  <a:schemeClr val="tx2"/>
                </a:solidFill>
              </a:rPr>
              <a:t>Ambitionen er at fremme både læring og trivsel</a:t>
            </a:r>
            <a:r>
              <a:rPr lang="da-DK" sz="3000" i="1" kern="0" dirty="0"/>
              <a:t>. </a:t>
            </a:r>
            <a:endParaRPr lang="da-DK" sz="3000" kern="0" dirty="0"/>
          </a:p>
          <a:p>
            <a:pPr marL="0" indent="0">
              <a:buFontTx/>
              <a:buNone/>
            </a:pPr>
            <a:br>
              <a:rPr lang="da-DK" sz="3000" kern="0" dirty="0"/>
            </a:br>
            <a:endParaRPr lang="da-DK" sz="3000" kern="0" dirty="0"/>
          </a:p>
        </p:txBody>
      </p:sp>
    </p:spTree>
    <p:extLst>
      <p:ext uri="{BB962C8B-B14F-4D97-AF65-F5344CB8AC3E}">
        <p14:creationId xmlns:p14="http://schemas.microsoft.com/office/powerpoint/2010/main" val="52193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26" y="51493"/>
            <a:ext cx="9312374" cy="972716"/>
          </a:xfrm>
        </p:spPr>
        <p:txBody>
          <a:bodyPr/>
          <a:lstStyle/>
          <a:p>
            <a:r>
              <a:rPr lang="da-DK" dirty="0"/>
              <a:t>Fremtidens universitetsuddannelser: </a:t>
            </a:r>
            <a:br>
              <a:rPr lang="da-DK" dirty="0"/>
            </a:br>
            <a:r>
              <a:rPr lang="da-DK" dirty="0"/>
              <a:t>Aktiviteter i 2024</a:t>
            </a:r>
          </a:p>
        </p:txBody>
      </p:sp>
      <p:sp>
        <p:nvSpPr>
          <p:cNvPr id="3" name="Content Placeholder 2"/>
          <p:cNvSpPr>
            <a:spLocks noGrp="1"/>
          </p:cNvSpPr>
          <p:nvPr>
            <p:ph idx="1"/>
          </p:nvPr>
        </p:nvSpPr>
        <p:spPr>
          <a:xfrm>
            <a:off x="1774726" y="1331694"/>
            <a:ext cx="9865096" cy="4545578"/>
          </a:xfrm>
        </p:spPr>
        <p:txBody>
          <a:bodyPr/>
          <a:lstStyle/>
          <a:p>
            <a:pPr marL="0" indent="0">
              <a:buNone/>
            </a:pPr>
            <a:r>
              <a:rPr lang="da-DK" b="1" dirty="0"/>
              <a:t>Flere digitale elementer i alle DTU’s uddannelser </a:t>
            </a:r>
            <a:endParaRPr lang="da-DK" dirty="0"/>
          </a:p>
          <a:p>
            <a:pPr lvl="0"/>
            <a:r>
              <a:rPr lang="da-DK" sz="1400" dirty="0"/>
              <a:t>Etablering af </a:t>
            </a:r>
            <a:r>
              <a:rPr lang="da-DK" sz="1400" dirty="0" err="1"/>
              <a:t>governancestruktur</a:t>
            </a:r>
            <a:r>
              <a:rPr lang="da-DK" sz="1400" dirty="0"/>
              <a:t> for at sikre, udvikling, drift og samspil omkring digitalisering af undervisning </a:t>
            </a:r>
          </a:p>
          <a:p>
            <a:pPr lvl="0"/>
            <a:r>
              <a:rPr lang="da-DK" sz="1400" dirty="0"/>
              <a:t>Udbrede DTU’s erfaringer med at undervise digitalt for at imødekomme ambitionen om flere digitale elementer i DTU’s  uddannelser</a:t>
            </a:r>
          </a:p>
          <a:p>
            <a:pPr lvl="0"/>
            <a:r>
              <a:rPr lang="da-DK" sz="1400" dirty="0"/>
              <a:t>Sikre overblik over værktøjer (der er centralt finansieret og velegnet til at digitalisere undervisning)</a:t>
            </a:r>
          </a:p>
          <a:p>
            <a:pPr lvl="0"/>
            <a:endParaRPr lang="da-DK" sz="1400" dirty="0"/>
          </a:p>
          <a:p>
            <a:pPr marL="0" indent="0">
              <a:buNone/>
            </a:pPr>
            <a:r>
              <a:rPr lang="da-DK" b="1" dirty="0"/>
              <a:t>Integreret i undervisernes DNA </a:t>
            </a:r>
          </a:p>
          <a:p>
            <a:pPr lvl="0"/>
            <a:r>
              <a:rPr lang="da-DK" sz="1400" dirty="0" err="1"/>
              <a:t>Konceptualisere</a:t>
            </a:r>
            <a:r>
              <a:rPr lang="da-DK" sz="1400" dirty="0"/>
              <a:t> hvordan Learning Lab arbejder med, at underviserne på sigt integrerer flere digitale elementer i DTU’s uddannelser </a:t>
            </a:r>
          </a:p>
          <a:p>
            <a:pPr lvl="0"/>
            <a:r>
              <a:rPr lang="da-DK" sz="1400" dirty="0"/>
              <a:t>Understøtte underviserne i at omfavne AI i undervisning og til eksamen </a:t>
            </a:r>
          </a:p>
          <a:p>
            <a:pPr lvl="0"/>
            <a:r>
              <a:rPr lang="da-DK" sz="1400" dirty="0"/>
              <a:t>Udvikle nye læringsmål</a:t>
            </a:r>
          </a:p>
          <a:p>
            <a:pPr marL="0" indent="0">
              <a:buNone/>
            </a:pPr>
            <a:endParaRPr lang="da-DK" b="1" dirty="0"/>
          </a:p>
          <a:p>
            <a:pPr marL="0" indent="0">
              <a:buNone/>
            </a:pPr>
            <a:r>
              <a:rPr lang="da-DK" b="1" dirty="0"/>
              <a:t>En </a:t>
            </a:r>
            <a:r>
              <a:rPr lang="da-DK" b="1" dirty="0" err="1"/>
              <a:t>enabler</a:t>
            </a:r>
            <a:r>
              <a:rPr lang="da-DK" b="1" dirty="0"/>
              <a:t> for læring og trivsel </a:t>
            </a:r>
            <a:endParaRPr lang="da-DK" dirty="0"/>
          </a:p>
          <a:p>
            <a:pPr lvl="0"/>
            <a:r>
              <a:rPr lang="da-DK" sz="1400" dirty="0"/>
              <a:t>Løbende afprøve, hvordan digitalisering kan hjælpe underviserne til at have føling med de studerendes færdigheder (adaptiv læring) </a:t>
            </a:r>
          </a:p>
          <a:p>
            <a:pPr lvl="0"/>
            <a:r>
              <a:rPr lang="da-DK" sz="1400" dirty="0"/>
              <a:t>Udvikling af campus, så det afspejler fremtidens læringsbehov og ønsket om mere fleksibilitet </a:t>
            </a:r>
          </a:p>
          <a:p>
            <a:pPr lvl="0"/>
            <a:r>
              <a:rPr lang="da-DK" sz="1400" dirty="0"/>
              <a:t>Netværksdannelse (struktur) omkring en række piloter, hvor faglige miljøer undersøger tiltag om digitalisering af og i undervisningen</a:t>
            </a:r>
          </a:p>
        </p:txBody>
      </p:sp>
      <p:sp>
        <p:nvSpPr>
          <p:cNvPr id="4" name="Slide Number Placeholder 3"/>
          <p:cNvSpPr>
            <a:spLocks noGrp="1"/>
          </p:cNvSpPr>
          <p:nvPr>
            <p:ph type="sldNum" sz="quarter" idx="11"/>
          </p:nvPr>
        </p:nvSpPr>
        <p:spPr/>
        <p:txBody>
          <a:bodyPr/>
          <a:lstStyle/>
          <a:p>
            <a:fld id="{103EA872-A674-449B-A120-B97244F8E91D}" type="slidenum">
              <a:rPr lang="en-GB" smtClean="0"/>
              <a:pPr/>
              <a:t>21</a:t>
            </a:fld>
            <a:endParaRPr lang="en-GB" dirty="0"/>
          </a:p>
        </p:txBody>
      </p:sp>
    </p:spTree>
    <p:extLst>
      <p:ext uri="{BB962C8B-B14F-4D97-AF65-F5344CB8AC3E}">
        <p14:creationId xmlns:p14="http://schemas.microsoft.com/office/powerpoint/2010/main" val="3398600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08C95-9BF8-61DD-9794-33A33841EDEE}"/>
              </a:ext>
            </a:extLst>
          </p:cNvPr>
          <p:cNvSpPr>
            <a:spLocks noGrp="1"/>
          </p:cNvSpPr>
          <p:nvPr>
            <p:ph type="title"/>
          </p:nvPr>
        </p:nvSpPr>
        <p:spPr>
          <a:xfrm>
            <a:off x="910630" y="-99392"/>
            <a:ext cx="9312374" cy="972716"/>
          </a:xfrm>
        </p:spPr>
        <p:txBody>
          <a:bodyPr/>
          <a:lstStyle/>
          <a:p>
            <a:r>
              <a:rPr lang="da-DK" dirty="0"/>
              <a:t>Hvad tænker CUU??</a:t>
            </a:r>
          </a:p>
        </p:txBody>
      </p:sp>
      <p:sp>
        <p:nvSpPr>
          <p:cNvPr id="3" name="Pladsholder til indhold 2">
            <a:extLst>
              <a:ext uri="{FF2B5EF4-FFF2-40B4-BE49-F238E27FC236}">
                <a16:creationId xmlns:a16="http://schemas.microsoft.com/office/drawing/2014/main" id="{38ED9BD4-97CE-085C-79AC-FDFD29BC5198}"/>
              </a:ext>
            </a:extLst>
          </p:cNvPr>
          <p:cNvSpPr>
            <a:spLocks noGrp="1"/>
          </p:cNvSpPr>
          <p:nvPr>
            <p:ph idx="1"/>
          </p:nvPr>
        </p:nvSpPr>
        <p:spPr>
          <a:xfrm>
            <a:off x="910630" y="1124744"/>
            <a:ext cx="9312374" cy="4545578"/>
          </a:xfrm>
        </p:spPr>
        <p:txBody>
          <a:bodyPr/>
          <a:lstStyle/>
          <a:p>
            <a:endParaRPr lang="da-DK" sz="2400" dirty="0"/>
          </a:p>
          <a:p>
            <a:r>
              <a:rPr lang="da-DK" sz="2400" dirty="0"/>
              <a:t>Hvad skal karakterisere DTU’s uddannelser i fremtiden?</a:t>
            </a:r>
          </a:p>
          <a:p>
            <a:endParaRPr lang="da-DK" sz="2400" dirty="0"/>
          </a:p>
          <a:p>
            <a:r>
              <a:rPr lang="da-DK" sz="2400" dirty="0"/>
              <a:t>Hvordan skal underviserrollen gentænkes?</a:t>
            </a:r>
          </a:p>
          <a:p>
            <a:endParaRPr lang="da-DK" sz="2400" dirty="0"/>
          </a:p>
          <a:p>
            <a:r>
              <a:rPr lang="da-DK" sz="2400" dirty="0"/>
              <a:t>Hvad er vigtigt at fastholde?</a:t>
            </a:r>
          </a:p>
          <a:p>
            <a:endParaRPr lang="da-DK" sz="2400" dirty="0"/>
          </a:p>
          <a:p>
            <a:r>
              <a:rPr lang="da-DK" sz="2400" dirty="0"/>
              <a:t>Hvordan skaber vi bedre trivsel?</a:t>
            </a:r>
          </a:p>
          <a:p>
            <a:endParaRPr lang="da-DK" sz="2400" dirty="0"/>
          </a:p>
          <a:p>
            <a:r>
              <a:rPr lang="da-DK" sz="2400" dirty="0"/>
              <a:t>Hvordan kommer DTU ud i landet … og ud i verden?</a:t>
            </a:r>
          </a:p>
          <a:p>
            <a:endParaRPr lang="da-DK" sz="2400" dirty="0"/>
          </a:p>
        </p:txBody>
      </p:sp>
      <p:sp>
        <p:nvSpPr>
          <p:cNvPr id="4" name="Pladsholder til slidenummer 3">
            <a:extLst>
              <a:ext uri="{FF2B5EF4-FFF2-40B4-BE49-F238E27FC236}">
                <a16:creationId xmlns:a16="http://schemas.microsoft.com/office/drawing/2014/main" id="{F97D40C5-5E70-D344-7671-079DC390B822}"/>
              </a:ext>
            </a:extLst>
          </p:cNvPr>
          <p:cNvSpPr>
            <a:spLocks noGrp="1"/>
          </p:cNvSpPr>
          <p:nvPr>
            <p:ph type="sldNum" sz="quarter" idx="11"/>
          </p:nvPr>
        </p:nvSpPr>
        <p:spPr/>
        <p:txBody>
          <a:bodyPr/>
          <a:lstStyle/>
          <a:p>
            <a:fld id="{103EA872-A674-449B-A120-B97244F8E91D}" type="slidenum">
              <a:rPr lang="en-GB" smtClean="0"/>
              <a:pPr/>
              <a:t>22</a:t>
            </a:fld>
            <a:endParaRPr lang="en-GB" dirty="0"/>
          </a:p>
        </p:txBody>
      </p:sp>
    </p:spTree>
    <p:extLst>
      <p:ext uri="{BB962C8B-B14F-4D97-AF65-F5344CB8AC3E}">
        <p14:creationId xmlns:p14="http://schemas.microsoft.com/office/powerpoint/2010/main" val="1164693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118542" y="1010574"/>
            <a:ext cx="11593287" cy="3642562"/>
          </a:xfrm>
        </p:spPr>
        <p:txBody>
          <a:bodyPr/>
          <a:lstStyle/>
          <a:p>
            <a:br>
              <a:rPr lang="en-GB" sz="6600" dirty="0"/>
            </a:br>
            <a:br>
              <a:rPr lang="en-GB" sz="6600" dirty="0"/>
            </a:br>
            <a:r>
              <a:rPr lang="en-GB" sz="6600" dirty="0"/>
              <a:t>AI i </a:t>
            </a:r>
            <a:r>
              <a:rPr lang="en-GB" sz="6600" dirty="0" err="1"/>
              <a:t>undervisning</a:t>
            </a:r>
            <a:r>
              <a:rPr lang="en-GB" sz="6600" dirty="0"/>
              <a:t> </a:t>
            </a:r>
            <a:br>
              <a:rPr lang="en-GB" sz="6600" dirty="0"/>
            </a:br>
            <a:r>
              <a:rPr lang="en-GB" sz="6600" dirty="0"/>
              <a:t>og </a:t>
            </a:r>
            <a:r>
              <a:rPr lang="en-GB" sz="6600" dirty="0" err="1"/>
              <a:t>til</a:t>
            </a:r>
            <a:r>
              <a:rPr lang="en-GB" sz="6600" dirty="0"/>
              <a:t> </a:t>
            </a:r>
            <a:r>
              <a:rPr lang="en-GB" sz="6600" dirty="0" err="1"/>
              <a:t>eksamen</a:t>
            </a:r>
            <a:br>
              <a:rPr lang="en-GB" sz="6600" dirty="0"/>
            </a:br>
            <a:r>
              <a:rPr lang="en-GB" sz="3200" b="0" dirty="0"/>
              <a:t>DUU-</a:t>
            </a:r>
            <a:r>
              <a:rPr lang="en-GB" sz="3200" b="0" dirty="0" err="1"/>
              <a:t>møde</a:t>
            </a:r>
            <a:r>
              <a:rPr lang="en-GB" sz="3200" b="0" dirty="0"/>
              <a:t> 29. </a:t>
            </a:r>
            <a:r>
              <a:rPr lang="en-GB" sz="3200" b="0" dirty="0" err="1"/>
              <a:t>februar</a:t>
            </a:r>
            <a:r>
              <a:rPr lang="en-GB" sz="3200" b="0" dirty="0"/>
              <a:t> 2024</a:t>
            </a:r>
            <a:br>
              <a:rPr lang="en-GB" sz="3200" b="0" dirty="0"/>
            </a:br>
            <a:r>
              <a:rPr lang="en-GB" sz="3200" b="0" dirty="0"/>
              <a:t>Lene Bisgaard, AUS</a:t>
            </a: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a:xfrm>
            <a:off x="1415488" y="1628800"/>
            <a:ext cx="9671611" cy="1656184"/>
          </a:xfrm>
        </p:spPr>
        <p:txBody>
          <a:bodyPr/>
          <a:lstStyle/>
          <a:p>
            <a:br>
              <a:rPr lang="en-GB" dirty="0"/>
            </a:br>
            <a:r>
              <a:rPr lang="en-GB" dirty="0"/>
              <a:t>		</a:t>
            </a:r>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lang="en-GB" smtClean="0"/>
              <a:pPr marL="0" marR="0" lvl="0" indent="0" algn="l" defTabSz="914400" rtl="0" eaLnBrk="1" fontAlgn="base" latinLnBrk="0" hangingPunct="1">
                <a:lnSpc>
                  <a:spcPct val="100000"/>
                </a:lnSpc>
                <a:spcBef>
                  <a:spcPct val="50000"/>
                </a:spcBef>
                <a:spcAft>
                  <a:spcPct val="0"/>
                </a:spcAft>
                <a:buClrTx/>
                <a:buSzTx/>
                <a:buFontTx/>
                <a:buNone/>
                <a:tabLst/>
                <a:defRPr/>
              </a:pPr>
              <a:t>23</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custDataLst>
      <p:custData r:id="rId1"/>
      <p:custData r:id="rId2"/>
    </p:custDataLst>
    <p:extLst>
      <p:ext uri="{BB962C8B-B14F-4D97-AF65-F5344CB8AC3E}">
        <p14:creationId xmlns:p14="http://schemas.microsoft.com/office/powerpoint/2010/main" val="232071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062996" y="-136004"/>
            <a:ext cx="9312374" cy="972716"/>
          </a:xfrm>
        </p:spPr>
        <p:txBody>
          <a:bodyPr/>
          <a:lstStyle/>
          <a:p>
            <a:r>
              <a:rPr lang="en-GB" dirty="0" err="1"/>
              <a:t>Kort</a:t>
            </a:r>
            <a:r>
              <a:rPr lang="en-GB" dirty="0"/>
              <a:t> om </a:t>
            </a:r>
            <a:r>
              <a:rPr lang="en-GB" dirty="0" err="1"/>
              <a:t>baggrunden</a:t>
            </a:r>
            <a:endParaRPr lang="en-GB" dirty="0"/>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694607" y="971654"/>
            <a:ext cx="11017224" cy="4545578"/>
          </a:xfrm>
        </p:spPr>
        <p:txBody>
          <a:bodyPr/>
          <a:lstStyle/>
          <a:p>
            <a:endParaRPr lang="en-GB" sz="1700" dirty="0"/>
          </a:p>
          <a:p>
            <a:r>
              <a:rPr lang="en-GB" sz="2000" dirty="0"/>
              <a:t>Sommer 2023: DTU’s ambition er at </a:t>
            </a:r>
            <a:r>
              <a:rPr lang="en-GB" sz="2000" dirty="0" err="1"/>
              <a:t>omfavne</a:t>
            </a:r>
            <a:r>
              <a:rPr lang="en-GB" sz="2000" dirty="0"/>
              <a:t> AI </a:t>
            </a:r>
          </a:p>
          <a:p>
            <a:endParaRPr lang="en-GB" sz="2000" dirty="0"/>
          </a:p>
          <a:p>
            <a:r>
              <a:rPr lang="en-GB" sz="2000" dirty="0" err="1"/>
              <a:t>Efterår</a:t>
            </a:r>
            <a:r>
              <a:rPr lang="en-GB" sz="2000" dirty="0"/>
              <a:t> 2023: AI-</a:t>
            </a:r>
            <a:r>
              <a:rPr lang="en-GB" sz="2000" dirty="0" err="1"/>
              <a:t>arbejdsgruppe</a:t>
            </a:r>
            <a:r>
              <a:rPr lang="en-GB" sz="2000" dirty="0"/>
              <a:t> under </a:t>
            </a:r>
            <a:r>
              <a:rPr lang="en-GB" sz="2000" dirty="0" err="1"/>
              <a:t>ledelse</a:t>
            </a:r>
            <a:r>
              <a:rPr lang="en-GB" sz="2000" dirty="0"/>
              <a:t> </a:t>
            </a:r>
            <a:r>
              <a:rPr lang="en-GB" sz="2000" dirty="0" err="1"/>
              <a:t>af</a:t>
            </a:r>
            <a:r>
              <a:rPr lang="en-GB" sz="2000" dirty="0"/>
              <a:t> ex-</a:t>
            </a:r>
            <a:r>
              <a:rPr lang="en-GB" sz="2000" dirty="0" err="1"/>
              <a:t>dekan</a:t>
            </a:r>
            <a:r>
              <a:rPr lang="en-GB" sz="2000" dirty="0"/>
              <a:t> Philip Binning </a:t>
            </a:r>
            <a:r>
              <a:rPr lang="en-GB" sz="2000" dirty="0" err="1"/>
              <a:t>udarbejdede</a:t>
            </a:r>
            <a:r>
              <a:rPr lang="en-GB" sz="2000" dirty="0"/>
              <a:t> </a:t>
            </a:r>
            <a:r>
              <a:rPr lang="en-GB" sz="2000" dirty="0" err="1"/>
              <a:t>notatet</a:t>
            </a:r>
            <a:r>
              <a:rPr lang="en-GB" sz="2000" dirty="0"/>
              <a:t> </a:t>
            </a:r>
            <a:br>
              <a:rPr lang="en-GB" sz="2000" dirty="0"/>
            </a:br>
            <a:r>
              <a:rPr lang="en-GB" sz="2000" i="1" dirty="0"/>
              <a:t>Digitalization and Artificial Intelligence (AI) in DTU’s education – a guide for DTU’s educators</a:t>
            </a:r>
          </a:p>
          <a:p>
            <a:endParaRPr lang="en-GB" sz="2000" dirty="0"/>
          </a:p>
          <a:p>
            <a:r>
              <a:rPr lang="en-GB" sz="2000" dirty="0" err="1"/>
              <a:t>Ovennævnte</a:t>
            </a:r>
            <a:r>
              <a:rPr lang="en-GB" sz="2000" dirty="0"/>
              <a:t> </a:t>
            </a:r>
            <a:r>
              <a:rPr lang="en-GB" sz="2000" dirty="0" err="1"/>
              <a:t>notat</a:t>
            </a:r>
            <a:r>
              <a:rPr lang="en-GB" sz="2000" dirty="0"/>
              <a:t> er </a:t>
            </a:r>
            <a:r>
              <a:rPr lang="en-GB" sz="2000" dirty="0" err="1"/>
              <a:t>første</a:t>
            </a:r>
            <a:r>
              <a:rPr lang="en-GB" sz="2000" dirty="0"/>
              <a:t> </a:t>
            </a:r>
            <a:r>
              <a:rPr lang="en-GB" sz="2000" dirty="0" err="1"/>
              <a:t>skridt</a:t>
            </a:r>
            <a:r>
              <a:rPr lang="en-GB" sz="2000" dirty="0"/>
              <a:t> </a:t>
            </a:r>
            <a:br>
              <a:rPr lang="en-GB" sz="2000" dirty="0"/>
            </a:br>
            <a:r>
              <a:rPr lang="en-GB" sz="2000" b="1" dirty="0">
                <a:solidFill>
                  <a:schemeClr val="accent1"/>
                </a:solidFill>
              </a:rPr>
              <a:t>Mange </a:t>
            </a:r>
            <a:r>
              <a:rPr lang="en-GB" sz="2000" b="1" dirty="0" err="1">
                <a:solidFill>
                  <a:schemeClr val="accent1"/>
                </a:solidFill>
              </a:rPr>
              <a:t>udeståender</a:t>
            </a:r>
            <a:r>
              <a:rPr lang="en-GB" sz="2000" b="1" dirty="0">
                <a:solidFill>
                  <a:schemeClr val="accent1"/>
                </a:solidFill>
              </a:rPr>
              <a:t> – </a:t>
            </a:r>
            <a:r>
              <a:rPr lang="en-GB" sz="2000" b="1" dirty="0" err="1">
                <a:solidFill>
                  <a:schemeClr val="accent1"/>
                </a:solidFill>
              </a:rPr>
              <a:t>hvad</a:t>
            </a:r>
            <a:r>
              <a:rPr lang="en-GB" sz="2000" b="1" dirty="0">
                <a:solidFill>
                  <a:schemeClr val="accent1"/>
                </a:solidFill>
              </a:rPr>
              <a:t> </a:t>
            </a:r>
            <a:r>
              <a:rPr lang="en-GB" sz="2000" b="1" dirty="0" err="1">
                <a:solidFill>
                  <a:schemeClr val="accent1"/>
                </a:solidFill>
              </a:rPr>
              <a:t>gør</a:t>
            </a:r>
            <a:r>
              <a:rPr lang="en-GB" sz="2000" b="1" dirty="0">
                <a:solidFill>
                  <a:schemeClr val="accent1"/>
                </a:solidFill>
              </a:rPr>
              <a:t> man </a:t>
            </a:r>
            <a:r>
              <a:rPr lang="en-GB" sz="2000" b="1" dirty="0" err="1">
                <a:solidFill>
                  <a:schemeClr val="accent1"/>
                </a:solidFill>
              </a:rPr>
              <a:t>som</a:t>
            </a:r>
            <a:r>
              <a:rPr lang="en-GB" sz="2000" b="1" dirty="0">
                <a:solidFill>
                  <a:schemeClr val="accent1"/>
                </a:solidFill>
              </a:rPr>
              <a:t> </a:t>
            </a:r>
            <a:r>
              <a:rPr lang="en-GB" sz="2000" b="1" dirty="0" err="1">
                <a:solidFill>
                  <a:schemeClr val="accent1"/>
                </a:solidFill>
              </a:rPr>
              <a:t>underviser</a:t>
            </a:r>
            <a:r>
              <a:rPr lang="en-GB" sz="2000" b="1" dirty="0">
                <a:solidFill>
                  <a:schemeClr val="accent1"/>
                </a:solidFill>
              </a:rPr>
              <a:t>?</a:t>
            </a:r>
          </a:p>
          <a:p>
            <a:endParaRPr lang="en-GB" sz="2000" dirty="0"/>
          </a:p>
          <a:p>
            <a:r>
              <a:rPr lang="en-GB" sz="2000" dirty="0" err="1"/>
              <a:t>Revitalisering</a:t>
            </a:r>
            <a:r>
              <a:rPr lang="en-GB" sz="2000" dirty="0"/>
              <a:t> </a:t>
            </a:r>
            <a:r>
              <a:rPr lang="en-GB" sz="2000" dirty="0" err="1"/>
              <a:t>af</a:t>
            </a:r>
            <a:r>
              <a:rPr lang="en-GB" sz="2000" dirty="0"/>
              <a:t> AI-</a:t>
            </a:r>
            <a:r>
              <a:rPr lang="en-GB" sz="2000" dirty="0" err="1"/>
              <a:t>arbejdsgruppen</a:t>
            </a:r>
            <a:r>
              <a:rPr lang="en-GB" sz="2000" dirty="0"/>
              <a:t> </a:t>
            </a:r>
            <a:r>
              <a:rPr lang="en-GB" sz="2000" dirty="0" err="1"/>
              <a:t>efter</a:t>
            </a:r>
            <a:r>
              <a:rPr lang="en-GB" sz="2000" dirty="0"/>
              <a:t> </a:t>
            </a:r>
            <a:r>
              <a:rPr lang="en-GB" sz="2000" dirty="0" err="1"/>
              <a:t>nytår</a:t>
            </a:r>
            <a:endParaRPr lang="en-GB" sz="2000" dirty="0"/>
          </a:p>
          <a:p>
            <a:endParaRPr lang="en-GB" sz="2000" dirty="0"/>
          </a:p>
          <a:p>
            <a:r>
              <a:rPr lang="en-GB" sz="2000" dirty="0"/>
              <a:t>DTU </a:t>
            </a:r>
            <a:r>
              <a:rPr lang="en-GB" sz="2000" dirty="0" err="1"/>
              <a:t>kommunikerer</a:t>
            </a:r>
            <a:r>
              <a:rPr lang="en-GB" sz="2000" dirty="0"/>
              <a:t> </a:t>
            </a:r>
            <a:r>
              <a:rPr lang="en-GB" sz="2000" dirty="0" err="1"/>
              <a:t>udadtil</a:t>
            </a:r>
            <a:r>
              <a:rPr lang="en-GB" sz="2000" dirty="0"/>
              <a:t> </a:t>
            </a:r>
            <a:r>
              <a:rPr lang="en-GB" sz="2000" dirty="0" err="1"/>
              <a:t>og</a:t>
            </a:r>
            <a:r>
              <a:rPr lang="en-GB" sz="2000" dirty="0"/>
              <a:t> </a:t>
            </a:r>
            <a:r>
              <a:rPr lang="en-GB" sz="2000" dirty="0" err="1"/>
              <a:t>går</a:t>
            </a:r>
            <a:r>
              <a:rPr lang="en-GB" sz="2000" dirty="0"/>
              <a:t> </a:t>
            </a:r>
            <a:r>
              <a:rPr lang="en-GB" sz="2000" dirty="0" err="1"/>
              <a:t>foran</a:t>
            </a:r>
            <a:r>
              <a:rPr lang="en-GB" sz="2000" dirty="0"/>
              <a:t>. </a:t>
            </a:r>
            <a:r>
              <a:rPr lang="en-GB" sz="2000" dirty="0" err="1"/>
              <a:t>Indadtil</a:t>
            </a:r>
            <a:r>
              <a:rPr lang="en-GB" sz="2000" dirty="0"/>
              <a:t> </a:t>
            </a:r>
            <a:r>
              <a:rPr lang="en-GB" sz="2000" dirty="0" err="1"/>
              <a:t>har</a:t>
            </a:r>
            <a:r>
              <a:rPr lang="en-GB" sz="2000" dirty="0"/>
              <a:t> vi </a:t>
            </a:r>
            <a:r>
              <a:rPr lang="en-GB" sz="2000" dirty="0" err="1"/>
              <a:t>praktiske</a:t>
            </a:r>
            <a:r>
              <a:rPr lang="en-GB" sz="2000" dirty="0"/>
              <a:t> </a:t>
            </a:r>
            <a:r>
              <a:rPr lang="en-GB" sz="2000" dirty="0" err="1"/>
              <a:t>udfordringer</a:t>
            </a:r>
            <a:endParaRPr lang="en-GB" sz="2000" dirty="0"/>
          </a:p>
          <a:p>
            <a:pPr marL="0" indent="0">
              <a:buNone/>
            </a:pPr>
            <a:r>
              <a:rPr lang="da-DK" sz="2000" u="sng" dirty="0">
                <a:solidFill>
                  <a:srgbClr val="0000FF"/>
                </a:solidFill>
                <a:effectLst/>
                <a:latin typeface="Calibri" panose="020F0502020204030204" pitchFamily="34" charset="0"/>
                <a:ea typeface="Calibri" panose="020F0502020204030204" pitchFamily="34" charset="0"/>
                <a:hlinkClick r:id="rId5"/>
              </a:rPr>
              <a:t>Vi åbner for brug af AI i undervisning og til eksaminer (dtu.dk)</a:t>
            </a:r>
            <a:endParaRPr lang="da-DK" sz="2000" dirty="0">
              <a:effectLst/>
              <a:latin typeface="Calibri" panose="020F0502020204030204" pitchFamily="34" charset="0"/>
              <a:ea typeface="Calibri" panose="020F0502020204030204" pitchFamily="34" charset="0"/>
            </a:endParaRPr>
          </a:p>
          <a:p>
            <a:pPr marL="0" indent="0">
              <a:buNone/>
            </a:pPr>
            <a:r>
              <a:rPr lang="da-DK" sz="2000" u="sng" dirty="0">
                <a:solidFill>
                  <a:srgbClr val="0000FF"/>
                </a:solidFill>
                <a:effectLst/>
                <a:latin typeface="Calibri" panose="020F0502020204030204" pitchFamily="34" charset="0"/>
                <a:ea typeface="Calibri" panose="020F0502020204030204" pitchFamily="34" charset="0"/>
                <a:hlinkClick r:id="rId6"/>
              </a:rPr>
              <a:t>DTU stiller kunstig intelligens til rådighed for studerende</a:t>
            </a:r>
            <a:endParaRPr lang="da-DK" sz="2000" dirty="0">
              <a:effectLst/>
              <a:latin typeface="Calibri" panose="020F0502020204030204" pitchFamily="34" charset="0"/>
              <a:ea typeface="Calibri" panose="020F0502020204030204" pitchFamily="34" charset="0"/>
            </a:endParaRPr>
          </a:p>
          <a:p>
            <a:pPr marL="0" indent="0">
              <a:buNone/>
            </a:pPr>
            <a:r>
              <a:rPr lang="da-DK" sz="2000" u="sng" dirty="0">
                <a:solidFill>
                  <a:srgbClr val="0000FF"/>
                </a:solidFill>
                <a:effectLst/>
                <a:latin typeface="Calibri" panose="020F0502020204030204" pitchFamily="34" charset="0"/>
                <a:ea typeface="Calibri" panose="020F0502020204030204" pitchFamily="34" charset="0"/>
                <a:hlinkClick r:id="rId7"/>
              </a:rPr>
              <a:t>Eksamen med åbent internet og kunstig intelligens (dtu.dk)</a:t>
            </a:r>
            <a:endParaRPr lang="da-DK" sz="2000" dirty="0">
              <a:effectLst/>
              <a:latin typeface="Calibri" panose="020F0502020204030204" pitchFamily="34" charset="0"/>
              <a:ea typeface="Calibri" panose="020F0502020204030204" pitchFamily="34" charset="0"/>
            </a:endParaRPr>
          </a:p>
          <a:p>
            <a:endParaRPr lang="en-GB" sz="1700" i="1" dirty="0"/>
          </a:p>
          <a:p>
            <a:pPr marL="0" indent="0">
              <a:buNone/>
            </a:pPr>
            <a:endParaRPr lang="en-GB" sz="1700" i="1" dirty="0"/>
          </a:p>
          <a:p>
            <a:endParaRPr lang="en-GB" sz="1700" dirty="0"/>
          </a:p>
          <a:p>
            <a:endParaRPr lang="en-GB" sz="1700" dirty="0"/>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24</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custDataLst>
      <p:custData r:id="rId1"/>
      <p:custData r:id="rId2"/>
    </p:custDataLst>
    <p:extLst>
      <p:ext uri="{BB962C8B-B14F-4D97-AF65-F5344CB8AC3E}">
        <p14:creationId xmlns:p14="http://schemas.microsoft.com/office/powerpoint/2010/main" val="341389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14A3A3-6882-B540-B499-EFDE14CE9E2D}"/>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25</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pic>
        <p:nvPicPr>
          <p:cNvPr id="5" name="Picture 4">
            <a:extLst>
              <a:ext uri="{FF2B5EF4-FFF2-40B4-BE49-F238E27FC236}">
                <a16:creationId xmlns:a16="http://schemas.microsoft.com/office/drawing/2014/main" id="{F6C856FA-F13E-9242-8D76-64D44A1D5D1F}"/>
              </a:ext>
            </a:extLst>
          </p:cNvPr>
          <p:cNvPicPr>
            <a:picLocks noChangeAspect="1"/>
          </p:cNvPicPr>
          <p:nvPr/>
        </p:nvPicPr>
        <p:blipFill>
          <a:blip r:embed="rId2"/>
          <a:stretch>
            <a:fillRect/>
          </a:stretch>
        </p:blipFill>
        <p:spPr>
          <a:xfrm>
            <a:off x="4799062" y="116632"/>
            <a:ext cx="6696744" cy="6294939"/>
          </a:xfrm>
          <a:prstGeom prst="rect">
            <a:avLst/>
          </a:prstGeom>
        </p:spPr>
      </p:pic>
      <p:sp>
        <p:nvSpPr>
          <p:cNvPr id="2" name="Tekstfelt 1">
            <a:extLst>
              <a:ext uri="{FF2B5EF4-FFF2-40B4-BE49-F238E27FC236}">
                <a16:creationId xmlns:a16="http://schemas.microsoft.com/office/drawing/2014/main" id="{D31357EB-5B3B-C217-B0FE-74B5ACC622F4}"/>
              </a:ext>
            </a:extLst>
          </p:cNvPr>
          <p:cNvSpPr txBox="1"/>
          <p:nvPr/>
        </p:nvSpPr>
        <p:spPr>
          <a:xfrm>
            <a:off x="910630" y="1830303"/>
            <a:ext cx="3672408" cy="224676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4000" b="1" i="0" u="none" strike="noStrike" kern="1200" cap="none" spc="0" normalizeH="0" baseline="0" noProof="0" dirty="0">
                <a:ln>
                  <a:noFill/>
                </a:ln>
                <a:solidFill>
                  <a:srgbClr val="000000"/>
                </a:solidFill>
                <a:effectLst/>
                <a:uLnTx/>
                <a:uFillTx/>
                <a:latin typeface="Arial"/>
                <a:ea typeface="ＭＳ Ｐゴシック" pitchFamily="-80" charset="-128"/>
                <a:cs typeface="+mn-cs"/>
              </a:rPr>
              <a:t>Sådan ser </a:t>
            </a:r>
          </a:p>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4000" b="1" i="0" u="none" strike="noStrike" kern="1200" cap="none" spc="0" normalizeH="0" baseline="0" noProof="0" dirty="0">
                <a:ln>
                  <a:noFill/>
                </a:ln>
                <a:solidFill>
                  <a:srgbClr val="000000"/>
                </a:solidFill>
                <a:effectLst/>
                <a:uLnTx/>
                <a:uFillTx/>
                <a:latin typeface="Arial"/>
                <a:ea typeface="ＭＳ Ｐゴシック" pitchFamily="-80" charset="-128"/>
                <a:cs typeface="+mn-cs"/>
              </a:rPr>
              <a:t>AI-gruppen </a:t>
            </a:r>
          </a:p>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4000" b="1" i="0" u="none" strike="noStrike" kern="1200" cap="none" spc="0" normalizeH="0" baseline="0" noProof="0" dirty="0">
                <a:ln>
                  <a:noFill/>
                </a:ln>
                <a:solidFill>
                  <a:srgbClr val="000000"/>
                </a:solidFill>
                <a:effectLst/>
                <a:uLnTx/>
                <a:uFillTx/>
                <a:latin typeface="Arial"/>
                <a:ea typeface="ＭＳ Ｐゴシック" pitchFamily="-80" charset="-128"/>
                <a:cs typeface="+mn-cs"/>
              </a:rPr>
              <a:t>sin opgave</a:t>
            </a:r>
          </a:p>
          <a:p>
            <a:pPr marL="0" marR="0" lvl="0" indent="0" algn="l"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000000"/>
              </a:solidFill>
              <a:effectLst/>
              <a:uLnTx/>
              <a:uFillTx/>
              <a:latin typeface="Arial"/>
              <a:ea typeface="ＭＳ Ｐゴシック" pitchFamily="-80" charset="-128"/>
              <a:cs typeface="+mn-cs"/>
            </a:endParaRPr>
          </a:p>
        </p:txBody>
      </p:sp>
    </p:spTree>
    <p:extLst>
      <p:ext uri="{BB962C8B-B14F-4D97-AF65-F5344CB8AC3E}">
        <p14:creationId xmlns:p14="http://schemas.microsoft.com/office/powerpoint/2010/main" val="394179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B0100-1319-18AE-5C05-276732513998}"/>
              </a:ext>
            </a:extLst>
          </p:cNvPr>
          <p:cNvSpPr>
            <a:spLocks noGrp="1"/>
          </p:cNvSpPr>
          <p:nvPr>
            <p:ph type="title"/>
          </p:nvPr>
        </p:nvSpPr>
        <p:spPr>
          <a:xfrm>
            <a:off x="982638" y="116632"/>
            <a:ext cx="9312374" cy="972716"/>
          </a:xfrm>
        </p:spPr>
        <p:txBody>
          <a:bodyPr/>
          <a:lstStyle/>
          <a:p>
            <a:br>
              <a:rPr lang="da-DK" dirty="0"/>
            </a:br>
            <a:r>
              <a:rPr lang="da-DK" dirty="0"/>
              <a:t>AI-arbejdsgruppens formål og opgaver</a:t>
            </a:r>
            <a:br>
              <a:rPr lang="da-DK" dirty="0"/>
            </a:br>
            <a:endParaRPr lang="da-DK" i="1" dirty="0"/>
          </a:p>
        </p:txBody>
      </p:sp>
      <p:sp>
        <p:nvSpPr>
          <p:cNvPr id="3" name="Pladsholder til indhold 2">
            <a:extLst>
              <a:ext uri="{FF2B5EF4-FFF2-40B4-BE49-F238E27FC236}">
                <a16:creationId xmlns:a16="http://schemas.microsoft.com/office/drawing/2014/main" id="{CED3BB69-079C-C5B6-B49B-DC94177C7BF9}"/>
              </a:ext>
            </a:extLst>
          </p:cNvPr>
          <p:cNvSpPr>
            <a:spLocks noGrp="1"/>
          </p:cNvSpPr>
          <p:nvPr>
            <p:ph idx="1"/>
          </p:nvPr>
        </p:nvSpPr>
        <p:spPr>
          <a:xfrm>
            <a:off x="683962" y="989212"/>
            <a:ext cx="10883852" cy="4672036"/>
          </a:xfrm>
        </p:spPr>
        <p:txBody>
          <a:bodyPr/>
          <a:lstStyle/>
          <a:p>
            <a:pPr marL="216000" lvl="1" indent="0">
              <a:buNone/>
            </a:pPr>
            <a:r>
              <a:rPr lang="da-DK" sz="2000" b="1" i="1" dirty="0"/>
              <a:t>Præmis for arbejdet</a:t>
            </a:r>
          </a:p>
          <a:p>
            <a:pPr marL="216000" lvl="1" indent="0">
              <a:buNone/>
            </a:pPr>
            <a:r>
              <a:rPr lang="da-DK" sz="2000" i="1" dirty="0"/>
              <a:t>Mulighederne ved brug af generativ AI ændrer sig konstant, så opgavelisten er dynamisk</a:t>
            </a:r>
          </a:p>
          <a:p>
            <a:pPr marL="216000" lvl="1" indent="0">
              <a:buNone/>
            </a:pPr>
            <a:endParaRPr lang="da-DK" sz="2000" b="1" dirty="0"/>
          </a:p>
          <a:p>
            <a:pPr marL="216000" lvl="1" indent="0">
              <a:buNone/>
            </a:pPr>
            <a:r>
              <a:rPr lang="da-DK" sz="2000" b="1" dirty="0"/>
              <a:t>Vigtigste opgave lige nu</a:t>
            </a:r>
          </a:p>
          <a:p>
            <a:pPr marL="342900" lvl="0" indent="-342900">
              <a:buSzPts val="1000"/>
              <a:buFont typeface="Symbol" panose="05050102010706020507" pitchFamily="18" charset="2"/>
              <a:buChar char=""/>
              <a:tabLst>
                <a:tab pos="457200" algn="l"/>
              </a:tabLst>
            </a:pPr>
            <a:r>
              <a:rPr lang="da-DK" sz="2000" b="1" dirty="0">
                <a:solidFill>
                  <a:schemeClr val="accent1"/>
                </a:solidFill>
                <a:effectLst/>
                <a:latin typeface="+mj-lt"/>
                <a:ea typeface="Times New Roman" panose="02020603050405020304" pitchFamily="18" charset="0"/>
              </a:rPr>
              <a:t>At komme med forslag til, hvordan DTU’s undervisere skal tilrettelægge undervisning og eksamen med brug af AI </a:t>
            </a:r>
          </a:p>
          <a:p>
            <a:pPr marL="342900" lvl="0" indent="-342900">
              <a:buSzPts val="1000"/>
              <a:buFont typeface="Symbol" panose="05050102010706020507" pitchFamily="18" charset="2"/>
              <a:buChar char=""/>
              <a:tabLst>
                <a:tab pos="457200" algn="l"/>
              </a:tabLst>
            </a:pPr>
            <a:r>
              <a:rPr lang="da-DK" sz="2000" dirty="0">
                <a:effectLst/>
                <a:latin typeface="+mj-lt"/>
                <a:ea typeface="Times New Roman" panose="02020603050405020304" pitchFamily="18" charset="0"/>
              </a:rPr>
              <a:t>At katalysere og rammesætte pilotforsøg med alternative undervisnings- og eksamensformer</a:t>
            </a:r>
          </a:p>
          <a:p>
            <a:pPr marL="342900" lvl="0" indent="-342900">
              <a:buSzPts val="1000"/>
              <a:buFont typeface="Symbol" panose="05050102010706020507" pitchFamily="18" charset="2"/>
              <a:buChar char=""/>
              <a:tabLst>
                <a:tab pos="457200" algn="l"/>
              </a:tabLst>
            </a:pPr>
            <a:r>
              <a:rPr lang="da-DK" sz="2000" dirty="0">
                <a:latin typeface="+mj-lt"/>
                <a:ea typeface="Times New Roman" panose="02020603050405020304" pitchFamily="18" charset="0"/>
              </a:rPr>
              <a:t>At skabe et overblik over igangværende aktiviteter og forum/platform for erfarings- og videndeling</a:t>
            </a:r>
          </a:p>
          <a:p>
            <a:pPr marL="342900" lvl="0" indent="-342900">
              <a:buSzPts val="1000"/>
              <a:buFont typeface="Symbol" panose="05050102010706020507" pitchFamily="18" charset="2"/>
              <a:buChar char=""/>
              <a:tabLst>
                <a:tab pos="457200" algn="l"/>
              </a:tabLst>
            </a:pPr>
            <a:endParaRPr lang="da-DK" sz="2000" b="1" dirty="0">
              <a:effectLst/>
              <a:latin typeface="+mj-lt"/>
              <a:ea typeface="Times New Roman" panose="02020603050405020304" pitchFamily="18" charset="0"/>
            </a:endParaRPr>
          </a:p>
          <a:p>
            <a:pPr marL="0" lvl="0" indent="0">
              <a:buSzPts val="1000"/>
              <a:buNone/>
              <a:tabLst>
                <a:tab pos="457200" algn="l"/>
              </a:tabLst>
            </a:pPr>
            <a:r>
              <a:rPr lang="da-DK" sz="2000" b="1" dirty="0">
                <a:latin typeface="+mj-lt"/>
                <a:ea typeface="Times New Roman" panose="02020603050405020304" pitchFamily="18" charset="0"/>
              </a:rPr>
              <a:t>   </a:t>
            </a:r>
            <a:r>
              <a:rPr lang="da-DK" sz="2000" b="1" dirty="0">
                <a:effectLst/>
                <a:latin typeface="+mj-lt"/>
                <a:ea typeface="Times New Roman" panose="02020603050405020304" pitchFamily="18" charset="0"/>
              </a:rPr>
              <a:t>På længere sigt</a:t>
            </a:r>
          </a:p>
          <a:p>
            <a:pPr marL="342900" lvl="0" indent="-342900">
              <a:buSzPts val="1000"/>
              <a:buFont typeface="Symbol" panose="05050102010706020507" pitchFamily="18" charset="2"/>
              <a:buChar char=""/>
              <a:tabLst>
                <a:tab pos="457200" algn="l"/>
              </a:tabLst>
            </a:pPr>
            <a:r>
              <a:rPr lang="da-DK" sz="2000" dirty="0">
                <a:effectLst/>
                <a:latin typeface="+mj-lt"/>
                <a:ea typeface="Times New Roman" panose="02020603050405020304" pitchFamily="18" charset="0"/>
              </a:rPr>
              <a:t>At gentænke læringsmål og mål for læringsudbytte i lyset AI </a:t>
            </a:r>
          </a:p>
          <a:p>
            <a:pPr marL="342900" lvl="0" indent="-342900">
              <a:buSzPts val="1000"/>
              <a:buFont typeface="Symbol" panose="05050102010706020507" pitchFamily="18" charset="2"/>
              <a:buChar char=""/>
              <a:tabLst>
                <a:tab pos="457200" algn="l"/>
              </a:tabLst>
            </a:pPr>
            <a:r>
              <a:rPr lang="da-DK" sz="2000" dirty="0">
                <a:latin typeface="+mj-lt"/>
                <a:ea typeface="Calibri" panose="020F0502020204030204" pitchFamily="34" charset="0"/>
              </a:rPr>
              <a:t>At videreudvikle de ni digitale temaer og kompetence-elementer</a:t>
            </a:r>
          </a:p>
          <a:p>
            <a:pPr marL="342900" indent="-342900">
              <a:buSzPts val="1000"/>
              <a:buFont typeface="Symbol" panose="05050102010706020507" pitchFamily="18" charset="2"/>
              <a:buChar char=""/>
              <a:tabLst>
                <a:tab pos="457200" algn="l"/>
              </a:tabLst>
            </a:pPr>
            <a:r>
              <a:rPr lang="da-DK" sz="2000" dirty="0">
                <a:effectLst/>
                <a:latin typeface="+mj-lt"/>
                <a:ea typeface="Times New Roman" panose="02020603050405020304" pitchFamily="18" charset="0"/>
              </a:rPr>
              <a:t>At opdatere notatet om digitalisering og AI (og løbende versioner)</a:t>
            </a:r>
          </a:p>
          <a:p>
            <a:pPr marL="342900" indent="-342900">
              <a:buSzPts val="1000"/>
              <a:buFont typeface="Symbol" panose="05050102010706020507" pitchFamily="18" charset="2"/>
              <a:buChar char=""/>
              <a:tabLst>
                <a:tab pos="457200" algn="l"/>
              </a:tabLst>
            </a:pPr>
            <a:r>
              <a:rPr lang="da-DK" sz="2000" dirty="0">
                <a:effectLst/>
                <a:latin typeface="+mj-lt"/>
                <a:ea typeface="Times New Roman" panose="02020603050405020304" pitchFamily="18" charset="0"/>
              </a:rPr>
              <a:t>At være på </a:t>
            </a:r>
            <a:r>
              <a:rPr lang="da-DK" sz="2000" dirty="0" err="1">
                <a:effectLst/>
                <a:latin typeface="+mj-lt"/>
                <a:ea typeface="Times New Roman" panose="02020603050405020304" pitchFamily="18" charset="0"/>
              </a:rPr>
              <a:t>videnmæssig</a:t>
            </a:r>
            <a:r>
              <a:rPr lang="da-DK" sz="2000" dirty="0">
                <a:effectLst/>
                <a:latin typeface="+mj-lt"/>
                <a:ea typeface="Times New Roman" panose="02020603050405020304" pitchFamily="18" charset="0"/>
              </a:rPr>
              <a:t> forkant af udviklingen … og gøre DTU klar til at agere </a:t>
            </a:r>
          </a:p>
          <a:p>
            <a:pPr marL="342900" indent="-342900">
              <a:buSzPts val="1000"/>
              <a:buFont typeface="Symbol" panose="05050102010706020507" pitchFamily="18" charset="2"/>
              <a:buChar char=""/>
              <a:tabLst>
                <a:tab pos="457200" algn="l"/>
              </a:tabLst>
            </a:pPr>
            <a:endParaRPr lang="da-DK" sz="1800" dirty="0">
              <a:effectLst/>
              <a:latin typeface="+mj-lt"/>
              <a:ea typeface="Calibri" panose="020F0502020204030204" pitchFamily="34" charset="0"/>
            </a:endParaRPr>
          </a:p>
          <a:p>
            <a:pPr marL="0" lvl="0" indent="0">
              <a:buSzPts val="1000"/>
              <a:buNone/>
              <a:tabLst>
                <a:tab pos="457200" algn="l"/>
              </a:tabLst>
            </a:pPr>
            <a:endParaRPr lang="da-DK" sz="1800" dirty="0">
              <a:effectLst/>
              <a:latin typeface="Calibri" panose="020F0502020204030204" pitchFamily="34" charset="0"/>
              <a:ea typeface="Calibri" panose="020F0502020204030204" pitchFamily="34" charset="0"/>
            </a:endParaRPr>
          </a:p>
          <a:p>
            <a:pPr marL="216000" lvl="1" indent="0">
              <a:buNone/>
            </a:pPr>
            <a:endParaRPr lang="da-DK" dirty="0"/>
          </a:p>
        </p:txBody>
      </p:sp>
      <p:sp>
        <p:nvSpPr>
          <p:cNvPr id="4" name="Pladsholder til slidenummer 3">
            <a:extLst>
              <a:ext uri="{FF2B5EF4-FFF2-40B4-BE49-F238E27FC236}">
                <a16:creationId xmlns:a16="http://schemas.microsoft.com/office/drawing/2014/main" id="{78A02EDD-71CA-95D6-BE9F-064E274A0F3F}"/>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26</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extLst>
      <p:ext uri="{BB962C8B-B14F-4D97-AF65-F5344CB8AC3E}">
        <p14:creationId xmlns:p14="http://schemas.microsoft.com/office/powerpoint/2010/main" val="245250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88CC-AC43-AAE2-D1C4-0FC851A5EE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240BC73-EEFB-4748-D454-F894156BA94B}"/>
              </a:ext>
            </a:extLst>
          </p:cNvPr>
          <p:cNvSpPr>
            <a:spLocks noGrp="1"/>
          </p:cNvSpPr>
          <p:nvPr>
            <p:ph type="title"/>
          </p:nvPr>
        </p:nvSpPr>
        <p:spPr>
          <a:xfrm>
            <a:off x="1062996" y="260648"/>
            <a:ext cx="9312374" cy="972716"/>
          </a:xfrm>
        </p:spPr>
        <p:txBody>
          <a:bodyPr/>
          <a:lstStyle/>
          <a:p>
            <a:r>
              <a:rPr lang="en-GB" dirty="0"/>
              <a:t>AI-</a:t>
            </a:r>
            <a:r>
              <a:rPr lang="en-GB" dirty="0" err="1"/>
              <a:t>arbejdsgruppen</a:t>
            </a:r>
            <a:r>
              <a:rPr lang="en-GB" dirty="0"/>
              <a:t> </a:t>
            </a:r>
            <a:r>
              <a:rPr lang="en-GB" dirty="0" err="1"/>
              <a:t>kommer</a:t>
            </a:r>
            <a:r>
              <a:rPr lang="en-GB" dirty="0"/>
              <a:t> med </a:t>
            </a:r>
            <a:r>
              <a:rPr lang="en-GB" dirty="0" err="1"/>
              <a:t>eksempler</a:t>
            </a:r>
            <a:endParaRPr lang="en-GB" dirty="0"/>
          </a:p>
        </p:txBody>
      </p:sp>
      <p:sp>
        <p:nvSpPr>
          <p:cNvPr id="6" name="Content Placeholder 5">
            <a:extLst>
              <a:ext uri="{FF2B5EF4-FFF2-40B4-BE49-F238E27FC236}">
                <a16:creationId xmlns:a16="http://schemas.microsoft.com/office/drawing/2014/main" id="{1F5CE757-E5B4-D89A-3004-EC9FBDF90E09}"/>
              </a:ext>
            </a:extLst>
          </p:cNvPr>
          <p:cNvSpPr>
            <a:spLocks noGrp="1"/>
          </p:cNvSpPr>
          <p:nvPr>
            <p:ph idx="1"/>
          </p:nvPr>
        </p:nvSpPr>
        <p:spPr>
          <a:xfrm>
            <a:off x="1126653" y="1619726"/>
            <a:ext cx="10585177" cy="4545578"/>
          </a:xfrm>
        </p:spPr>
        <p:txBody>
          <a:bodyPr/>
          <a:lstStyle/>
          <a:p>
            <a:pPr marL="0" indent="0">
              <a:buNone/>
            </a:pPr>
            <a:r>
              <a:rPr lang="da-DK" sz="2000" b="1" dirty="0"/>
              <a:t>Brugen af AI kræver gentænkning af kursernes </a:t>
            </a:r>
          </a:p>
          <a:p>
            <a:pPr marL="0" indent="0">
              <a:buNone/>
            </a:pPr>
            <a:r>
              <a:rPr lang="da-DK" sz="2000" dirty="0"/>
              <a:t>- Læringsmål</a:t>
            </a:r>
          </a:p>
          <a:p>
            <a:pPr marL="0" indent="0">
              <a:buNone/>
            </a:pPr>
            <a:r>
              <a:rPr lang="da-DK" sz="2000" dirty="0"/>
              <a:t>- Undervisningsform</a:t>
            </a:r>
          </a:p>
          <a:p>
            <a:pPr marL="0" indent="0">
              <a:buNone/>
            </a:pPr>
            <a:r>
              <a:rPr lang="da-DK" sz="2000" dirty="0"/>
              <a:t>- Eksamensform</a:t>
            </a:r>
          </a:p>
          <a:p>
            <a:pPr marL="0" indent="0">
              <a:buNone/>
            </a:pPr>
            <a:endParaRPr lang="da-DK" sz="2000" b="1" dirty="0"/>
          </a:p>
          <a:p>
            <a:pPr marL="0" indent="0">
              <a:buNone/>
            </a:pPr>
            <a:r>
              <a:rPr lang="da-DK" sz="2000" b="1" dirty="0"/>
              <a:t>Løsningseksempler til inspiration på vej</a:t>
            </a:r>
          </a:p>
          <a:p>
            <a:pPr marL="0" indent="0">
              <a:buNone/>
            </a:pPr>
            <a:r>
              <a:rPr lang="da-DK" sz="2000" dirty="0"/>
              <a:t>- I alle tre kategorier: Med AI/med delvis AI/uden AI</a:t>
            </a:r>
          </a:p>
          <a:p>
            <a:pPr marL="0" indent="0">
              <a:buNone/>
            </a:pPr>
            <a:r>
              <a:rPr lang="da-DK" sz="2000" dirty="0"/>
              <a:t>- I (begyndelsen af) marts</a:t>
            </a:r>
          </a:p>
          <a:p>
            <a:pPr marL="0" indent="0">
              <a:buNone/>
            </a:pPr>
            <a:r>
              <a:rPr lang="da-DK" sz="2000" dirty="0"/>
              <a:t>- Offentliggøres på </a:t>
            </a:r>
            <a:r>
              <a:rPr lang="da-DK" sz="2000" b="1" dirty="0">
                <a:solidFill>
                  <a:schemeClr val="accent1"/>
                </a:solidFill>
              </a:rPr>
              <a:t>teaching.dtu.dk </a:t>
            </a:r>
            <a:r>
              <a:rPr lang="da-DK" sz="2000" dirty="0"/>
              <a:t>(forsøg med ny platform)</a:t>
            </a:r>
            <a:br>
              <a:rPr lang="da-DK" sz="2000" dirty="0"/>
            </a:br>
            <a:endParaRPr lang="da-DK" sz="2000" dirty="0"/>
          </a:p>
          <a:p>
            <a:pPr marL="0" indent="0">
              <a:buNone/>
            </a:pPr>
            <a:endParaRPr lang="da-DK" sz="1800" dirty="0">
              <a:effectLst/>
              <a:latin typeface="Calibri" panose="020F0502020204030204" pitchFamily="34" charset="0"/>
              <a:ea typeface="Calibri" panose="020F0502020204030204" pitchFamily="34" charset="0"/>
            </a:endParaRPr>
          </a:p>
          <a:p>
            <a:endParaRPr lang="en-GB" sz="1700" dirty="0"/>
          </a:p>
          <a:p>
            <a:endParaRPr lang="en-GB" sz="1700" dirty="0"/>
          </a:p>
        </p:txBody>
      </p:sp>
      <p:sp>
        <p:nvSpPr>
          <p:cNvPr id="4" name="Slide Number Placeholder 3">
            <a:extLst>
              <a:ext uri="{FF2B5EF4-FFF2-40B4-BE49-F238E27FC236}">
                <a16:creationId xmlns:a16="http://schemas.microsoft.com/office/drawing/2014/main" id="{9AF3C75A-2F6F-5C1D-7D3D-6DF69A073908}"/>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27</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custDataLst>
      <p:custData r:id="rId1"/>
      <p:custData r:id="rId2"/>
    </p:custDataLst>
    <p:extLst>
      <p:ext uri="{BB962C8B-B14F-4D97-AF65-F5344CB8AC3E}">
        <p14:creationId xmlns:p14="http://schemas.microsoft.com/office/powerpoint/2010/main" val="169123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3481DE5-B62B-54D2-B8A2-2370A80C9C4F}"/>
              </a:ext>
            </a:extLst>
          </p:cNvPr>
          <p:cNvSpPr>
            <a:spLocks noGrp="1"/>
          </p:cNvSpPr>
          <p:nvPr>
            <p:ph idx="1"/>
          </p:nvPr>
        </p:nvSpPr>
        <p:spPr>
          <a:xfrm>
            <a:off x="838622" y="534086"/>
            <a:ext cx="11161240" cy="4623106"/>
          </a:xfrm>
        </p:spPr>
        <p:txBody>
          <a:bodyPr/>
          <a:lstStyle/>
          <a:p>
            <a:pPr marL="0" indent="0">
              <a:buNone/>
            </a:pPr>
            <a:r>
              <a:rPr lang="en-US" dirty="0"/>
              <a:t>Et </a:t>
            </a:r>
            <a:r>
              <a:rPr lang="en-US" dirty="0" err="1"/>
              <a:t>eksempel</a:t>
            </a:r>
            <a:r>
              <a:rPr lang="en-US" dirty="0"/>
              <a:t> 02806 Social data analysis and visualization: Learning objectives</a:t>
            </a:r>
            <a:br>
              <a:rPr lang="en-US" dirty="0"/>
            </a:br>
            <a:endParaRPr lang="en-US" dirty="0"/>
          </a:p>
          <a:p>
            <a:pPr marL="0" indent="0">
              <a:buNone/>
            </a:pPr>
            <a:r>
              <a:rPr lang="en-US" sz="1400" dirty="0"/>
              <a:t>A student who has met the objectives of the course will be able to:</a:t>
            </a:r>
            <a:br>
              <a:rPr lang="en-US" sz="1400" dirty="0"/>
            </a:br>
            <a:endParaRPr lang="en-US" sz="1400" dirty="0"/>
          </a:p>
          <a:p>
            <a:pPr marL="0" indent="0">
              <a:buNone/>
            </a:pPr>
            <a:r>
              <a:rPr lang="en-US" sz="1400" dirty="0"/>
              <a:t>•   Access and assess types of available on-line data for data visualization. </a:t>
            </a:r>
            <a:r>
              <a:rPr lang="en-US" sz="1400" i="1" dirty="0">
                <a:solidFill>
                  <a:srgbClr val="FF0000"/>
                </a:solidFill>
              </a:rPr>
              <a:t>AI Concern: No big concerns</a:t>
            </a:r>
          </a:p>
          <a:p>
            <a:r>
              <a:rPr lang="en-US" sz="1400" dirty="0"/>
              <a:t>Identify and use state-of-the-art tools to filter, clean, and organize large, complex datasets and argue why data integrity has not been violated. </a:t>
            </a:r>
            <a:r>
              <a:rPr lang="en-US" sz="1400" i="1" dirty="0">
                <a:solidFill>
                  <a:srgbClr val="FF0000"/>
                </a:solidFill>
              </a:rPr>
              <a:t>AI Concern: Mindlessly applying AI to solve the problem and not getting a sense of the underlying data</a:t>
            </a:r>
          </a:p>
          <a:p>
            <a:r>
              <a:rPr lang="en-US" sz="1400" dirty="0"/>
              <a:t>Apply statistical tools to evaluate data visualization methods for exploration of single variable data, including dot and jitter plots, histograms, kernel density estimates, distribution functions, and more. </a:t>
            </a:r>
            <a:r>
              <a:rPr lang="en-US" sz="1400" i="1" dirty="0">
                <a:solidFill>
                  <a:srgbClr val="FF0000"/>
                </a:solidFill>
              </a:rPr>
              <a:t>AI Concern: One concern is that the students don’t learn to properly. Apply the statistical tools (that they don’t understand) because the AI can solve the problems for them. The second one is that the AI can interpret the outputs for the students</a:t>
            </a:r>
          </a:p>
          <a:p>
            <a:r>
              <a:rPr lang="en-US" sz="1400" dirty="0"/>
              <a:t>Assess and apply data visualization methods for data exploration of multiple variable data, including estimating functional relationships (e.g. by smoothing noise, visualizing residuals, using log, </a:t>
            </a:r>
            <a:r>
              <a:rPr lang="en-US" sz="1400" dirty="0" err="1"/>
              <a:t>semilog</a:t>
            </a:r>
            <a:r>
              <a:rPr lang="en-US" sz="1400" dirty="0"/>
              <a:t>-plots, and simple regressions). </a:t>
            </a:r>
            <a:r>
              <a:rPr lang="en-US" sz="1400" i="1" dirty="0">
                <a:solidFill>
                  <a:srgbClr val="FF0000"/>
                </a:solidFill>
              </a:rPr>
              <a:t>AI Concern: That the AI could solve the “apply” part of the learning objective, thus causing the students to not learn the fundamental concepts</a:t>
            </a:r>
          </a:p>
          <a:p>
            <a:r>
              <a:rPr lang="en-US" sz="1400" dirty="0"/>
              <a:t>Use visualization techniques to evaluate and identify limitations of summary statistics, based e.g. on Simpson’s paradox, and Anscombe’s quartet. </a:t>
            </a:r>
            <a:r>
              <a:rPr lang="en-US" sz="1400" i="1" dirty="0">
                <a:solidFill>
                  <a:srgbClr val="FF0000"/>
                </a:solidFill>
              </a:rPr>
              <a:t>AI Concern: Not a big concern. Although the worst students could still use AI to solve the issues</a:t>
            </a:r>
          </a:p>
          <a:p>
            <a:r>
              <a:rPr lang="en-US" sz="1400" dirty="0"/>
              <a:t>Use basic principles of displaying visual information (e.g. Tufte’s six principles of graphical integrity) to create explanatory visualizations. </a:t>
            </a:r>
            <a:br>
              <a:rPr lang="en-US" sz="1400" dirty="0"/>
            </a:br>
            <a:r>
              <a:rPr lang="en-US" sz="1400" i="1" dirty="0">
                <a:solidFill>
                  <a:srgbClr val="FF0000"/>
                </a:solidFill>
              </a:rPr>
              <a:t>AI Concern: No big concern. Although the worst students could still use AI to create Tufte graphics</a:t>
            </a:r>
          </a:p>
          <a:p>
            <a:r>
              <a:rPr lang="en-US" sz="1400" dirty="0"/>
              <a:t>Apply specialized visualization software (e.g. JavaScript’s D3 library or Python libraries) in order to build custom visualizations designed to explain insights from a dataset to an audience. </a:t>
            </a:r>
            <a:r>
              <a:rPr lang="en-US" sz="1400" i="1" dirty="0">
                <a:solidFill>
                  <a:srgbClr val="FF0000"/>
                </a:solidFill>
              </a:rPr>
              <a:t>AI Concern: Here AI could be used directly. But maybe it’s OK. Explain insights is </a:t>
            </a:r>
          </a:p>
          <a:p>
            <a:r>
              <a:rPr lang="en-US" sz="1400" i="1" dirty="0">
                <a:solidFill>
                  <a:srgbClr val="FF0000"/>
                </a:solidFill>
              </a:rPr>
              <a:t>the important part here </a:t>
            </a:r>
          </a:p>
          <a:p>
            <a:r>
              <a:rPr lang="en-US" sz="1400" dirty="0"/>
              <a:t>Analyze cases of narrative data visualization to extract the underlying principles used to construct this type of visualization. </a:t>
            </a:r>
            <a:r>
              <a:rPr lang="en-US" sz="1400" i="1" dirty="0">
                <a:solidFill>
                  <a:srgbClr val="FF0000"/>
                </a:solidFill>
              </a:rPr>
              <a:t>AI Concern: No big concerns</a:t>
            </a:r>
          </a:p>
          <a:p>
            <a:r>
              <a:rPr lang="en-US" sz="1400" dirty="0"/>
              <a:t>Build a narrative data-visualization. </a:t>
            </a:r>
            <a:r>
              <a:rPr lang="en-US" sz="1400" i="1" dirty="0">
                <a:solidFill>
                  <a:srgbClr val="FF0000"/>
                </a:solidFill>
              </a:rPr>
              <a:t>AI Concern: No big concerns</a:t>
            </a:r>
          </a:p>
          <a:p>
            <a:endParaRPr lang="da-DK" sz="1400" dirty="0"/>
          </a:p>
        </p:txBody>
      </p:sp>
      <p:sp>
        <p:nvSpPr>
          <p:cNvPr id="4" name="Pladsholder til slidenummer 3">
            <a:extLst>
              <a:ext uri="{FF2B5EF4-FFF2-40B4-BE49-F238E27FC236}">
                <a16:creationId xmlns:a16="http://schemas.microsoft.com/office/drawing/2014/main" id="{F6644EC4-754F-CAAE-3A4E-CBD70B4C544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28</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extLst>
      <p:ext uri="{BB962C8B-B14F-4D97-AF65-F5344CB8AC3E}">
        <p14:creationId xmlns:p14="http://schemas.microsoft.com/office/powerpoint/2010/main" val="3176759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062996" y="-243408"/>
            <a:ext cx="9312374" cy="972716"/>
          </a:xfrm>
        </p:spPr>
        <p:txBody>
          <a:bodyPr/>
          <a:lstStyle/>
          <a:p>
            <a:r>
              <a:rPr lang="en-GB" dirty="0" err="1"/>
              <a:t>Hvordan</a:t>
            </a:r>
            <a:r>
              <a:rPr lang="en-GB" dirty="0"/>
              <a:t> holder vi </a:t>
            </a:r>
            <a:r>
              <a:rPr lang="en-GB" dirty="0" err="1"/>
              <a:t>eksamen</a:t>
            </a:r>
            <a:r>
              <a:rPr lang="en-GB" dirty="0"/>
              <a:t> med AI?</a:t>
            </a:r>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334566" y="1043662"/>
            <a:ext cx="11737305" cy="4545578"/>
          </a:xfrm>
        </p:spPr>
        <p:txBody>
          <a:bodyPr/>
          <a:lstStyle/>
          <a:p>
            <a:pPr marL="0" indent="0">
              <a:buNone/>
            </a:pPr>
            <a:r>
              <a:rPr lang="en-GB" sz="2000" b="1" dirty="0"/>
              <a:t>Tre </a:t>
            </a:r>
            <a:r>
              <a:rPr lang="en-GB" sz="2000" b="1" dirty="0" err="1"/>
              <a:t>kategorier</a:t>
            </a:r>
            <a:r>
              <a:rPr lang="en-GB" sz="2000" b="1" dirty="0"/>
              <a:t> </a:t>
            </a:r>
            <a:r>
              <a:rPr lang="en-GB" sz="2000" b="1" dirty="0" err="1"/>
              <a:t>af</a:t>
            </a:r>
            <a:r>
              <a:rPr lang="en-GB" sz="2000" b="1" dirty="0"/>
              <a:t> </a:t>
            </a:r>
            <a:r>
              <a:rPr lang="en-GB" sz="2000" b="1" dirty="0" err="1"/>
              <a:t>kurser</a:t>
            </a:r>
            <a:r>
              <a:rPr lang="en-GB" sz="2000" b="1" dirty="0"/>
              <a:t>, der </a:t>
            </a:r>
          </a:p>
          <a:p>
            <a:pPr marL="0" indent="0">
              <a:buNone/>
            </a:pPr>
            <a:r>
              <a:rPr lang="da-DK" sz="2000" dirty="0">
                <a:effectLst/>
                <a:latin typeface="Calibri" panose="020F0502020204030204" pitchFamily="34" charset="0"/>
                <a:ea typeface="Calibri" panose="020F0502020204030204" pitchFamily="34" charset="0"/>
              </a:rPr>
              <a:t>i) Bruger generativ AI i undervisning og til eksamen</a:t>
            </a:r>
            <a:br>
              <a:rPr lang="da-DK" sz="2000" dirty="0">
                <a:effectLst/>
                <a:latin typeface="Calibri" panose="020F0502020204030204" pitchFamily="34" charset="0"/>
                <a:ea typeface="Calibri" panose="020F0502020204030204" pitchFamily="34" charset="0"/>
              </a:rPr>
            </a:br>
            <a:r>
              <a:rPr lang="da-DK" sz="2000" dirty="0">
                <a:effectLst/>
                <a:latin typeface="Calibri" panose="020F0502020204030204" pitchFamily="34" charset="0"/>
                <a:ea typeface="Calibri" panose="020F0502020204030204" pitchFamily="34" charset="0"/>
              </a:rPr>
              <a:t>ii) Gør brug af generativ AI i undervisningen, men ikke til eksamen</a:t>
            </a:r>
            <a:br>
              <a:rPr lang="da-DK" sz="2000" dirty="0">
                <a:effectLst/>
                <a:latin typeface="Calibri" panose="020F0502020204030204" pitchFamily="34" charset="0"/>
                <a:ea typeface="Calibri" panose="020F0502020204030204" pitchFamily="34" charset="0"/>
              </a:rPr>
            </a:br>
            <a:r>
              <a:rPr lang="da-DK" sz="2000" dirty="0">
                <a:effectLst/>
                <a:latin typeface="Calibri" panose="020F0502020204030204" pitchFamily="34" charset="0"/>
                <a:ea typeface="Calibri" panose="020F0502020204030204" pitchFamily="34" charset="0"/>
              </a:rPr>
              <a:t>iii) Gør ikke brug af generativ AI (hverken i undervisning eller til eksamen)</a:t>
            </a:r>
          </a:p>
          <a:p>
            <a:pPr marL="0" indent="0">
              <a:buNone/>
            </a:pPr>
            <a:endParaRPr lang="da-DK" sz="2000" dirty="0">
              <a:latin typeface="Calibri" panose="020F0502020204030204" pitchFamily="34" charset="0"/>
              <a:ea typeface="Calibri" panose="020F0502020204030204" pitchFamily="34" charset="0"/>
            </a:endParaRPr>
          </a:p>
          <a:p>
            <a:pPr marL="0" indent="0">
              <a:buNone/>
            </a:pPr>
            <a:r>
              <a:rPr lang="da-DK" sz="2000" b="1" dirty="0">
                <a:effectLst/>
                <a:latin typeface="Calibri" panose="020F0502020204030204" pitchFamily="34" charset="0"/>
                <a:ea typeface="Calibri" panose="020F0502020204030204" pitchFamily="34" charset="0"/>
              </a:rPr>
              <a:t>Hvordan holder </a:t>
            </a:r>
            <a:r>
              <a:rPr lang="da-DK" sz="2000" b="1" dirty="0">
                <a:latin typeface="Calibri" panose="020F0502020204030204" pitchFamily="34" charset="0"/>
                <a:ea typeface="Calibri" panose="020F0502020204030204" pitchFamily="34" charset="0"/>
              </a:rPr>
              <a:t>vi </a:t>
            </a:r>
            <a:r>
              <a:rPr lang="da-DK" sz="2000" b="1" dirty="0">
                <a:effectLst/>
                <a:latin typeface="Calibri" panose="020F0502020204030204" pitchFamily="34" charset="0"/>
                <a:ea typeface="Calibri" panose="020F0502020204030204" pitchFamily="34" charset="0"/>
              </a:rPr>
              <a:t>eksamen i kurser, som ikke kan omfavne AI (Matematik 1, Statistik, Programmering …)</a:t>
            </a:r>
          </a:p>
          <a:p>
            <a:pPr marL="0" indent="0">
              <a:buNone/>
            </a:pPr>
            <a:r>
              <a:rPr lang="da-DK" sz="2000" dirty="0">
                <a:latin typeface="Calibri" panose="020F0502020204030204" pitchFamily="34" charset="0"/>
                <a:ea typeface="Calibri" panose="020F0502020204030204" pitchFamily="34" charset="0"/>
              </a:rPr>
              <a:t>- Eksamen i beskyttet miljø (databarer, eksamenshaller)</a:t>
            </a:r>
          </a:p>
          <a:p>
            <a:pPr marL="0" indent="0">
              <a:buNone/>
            </a:pPr>
            <a:r>
              <a:rPr lang="da-DK" sz="2000" dirty="0">
                <a:latin typeface="Calibri" panose="020F0502020204030204" pitchFamily="34" charset="0"/>
                <a:ea typeface="Calibri" panose="020F0502020204030204" pitchFamily="34" charset="0"/>
              </a:rPr>
              <a:t>- Pen og papir-eksamen </a:t>
            </a:r>
          </a:p>
          <a:p>
            <a:pPr marL="0" indent="0">
              <a:buNone/>
            </a:pPr>
            <a:r>
              <a:rPr lang="da-DK" sz="2000" dirty="0">
                <a:latin typeface="Calibri" panose="020F0502020204030204" pitchFamily="34" charset="0"/>
                <a:ea typeface="Calibri" panose="020F0502020204030204" pitchFamily="34" charset="0"/>
              </a:rPr>
              <a:t>- Mundtlig eksamen (ikke mulig for de store kurser)</a:t>
            </a:r>
          </a:p>
          <a:p>
            <a:pPr marL="0" indent="0">
              <a:buNone/>
            </a:pPr>
            <a:r>
              <a:rPr lang="da-DK" sz="2000" dirty="0">
                <a:latin typeface="Calibri" panose="020F0502020204030204" pitchFamily="34" charset="0"/>
                <a:ea typeface="Calibri" panose="020F0502020204030204" pitchFamily="34" charset="0"/>
              </a:rPr>
              <a:t>- Brug af </a:t>
            </a:r>
            <a:r>
              <a:rPr lang="da-DK" sz="2000" dirty="0" err="1">
                <a:latin typeface="Calibri" panose="020F0502020204030204" pitchFamily="34" charset="0"/>
                <a:ea typeface="Calibri" panose="020F0502020204030204" pitchFamily="34" charset="0"/>
              </a:rPr>
              <a:t>lock</a:t>
            </a:r>
            <a:r>
              <a:rPr lang="da-DK" sz="2000" dirty="0">
                <a:latin typeface="Calibri" panose="020F0502020204030204" pitchFamily="34" charset="0"/>
                <a:ea typeface="Calibri" panose="020F0502020204030204" pitchFamily="34" charset="0"/>
              </a:rPr>
              <a:t>-</a:t>
            </a:r>
            <a:r>
              <a:rPr lang="da-DK" sz="2000" dirty="0" err="1">
                <a:latin typeface="Calibri" panose="020F0502020204030204" pitchFamily="34" charset="0"/>
                <a:ea typeface="Calibri" panose="020F0502020204030204" pitchFamily="34" charset="0"/>
              </a:rPr>
              <a:t>down</a:t>
            </a:r>
            <a:r>
              <a:rPr lang="da-DK" sz="2000" dirty="0">
                <a:latin typeface="Calibri" panose="020F0502020204030204" pitchFamily="34" charset="0"/>
                <a:ea typeface="Calibri" panose="020F0502020204030204" pitchFamily="34" charset="0"/>
              </a:rPr>
              <a:t>-værktøj, der afskærmer den studerendes computer fra internettet</a:t>
            </a:r>
          </a:p>
          <a:p>
            <a:pPr marL="0" indent="0">
              <a:buNone/>
            </a:pPr>
            <a:r>
              <a:rPr lang="da-DK" sz="2000" dirty="0">
                <a:latin typeface="Calibri" panose="020F0502020204030204" pitchFamily="34" charset="0"/>
                <a:ea typeface="Calibri" panose="020F0502020204030204" pitchFamily="34" charset="0"/>
              </a:rPr>
              <a:t>- Hotspots – centralt overblik</a:t>
            </a:r>
          </a:p>
          <a:p>
            <a:pPr marL="0" indent="0">
              <a:buNone/>
            </a:pPr>
            <a:r>
              <a:rPr lang="da-DK" sz="2000" dirty="0">
                <a:latin typeface="Calibri" panose="020F0502020204030204" pitchFamily="34" charset="0"/>
                <a:ea typeface="Calibri" panose="020F0502020204030204" pitchFamily="34" charset="0"/>
              </a:rPr>
              <a:t>- Overvågningsværktøjer</a:t>
            </a:r>
          </a:p>
          <a:p>
            <a:pPr marL="0" indent="0">
              <a:buNone/>
            </a:pPr>
            <a:r>
              <a:rPr lang="da-DK" sz="2000" i="1" dirty="0">
                <a:solidFill>
                  <a:schemeClr val="accent1"/>
                </a:solidFill>
                <a:latin typeface="Calibri" panose="020F0502020204030204" pitchFamily="34" charset="0"/>
                <a:ea typeface="Calibri" panose="020F0502020204030204" pitchFamily="34" charset="0"/>
              </a:rPr>
              <a:t>Fordele / ulemper ? Hvad tænker I?</a:t>
            </a:r>
          </a:p>
          <a:p>
            <a:pPr marL="0" indent="0">
              <a:buNone/>
            </a:pPr>
            <a:endParaRPr lang="da-DK" sz="2000" dirty="0">
              <a:latin typeface="Calibri" panose="020F0502020204030204" pitchFamily="34" charset="0"/>
              <a:ea typeface="Calibri" panose="020F0502020204030204" pitchFamily="34" charset="0"/>
            </a:endParaRPr>
          </a:p>
          <a:p>
            <a:pPr marL="0" indent="0">
              <a:buNone/>
            </a:pPr>
            <a:endParaRPr lang="en-GB" sz="1700" dirty="0"/>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29</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custDataLst>
      <p:custData r:id="rId1"/>
      <p:custData r:id="rId2"/>
    </p:custDataLst>
    <p:extLst>
      <p:ext uri="{BB962C8B-B14F-4D97-AF65-F5344CB8AC3E}">
        <p14:creationId xmlns:p14="http://schemas.microsoft.com/office/powerpoint/2010/main" val="179815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25AB-85B7-5105-B959-EA6B10DF9E55}"/>
              </a:ext>
            </a:extLst>
          </p:cNvPr>
          <p:cNvSpPr>
            <a:spLocks noGrp="1"/>
          </p:cNvSpPr>
          <p:nvPr>
            <p:ph type="title"/>
          </p:nvPr>
        </p:nvSpPr>
        <p:spPr>
          <a:xfrm>
            <a:off x="1774726" y="426127"/>
            <a:ext cx="9312374" cy="972716"/>
          </a:xfrm>
        </p:spPr>
        <p:txBody>
          <a:bodyPr wrap="square" anchor="b">
            <a:normAutofit/>
          </a:bodyPr>
          <a:lstStyle/>
          <a:p>
            <a:r>
              <a:rPr lang="da-DK" dirty="0"/>
              <a:t>DAGSORDEN</a:t>
            </a:r>
            <a:endParaRPr lang="da-DK" b="0"/>
          </a:p>
        </p:txBody>
      </p:sp>
      <p:sp>
        <p:nvSpPr>
          <p:cNvPr id="3" name="Content Placeholder 2">
            <a:extLst>
              <a:ext uri="{FF2B5EF4-FFF2-40B4-BE49-F238E27FC236}">
                <a16:creationId xmlns:a16="http://schemas.microsoft.com/office/drawing/2014/main" id="{03545906-CA74-4500-B490-6CAA1B233015}"/>
              </a:ext>
            </a:extLst>
          </p:cNvPr>
          <p:cNvSpPr>
            <a:spLocks noGrp="1"/>
          </p:cNvSpPr>
          <p:nvPr>
            <p:ph sz="half" idx="1"/>
          </p:nvPr>
        </p:nvSpPr>
        <p:spPr>
          <a:xfrm>
            <a:off x="1774800" y="1706399"/>
            <a:ext cx="4410177" cy="4546800"/>
          </a:xfrm>
        </p:spPr>
        <p:txBody>
          <a:bodyPr wrap="square" anchor="t">
            <a:normAutofit/>
          </a:bodyPr>
          <a:lstStyle/>
          <a:p>
            <a:pPr>
              <a:buFont typeface="Wingdings" panose="05000000000000000000" pitchFamily="2" charset="2"/>
              <a:buChar char="§"/>
            </a:pPr>
            <a:r>
              <a:rPr lang="da-DK" sz="1500" b="1" dirty="0"/>
              <a:t>Velkommen</a:t>
            </a:r>
          </a:p>
          <a:p>
            <a:pPr>
              <a:buFont typeface="Wingdings" panose="05000000000000000000" pitchFamily="2" charset="2"/>
              <a:buChar char="§"/>
            </a:pPr>
            <a:endParaRPr lang="da-DK" sz="1500" b="1" dirty="0"/>
          </a:p>
          <a:p>
            <a:pPr>
              <a:buFont typeface="Wingdings" panose="05000000000000000000" pitchFamily="2" charset="2"/>
              <a:buChar char="§"/>
            </a:pPr>
            <a:r>
              <a:rPr lang="da-DK" sz="1500" b="1" dirty="0"/>
              <a:t>Introduktion til DUU</a:t>
            </a:r>
          </a:p>
          <a:p>
            <a:pPr>
              <a:buFont typeface="Wingdings" panose="05000000000000000000" pitchFamily="2" charset="2"/>
              <a:buChar char="§"/>
            </a:pPr>
            <a:endParaRPr lang="da-DK" sz="1500" b="1" dirty="0"/>
          </a:p>
          <a:p>
            <a:pPr>
              <a:buFont typeface="Wingdings" panose="05000000000000000000" pitchFamily="2" charset="2"/>
              <a:buChar char="§"/>
            </a:pPr>
            <a:r>
              <a:rPr lang="da-DK" sz="1500" b="1" dirty="0"/>
              <a:t>Revisionen af diplomingeniøruddannelsen</a:t>
            </a:r>
          </a:p>
          <a:p>
            <a:pPr marL="0" indent="0">
              <a:buNone/>
            </a:pPr>
            <a:endParaRPr lang="da-DK" sz="1500" b="1" dirty="0"/>
          </a:p>
          <a:p>
            <a:pPr>
              <a:buFont typeface="Wingdings" panose="05000000000000000000" pitchFamily="2" charset="2"/>
              <a:buChar char="§"/>
            </a:pPr>
            <a:r>
              <a:rPr lang="da-DK" sz="1500" b="1" dirty="0">
                <a:effectLst/>
                <a:latin typeface="Arial" panose="020B0604020202020204" pitchFamily="34" charset="0"/>
                <a:ea typeface="Arial" panose="020B0604020202020204" pitchFamily="34" charset="0"/>
              </a:rPr>
              <a:t>Fremtidens </a:t>
            </a:r>
            <a:r>
              <a:rPr lang="da-DK" sz="1500" b="1" dirty="0">
                <a:effectLst/>
                <a:latin typeface="Arial" panose="020B0604020202020204" pitchFamily="34" charset="0"/>
                <a:ea typeface="Times New Roman" panose="02020603050405020304" pitchFamily="18" charset="0"/>
                <a:cs typeface="Verdana" panose="020B0604030504040204" pitchFamily="34" charset="0"/>
              </a:rPr>
              <a:t>universitetsuddannelser og </a:t>
            </a:r>
            <a:r>
              <a:rPr lang="da-DK" sz="1500" b="1" dirty="0">
                <a:effectLst/>
                <a:latin typeface="Arial" panose="020B0604020202020204" pitchFamily="34" charset="0"/>
                <a:ea typeface="Arial" panose="020B0604020202020204" pitchFamily="34" charset="0"/>
              </a:rPr>
              <a:t>universitet</a:t>
            </a:r>
          </a:p>
          <a:p>
            <a:pPr>
              <a:buFont typeface="Wingdings" panose="05000000000000000000" pitchFamily="2" charset="2"/>
              <a:buChar char="§"/>
            </a:pPr>
            <a:endParaRPr lang="da-DK" sz="1500" b="1" dirty="0">
              <a:effectLst/>
              <a:latin typeface="Arial" panose="020B0604020202020204" pitchFamily="34" charset="0"/>
              <a:ea typeface="Arial" panose="020B0604020202020204" pitchFamily="34" charset="0"/>
            </a:endParaRPr>
          </a:p>
          <a:p>
            <a:pPr>
              <a:buFont typeface="Wingdings" panose="05000000000000000000" pitchFamily="2" charset="2"/>
              <a:buChar char="§"/>
            </a:pPr>
            <a:r>
              <a:rPr lang="da-DK" sz="1500" b="1" dirty="0">
                <a:effectLst/>
                <a:latin typeface="Arial" panose="020B0604020202020204" pitchFamily="34" charset="0"/>
                <a:ea typeface="Arial" panose="020B0604020202020204" pitchFamily="34" charset="0"/>
              </a:rPr>
              <a:t>AI i undervisningen og til eksamen</a:t>
            </a:r>
            <a:endParaRPr lang="da-DK" sz="1500" b="1" dirty="0">
              <a:latin typeface="Arial" panose="020B0604020202020204" pitchFamily="34" charset="0"/>
              <a:ea typeface="Arial" panose="020B0604020202020204" pitchFamily="34" charset="0"/>
            </a:endParaRPr>
          </a:p>
          <a:p>
            <a:pPr marL="0" indent="0">
              <a:buNone/>
            </a:pPr>
            <a:endParaRPr lang="da-DK" sz="1500" b="1" dirty="0"/>
          </a:p>
          <a:p>
            <a:pPr>
              <a:buFont typeface="Wingdings" panose="05000000000000000000" pitchFamily="2" charset="2"/>
              <a:buChar char="§"/>
            </a:pPr>
            <a:r>
              <a:rPr lang="da-DK" sz="1500" b="1" dirty="0"/>
              <a:t>Meddelelser</a:t>
            </a:r>
          </a:p>
          <a:p>
            <a:pPr marL="0" indent="0">
              <a:buNone/>
            </a:pPr>
            <a:endParaRPr lang="da-DK" sz="1500" b="1" dirty="0"/>
          </a:p>
          <a:p>
            <a:pPr>
              <a:buFont typeface="Wingdings" panose="05000000000000000000" pitchFamily="2" charset="2"/>
              <a:buChar char="§"/>
            </a:pPr>
            <a:r>
              <a:rPr lang="da-DK" sz="1500" b="1" dirty="0"/>
              <a:t>Eventuelt</a:t>
            </a:r>
          </a:p>
          <a:p>
            <a:pPr>
              <a:buFont typeface="Wingdings" panose="05000000000000000000" pitchFamily="2" charset="2"/>
              <a:buChar char="§"/>
            </a:pPr>
            <a:endParaRPr lang="da-DK" dirty="0"/>
          </a:p>
        </p:txBody>
      </p:sp>
      <p:pic>
        <p:nvPicPr>
          <p:cNvPr id="6" name="Picture 5">
            <a:extLst>
              <a:ext uri="{FF2B5EF4-FFF2-40B4-BE49-F238E27FC236}">
                <a16:creationId xmlns:a16="http://schemas.microsoft.com/office/drawing/2014/main" id="{02AFD281-4051-A380-DAA9-080595B64AA4}"/>
              </a:ext>
            </a:extLst>
          </p:cNvPr>
          <p:cNvPicPr>
            <a:picLocks noChangeAspect="1"/>
          </p:cNvPicPr>
          <p:nvPr/>
        </p:nvPicPr>
        <p:blipFill rotWithShape="1">
          <a:blip r:embed="rId2"/>
          <a:srcRect l="24611" r="21255" b="2"/>
          <a:stretch/>
        </p:blipFill>
        <p:spPr>
          <a:xfrm>
            <a:off x="6678001" y="1706399"/>
            <a:ext cx="4409100" cy="4546800"/>
          </a:xfrm>
          <a:prstGeom prst="rect">
            <a:avLst/>
          </a:prstGeom>
          <a:noFill/>
        </p:spPr>
      </p:pic>
      <p:sp>
        <p:nvSpPr>
          <p:cNvPr id="8" name="Rectangle 7">
            <a:extLst>
              <a:ext uri="{FF2B5EF4-FFF2-40B4-BE49-F238E27FC236}">
                <a16:creationId xmlns:a16="http://schemas.microsoft.com/office/drawing/2014/main" id="{1DB50D7A-98AB-89B0-93C3-25927BD6E288}"/>
              </a:ext>
            </a:extLst>
          </p:cNvPr>
          <p:cNvSpPr/>
          <p:nvPr/>
        </p:nvSpPr>
        <p:spPr bwMode="auto">
          <a:xfrm>
            <a:off x="0" y="6541200"/>
            <a:ext cx="11207774" cy="316800"/>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1000" b="0" i="0" u="none" strike="noStrike" cap="none" normalizeH="0" baseline="0" dirty="0">
                <a:ln>
                  <a:noFill/>
                </a:ln>
                <a:solidFill>
                  <a:schemeClr val="bg1"/>
                </a:solidFill>
                <a:effectLst/>
                <a:latin typeface="+mn-lt"/>
                <a:ea typeface="ＭＳ Ｐゴシック" pitchFamily="-80" charset="-128"/>
              </a:rPr>
              <a:t>								</a:t>
            </a:r>
          </a:p>
        </p:txBody>
      </p:sp>
      <p:sp>
        <p:nvSpPr>
          <p:cNvPr id="4" name="Pladsholder til slidenummer 3">
            <a:extLst>
              <a:ext uri="{FF2B5EF4-FFF2-40B4-BE49-F238E27FC236}">
                <a16:creationId xmlns:a16="http://schemas.microsoft.com/office/drawing/2014/main" id="{1F4BD28E-296B-DBF9-547F-EEE9620EB6F4}"/>
              </a:ext>
            </a:extLst>
          </p:cNvPr>
          <p:cNvSpPr>
            <a:spLocks noGrp="1"/>
          </p:cNvSpPr>
          <p:nvPr>
            <p:ph type="sldNum" sz="quarter" idx="11"/>
          </p:nvPr>
        </p:nvSpPr>
        <p:spPr/>
        <p:txBody>
          <a:bodyPr/>
          <a:lstStyle/>
          <a:p>
            <a:fld id="{103EA872-A674-449B-A120-B97244F8E91D}" type="slidenum">
              <a:rPr lang="da-DK" smtClean="0"/>
              <a:pPr/>
              <a:t>3</a:t>
            </a:fld>
            <a:endParaRPr lang="da-DK" dirty="0"/>
          </a:p>
        </p:txBody>
      </p:sp>
    </p:spTree>
    <p:extLst>
      <p:ext uri="{BB962C8B-B14F-4D97-AF65-F5344CB8AC3E}">
        <p14:creationId xmlns:p14="http://schemas.microsoft.com/office/powerpoint/2010/main" val="2095450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1E198-021C-D5C5-B3F9-D2190EDBC3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39C41E-4AEA-CCE3-3DB7-BC2574A133FD}"/>
              </a:ext>
            </a:extLst>
          </p:cNvPr>
          <p:cNvSpPr>
            <a:spLocks noGrp="1"/>
          </p:cNvSpPr>
          <p:nvPr>
            <p:ph type="title"/>
          </p:nvPr>
        </p:nvSpPr>
        <p:spPr>
          <a:xfrm>
            <a:off x="910630" y="-136004"/>
            <a:ext cx="9312374" cy="972716"/>
          </a:xfrm>
        </p:spPr>
        <p:txBody>
          <a:bodyPr/>
          <a:lstStyle/>
          <a:p>
            <a:r>
              <a:rPr lang="en-GB" dirty="0" err="1"/>
              <a:t>Kommentarer</a:t>
            </a:r>
            <a:r>
              <a:rPr lang="en-GB" dirty="0"/>
              <a:t> fra MSc-</a:t>
            </a:r>
            <a:r>
              <a:rPr lang="en-GB" dirty="0" err="1"/>
              <a:t>studieledermøde</a:t>
            </a:r>
            <a:r>
              <a:rPr lang="en-GB" dirty="0"/>
              <a:t> 20/2</a:t>
            </a:r>
          </a:p>
        </p:txBody>
      </p:sp>
      <p:sp>
        <p:nvSpPr>
          <p:cNvPr id="6" name="Content Placeholder 5">
            <a:extLst>
              <a:ext uri="{FF2B5EF4-FFF2-40B4-BE49-F238E27FC236}">
                <a16:creationId xmlns:a16="http://schemas.microsoft.com/office/drawing/2014/main" id="{D5B32E71-D876-3283-967D-286F61082A21}"/>
              </a:ext>
            </a:extLst>
          </p:cNvPr>
          <p:cNvSpPr>
            <a:spLocks noGrp="1"/>
          </p:cNvSpPr>
          <p:nvPr>
            <p:ph idx="1"/>
          </p:nvPr>
        </p:nvSpPr>
        <p:spPr>
          <a:xfrm>
            <a:off x="550590" y="1484784"/>
            <a:ext cx="11521281" cy="5400600"/>
          </a:xfrm>
        </p:spPr>
        <p:txBody>
          <a:bodyPr/>
          <a:lstStyle/>
          <a:p>
            <a:pPr marL="342900" indent="-342900">
              <a:lnSpc>
                <a:spcPts val="2400"/>
              </a:lnSpc>
              <a:buFont typeface="Symbol" panose="05050102010706020507" pitchFamily="18" charset="2"/>
              <a:buChar char=""/>
            </a:pPr>
            <a:r>
              <a:rPr lang="da-DK" sz="2400" dirty="0">
                <a:effectLst/>
                <a:latin typeface="+mj-lt"/>
                <a:ea typeface="Times New Roman" panose="02020603050405020304" pitchFamily="18" charset="0"/>
              </a:rPr>
              <a:t>Stort ønske, at erfaringerne med at arbejde med AI bliver delt – både gode og mindre gode erfaringer, også gerne fra andre universiteter</a:t>
            </a:r>
          </a:p>
          <a:p>
            <a:pPr marL="342900" indent="-342900">
              <a:lnSpc>
                <a:spcPts val="2400"/>
              </a:lnSpc>
              <a:buFont typeface="Symbol" panose="05050102010706020507" pitchFamily="18" charset="2"/>
              <a:buChar char=""/>
            </a:pPr>
            <a:endParaRPr lang="da-DK" sz="2400" dirty="0">
              <a:effectLst/>
              <a:latin typeface="+mj-lt"/>
              <a:ea typeface="Calibri" panose="020F0502020204030204" pitchFamily="34" charset="0"/>
            </a:endParaRPr>
          </a:p>
          <a:p>
            <a:pPr marL="342900" lvl="0" indent="-342900">
              <a:lnSpc>
                <a:spcPts val="2400"/>
              </a:lnSpc>
              <a:buFont typeface="Symbol" panose="05050102010706020507" pitchFamily="18" charset="2"/>
              <a:buChar char=""/>
            </a:pPr>
            <a:r>
              <a:rPr lang="en-US" sz="2400" dirty="0">
                <a:effectLst/>
                <a:latin typeface="+mj-lt"/>
                <a:ea typeface="Times New Roman" panose="02020603050405020304" pitchFamily="18" charset="0"/>
              </a:rPr>
              <a:t>Skal der </a:t>
            </a:r>
            <a:r>
              <a:rPr lang="en-US" sz="2400" dirty="0" err="1">
                <a:latin typeface="+mj-lt"/>
                <a:ea typeface="Times New Roman" panose="02020603050405020304" pitchFamily="18" charset="0"/>
              </a:rPr>
              <a:t>være</a:t>
            </a:r>
            <a:r>
              <a:rPr lang="en-US" sz="2400" dirty="0">
                <a:latin typeface="+mj-lt"/>
                <a:ea typeface="Times New Roman" panose="02020603050405020304" pitchFamily="18" charset="0"/>
              </a:rPr>
              <a:t> et </a:t>
            </a:r>
            <a:r>
              <a:rPr lang="en-US" sz="2400" dirty="0" err="1">
                <a:latin typeface="+mj-lt"/>
                <a:ea typeface="Times New Roman" panose="02020603050405020304" pitchFamily="18" charset="0"/>
              </a:rPr>
              <a:t>selvstændigt</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kursus</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i</a:t>
            </a:r>
            <a:r>
              <a:rPr lang="en-US" sz="2400" dirty="0">
                <a:latin typeface="+mj-lt"/>
                <a:ea typeface="Times New Roman" panose="02020603050405020304" pitchFamily="18" charset="0"/>
              </a:rPr>
              <a:t> AI ?... </a:t>
            </a:r>
            <a:r>
              <a:rPr lang="en-US" sz="2400" dirty="0" err="1">
                <a:latin typeface="+mj-lt"/>
                <a:ea typeface="Times New Roman" panose="02020603050405020304" pitchFamily="18" charset="0"/>
              </a:rPr>
              <a:t>selv</a:t>
            </a:r>
            <a:r>
              <a:rPr lang="en-US" sz="2400" dirty="0">
                <a:latin typeface="+mj-lt"/>
                <a:ea typeface="Times New Roman" panose="02020603050405020304" pitchFamily="18" charset="0"/>
              </a:rPr>
              <a:t> om det </a:t>
            </a:r>
            <a:r>
              <a:rPr lang="en-US" sz="2400" dirty="0" err="1">
                <a:latin typeface="+mj-lt"/>
                <a:ea typeface="Times New Roman" panose="02020603050405020304" pitchFamily="18" charset="0"/>
              </a:rPr>
              <a:t>vil</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forældes</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hurtigt</a:t>
            </a:r>
            <a:br>
              <a:rPr lang="en-US" sz="2400" dirty="0">
                <a:latin typeface="+mj-lt"/>
                <a:ea typeface="Times New Roman" panose="02020603050405020304" pitchFamily="18" charset="0"/>
              </a:rPr>
            </a:br>
            <a:endParaRPr lang="da-DK" sz="2400" dirty="0">
              <a:effectLst/>
              <a:latin typeface="+mj-lt"/>
              <a:ea typeface="Calibri" panose="020F0502020204030204" pitchFamily="34" charset="0"/>
            </a:endParaRPr>
          </a:p>
          <a:p>
            <a:pPr marL="342900" lvl="0" indent="-342900">
              <a:lnSpc>
                <a:spcPts val="2400"/>
              </a:lnSpc>
              <a:buFont typeface="Symbol" panose="05050102010706020507" pitchFamily="18" charset="2"/>
              <a:buChar char=""/>
            </a:pPr>
            <a:r>
              <a:rPr lang="en-US" sz="2400" dirty="0" err="1">
                <a:effectLst/>
                <a:latin typeface="+mj-lt"/>
                <a:ea typeface="Times New Roman" panose="02020603050405020304" pitchFamily="18" charset="0"/>
              </a:rPr>
              <a:t>Vigtigt</a:t>
            </a:r>
            <a:r>
              <a:rPr lang="en-US" sz="2400" dirty="0">
                <a:effectLst/>
                <a:latin typeface="+mj-lt"/>
                <a:ea typeface="Times New Roman" panose="02020603050405020304" pitchFamily="18" charset="0"/>
              </a:rPr>
              <a:t>, at de </a:t>
            </a:r>
            <a:r>
              <a:rPr lang="en-US" sz="2400" dirty="0" err="1">
                <a:effectLst/>
                <a:latin typeface="+mj-lt"/>
                <a:ea typeface="Times New Roman" panose="02020603050405020304" pitchFamily="18" charset="0"/>
              </a:rPr>
              <a:t>studerende</a:t>
            </a:r>
            <a:r>
              <a:rPr lang="en-US" sz="2400" dirty="0">
                <a:effectLst/>
                <a:latin typeface="+mj-lt"/>
                <a:ea typeface="Times New Roman" panose="02020603050405020304" pitchFamily="18" charset="0"/>
              </a:rPr>
              <a:t> </a:t>
            </a:r>
            <a:r>
              <a:rPr lang="en-US" sz="2400" dirty="0" err="1">
                <a:effectLst/>
                <a:latin typeface="+mj-lt"/>
                <a:ea typeface="Times New Roman" panose="02020603050405020304" pitchFamily="18" charset="0"/>
              </a:rPr>
              <a:t>deklarerer</a:t>
            </a:r>
            <a:r>
              <a:rPr lang="en-US" sz="2400" dirty="0">
                <a:effectLst/>
                <a:latin typeface="+mj-lt"/>
                <a:ea typeface="Times New Roman" panose="02020603050405020304" pitchFamily="18" charset="0"/>
              </a:rPr>
              <a:t> </a:t>
            </a:r>
            <a:r>
              <a:rPr lang="en-US" sz="2400" dirty="0" err="1">
                <a:effectLst/>
                <a:latin typeface="+mj-lt"/>
                <a:ea typeface="Times New Roman" panose="02020603050405020304" pitchFamily="18" charset="0"/>
              </a:rPr>
              <a:t>deres</a:t>
            </a:r>
            <a:r>
              <a:rPr lang="en-US" sz="2400" dirty="0">
                <a:effectLst/>
                <a:latin typeface="+mj-lt"/>
                <a:ea typeface="Times New Roman" panose="02020603050405020304" pitchFamily="18" charset="0"/>
              </a:rPr>
              <a:t> “</a:t>
            </a:r>
            <a:r>
              <a:rPr lang="en-US" sz="2400" dirty="0" err="1">
                <a:effectLst/>
                <a:latin typeface="+mj-lt"/>
                <a:ea typeface="Times New Roman" panose="02020603050405020304" pitchFamily="18" charset="0"/>
              </a:rPr>
              <a:t>produkter</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referencer</a:t>
            </a:r>
            <a:r>
              <a:rPr lang="en-US" sz="2400" dirty="0">
                <a:latin typeface="+mj-lt"/>
                <a:ea typeface="Times New Roman" panose="02020603050405020304" pitchFamily="18" charset="0"/>
              </a:rPr>
              <a:t>)</a:t>
            </a:r>
            <a:br>
              <a:rPr lang="en-US" sz="2400" dirty="0">
                <a:effectLst/>
                <a:latin typeface="+mj-lt"/>
                <a:ea typeface="Times New Roman" panose="02020603050405020304" pitchFamily="18" charset="0"/>
              </a:rPr>
            </a:br>
            <a:endParaRPr lang="en-US" sz="2400" dirty="0">
              <a:effectLst/>
              <a:latin typeface="+mj-lt"/>
              <a:ea typeface="Times New Roman" panose="02020603050405020304" pitchFamily="18" charset="0"/>
            </a:endParaRPr>
          </a:p>
          <a:p>
            <a:pPr marL="342900" lvl="0" indent="-342900">
              <a:lnSpc>
                <a:spcPts val="2400"/>
              </a:lnSpc>
              <a:buFont typeface="Symbol" panose="05050102010706020507" pitchFamily="18" charset="2"/>
              <a:buChar char=""/>
            </a:pPr>
            <a:r>
              <a:rPr lang="da-DK" sz="2400" dirty="0">
                <a:effectLst/>
                <a:latin typeface="+mj-lt"/>
                <a:ea typeface="Times New Roman" panose="02020603050405020304" pitchFamily="18" charset="0"/>
              </a:rPr>
              <a:t>Vigtigt, at de studerende lærer, hvornår det giver mening at anvende AI, </a:t>
            </a:r>
            <a:br>
              <a:rPr lang="da-DK" sz="2400" dirty="0">
                <a:effectLst/>
                <a:latin typeface="+mj-lt"/>
                <a:ea typeface="Times New Roman" panose="02020603050405020304" pitchFamily="18" charset="0"/>
              </a:rPr>
            </a:br>
            <a:r>
              <a:rPr lang="da-DK" sz="2400" dirty="0">
                <a:effectLst/>
                <a:latin typeface="+mj-lt"/>
                <a:ea typeface="Times New Roman" panose="02020603050405020304" pitchFamily="18" charset="0"/>
              </a:rPr>
              <a:t>og hvilke opgaver det ikke egner sig</a:t>
            </a:r>
            <a:br>
              <a:rPr lang="da-DK" sz="2400" dirty="0">
                <a:effectLst/>
                <a:latin typeface="+mj-lt"/>
                <a:ea typeface="Times New Roman" panose="02020603050405020304" pitchFamily="18" charset="0"/>
              </a:rPr>
            </a:br>
            <a:endParaRPr lang="da-DK" sz="2400" dirty="0">
              <a:effectLst/>
              <a:latin typeface="+mj-lt"/>
              <a:ea typeface="Calibri" panose="020F0502020204030204" pitchFamily="34" charset="0"/>
            </a:endParaRPr>
          </a:p>
          <a:p>
            <a:pPr marL="342900" lvl="0" indent="-342900">
              <a:lnSpc>
                <a:spcPts val="2400"/>
              </a:lnSpc>
              <a:buFont typeface="Symbol" panose="05050102010706020507" pitchFamily="18" charset="2"/>
              <a:buChar char=""/>
            </a:pPr>
            <a:r>
              <a:rPr lang="da-DK" sz="2400" dirty="0">
                <a:effectLst/>
                <a:latin typeface="+mj-lt"/>
                <a:ea typeface="Times New Roman" panose="02020603050405020304" pitchFamily="18" charset="0"/>
              </a:rPr>
              <a:t>DTU bør være banebrydende, men det kræver ressourcer</a:t>
            </a:r>
            <a:endParaRPr lang="da-DK" sz="2400" dirty="0">
              <a:effectLst/>
              <a:latin typeface="+mj-lt"/>
              <a:ea typeface="Calibri" panose="020F0502020204030204" pitchFamily="34" charset="0"/>
            </a:endParaRPr>
          </a:p>
          <a:p>
            <a:pPr marL="0" indent="0">
              <a:buNone/>
            </a:pPr>
            <a:endParaRPr lang="da-DK" sz="1800" dirty="0">
              <a:effectLst/>
              <a:latin typeface="Calibri" panose="020F0502020204030204" pitchFamily="34" charset="0"/>
              <a:ea typeface="Calibri" panose="020F0502020204030204" pitchFamily="34" charset="0"/>
            </a:endParaRPr>
          </a:p>
          <a:p>
            <a:endParaRPr lang="en-GB" sz="1700" dirty="0"/>
          </a:p>
          <a:p>
            <a:endParaRPr lang="en-GB" sz="1700" dirty="0"/>
          </a:p>
        </p:txBody>
      </p:sp>
      <p:sp>
        <p:nvSpPr>
          <p:cNvPr id="4" name="Slide Number Placeholder 3">
            <a:extLst>
              <a:ext uri="{FF2B5EF4-FFF2-40B4-BE49-F238E27FC236}">
                <a16:creationId xmlns:a16="http://schemas.microsoft.com/office/drawing/2014/main" id="{3CA5A280-6146-2526-9B2B-1BDD46532AC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30</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custDataLst>
      <p:custData r:id="rId1"/>
      <p:custData r:id="rId2"/>
    </p:custDataLst>
    <p:extLst>
      <p:ext uri="{BB962C8B-B14F-4D97-AF65-F5344CB8AC3E}">
        <p14:creationId xmlns:p14="http://schemas.microsoft.com/office/powerpoint/2010/main" val="2031517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B0100-1319-18AE-5C05-276732513998}"/>
              </a:ext>
            </a:extLst>
          </p:cNvPr>
          <p:cNvSpPr>
            <a:spLocks noGrp="1"/>
          </p:cNvSpPr>
          <p:nvPr>
            <p:ph type="title"/>
          </p:nvPr>
        </p:nvSpPr>
        <p:spPr>
          <a:xfrm>
            <a:off x="1103312" y="-315416"/>
            <a:ext cx="9312374" cy="972716"/>
          </a:xfrm>
        </p:spPr>
        <p:txBody>
          <a:bodyPr/>
          <a:lstStyle/>
          <a:p>
            <a:br>
              <a:rPr lang="da-DK" dirty="0"/>
            </a:br>
            <a:r>
              <a:rPr lang="da-DK" dirty="0"/>
              <a:t>DTU’s arbejdsgruppe om AI</a:t>
            </a:r>
            <a:endParaRPr lang="da-DK" i="1" dirty="0"/>
          </a:p>
        </p:txBody>
      </p:sp>
      <p:sp>
        <p:nvSpPr>
          <p:cNvPr id="3" name="Pladsholder til indhold 2">
            <a:extLst>
              <a:ext uri="{FF2B5EF4-FFF2-40B4-BE49-F238E27FC236}">
                <a16:creationId xmlns:a16="http://schemas.microsoft.com/office/drawing/2014/main" id="{CED3BB69-079C-C5B6-B49B-DC94177C7BF9}"/>
              </a:ext>
            </a:extLst>
          </p:cNvPr>
          <p:cNvSpPr>
            <a:spLocks noGrp="1"/>
          </p:cNvSpPr>
          <p:nvPr>
            <p:ph idx="1"/>
          </p:nvPr>
        </p:nvSpPr>
        <p:spPr>
          <a:xfrm>
            <a:off x="766614" y="764704"/>
            <a:ext cx="11305256" cy="3879948"/>
          </a:xfrm>
        </p:spPr>
        <p:txBody>
          <a:bodyPr/>
          <a:lstStyle/>
          <a:p>
            <a:pPr marL="342900" indent="-342900">
              <a:buSzPts val="1000"/>
              <a:buFont typeface="Symbol" panose="05050102010706020507" pitchFamily="18" charset="2"/>
              <a:buChar char=""/>
              <a:tabLst>
                <a:tab pos="457200" algn="l"/>
              </a:tabLst>
            </a:pPr>
            <a:r>
              <a:rPr lang="da-DK" sz="2400" dirty="0">
                <a:effectLst/>
                <a:latin typeface="Calibri" panose="020F0502020204030204" pitchFamily="34" charset="0"/>
                <a:ea typeface="Times New Roman" panose="02020603050405020304" pitchFamily="18" charset="0"/>
              </a:rPr>
              <a:t>Per Bækgaard, </a:t>
            </a:r>
            <a:r>
              <a:rPr lang="da-DK" sz="2400" dirty="0" err="1">
                <a:effectLst/>
                <a:latin typeface="Calibri" panose="020F0502020204030204" pitchFamily="34" charset="0"/>
                <a:ea typeface="Times New Roman" panose="02020603050405020304" pitchFamily="18" charset="0"/>
              </a:rPr>
              <a:t>MSc</a:t>
            </a:r>
            <a:r>
              <a:rPr lang="da-DK" sz="2400" dirty="0">
                <a:effectLst/>
                <a:latin typeface="Calibri" panose="020F0502020204030204" pitchFamily="34" charset="0"/>
                <a:ea typeface="Times New Roman" panose="02020603050405020304" pitchFamily="18" charset="0"/>
              </a:rPr>
              <a:t>-studieleder, </a:t>
            </a:r>
            <a:r>
              <a:rPr lang="da-DK" sz="2400" dirty="0" err="1">
                <a:effectLst/>
                <a:latin typeface="Calibri" panose="020F0502020204030204" pitchFamily="34" charset="0"/>
                <a:ea typeface="Times New Roman" panose="02020603050405020304" pitchFamily="18" charset="0"/>
              </a:rPr>
              <a:t>forperson</a:t>
            </a:r>
            <a:r>
              <a:rPr lang="da-DK" sz="2400" dirty="0">
                <a:effectLst/>
                <a:latin typeface="Calibri" panose="020F0502020204030204" pitchFamily="34" charset="0"/>
                <a:ea typeface="Times New Roman" panose="02020603050405020304" pitchFamily="18" charset="0"/>
              </a:rPr>
              <a:t> (DTU </a:t>
            </a:r>
            <a:r>
              <a:rPr lang="da-DK" sz="2400" dirty="0" err="1">
                <a:effectLst/>
                <a:latin typeface="Calibri" panose="020F0502020204030204" pitchFamily="34" charset="0"/>
                <a:ea typeface="Times New Roman" panose="02020603050405020304" pitchFamily="18" charset="0"/>
              </a:rPr>
              <a:t>Compute</a:t>
            </a:r>
            <a:r>
              <a:rPr lang="da-DK" sz="2400" dirty="0">
                <a:effectLst/>
                <a:latin typeface="Calibri" panose="020F0502020204030204" pitchFamily="34" charset="0"/>
                <a:ea typeface="Times New Roman" panose="02020603050405020304" pitchFamily="18" charset="0"/>
              </a:rPr>
              <a:t>) </a:t>
            </a:r>
          </a:p>
          <a:p>
            <a:pPr marL="342900" indent="-342900">
              <a:buSzPts val="1000"/>
              <a:buFont typeface="Symbol" panose="05050102010706020507" pitchFamily="18" charset="2"/>
              <a:buChar char=""/>
              <a:tabLst>
                <a:tab pos="457200" algn="l"/>
              </a:tabLst>
            </a:pPr>
            <a:r>
              <a:rPr lang="da-DK" sz="2400" dirty="0">
                <a:effectLst/>
                <a:latin typeface="Calibri" panose="020F0502020204030204" pitchFamily="34" charset="0"/>
                <a:ea typeface="Times New Roman" panose="02020603050405020304" pitchFamily="18" charset="0"/>
              </a:rPr>
              <a:t>Lars Kai Hansen, professor (DTU </a:t>
            </a:r>
            <a:r>
              <a:rPr lang="da-DK" sz="2400" dirty="0" err="1">
                <a:effectLst/>
                <a:latin typeface="Calibri" panose="020F0502020204030204" pitchFamily="34" charset="0"/>
                <a:ea typeface="Times New Roman" panose="02020603050405020304" pitchFamily="18" charset="0"/>
              </a:rPr>
              <a:t>Compute</a:t>
            </a:r>
            <a:r>
              <a:rPr lang="da-DK" sz="2400" dirty="0">
                <a:effectLst/>
                <a:latin typeface="Calibri" panose="020F0502020204030204" pitchFamily="34" charset="0"/>
                <a:ea typeface="Times New Roman" panose="02020603050405020304" pitchFamily="18" charset="0"/>
              </a:rPr>
              <a:t>)</a:t>
            </a:r>
            <a:endParaRPr lang="da-DK" sz="24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2400" dirty="0">
                <a:effectLst/>
                <a:latin typeface="Calibri" panose="020F0502020204030204" pitchFamily="34" charset="0"/>
                <a:ea typeface="Times New Roman" panose="02020603050405020304" pitchFamily="18" charset="0"/>
              </a:rPr>
              <a:t>Samuel </a:t>
            </a:r>
            <a:r>
              <a:rPr lang="en-US" sz="2400" dirty="0" err="1">
                <a:effectLst/>
                <a:latin typeface="Calibri" panose="020F0502020204030204" pitchFamily="34" charset="0"/>
                <a:ea typeface="Times New Roman" panose="02020603050405020304" pitchFamily="18" charset="0"/>
              </a:rPr>
              <a:t>Breuning</a:t>
            </a:r>
            <a:r>
              <a:rPr lang="en-US" sz="2400" dirty="0">
                <a:effectLst/>
                <a:latin typeface="Calibri" panose="020F0502020204030204" pitchFamily="34" charset="0"/>
                <a:ea typeface="Times New Roman" panose="02020603050405020304" pitchFamily="18" charset="0"/>
              </a:rPr>
              <a:t> Larsen, </a:t>
            </a:r>
            <a:r>
              <a:rPr lang="en-US" sz="2400" dirty="0" err="1">
                <a:effectLst/>
                <a:latin typeface="Calibri" panose="020F0502020204030204" pitchFamily="34" charset="0"/>
                <a:ea typeface="Times New Roman" panose="02020603050405020304" pitchFamily="18" charset="0"/>
              </a:rPr>
              <a:t>studieleder</a:t>
            </a:r>
            <a:r>
              <a:rPr lang="en-US" sz="2400" dirty="0">
                <a:effectLst/>
                <a:latin typeface="Calibri" panose="020F0502020204030204" pitchFamily="34" charset="0"/>
                <a:ea typeface="Times New Roman" panose="02020603050405020304" pitchFamily="18" charset="0"/>
              </a:rPr>
              <a:t> (DTU Engineering Technology)</a:t>
            </a:r>
            <a:endParaRPr lang="da-DK" sz="24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a-DK" sz="2400" dirty="0">
                <a:effectLst/>
                <a:latin typeface="Calibri" panose="020F0502020204030204" pitchFamily="34" charset="0"/>
                <a:ea typeface="Times New Roman" panose="02020603050405020304" pitchFamily="18" charset="0"/>
              </a:rPr>
              <a:t>Sara Renée Ruepp, </a:t>
            </a:r>
            <a:r>
              <a:rPr lang="da-DK" sz="2400" dirty="0" err="1">
                <a:effectLst/>
                <a:latin typeface="Calibri" panose="020F0502020204030204" pitchFamily="34" charset="0"/>
                <a:ea typeface="Times New Roman" panose="02020603050405020304" pitchFamily="18" charset="0"/>
              </a:rPr>
              <a:t>MSc</a:t>
            </a:r>
            <a:r>
              <a:rPr lang="da-DK" sz="2400" dirty="0">
                <a:effectLst/>
                <a:latin typeface="Calibri" panose="020F0502020204030204" pitchFamily="34" charset="0"/>
                <a:ea typeface="Times New Roman" panose="02020603050405020304" pitchFamily="18" charset="0"/>
              </a:rPr>
              <a:t>-studieleder (DTU </a:t>
            </a:r>
            <a:r>
              <a:rPr lang="da-DK" sz="2400" dirty="0" err="1">
                <a:effectLst/>
                <a:latin typeface="Calibri" panose="020F0502020204030204" pitchFamily="34" charset="0"/>
                <a:ea typeface="Times New Roman" panose="02020603050405020304" pitchFamily="18" charset="0"/>
              </a:rPr>
              <a:t>Elektro</a:t>
            </a:r>
            <a:r>
              <a:rPr lang="da-DK" sz="2400" dirty="0">
                <a:effectLst/>
                <a:latin typeface="Calibri" panose="020F0502020204030204" pitchFamily="34" charset="0"/>
                <a:ea typeface="Times New Roman" panose="02020603050405020304" pitchFamily="18" charset="0"/>
              </a:rPr>
              <a:t>)</a:t>
            </a:r>
            <a:endParaRPr lang="da-DK" sz="24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a-DK" sz="2400" dirty="0">
                <a:effectLst/>
                <a:latin typeface="Calibri" panose="020F0502020204030204" pitchFamily="34" charset="0"/>
                <a:ea typeface="Times New Roman" panose="02020603050405020304" pitchFamily="18" charset="0"/>
              </a:rPr>
              <a:t>Michael Deininger, </a:t>
            </a:r>
            <a:r>
              <a:rPr lang="da-DK" sz="2400" dirty="0" err="1">
                <a:effectLst/>
                <a:latin typeface="Calibri" panose="020F0502020204030204" pitchFamily="34" charset="0"/>
                <a:ea typeface="Times New Roman" panose="02020603050405020304" pitchFamily="18" charset="0"/>
              </a:rPr>
              <a:t>BSc</a:t>
            </a:r>
            <a:r>
              <a:rPr lang="da-DK" sz="2400" dirty="0">
                <a:effectLst/>
                <a:latin typeface="Calibri" panose="020F0502020204030204" pitchFamily="34" charset="0"/>
                <a:ea typeface="Times New Roman" panose="02020603050405020304" pitchFamily="18" charset="0"/>
              </a:rPr>
              <a:t>-studieleder (DTU </a:t>
            </a:r>
            <a:r>
              <a:rPr lang="da-DK" sz="2400" dirty="0" err="1">
                <a:effectLst/>
                <a:latin typeface="Calibri" panose="020F0502020204030204" pitchFamily="34" charset="0"/>
                <a:ea typeface="Times New Roman" panose="02020603050405020304" pitchFamily="18" charset="0"/>
              </a:rPr>
              <a:t>Construct</a:t>
            </a:r>
            <a:r>
              <a:rPr lang="da-DK" sz="2400" dirty="0">
                <a:effectLst/>
                <a:latin typeface="Calibri" panose="020F0502020204030204" pitchFamily="34" charset="0"/>
                <a:ea typeface="Times New Roman" panose="02020603050405020304" pitchFamily="18" charset="0"/>
              </a:rPr>
              <a:t>)</a:t>
            </a:r>
            <a:endParaRPr lang="da-DK" sz="24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a-DK" sz="2400" dirty="0">
                <a:effectLst/>
                <a:latin typeface="Calibri" panose="020F0502020204030204" pitchFamily="34" charset="0"/>
                <a:ea typeface="Times New Roman" panose="02020603050405020304" pitchFamily="18" charset="0"/>
              </a:rPr>
              <a:t>Esben Thormann, </a:t>
            </a:r>
            <a:r>
              <a:rPr lang="da-DK" sz="2400" dirty="0" err="1">
                <a:effectLst/>
                <a:latin typeface="Calibri" panose="020F0502020204030204" pitchFamily="34" charset="0"/>
                <a:ea typeface="Times New Roman" panose="02020603050405020304" pitchFamily="18" charset="0"/>
              </a:rPr>
              <a:t>ph.d.skoleleder</a:t>
            </a:r>
            <a:r>
              <a:rPr lang="da-DK" sz="2400" dirty="0">
                <a:effectLst/>
                <a:latin typeface="Calibri" panose="020F0502020204030204" pitchFamily="34" charset="0"/>
                <a:ea typeface="Times New Roman" panose="02020603050405020304" pitchFamily="18" charset="0"/>
              </a:rPr>
              <a:t> (DTU Kemi)</a:t>
            </a:r>
          </a:p>
          <a:p>
            <a:pPr marL="342900" lvl="0" indent="-342900">
              <a:buSzPts val="1000"/>
              <a:buFont typeface="Symbol" panose="05050102010706020507" pitchFamily="18" charset="2"/>
              <a:buChar char=""/>
              <a:tabLst>
                <a:tab pos="457200" algn="l"/>
              </a:tabLst>
            </a:pPr>
            <a:r>
              <a:rPr lang="da-DK" sz="2400" dirty="0">
                <a:latin typeface="Calibri" panose="020F0502020204030204" pitchFamily="34" charset="0"/>
                <a:ea typeface="Times New Roman" panose="02020603050405020304" pitchFamily="18" charset="0"/>
              </a:rPr>
              <a:t>Natasha Hougaard, studerende, tidligere PF-</a:t>
            </a:r>
            <a:r>
              <a:rPr lang="da-DK" sz="2400" dirty="0" err="1">
                <a:latin typeface="Calibri" panose="020F0502020204030204" pitchFamily="34" charset="0"/>
                <a:ea typeface="Times New Roman" panose="02020603050405020304" pitchFamily="18" charset="0"/>
              </a:rPr>
              <a:t>forperson</a:t>
            </a:r>
            <a:endParaRPr lang="da-DK" sz="24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da-DK" sz="2400" dirty="0">
                <a:latin typeface="Calibri" panose="020F0502020204030204" pitchFamily="34" charset="0"/>
                <a:ea typeface="Calibri" panose="020F0502020204030204" pitchFamily="34" charset="0"/>
              </a:rPr>
              <a:t>Johnny Carlsson, teamleder (DTU AIT)</a:t>
            </a:r>
            <a:endParaRPr lang="da-DK" sz="24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a-DK" sz="2400" dirty="0">
                <a:latin typeface="Calibri" panose="020F0502020204030204" pitchFamily="34" charset="0"/>
                <a:ea typeface="Times New Roman" panose="02020603050405020304" pitchFamily="18" charset="0"/>
              </a:rPr>
              <a:t>Jens Duus, prodekan for uddannelse og l</a:t>
            </a:r>
            <a:r>
              <a:rPr lang="da-DK" sz="2400" dirty="0">
                <a:effectLst/>
                <a:latin typeface="Calibri" panose="020F0502020204030204" pitchFamily="34" charset="0"/>
                <a:ea typeface="Times New Roman" panose="02020603050405020304" pitchFamily="18" charset="0"/>
              </a:rPr>
              <a:t>eder af DTU </a:t>
            </a:r>
            <a:r>
              <a:rPr lang="da-DK" sz="2400" dirty="0" err="1">
                <a:effectLst/>
                <a:latin typeface="Calibri" panose="020F0502020204030204" pitchFamily="34" charset="0"/>
                <a:ea typeface="Times New Roman" panose="02020603050405020304" pitchFamily="18" charset="0"/>
              </a:rPr>
              <a:t>LearningLab</a:t>
            </a:r>
            <a:endParaRPr lang="da-DK" sz="24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a-DK" sz="2400" dirty="0">
                <a:effectLst/>
                <a:latin typeface="Calibri" panose="020F0502020204030204" pitchFamily="34" charset="0"/>
                <a:ea typeface="Times New Roman" panose="02020603050405020304" pitchFamily="18" charset="0"/>
              </a:rPr>
              <a:t>Lars Christoffersen, dekan for uddannelse</a:t>
            </a:r>
            <a:endParaRPr lang="da-DK" sz="24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a-DK" sz="2400" dirty="0">
                <a:effectLst/>
                <a:latin typeface="Calibri" panose="020F0502020204030204" pitchFamily="34" charset="0"/>
                <a:ea typeface="Times New Roman" panose="02020603050405020304" pitchFamily="18" charset="0"/>
              </a:rPr>
              <a:t>Vicky Johansen (AUS)</a:t>
            </a:r>
          </a:p>
          <a:p>
            <a:pPr marL="342900" lvl="0" indent="-342900">
              <a:buSzPts val="1000"/>
              <a:buFont typeface="Symbol" panose="05050102010706020507" pitchFamily="18" charset="2"/>
              <a:buChar char=""/>
              <a:tabLst>
                <a:tab pos="457200" algn="l"/>
              </a:tabLst>
            </a:pPr>
            <a:r>
              <a:rPr lang="da-DK" sz="2400" dirty="0">
                <a:latin typeface="Calibri" panose="020F0502020204030204" pitchFamily="34" charset="0"/>
                <a:ea typeface="Calibri" panose="020F0502020204030204" pitchFamily="34" charset="0"/>
              </a:rPr>
              <a:t>Nina Fog, programleder for D.T.U.(HR)</a:t>
            </a:r>
            <a:endParaRPr lang="da-DK" sz="24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a-DK" sz="2400" dirty="0">
                <a:effectLst/>
                <a:latin typeface="Calibri" panose="020F0502020204030204" pitchFamily="34" charset="0"/>
                <a:ea typeface="Times New Roman" panose="02020603050405020304" pitchFamily="18" charset="0"/>
              </a:rPr>
              <a:t>Lene Bisgaard (AUS) (sekretariatsbetjening)</a:t>
            </a:r>
          </a:p>
          <a:p>
            <a:pPr marL="342900" lvl="0" indent="-342900">
              <a:buSzPts val="1000"/>
              <a:buFont typeface="Symbol" panose="05050102010706020507" pitchFamily="18" charset="2"/>
              <a:buChar char=""/>
              <a:tabLst>
                <a:tab pos="457200" algn="l"/>
              </a:tabLst>
            </a:pPr>
            <a:endParaRPr lang="da-DK" dirty="0">
              <a:latin typeface="Calibri" panose="020F0502020204030204" pitchFamily="34" charset="0"/>
              <a:ea typeface="Calibri" panose="020F0502020204030204" pitchFamily="34" charset="0"/>
            </a:endParaRPr>
          </a:p>
          <a:p>
            <a:pPr marL="216000" lvl="1" indent="0">
              <a:buNone/>
            </a:pPr>
            <a:endParaRPr lang="da-DK" dirty="0"/>
          </a:p>
        </p:txBody>
      </p:sp>
      <p:sp>
        <p:nvSpPr>
          <p:cNvPr id="4" name="Pladsholder til slidenummer 3">
            <a:extLst>
              <a:ext uri="{FF2B5EF4-FFF2-40B4-BE49-F238E27FC236}">
                <a16:creationId xmlns:a16="http://schemas.microsoft.com/office/drawing/2014/main" id="{78A02EDD-71CA-95D6-BE9F-064E274A0F3F}"/>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31</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Tree>
    <p:extLst>
      <p:ext uri="{BB962C8B-B14F-4D97-AF65-F5344CB8AC3E}">
        <p14:creationId xmlns:p14="http://schemas.microsoft.com/office/powerpoint/2010/main" val="92133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CA81-A1A5-5C41-ED78-EA343A5E4E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151352-F105-F120-5E05-E78CEC9D5F81}"/>
              </a:ext>
            </a:extLst>
          </p:cNvPr>
          <p:cNvSpPr>
            <a:spLocks noGrp="1"/>
          </p:cNvSpPr>
          <p:nvPr>
            <p:ph type="ctrTitle"/>
          </p:nvPr>
        </p:nvSpPr>
        <p:spPr>
          <a:xfrm>
            <a:off x="118542" y="1010574"/>
            <a:ext cx="11593287" cy="3642562"/>
          </a:xfrm>
        </p:spPr>
        <p:txBody>
          <a:bodyPr/>
          <a:lstStyle/>
          <a:p>
            <a:br>
              <a:rPr lang="en-GB" sz="6600" dirty="0"/>
            </a:br>
            <a:br>
              <a:rPr lang="en-GB" sz="6600" dirty="0"/>
            </a:br>
            <a:r>
              <a:rPr lang="en-GB" sz="6600" dirty="0"/>
              <a:t>Fri </a:t>
            </a:r>
            <a:r>
              <a:rPr lang="en-GB" sz="6600" dirty="0" err="1"/>
              <a:t>adgang</a:t>
            </a:r>
            <a:r>
              <a:rPr lang="en-GB" sz="6600" dirty="0"/>
              <a:t> </a:t>
            </a:r>
            <a:r>
              <a:rPr lang="en-GB" sz="6600" dirty="0" err="1"/>
              <a:t>til</a:t>
            </a:r>
            <a:r>
              <a:rPr lang="en-GB" sz="6600" dirty="0"/>
              <a:t> </a:t>
            </a:r>
            <a:br>
              <a:rPr lang="en-GB" sz="6600" dirty="0"/>
            </a:br>
            <a:r>
              <a:rPr lang="en-GB" sz="6600" dirty="0" err="1"/>
              <a:t>Microsofts</a:t>
            </a:r>
            <a:r>
              <a:rPr lang="en-GB" sz="6600" dirty="0"/>
              <a:t> Copilot</a:t>
            </a:r>
            <a:br>
              <a:rPr lang="en-GB" sz="6600" dirty="0"/>
            </a:br>
            <a:br>
              <a:rPr lang="en-GB" sz="6600" dirty="0"/>
            </a:br>
            <a:endParaRPr lang="en-GB" sz="4800" b="0" dirty="0"/>
          </a:p>
        </p:txBody>
      </p:sp>
      <p:sp>
        <p:nvSpPr>
          <p:cNvPr id="5" name="Subtitle 4">
            <a:extLst>
              <a:ext uri="{FF2B5EF4-FFF2-40B4-BE49-F238E27FC236}">
                <a16:creationId xmlns:a16="http://schemas.microsoft.com/office/drawing/2014/main" id="{BDC3616A-5B1A-770F-5482-368A25C54CEA}"/>
              </a:ext>
            </a:extLst>
          </p:cNvPr>
          <p:cNvSpPr>
            <a:spLocks noGrp="1"/>
          </p:cNvSpPr>
          <p:nvPr>
            <p:ph type="subTitle" idx="1"/>
          </p:nvPr>
        </p:nvSpPr>
        <p:spPr>
          <a:xfrm>
            <a:off x="1415488" y="1628800"/>
            <a:ext cx="9671611" cy="1656184"/>
          </a:xfrm>
        </p:spPr>
        <p:txBody>
          <a:bodyPr/>
          <a:lstStyle/>
          <a:p>
            <a:br>
              <a:rPr lang="en-GB" dirty="0"/>
            </a:br>
            <a:r>
              <a:rPr lang="en-GB" dirty="0"/>
              <a:t>		</a:t>
            </a:r>
          </a:p>
        </p:txBody>
      </p:sp>
      <p:sp>
        <p:nvSpPr>
          <p:cNvPr id="3" name="Slide Number Placeholder 2">
            <a:extLst>
              <a:ext uri="{FF2B5EF4-FFF2-40B4-BE49-F238E27FC236}">
                <a16:creationId xmlns:a16="http://schemas.microsoft.com/office/drawing/2014/main" id="{A641F344-81EF-FC86-4CA5-698D4A2B5A09}"/>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lang="en-GB" smtClean="0"/>
              <a:pPr/>
              <a:t>32</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2" name="Rectangle 1">
            <a:extLst>
              <a:ext uri="{FF2B5EF4-FFF2-40B4-BE49-F238E27FC236}">
                <a16:creationId xmlns:a16="http://schemas.microsoft.com/office/drawing/2014/main" id="{62814EA1-E97C-0B70-CEF3-40A437F2D9E3}"/>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28. Februar 2024                      DTU                                                                                                         </a:t>
            </a:r>
          </a:p>
        </p:txBody>
      </p:sp>
    </p:spTree>
    <p:custDataLst>
      <p:custData r:id="rId1"/>
      <p:custData r:id="rId2"/>
    </p:custDataLst>
    <p:extLst>
      <p:ext uri="{BB962C8B-B14F-4D97-AF65-F5344CB8AC3E}">
        <p14:creationId xmlns:p14="http://schemas.microsoft.com/office/powerpoint/2010/main" val="557426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FCEB-B90D-ACEA-0D7B-DE02B079F7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DF465C-413D-A2C5-0594-E604605D0BC6}"/>
              </a:ext>
            </a:extLst>
          </p:cNvPr>
          <p:cNvSpPr>
            <a:spLocks noGrp="1"/>
          </p:cNvSpPr>
          <p:nvPr>
            <p:ph type="title"/>
          </p:nvPr>
        </p:nvSpPr>
        <p:spPr>
          <a:xfrm>
            <a:off x="1103312" y="-99392"/>
            <a:ext cx="9312374" cy="972716"/>
          </a:xfrm>
        </p:spPr>
        <p:txBody>
          <a:bodyPr/>
          <a:lstStyle/>
          <a:p>
            <a:r>
              <a:rPr lang="da-DK" dirty="0"/>
              <a:t>Fri og beskyttet adgang til Microsofts Copilot</a:t>
            </a:r>
            <a:endParaRPr lang="da-DK" i="1" dirty="0"/>
          </a:p>
        </p:txBody>
      </p:sp>
      <p:sp>
        <p:nvSpPr>
          <p:cNvPr id="3" name="Pladsholder til indhold 2">
            <a:extLst>
              <a:ext uri="{FF2B5EF4-FFF2-40B4-BE49-F238E27FC236}">
                <a16:creationId xmlns:a16="http://schemas.microsoft.com/office/drawing/2014/main" id="{84F1CBCE-395F-CE1D-1574-3DFA33D50F8F}"/>
              </a:ext>
            </a:extLst>
          </p:cNvPr>
          <p:cNvSpPr>
            <a:spLocks noGrp="1"/>
          </p:cNvSpPr>
          <p:nvPr>
            <p:ph idx="1"/>
          </p:nvPr>
        </p:nvSpPr>
        <p:spPr>
          <a:xfrm>
            <a:off x="550590" y="1196752"/>
            <a:ext cx="11305256" cy="4680520"/>
          </a:xfrm>
        </p:spPr>
        <p:txBody>
          <a:bodyPr/>
          <a:lstStyle/>
          <a:p>
            <a:pPr marL="0" lvl="0" indent="0">
              <a:buSzPts val="1000"/>
              <a:buNone/>
              <a:tabLst>
                <a:tab pos="457200" algn="l"/>
              </a:tabLst>
            </a:pPr>
            <a:r>
              <a:rPr lang="da-DK" sz="2200" b="1" dirty="0"/>
              <a:t>Adgang - hvordan?</a:t>
            </a:r>
          </a:p>
          <a:p>
            <a:pPr>
              <a:buSzPts val="1000"/>
              <a:tabLst>
                <a:tab pos="457200" algn="l"/>
              </a:tabLst>
            </a:pPr>
            <a:r>
              <a:rPr lang="da-DK" sz="2200" dirty="0">
                <a:ea typeface="Calibri" panose="020F0502020204030204" pitchFamily="34" charset="0"/>
              </a:rPr>
              <a:t>Hvis du benytter Edge-browser er Copilot indbygget: Ikon i højre hjørne fører direkte over i Copilot</a:t>
            </a:r>
          </a:p>
          <a:p>
            <a:pPr>
              <a:buSzPts val="1000"/>
              <a:tabLst>
                <a:tab pos="457200" algn="l"/>
              </a:tabLst>
            </a:pPr>
            <a:r>
              <a:rPr lang="da-DK" sz="2200" dirty="0">
                <a:ea typeface="Calibri" panose="020F0502020204030204" pitchFamily="34" charset="0"/>
              </a:rPr>
              <a:t>Du kan også skrive </a:t>
            </a:r>
            <a:r>
              <a:rPr lang="da-DK" sz="2200" b="1" dirty="0">
                <a:ea typeface="Calibri" panose="020F0502020204030204" pitchFamily="34" charset="0"/>
              </a:rPr>
              <a:t>copilot.microsoft.com </a:t>
            </a:r>
            <a:r>
              <a:rPr lang="da-DK" sz="2200" dirty="0">
                <a:ea typeface="Calibri" panose="020F0502020204030204" pitchFamily="34" charset="0"/>
              </a:rPr>
              <a:t>i din browser og logge på DTU i øverste højre hjørne</a:t>
            </a:r>
          </a:p>
          <a:p>
            <a:pPr marL="0" lvl="0" indent="0">
              <a:buSzPts val="1000"/>
              <a:buNone/>
              <a:tabLst>
                <a:tab pos="457200" algn="l"/>
              </a:tabLst>
            </a:pPr>
            <a:endParaRPr lang="da-DK" sz="2200" dirty="0">
              <a:ea typeface="Calibri" panose="020F0502020204030204" pitchFamily="34" charset="0"/>
            </a:endParaRPr>
          </a:p>
          <a:p>
            <a:pPr marL="0" lvl="0" indent="0">
              <a:buSzPts val="1000"/>
              <a:buNone/>
              <a:tabLst>
                <a:tab pos="457200" algn="l"/>
              </a:tabLst>
            </a:pPr>
            <a:r>
              <a:rPr lang="da-DK" sz="2200" b="1" dirty="0">
                <a:ea typeface="Calibri" panose="020F0502020204030204" pitchFamily="34" charset="0"/>
              </a:rPr>
              <a:t>Beskyttelse</a:t>
            </a:r>
          </a:p>
          <a:p>
            <a:pPr marL="0" lvl="0" indent="0">
              <a:buSzPts val="1000"/>
              <a:buNone/>
              <a:tabLst>
                <a:tab pos="457200" algn="l"/>
              </a:tabLst>
            </a:pPr>
            <a:r>
              <a:rPr lang="da-DK" sz="2200" dirty="0">
                <a:ea typeface="Calibri" panose="020F0502020204030204" pitchFamily="34" charset="0"/>
              </a:rPr>
              <a:t>Hvis du benytter Microsofts Copilot med dit DTU-login er dine data beskyttet, dvs. </a:t>
            </a:r>
          </a:p>
          <a:p>
            <a:pPr marL="342900" lvl="0" indent="-342900">
              <a:buSzPts val="1000"/>
              <a:buFont typeface="Symbol" panose="05050102010706020507" pitchFamily="18" charset="2"/>
              <a:buChar char=""/>
              <a:tabLst>
                <a:tab pos="457200" algn="l"/>
              </a:tabLst>
            </a:pPr>
            <a:r>
              <a:rPr lang="da-DK" sz="2200" dirty="0">
                <a:effectLst/>
                <a:ea typeface="Times New Roman" panose="02020603050405020304" pitchFamily="18" charset="0"/>
              </a:rPr>
              <a:t>Dine data, herunder din prompt/spørgsmål til Microsofts Copilot indgår ikke i modellens</a:t>
            </a:r>
            <a:br>
              <a:rPr lang="da-DK" sz="2200" dirty="0">
                <a:effectLst/>
                <a:ea typeface="Times New Roman" panose="02020603050405020304" pitchFamily="18" charset="0"/>
              </a:rPr>
            </a:br>
            <a:r>
              <a:rPr lang="da-DK" sz="2200" dirty="0">
                <a:effectLst/>
                <a:ea typeface="Times New Roman" panose="02020603050405020304" pitchFamily="18" charset="0"/>
              </a:rPr>
              <a:t>træningsdata og kan derfor ikke dukke op i svar til andre brugere</a:t>
            </a:r>
            <a:endParaRPr lang="da-DK" sz="2200" dirty="0">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a-DK" sz="2200" dirty="0">
                <a:effectLst/>
                <a:ea typeface="Times New Roman" panose="02020603050405020304" pitchFamily="18" charset="0"/>
              </a:rPr>
              <a:t>De data, som du oplyser via din prompt/spørgsmål gemmes ikke </a:t>
            </a:r>
            <a:endParaRPr lang="da-DK" sz="2200" dirty="0">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a-DK" sz="2200" dirty="0">
                <a:effectLst/>
                <a:ea typeface="Times New Roman" panose="02020603050405020304" pitchFamily="18" charset="0"/>
              </a:rPr>
              <a:t>Den AI-model, som vi har adgang til via Microsofts Copilot, ligger på Datacentre inden for EU, så GDPR-reglerne overholdes. </a:t>
            </a:r>
            <a:endParaRPr lang="da-DK" sz="2200" dirty="0">
              <a:effectLst/>
              <a:ea typeface="Calibri" panose="020F0502020204030204" pitchFamily="34" charset="0"/>
            </a:endParaRPr>
          </a:p>
          <a:p>
            <a:pPr marL="0" lvl="0" indent="0">
              <a:buSzPts val="1000"/>
              <a:buNone/>
              <a:tabLst>
                <a:tab pos="457200" algn="l"/>
              </a:tabLst>
            </a:pPr>
            <a:endParaRPr lang="da-DK" sz="2000" dirty="0">
              <a:latin typeface="Calibri" panose="020F0502020204030204" pitchFamily="34" charset="0"/>
              <a:ea typeface="Calibri" panose="020F0502020204030204" pitchFamily="34" charset="0"/>
            </a:endParaRPr>
          </a:p>
          <a:p>
            <a:pPr marL="216000" lvl="1" indent="0">
              <a:buNone/>
            </a:pPr>
            <a:endParaRPr lang="da-DK" dirty="0"/>
          </a:p>
        </p:txBody>
      </p:sp>
      <p:sp>
        <p:nvSpPr>
          <p:cNvPr id="4" name="Pladsholder til slidenummer 3">
            <a:extLst>
              <a:ext uri="{FF2B5EF4-FFF2-40B4-BE49-F238E27FC236}">
                <a16:creationId xmlns:a16="http://schemas.microsoft.com/office/drawing/2014/main" id="{DBCD7430-9C57-14F0-2E90-8CA7C1D1C44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33</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5" name="Rectangle 4">
            <a:extLst>
              <a:ext uri="{FF2B5EF4-FFF2-40B4-BE49-F238E27FC236}">
                <a16:creationId xmlns:a16="http://schemas.microsoft.com/office/drawing/2014/main" id="{5E82AE8E-A4A6-F0FA-5014-E3887EC7D258}"/>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28. Februar 2024                      DTU                                                                                                         </a:t>
            </a:r>
          </a:p>
        </p:txBody>
      </p:sp>
    </p:spTree>
    <p:extLst>
      <p:ext uri="{BB962C8B-B14F-4D97-AF65-F5344CB8AC3E}">
        <p14:creationId xmlns:p14="http://schemas.microsoft.com/office/powerpoint/2010/main" val="2644611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46066435-FB9E-A769-41BB-CF6F46AEDCCA}"/>
              </a:ext>
            </a:extLst>
          </p:cNvPr>
          <p:cNvPicPr>
            <a:picLocks noGrp="1" noChangeAspect="1"/>
          </p:cNvPicPr>
          <p:nvPr>
            <p:ph idx="1"/>
          </p:nvPr>
        </p:nvPicPr>
        <p:blipFill>
          <a:blip r:embed="rId2"/>
          <a:stretch>
            <a:fillRect/>
          </a:stretch>
        </p:blipFill>
        <p:spPr>
          <a:xfrm>
            <a:off x="910630" y="92554"/>
            <a:ext cx="11049842" cy="6448646"/>
          </a:xfrm>
        </p:spPr>
      </p:pic>
      <p:sp>
        <p:nvSpPr>
          <p:cNvPr id="4" name="Pladsholder til slidenummer 3">
            <a:extLst>
              <a:ext uri="{FF2B5EF4-FFF2-40B4-BE49-F238E27FC236}">
                <a16:creationId xmlns:a16="http://schemas.microsoft.com/office/drawing/2014/main" id="{FA429643-FCD2-2263-FF3C-84CBFF9C5B4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34</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2" name="Rectangle 1">
            <a:extLst>
              <a:ext uri="{FF2B5EF4-FFF2-40B4-BE49-F238E27FC236}">
                <a16:creationId xmlns:a16="http://schemas.microsoft.com/office/drawing/2014/main" id="{89E7EE81-6242-A406-FF22-3E1642B3AAEE}"/>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28. Februar 2024                      DTU                                                                                                         </a:t>
            </a:r>
          </a:p>
        </p:txBody>
      </p:sp>
    </p:spTree>
    <p:extLst>
      <p:ext uri="{BB962C8B-B14F-4D97-AF65-F5344CB8AC3E}">
        <p14:creationId xmlns:p14="http://schemas.microsoft.com/office/powerpoint/2010/main" val="2770707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092A4-5E1F-A725-6414-F0BFB82B5F53}"/>
              </a:ext>
            </a:extLst>
          </p:cNvPr>
          <p:cNvSpPr>
            <a:spLocks noGrp="1"/>
          </p:cNvSpPr>
          <p:nvPr>
            <p:ph type="title"/>
          </p:nvPr>
        </p:nvSpPr>
        <p:spPr>
          <a:xfrm>
            <a:off x="838622" y="-63996"/>
            <a:ext cx="9312374" cy="972716"/>
          </a:xfrm>
        </p:spPr>
        <p:txBody>
          <a:bodyPr/>
          <a:lstStyle/>
          <a:p>
            <a:r>
              <a:rPr lang="da-DK" dirty="0"/>
              <a:t>Studiemeddelelse s1885 (om eksamen E2023)</a:t>
            </a:r>
          </a:p>
        </p:txBody>
      </p:sp>
      <p:sp>
        <p:nvSpPr>
          <p:cNvPr id="3" name="Pladsholder til indhold 2">
            <a:extLst>
              <a:ext uri="{FF2B5EF4-FFF2-40B4-BE49-F238E27FC236}">
                <a16:creationId xmlns:a16="http://schemas.microsoft.com/office/drawing/2014/main" id="{310E57B9-124C-6779-FBD2-7ED5DF172EC6}"/>
              </a:ext>
            </a:extLst>
          </p:cNvPr>
          <p:cNvSpPr>
            <a:spLocks noGrp="1"/>
          </p:cNvSpPr>
          <p:nvPr>
            <p:ph idx="1"/>
          </p:nvPr>
        </p:nvSpPr>
        <p:spPr>
          <a:xfrm>
            <a:off x="118542" y="980728"/>
            <a:ext cx="11881320" cy="5055154"/>
          </a:xfrm>
        </p:spPr>
        <p:txBody>
          <a:bodyPr/>
          <a:lstStyle/>
          <a:p>
            <a:pPr marL="0" indent="0" algn="l">
              <a:buNone/>
            </a:pPr>
            <a:endParaRPr lang="da-DK" b="1" i="0" dirty="0">
              <a:solidFill>
                <a:schemeClr val="tx2"/>
              </a:solidFill>
              <a:effectLst/>
              <a:latin typeface="Arial" panose="020B0604020202020204" pitchFamily="34" charset="0"/>
            </a:endParaRPr>
          </a:p>
          <a:p>
            <a:pPr marL="0" indent="0" algn="l">
              <a:buNone/>
            </a:pPr>
            <a:r>
              <a:rPr lang="da-DK" b="1" i="0" dirty="0">
                <a:solidFill>
                  <a:schemeClr val="tx2"/>
                </a:solidFill>
                <a:effectLst/>
                <a:latin typeface="Arial" panose="020B0604020202020204" pitchFamily="34" charset="0"/>
              </a:rPr>
              <a:t>HUSK</a:t>
            </a:r>
            <a:endParaRPr lang="da-DK" b="0" i="0" dirty="0">
              <a:solidFill>
                <a:srgbClr val="323232"/>
              </a:solidFill>
              <a:effectLst/>
              <a:latin typeface="Arial" panose="020B0604020202020204" pitchFamily="34" charset="0"/>
            </a:endParaRPr>
          </a:p>
          <a:p>
            <a:pPr algn="l">
              <a:buFont typeface="Arial" panose="020B0604020202020204" pitchFamily="34" charset="0"/>
              <a:buChar char="•"/>
            </a:pPr>
            <a:r>
              <a:rPr lang="da-DK" b="0" i="0" dirty="0">
                <a:solidFill>
                  <a:srgbClr val="323232"/>
                </a:solidFill>
                <a:effectLst/>
                <a:latin typeface="Arial" panose="020B0604020202020204" pitchFamily="34" charset="0"/>
              </a:rPr>
              <a:t>Du altid tydeligt skal anføre, hvis noget i din aflevering ikke er dit eget produkt. Gør du ikke det, betragtes det som eksamensnyd, jf. </a:t>
            </a:r>
            <a:r>
              <a:rPr lang="da-DK" b="0" i="0" u="none" strike="noStrike" dirty="0">
                <a:solidFill>
                  <a:srgbClr val="B20000"/>
                </a:solidFill>
                <a:effectLst/>
                <a:latin typeface="Arial" panose="020B0604020202020204" pitchFamily="34" charset="0"/>
                <a:hlinkClick r:id="rId2"/>
              </a:rPr>
              <a:t>DTU’s æreskodeks</a:t>
            </a:r>
            <a:r>
              <a:rPr lang="da-DK" b="0" i="0" dirty="0">
                <a:solidFill>
                  <a:srgbClr val="323232"/>
                </a:solidFill>
                <a:effectLst/>
                <a:latin typeface="Arial" panose="020B0604020202020204" pitchFamily="34" charset="0"/>
              </a:rPr>
              <a:t> og </a:t>
            </a:r>
            <a:r>
              <a:rPr lang="da-DK" b="0" i="0" u="none" strike="noStrike" dirty="0">
                <a:solidFill>
                  <a:srgbClr val="B20000"/>
                </a:solidFill>
                <a:effectLst/>
                <a:latin typeface="Arial" panose="020B0604020202020204" pitchFamily="34" charset="0"/>
                <a:hlinkClick r:id="rId3"/>
              </a:rPr>
              <a:t>reglerne for kildeangivelser ved brug af generativ AI</a:t>
            </a:r>
            <a:br>
              <a:rPr lang="da-DK" b="0" i="0" u="none" strike="noStrike" dirty="0">
                <a:solidFill>
                  <a:srgbClr val="B20000"/>
                </a:solidFill>
                <a:effectLst/>
                <a:latin typeface="Arial" panose="020B0604020202020204" pitchFamily="34" charset="0"/>
              </a:rPr>
            </a:br>
            <a:endParaRPr lang="da-DK" b="0" i="0" dirty="0">
              <a:solidFill>
                <a:srgbClr val="323232"/>
              </a:solidFill>
              <a:effectLst/>
              <a:latin typeface="Arial" panose="020B0604020202020204" pitchFamily="34" charset="0"/>
            </a:endParaRPr>
          </a:p>
          <a:p>
            <a:pPr algn="l">
              <a:buFont typeface="Arial" panose="020B0604020202020204" pitchFamily="34" charset="0"/>
              <a:buChar char="•"/>
            </a:pPr>
            <a:r>
              <a:rPr lang="da-DK" b="0" i="0" dirty="0">
                <a:solidFill>
                  <a:srgbClr val="323232"/>
                </a:solidFill>
                <a:effectLst/>
                <a:latin typeface="Arial" panose="020B0604020202020204" pitchFamily="34" charset="0"/>
              </a:rPr>
              <a:t>Generativ AI kan generere output, som er unøjagtigt eller forkert. Generativ AI er kun et hjælpemiddel. Du er selv garant for kvaliteten i dit arbejde og for, at det, du afleverer, er korrekt</a:t>
            </a:r>
            <a:br>
              <a:rPr lang="da-DK" b="0" i="0" dirty="0">
                <a:solidFill>
                  <a:srgbClr val="323232"/>
                </a:solidFill>
                <a:effectLst/>
                <a:latin typeface="Arial" panose="020B0604020202020204" pitchFamily="34" charset="0"/>
              </a:rPr>
            </a:br>
            <a:endParaRPr lang="da-DK" b="0" i="0" dirty="0">
              <a:solidFill>
                <a:srgbClr val="323232"/>
              </a:solidFill>
              <a:effectLst/>
              <a:latin typeface="Arial" panose="020B0604020202020204" pitchFamily="34" charset="0"/>
            </a:endParaRPr>
          </a:p>
          <a:p>
            <a:pPr algn="l">
              <a:buFont typeface="Arial" panose="020B0604020202020204" pitchFamily="34" charset="0"/>
              <a:buChar char="•"/>
            </a:pPr>
            <a:r>
              <a:rPr lang="da-DK" b="0" i="0" dirty="0">
                <a:solidFill>
                  <a:srgbClr val="323232"/>
                </a:solidFill>
                <a:effectLst/>
                <a:latin typeface="Arial" panose="020B0604020202020204" pitchFamily="34" charset="0"/>
              </a:rPr>
              <a:t>AI-generet output kan indeholde materiale med copyright, uden at det fremgår. Det er dit ansvar at sikre, at du ikke overtræder ophavsrettigheder</a:t>
            </a:r>
            <a:br>
              <a:rPr lang="da-DK" b="0" i="0" dirty="0">
                <a:solidFill>
                  <a:srgbClr val="323232"/>
                </a:solidFill>
                <a:effectLst/>
                <a:latin typeface="Arial" panose="020B0604020202020204" pitchFamily="34" charset="0"/>
              </a:rPr>
            </a:br>
            <a:endParaRPr lang="da-DK" b="0" i="0" dirty="0">
              <a:solidFill>
                <a:srgbClr val="323232"/>
              </a:solidFill>
              <a:effectLst/>
              <a:latin typeface="Arial" panose="020B0604020202020204" pitchFamily="34" charset="0"/>
            </a:endParaRPr>
          </a:p>
          <a:p>
            <a:pPr algn="l">
              <a:buFont typeface="Arial" panose="020B0604020202020204" pitchFamily="34" charset="0"/>
              <a:buChar char="•"/>
            </a:pPr>
            <a:r>
              <a:rPr lang="da-DK" b="0" i="0" dirty="0">
                <a:solidFill>
                  <a:srgbClr val="323232"/>
                </a:solidFill>
                <a:effectLst/>
                <a:latin typeface="Arial" panose="020B0604020202020204" pitchFamily="34" charset="0"/>
              </a:rPr>
              <a:t>Generativ AI kan være </a:t>
            </a:r>
            <a:r>
              <a:rPr lang="da-DK" b="0" i="0" dirty="0" err="1">
                <a:solidFill>
                  <a:srgbClr val="323232"/>
                </a:solidFill>
                <a:effectLst/>
                <a:latin typeface="Arial" panose="020B0604020202020204" pitchFamily="34" charset="0"/>
              </a:rPr>
              <a:t>biased</a:t>
            </a:r>
            <a:r>
              <a:rPr lang="da-DK" b="0" i="0" dirty="0">
                <a:solidFill>
                  <a:srgbClr val="323232"/>
                </a:solidFill>
                <a:effectLst/>
                <a:latin typeface="Arial" panose="020B0604020202020204" pitchFamily="34" charset="0"/>
              </a:rPr>
              <a:t> og trænet ud fra særlige holdninger. Du skal derfor altid forholde dig kritisk til dens output</a:t>
            </a:r>
            <a:br>
              <a:rPr lang="da-DK" b="0" i="0" dirty="0">
                <a:solidFill>
                  <a:srgbClr val="323232"/>
                </a:solidFill>
                <a:effectLst/>
                <a:latin typeface="Arial" panose="020B0604020202020204" pitchFamily="34" charset="0"/>
              </a:rPr>
            </a:br>
            <a:endParaRPr lang="da-DK" b="0" i="0" dirty="0">
              <a:solidFill>
                <a:srgbClr val="323232"/>
              </a:solidFill>
              <a:effectLst/>
              <a:latin typeface="Arial" panose="020B0604020202020204" pitchFamily="34" charset="0"/>
            </a:endParaRPr>
          </a:p>
          <a:p>
            <a:pPr algn="l">
              <a:buFont typeface="Arial" panose="020B0604020202020204" pitchFamily="34" charset="0"/>
              <a:buChar char="•"/>
            </a:pPr>
            <a:r>
              <a:rPr lang="da-DK" b="0" i="0" dirty="0">
                <a:solidFill>
                  <a:srgbClr val="323232"/>
                </a:solidFill>
                <a:effectLst/>
                <a:latin typeface="Arial" panose="020B0604020202020204" pitchFamily="34" charset="0"/>
              </a:rPr>
              <a:t>Generativ AI genbruger den information, som du føder ind. Derfor skal du undgå at afgive følsomme oplysninger</a:t>
            </a:r>
            <a:br>
              <a:rPr lang="da-DK" b="0" i="0" dirty="0">
                <a:solidFill>
                  <a:srgbClr val="323232"/>
                </a:solidFill>
                <a:effectLst/>
                <a:latin typeface="Arial" panose="020B0604020202020204" pitchFamily="34" charset="0"/>
              </a:rPr>
            </a:br>
            <a:endParaRPr lang="da-DK" b="0" i="0" dirty="0">
              <a:solidFill>
                <a:srgbClr val="323232"/>
              </a:solidFill>
              <a:effectLst/>
              <a:latin typeface="Arial" panose="020B0604020202020204" pitchFamily="34" charset="0"/>
            </a:endParaRPr>
          </a:p>
          <a:p>
            <a:pPr algn="l">
              <a:buFont typeface="Arial" panose="020B0604020202020204" pitchFamily="34" charset="0"/>
              <a:buChar char="•"/>
            </a:pPr>
            <a:r>
              <a:rPr lang="da-DK" b="1" i="0" dirty="0">
                <a:solidFill>
                  <a:schemeClr val="tx2"/>
                </a:solidFill>
                <a:effectLst/>
                <a:latin typeface="Arial" panose="020B0604020202020204" pitchFamily="34" charset="0"/>
              </a:rPr>
              <a:t>’Alle hjælpemidler, dog ikke internetadgang’ til eksamen betyder, at du ikke må anvende generativ AI</a:t>
            </a:r>
            <a:endParaRPr lang="da-DK" b="0" i="0" dirty="0">
              <a:solidFill>
                <a:srgbClr val="323232"/>
              </a:solidFill>
              <a:effectLst/>
              <a:latin typeface="Arial" panose="020B0604020202020204" pitchFamily="34" charset="0"/>
            </a:endParaRPr>
          </a:p>
          <a:p>
            <a:endParaRPr lang="da-DK" dirty="0"/>
          </a:p>
        </p:txBody>
      </p:sp>
      <p:sp>
        <p:nvSpPr>
          <p:cNvPr id="4" name="Pladsholder til slidenummer 3">
            <a:extLst>
              <a:ext uri="{FF2B5EF4-FFF2-40B4-BE49-F238E27FC236}">
                <a16:creationId xmlns:a16="http://schemas.microsoft.com/office/drawing/2014/main" id="{C555F803-FF2D-7686-DF19-D264E9FF2FEF}"/>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35</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5" name="Rectangle 4">
            <a:extLst>
              <a:ext uri="{FF2B5EF4-FFF2-40B4-BE49-F238E27FC236}">
                <a16:creationId xmlns:a16="http://schemas.microsoft.com/office/drawing/2014/main" id="{9130F4FE-4D24-BC77-7AC2-BCDB0609F4EE}"/>
              </a:ext>
            </a:extLst>
          </p:cNvPr>
          <p:cNvSpPr/>
          <p:nvPr/>
        </p:nvSpPr>
        <p:spPr bwMode="auto">
          <a:xfrm rot="10800000" flipV="1">
            <a:off x="247072" y="6669360"/>
            <a:ext cx="11032710" cy="72008"/>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800" b="0" i="0" u="none" strike="noStrike" cap="none" normalizeH="0" baseline="0" dirty="0">
                <a:ln>
                  <a:noFill/>
                </a:ln>
                <a:solidFill>
                  <a:srgbClr val="FFFFFF"/>
                </a:solidFill>
                <a:effectLst/>
                <a:latin typeface="+mn-lt"/>
                <a:ea typeface="ＭＳ Ｐゴシック" pitchFamily="-80" charset="-128"/>
              </a:rPr>
              <a:t>CUU 28. Februar 2024                      DTU                                                                                                         </a:t>
            </a:r>
          </a:p>
        </p:txBody>
      </p:sp>
    </p:spTree>
    <p:extLst>
      <p:ext uri="{BB962C8B-B14F-4D97-AF65-F5344CB8AC3E}">
        <p14:creationId xmlns:p14="http://schemas.microsoft.com/office/powerpoint/2010/main" val="343542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da-DK" i="0" dirty="0">
                <a:effectLst/>
                <a:latin typeface="Arial" panose="020B0604020202020204" pitchFamily="34" charset="0"/>
              </a:rPr>
              <a:t>Meddelelser</a:t>
            </a:r>
            <a:br>
              <a:rPr lang="da-DK" i="0" dirty="0">
                <a:effectLst/>
                <a:latin typeface="Arial" panose="020B0604020202020204" pitchFamily="34" charset="0"/>
              </a:rPr>
            </a:br>
            <a:endParaRPr lang="da-DK" sz="2000" dirty="0">
              <a:latin typeface="Arial"/>
              <a:cs typeface="Arial"/>
            </a:endParaRP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endParaRPr lang="da-DK" dirty="0" err="1">
              <a:cs typeface="Arial"/>
            </a:endParaRPr>
          </a:p>
        </p:txBody>
      </p:sp>
      <p:sp>
        <p:nvSpPr>
          <p:cNvPr id="2" name="Rectangle 1">
            <a:extLst>
              <a:ext uri="{FF2B5EF4-FFF2-40B4-BE49-F238E27FC236}">
                <a16:creationId xmlns:a16="http://schemas.microsoft.com/office/drawing/2014/main" id="{8FD9A942-3D22-6A32-9C17-20203ADFE4CE}"/>
              </a:ext>
            </a:extLst>
          </p:cNvPr>
          <p:cNvSpPr/>
          <p:nvPr/>
        </p:nvSpPr>
        <p:spPr bwMode="auto">
          <a:xfrm>
            <a:off x="0" y="6541200"/>
            <a:ext cx="11207774" cy="316800"/>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1000" b="0" i="0" u="none" strike="noStrike" cap="none" normalizeH="0" baseline="0" dirty="0">
                <a:ln>
                  <a:noFill/>
                </a:ln>
                <a:solidFill>
                  <a:schemeClr val="bg1"/>
                </a:solidFill>
                <a:effectLst/>
                <a:latin typeface="+mn-lt"/>
                <a:ea typeface="ＭＳ Ｐゴシック" pitchFamily="-80" charset="-128"/>
              </a:rPr>
              <a:t>29. </a:t>
            </a:r>
            <a:r>
              <a:rPr lang="da-DK" sz="1000" dirty="0">
                <a:solidFill>
                  <a:schemeClr val="bg1"/>
                </a:solidFill>
                <a:latin typeface="+mn-lt"/>
              </a:rPr>
              <a:t>feb</a:t>
            </a:r>
            <a:r>
              <a:rPr kumimoji="0" lang="da-DK" sz="1000" b="0" i="0" u="none" strike="noStrike" cap="none" normalizeH="0" baseline="0" dirty="0">
                <a:ln>
                  <a:noFill/>
                </a:ln>
                <a:solidFill>
                  <a:schemeClr val="bg1"/>
                </a:solidFill>
                <a:effectLst/>
                <a:latin typeface="+mn-lt"/>
                <a:ea typeface="ＭＳ Ｐゴシック" pitchFamily="-80" charset="-128"/>
              </a:rPr>
              <a:t>. 2024               DTU									</a:t>
            </a:r>
          </a:p>
        </p:txBody>
      </p:sp>
      <p:sp>
        <p:nvSpPr>
          <p:cNvPr id="3" name="Pladsholder til slidenummer 2">
            <a:extLst>
              <a:ext uri="{FF2B5EF4-FFF2-40B4-BE49-F238E27FC236}">
                <a16:creationId xmlns:a16="http://schemas.microsoft.com/office/drawing/2014/main" id="{88D4B4A0-E11D-A9F3-5C6E-22B0E10A0B5E}"/>
              </a:ext>
            </a:extLst>
          </p:cNvPr>
          <p:cNvSpPr>
            <a:spLocks noGrp="1"/>
          </p:cNvSpPr>
          <p:nvPr>
            <p:ph type="sldNum" sz="quarter" idx="17"/>
          </p:nvPr>
        </p:nvSpPr>
        <p:spPr/>
        <p:txBody>
          <a:bodyPr/>
          <a:lstStyle/>
          <a:p>
            <a:fld id="{103EA872-A674-449B-A120-B97244F8E91D}" type="slidenum">
              <a:rPr lang="da-DK" smtClean="0"/>
              <a:pPr/>
              <a:t>36</a:t>
            </a:fld>
            <a:endParaRPr lang="da-DK" dirty="0"/>
          </a:p>
        </p:txBody>
      </p:sp>
    </p:spTree>
    <p:custDataLst>
      <p:custData r:id="rId1"/>
      <p:custData r:id="rId2"/>
    </p:custDataLst>
    <p:extLst>
      <p:ext uri="{BB962C8B-B14F-4D97-AF65-F5344CB8AC3E}">
        <p14:creationId xmlns:p14="http://schemas.microsoft.com/office/powerpoint/2010/main" val="2221787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p:txBody>
          <a:bodyPr/>
          <a:lstStyle/>
          <a:p>
            <a:r>
              <a:rPr lang="da-DK" b="1" i="0" u="none" strike="noStrike" dirty="0">
                <a:solidFill>
                  <a:srgbClr val="FFFFFF"/>
                </a:solidFill>
                <a:effectLst/>
                <a:latin typeface="Arial"/>
                <a:cs typeface="Arial"/>
              </a:rPr>
              <a:t>Eventuelt</a:t>
            </a:r>
            <a:br>
              <a:rPr lang="da-DK" b="0" i="0" dirty="0">
                <a:effectLst/>
                <a:latin typeface="Arial" panose="020B0604020202020204" pitchFamily="34" charset="0"/>
              </a:rPr>
            </a:br>
            <a:endParaRPr lang="da-DK" sz="2000" dirty="0">
              <a:latin typeface="Arial"/>
              <a:cs typeface="Arial"/>
            </a:endParaRPr>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p:txBody>
          <a:bodyPr/>
          <a:lstStyle/>
          <a:p>
            <a:endParaRPr lang="da-DK" dirty="0" err="1">
              <a:cs typeface="Arial"/>
            </a:endParaRPr>
          </a:p>
        </p:txBody>
      </p:sp>
      <p:sp>
        <p:nvSpPr>
          <p:cNvPr id="2" name="Rectangle 1">
            <a:extLst>
              <a:ext uri="{FF2B5EF4-FFF2-40B4-BE49-F238E27FC236}">
                <a16:creationId xmlns:a16="http://schemas.microsoft.com/office/drawing/2014/main" id="{8FD9A942-3D22-6A32-9C17-20203ADFE4CE}"/>
              </a:ext>
            </a:extLst>
          </p:cNvPr>
          <p:cNvSpPr/>
          <p:nvPr/>
        </p:nvSpPr>
        <p:spPr bwMode="auto">
          <a:xfrm>
            <a:off x="0" y="6541200"/>
            <a:ext cx="11207774" cy="316800"/>
          </a:xfrm>
          <a:prstGeom prst="rect">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432"/>
              </a:spcBef>
              <a:spcAft>
                <a:spcPct val="0"/>
              </a:spcAft>
              <a:buClrTx/>
              <a:buSzTx/>
              <a:buFontTx/>
              <a:buNone/>
              <a:tabLst/>
            </a:pPr>
            <a:r>
              <a:rPr kumimoji="0" lang="da-DK" sz="1000" b="0" i="0" u="none" strike="noStrike" cap="none" normalizeH="0" baseline="0" dirty="0">
                <a:ln>
                  <a:noFill/>
                </a:ln>
                <a:solidFill>
                  <a:schemeClr val="bg1"/>
                </a:solidFill>
                <a:effectLst/>
                <a:latin typeface="+mn-lt"/>
                <a:ea typeface="ＭＳ Ｐゴシック" pitchFamily="-80" charset="-128"/>
              </a:rPr>
              <a:t>29. </a:t>
            </a:r>
            <a:r>
              <a:rPr lang="da-DK" sz="1000" dirty="0">
                <a:solidFill>
                  <a:schemeClr val="bg1"/>
                </a:solidFill>
                <a:latin typeface="+mn-lt"/>
              </a:rPr>
              <a:t>feb</a:t>
            </a:r>
            <a:r>
              <a:rPr kumimoji="0" lang="da-DK" sz="1000" b="0" i="0" u="none" strike="noStrike" cap="none" normalizeH="0" baseline="0" dirty="0">
                <a:ln>
                  <a:noFill/>
                </a:ln>
                <a:solidFill>
                  <a:schemeClr val="bg1"/>
                </a:solidFill>
                <a:effectLst/>
                <a:latin typeface="+mn-lt"/>
                <a:ea typeface="ＭＳ Ｐゴシック" pitchFamily="-80" charset="-128"/>
              </a:rPr>
              <a:t>. 2024               DTU									</a:t>
            </a:r>
          </a:p>
        </p:txBody>
      </p:sp>
      <p:sp>
        <p:nvSpPr>
          <p:cNvPr id="3" name="Pladsholder til slidenummer 2">
            <a:extLst>
              <a:ext uri="{FF2B5EF4-FFF2-40B4-BE49-F238E27FC236}">
                <a16:creationId xmlns:a16="http://schemas.microsoft.com/office/drawing/2014/main" id="{32E69517-B397-34B4-FFBB-E4951034F6CF}"/>
              </a:ext>
            </a:extLst>
          </p:cNvPr>
          <p:cNvSpPr>
            <a:spLocks noGrp="1"/>
          </p:cNvSpPr>
          <p:nvPr>
            <p:ph type="sldNum" sz="quarter" idx="17"/>
          </p:nvPr>
        </p:nvSpPr>
        <p:spPr/>
        <p:txBody>
          <a:bodyPr/>
          <a:lstStyle/>
          <a:p>
            <a:fld id="{103EA872-A674-449B-A120-B97244F8E91D}" type="slidenum">
              <a:rPr lang="da-DK" smtClean="0"/>
              <a:pPr/>
              <a:t>37</a:t>
            </a:fld>
            <a:endParaRPr lang="da-DK" dirty="0"/>
          </a:p>
        </p:txBody>
      </p:sp>
    </p:spTree>
    <p:custDataLst>
      <p:custData r:id="rId1"/>
      <p:custData r:id="rId2"/>
    </p:custDataLst>
    <p:extLst>
      <p:ext uri="{BB962C8B-B14F-4D97-AF65-F5344CB8AC3E}">
        <p14:creationId xmlns:p14="http://schemas.microsoft.com/office/powerpoint/2010/main" val="200645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48CCA-CAEF-E38F-3FE9-858A748185FB}"/>
              </a:ext>
            </a:extLst>
          </p:cNvPr>
          <p:cNvSpPr>
            <a:spLocks noGrp="1"/>
          </p:cNvSpPr>
          <p:nvPr>
            <p:ph type="ctrTitle"/>
          </p:nvPr>
        </p:nvSpPr>
        <p:spPr/>
        <p:txBody>
          <a:bodyPr/>
          <a:lstStyle/>
          <a:p>
            <a:r>
              <a:rPr lang="da-DK" sz="6000" dirty="0"/>
              <a:t>Revisionen af diplomingeniøruddannelsen</a:t>
            </a:r>
          </a:p>
        </p:txBody>
      </p:sp>
      <p:sp>
        <p:nvSpPr>
          <p:cNvPr id="3" name="Undertitel 2">
            <a:extLst>
              <a:ext uri="{FF2B5EF4-FFF2-40B4-BE49-F238E27FC236}">
                <a16:creationId xmlns:a16="http://schemas.microsoft.com/office/drawing/2014/main" id="{A9C6E1F9-8758-1981-0F41-FA8BB9061977}"/>
              </a:ext>
            </a:extLst>
          </p:cNvPr>
          <p:cNvSpPr>
            <a:spLocks noGrp="1"/>
          </p:cNvSpPr>
          <p:nvPr>
            <p:ph type="subTitle" idx="1"/>
          </p:nvPr>
        </p:nvSpPr>
        <p:spPr/>
        <p:txBody>
          <a:bodyPr/>
          <a:lstStyle/>
          <a:p>
            <a:endParaRPr lang="da-DK" dirty="0"/>
          </a:p>
        </p:txBody>
      </p:sp>
      <p:sp>
        <p:nvSpPr>
          <p:cNvPr id="4" name="Pladsholder til dato 3">
            <a:extLst>
              <a:ext uri="{FF2B5EF4-FFF2-40B4-BE49-F238E27FC236}">
                <a16:creationId xmlns:a16="http://schemas.microsoft.com/office/drawing/2014/main" id="{1F9160BE-D5D3-7372-23A3-12C4BFDC9731}"/>
              </a:ext>
            </a:extLst>
          </p:cNvPr>
          <p:cNvSpPr>
            <a:spLocks noGrp="1"/>
          </p:cNvSpPr>
          <p:nvPr>
            <p:ph type="dt" sz="half" idx="10"/>
          </p:nvPr>
        </p:nvSpPr>
        <p:spPr/>
        <p:txBody>
          <a:bodyPr/>
          <a:lstStyle/>
          <a:p>
            <a:r>
              <a:rPr lang="da-DK"/>
              <a:t>29-02-2024</a:t>
            </a:r>
            <a:endParaRPr lang="en-GB"/>
          </a:p>
        </p:txBody>
      </p:sp>
      <p:sp>
        <p:nvSpPr>
          <p:cNvPr id="5" name="Pladsholder til slidenummer 4">
            <a:extLst>
              <a:ext uri="{FF2B5EF4-FFF2-40B4-BE49-F238E27FC236}">
                <a16:creationId xmlns:a16="http://schemas.microsoft.com/office/drawing/2014/main" id="{84B1186F-4FAF-F777-74FB-465CCD818FAF}"/>
              </a:ext>
            </a:extLst>
          </p:cNvPr>
          <p:cNvSpPr>
            <a:spLocks noGrp="1"/>
          </p:cNvSpPr>
          <p:nvPr>
            <p:ph type="sldNum" sz="quarter" idx="12"/>
          </p:nvPr>
        </p:nvSpPr>
        <p:spPr/>
        <p:txBody>
          <a:bodyPr/>
          <a:lstStyle/>
          <a:p>
            <a:fld id="{103EA872-A674-449B-A120-B97244F8E91D}" type="slidenum">
              <a:rPr lang="da-DK" smtClean="0"/>
              <a:pPr/>
              <a:t>4</a:t>
            </a:fld>
            <a:endParaRPr lang="da-DK" dirty="0"/>
          </a:p>
        </p:txBody>
      </p:sp>
    </p:spTree>
    <p:extLst>
      <p:ext uri="{BB962C8B-B14F-4D97-AF65-F5344CB8AC3E}">
        <p14:creationId xmlns:p14="http://schemas.microsoft.com/office/powerpoint/2010/main" val="394431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821F8904-0920-20A2-F735-D853B53BC0D4}"/>
              </a:ext>
            </a:extLst>
          </p:cNvPr>
          <p:cNvSpPr>
            <a:spLocks noGrp="1"/>
          </p:cNvSpPr>
          <p:nvPr>
            <p:ph type="sldNum" sz="quarter" idx="17"/>
          </p:nvPr>
        </p:nvSpPr>
        <p:spPr>
          <a:xfrm>
            <a:off x="11506450" y="6541200"/>
            <a:ext cx="432600" cy="316800"/>
          </a:xfrm>
          <a:prstGeom prst="rect">
            <a:avLst/>
          </a:prstGeom>
        </p:spPr>
        <p:txBody>
          <a:bodyPr vert="horz" lIns="0" tIns="0" rIns="0" bIns="0" rtlCol="0" anchor="ctr" anchorCtr="0"/>
          <a:lstStyle>
            <a:defPPr>
              <a:defRPr lang="da-DK"/>
            </a:defPPr>
            <a:lvl1pPr algn="l" rtl="0" fontAlgn="base">
              <a:spcBef>
                <a:spcPct val="50000"/>
              </a:spcBef>
              <a:spcAft>
                <a:spcPct val="0"/>
              </a:spcAft>
              <a:defRPr sz="700" b="1" kern="1200">
                <a:solidFill>
                  <a:schemeClr val="bg1"/>
                </a:solidFill>
                <a:latin typeface="+mn-lt"/>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fld id="{103EA872-A674-449B-A120-B97244F8E91D}" type="slidenum">
              <a:rPr lang="en-GB" smtClean="0"/>
              <a:pPr/>
              <a:t>5</a:t>
            </a:fld>
            <a:endParaRPr lang="en-GB" dirty="0"/>
          </a:p>
        </p:txBody>
      </p:sp>
      <p:graphicFrame>
        <p:nvGraphicFramePr>
          <p:cNvPr id="5" name="Diagram 4">
            <a:extLst>
              <a:ext uri="{FF2B5EF4-FFF2-40B4-BE49-F238E27FC236}">
                <a16:creationId xmlns:a16="http://schemas.microsoft.com/office/drawing/2014/main" id="{6109C95C-4747-83AC-DA0C-72D5754851EC}"/>
              </a:ext>
            </a:extLst>
          </p:cNvPr>
          <p:cNvGraphicFramePr/>
          <p:nvPr/>
        </p:nvGraphicFramePr>
        <p:xfrm>
          <a:off x="334566" y="2564904"/>
          <a:ext cx="1160448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felt 5">
            <a:extLst>
              <a:ext uri="{FF2B5EF4-FFF2-40B4-BE49-F238E27FC236}">
                <a16:creationId xmlns:a16="http://schemas.microsoft.com/office/drawing/2014/main" id="{DFBF81C9-2912-E086-D4A2-8895963DC138}"/>
              </a:ext>
            </a:extLst>
          </p:cNvPr>
          <p:cNvSpPr txBox="1"/>
          <p:nvPr/>
        </p:nvSpPr>
        <p:spPr>
          <a:xfrm>
            <a:off x="334566" y="2132856"/>
            <a:ext cx="6840760" cy="338554"/>
          </a:xfrm>
          <a:prstGeom prst="rect">
            <a:avLst/>
          </a:prstGeom>
          <a:noFill/>
        </p:spPr>
        <p:txBody>
          <a:bodyPr wrap="square" lIns="0" tIns="0" rIns="0" bIns="0" rtlCol="0">
            <a:spAutoFit/>
          </a:bodyPr>
          <a:lstStyle/>
          <a:p>
            <a:pPr algn="l">
              <a:spcBef>
                <a:spcPts val="432"/>
              </a:spcBef>
            </a:pPr>
            <a:r>
              <a:rPr lang="da-DK" sz="2200" i="1" dirty="0">
                <a:latin typeface="+mn-lt"/>
              </a:rPr>
              <a:t>Ændret projektorganisering og afslutning</a:t>
            </a:r>
          </a:p>
        </p:txBody>
      </p:sp>
    </p:spTree>
    <p:extLst>
      <p:ext uri="{BB962C8B-B14F-4D97-AF65-F5344CB8AC3E}">
        <p14:creationId xmlns:p14="http://schemas.microsoft.com/office/powerpoint/2010/main" val="210764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262558" y="1628800"/>
            <a:ext cx="6552728" cy="3816424"/>
          </a:xfrm>
        </p:spPr>
        <p:txBody>
          <a:bodyPr/>
          <a:lstStyle/>
          <a:p>
            <a:pPr marL="180000" lvl="0">
              <a:spcBef>
                <a:spcPts val="600"/>
              </a:spcBef>
              <a:buClr>
                <a:srgbClr val="1F497D"/>
              </a:buClr>
              <a:buFont typeface="Arial" panose="020B0604020202020204" pitchFamily="34" charset="0"/>
              <a:buChar char="•"/>
            </a:pPr>
            <a:r>
              <a:rPr lang="da-DK" sz="2700" dirty="0">
                <a:solidFill>
                  <a:srgbClr val="00B050"/>
                </a:solidFill>
                <a:effectLst/>
                <a:latin typeface="Calibri" panose="020F0502020204030204" pitchFamily="34" charset="0"/>
                <a:ea typeface="Calibri" panose="020F0502020204030204" pitchFamily="34" charset="0"/>
              </a:rPr>
              <a:t>Matematik: </a:t>
            </a:r>
          </a:p>
          <a:p>
            <a:pPr marL="0" lvl="0" indent="0">
              <a:spcBef>
                <a:spcPts val="600"/>
              </a:spcBef>
              <a:buClr>
                <a:srgbClr val="1F497D"/>
              </a:buClr>
              <a:buNone/>
            </a:pPr>
            <a:r>
              <a:rPr lang="da-DK" sz="2700" dirty="0">
                <a:solidFill>
                  <a:srgbClr val="00B050"/>
                </a:solidFill>
                <a:latin typeface="Calibri" panose="020F0502020204030204" pitchFamily="34" charset="0"/>
                <a:ea typeface="Calibri" panose="020F0502020204030204" pitchFamily="34" charset="0"/>
              </a:rPr>
              <a:t>- </a:t>
            </a:r>
            <a:r>
              <a:rPr lang="da-DK" sz="2700" dirty="0">
                <a:solidFill>
                  <a:srgbClr val="00B050"/>
                </a:solidFill>
                <a:effectLst/>
                <a:latin typeface="Calibri" panose="020F0502020204030204" pitchFamily="34" charset="0"/>
                <a:ea typeface="Calibri" panose="020F0502020204030204" pitchFamily="34" charset="0"/>
              </a:rPr>
              <a:t>Intro-Mat (tidligere: brush</a:t>
            </a:r>
            <a:r>
              <a:rPr lang="da-DK" sz="2700" dirty="0">
                <a:solidFill>
                  <a:srgbClr val="00B050"/>
                </a:solidFill>
                <a:latin typeface="Calibri" panose="020F0502020204030204" pitchFamily="34" charset="0"/>
                <a:ea typeface="Calibri" panose="020F0502020204030204" pitchFamily="34" charset="0"/>
              </a:rPr>
              <a:t>-up kurset</a:t>
            </a:r>
            <a:r>
              <a:rPr lang="da-DK" sz="2700" dirty="0">
                <a:solidFill>
                  <a:srgbClr val="00B050"/>
                </a:solidFill>
                <a:effectLst/>
                <a:latin typeface="Calibri" panose="020F0502020204030204" pitchFamily="34" charset="0"/>
                <a:ea typeface="Calibri" panose="020F0502020204030204" pitchFamily="34" charset="0"/>
              </a:rPr>
              <a:t>)</a:t>
            </a:r>
            <a:endParaRPr lang="da-DK" sz="2700" dirty="0">
              <a:solidFill>
                <a:srgbClr val="00B050"/>
              </a:solidFill>
              <a:latin typeface="Calibri" panose="020F0502020204030204" pitchFamily="34" charset="0"/>
              <a:ea typeface="Calibri" panose="020F0502020204030204" pitchFamily="34" charset="0"/>
            </a:endParaRPr>
          </a:p>
          <a:p>
            <a:pPr marL="0" lvl="0" indent="0">
              <a:spcBef>
                <a:spcPts val="600"/>
              </a:spcBef>
              <a:buClr>
                <a:srgbClr val="1F497D"/>
              </a:buClr>
              <a:buNone/>
            </a:pPr>
            <a:r>
              <a:rPr lang="da-DK" sz="2700" dirty="0">
                <a:solidFill>
                  <a:srgbClr val="00B050"/>
                </a:solidFill>
                <a:latin typeface="Calibri" panose="020F0502020204030204" pitchFamily="34" charset="0"/>
              </a:rPr>
              <a:t>- Matematisk analyse og modellering</a:t>
            </a:r>
          </a:p>
          <a:p>
            <a:pPr marL="0" lvl="0" indent="0">
              <a:spcBef>
                <a:spcPts val="600"/>
              </a:spcBef>
              <a:buClr>
                <a:srgbClr val="1F497D"/>
              </a:buClr>
              <a:buNone/>
            </a:pPr>
            <a:r>
              <a:rPr lang="da-DK" sz="2700" dirty="0">
                <a:solidFill>
                  <a:srgbClr val="00B050"/>
                </a:solidFill>
                <a:latin typeface="Calibri" panose="020F0502020204030204" pitchFamily="34" charset="0"/>
              </a:rPr>
              <a:t>- Lineær algebra og modellering </a:t>
            </a:r>
          </a:p>
          <a:p>
            <a:pPr lvl="0">
              <a:spcBef>
                <a:spcPts val="600"/>
              </a:spcBef>
              <a:buClr>
                <a:srgbClr val="1F497D"/>
              </a:buClr>
              <a:buFont typeface="Arial" panose="020B0604020202020204" pitchFamily="34" charset="0"/>
              <a:buChar char="•"/>
            </a:pPr>
            <a:r>
              <a:rPr lang="da-DK" sz="2700" dirty="0">
                <a:solidFill>
                  <a:srgbClr val="00B050"/>
                </a:solidFill>
                <a:latin typeface="Calibri" panose="020F0502020204030204" pitchFamily="34" charset="0"/>
              </a:rPr>
              <a:t>Uddannelseslandskab og faglige familier</a:t>
            </a:r>
          </a:p>
          <a:p>
            <a:pPr marL="180000" lvl="0">
              <a:spcBef>
                <a:spcPts val="600"/>
              </a:spcBef>
              <a:buClr>
                <a:srgbClr val="1F497D"/>
              </a:buClr>
              <a:buFont typeface="Arial" panose="020B0604020202020204" pitchFamily="34" charset="0"/>
              <a:buChar char="•"/>
            </a:pPr>
            <a:r>
              <a:rPr lang="da-DK" sz="2700" dirty="0">
                <a:solidFill>
                  <a:srgbClr val="FFCC00"/>
                </a:solidFill>
                <a:latin typeface="Calibri" panose="020F0502020204030204" pitchFamily="34" charset="0"/>
              </a:rPr>
              <a:t>Digitalisering og de ni digitale temaer </a:t>
            </a:r>
          </a:p>
          <a:p>
            <a:pPr marL="180000">
              <a:spcBef>
                <a:spcPts val="600"/>
              </a:spcBef>
              <a:buClr>
                <a:srgbClr val="1F497D"/>
              </a:buClr>
              <a:buFont typeface="Arial" panose="020B0604020202020204" pitchFamily="34" charset="0"/>
              <a:buChar char="•"/>
            </a:pPr>
            <a:r>
              <a:rPr lang="da-DK" sz="2700" dirty="0">
                <a:solidFill>
                  <a:srgbClr val="FFCC00"/>
                </a:solidFill>
                <a:latin typeface="Calibri" panose="020F0502020204030204" pitchFamily="34" charset="0"/>
              </a:rPr>
              <a:t>Konstituerende elementer</a:t>
            </a:r>
          </a:p>
          <a:p>
            <a:pPr marL="180000" lvl="0">
              <a:spcBef>
                <a:spcPts val="600"/>
              </a:spcBef>
              <a:buClr>
                <a:srgbClr val="1F497D"/>
              </a:buClr>
              <a:buFont typeface="Arial" panose="020B0604020202020204" pitchFamily="34" charset="0"/>
              <a:buChar char="•"/>
            </a:pPr>
            <a:r>
              <a:rPr lang="da-DK" sz="2700" dirty="0">
                <a:solidFill>
                  <a:schemeClr val="accent1">
                    <a:lumMod val="60000"/>
                    <a:lumOff val="40000"/>
                  </a:schemeClr>
                </a:solidFill>
                <a:latin typeface="Calibri" panose="020F0502020204030204" pitchFamily="34" charset="0"/>
              </a:rPr>
              <a:t>Innovationskompetence</a:t>
            </a:r>
          </a:p>
          <a:p>
            <a:pPr marL="180000" lvl="0">
              <a:spcBef>
                <a:spcPts val="600"/>
              </a:spcBef>
              <a:buClr>
                <a:srgbClr val="1F497D"/>
              </a:buClr>
              <a:buFont typeface="Arial" panose="020B0604020202020204" pitchFamily="34" charset="0"/>
              <a:buChar char="•"/>
            </a:pPr>
            <a:r>
              <a:rPr lang="da-DK" sz="2700" dirty="0">
                <a:solidFill>
                  <a:schemeClr val="accent1">
                    <a:lumMod val="60000"/>
                    <a:lumOff val="40000"/>
                  </a:schemeClr>
                </a:solidFill>
                <a:latin typeface="Calibri" panose="020F0502020204030204" pitchFamily="34" charset="0"/>
              </a:rPr>
              <a:t>Bæredygtighed</a:t>
            </a:r>
          </a:p>
          <a:p>
            <a:pPr marL="180000" lvl="0">
              <a:spcBef>
                <a:spcPts val="600"/>
              </a:spcBef>
              <a:buClr>
                <a:srgbClr val="1F497D"/>
              </a:buClr>
              <a:buFont typeface="Arial" panose="020B0604020202020204" pitchFamily="34" charset="0"/>
              <a:buChar char="•"/>
            </a:pPr>
            <a:endParaRPr lang="en-GB" sz="2700" dirty="0">
              <a:solidFill>
                <a:schemeClr val="accent1">
                  <a:lumMod val="60000"/>
                  <a:lumOff val="40000"/>
                </a:schemeClr>
              </a:solidFill>
            </a:endParaRPr>
          </a:p>
        </p:txBody>
      </p:sp>
      <p:sp>
        <p:nvSpPr>
          <p:cNvPr id="4" name="Slide Number Placeholder 3"/>
          <p:cNvSpPr>
            <a:spLocks noGrp="1"/>
          </p:cNvSpPr>
          <p:nvPr>
            <p:ph type="sldNum" sz="quarter" idx="11"/>
          </p:nvPr>
        </p:nvSpPr>
        <p:spPr/>
        <p:txBody>
          <a:bodyPr/>
          <a:lstStyle/>
          <a:p>
            <a:fld id="{103EA872-A674-449B-A120-B97244F8E91D}" type="slidenum">
              <a:rPr lang="en-GB" smtClean="0"/>
              <a:pPr/>
              <a:t>6</a:t>
            </a:fld>
            <a:endParaRPr lang="en-GB" dirty="0"/>
          </a:p>
        </p:txBody>
      </p:sp>
      <p:sp>
        <p:nvSpPr>
          <p:cNvPr id="2" name="Titel 1">
            <a:extLst>
              <a:ext uri="{FF2B5EF4-FFF2-40B4-BE49-F238E27FC236}">
                <a16:creationId xmlns:a16="http://schemas.microsoft.com/office/drawing/2014/main" id="{DDCC9D7C-458A-560E-FC12-33B312C26D55}"/>
              </a:ext>
            </a:extLst>
          </p:cNvPr>
          <p:cNvSpPr>
            <a:spLocks noGrp="1"/>
          </p:cNvSpPr>
          <p:nvPr>
            <p:ph type="title"/>
          </p:nvPr>
        </p:nvSpPr>
        <p:spPr/>
        <p:txBody>
          <a:bodyPr/>
          <a:lstStyle/>
          <a:p>
            <a:r>
              <a:rPr lang="da-DK" dirty="0"/>
              <a:t>Delprojekt 1</a:t>
            </a:r>
          </a:p>
        </p:txBody>
      </p:sp>
      <p:pic>
        <p:nvPicPr>
          <p:cNvPr id="5" name="Billede 4">
            <a:extLst>
              <a:ext uri="{FF2B5EF4-FFF2-40B4-BE49-F238E27FC236}">
                <a16:creationId xmlns:a16="http://schemas.microsoft.com/office/drawing/2014/main" id="{7C0A5760-516A-BCD6-DA33-C365F9FCA485}"/>
              </a:ext>
            </a:extLst>
          </p:cNvPr>
          <p:cNvPicPr>
            <a:picLocks noChangeAspect="1"/>
          </p:cNvPicPr>
          <p:nvPr/>
        </p:nvPicPr>
        <p:blipFill>
          <a:blip r:embed="rId4"/>
          <a:stretch>
            <a:fillRect/>
          </a:stretch>
        </p:blipFill>
        <p:spPr>
          <a:xfrm>
            <a:off x="7436105" y="548680"/>
            <a:ext cx="3987693" cy="2705935"/>
          </a:xfrm>
          <a:prstGeom prst="rect">
            <a:avLst/>
          </a:prstGeom>
        </p:spPr>
      </p:pic>
      <p:pic>
        <p:nvPicPr>
          <p:cNvPr id="8" name="Billede 7">
            <a:extLst>
              <a:ext uri="{FF2B5EF4-FFF2-40B4-BE49-F238E27FC236}">
                <a16:creationId xmlns:a16="http://schemas.microsoft.com/office/drawing/2014/main" id="{7D656594-4B32-C604-6E08-B88976A58097}"/>
              </a:ext>
            </a:extLst>
          </p:cNvPr>
          <p:cNvPicPr>
            <a:picLocks noChangeAspect="1"/>
          </p:cNvPicPr>
          <p:nvPr/>
        </p:nvPicPr>
        <p:blipFill>
          <a:blip r:embed="rId5"/>
          <a:stretch>
            <a:fillRect/>
          </a:stretch>
        </p:blipFill>
        <p:spPr>
          <a:xfrm>
            <a:off x="7436105" y="3568796"/>
            <a:ext cx="3987693" cy="2162125"/>
          </a:xfrm>
          <a:prstGeom prst="rect">
            <a:avLst/>
          </a:prstGeom>
        </p:spPr>
      </p:pic>
    </p:spTree>
    <p:custDataLst>
      <p:custData r:id="rId1"/>
      <p:custData r:id="rId2"/>
    </p:custDataLst>
    <p:extLst>
      <p:ext uri="{BB962C8B-B14F-4D97-AF65-F5344CB8AC3E}">
        <p14:creationId xmlns:p14="http://schemas.microsoft.com/office/powerpoint/2010/main" val="179638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A999C-50CF-44CF-323D-21E7344BBB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6E4B50-0DD2-5A0F-950C-884E08A3D6D6}"/>
              </a:ext>
            </a:extLst>
          </p:cNvPr>
          <p:cNvSpPr>
            <a:spLocks noGrp="1"/>
          </p:cNvSpPr>
          <p:nvPr>
            <p:ph type="ctrTitle"/>
          </p:nvPr>
        </p:nvSpPr>
        <p:spPr/>
        <p:txBody>
          <a:bodyPr/>
          <a:lstStyle/>
          <a:p>
            <a:r>
              <a:rPr lang="da-DK" dirty="0"/>
              <a:t>Matematik – de to nye kurser</a:t>
            </a:r>
          </a:p>
        </p:txBody>
      </p:sp>
      <p:sp>
        <p:nvSpPr>
          <p:cNvPr id="5" name="Subtitle 4">
            <a:extLst>
              <a:ext uri="{FF2B5EF4-FFF2-40B4-BE49-F238E27FC236}">
                <a16:creationId xmlns:a16="http://schemas.microsoft.com/office/drawing/2014/main" id="{F09786CC-B301-1C20-FD20-45821F5D3BFE}"/>
              </a:ext>
            </a:extLst>
          </p:cNvPr>
          <p:cNvSpPr>
            <a:spLocks noGrp="1"/>
          </p:cNvSpPr>
          <p:nvPr>
            <p:ph type="subTitle" idx="1"/>
          </p:nvPr>
        </p:nvSpPr>
        <p:spPr/>
        <p:txBody>
          <a:bodyPr/>
          <a:lstStyle/>
          <a:p>
            <a:endParaRPr lang="da-DK" dirty="0"/>
          </a:p>
        </p:txBody>
      </p:sp>
    </p:spTree>
    <p:custDataLst>
      <p:custData r:id="rId1"/>
      <p:custData r:id="rId2"/>
    </p:custDataLst>
    <p:extLst>
      <p:ext uri="{BB962C8B-B14F-4D97-AF65-F5344CB8AC3E}">
        <p14:creationId xmlns:p14="http://schemas.microsoft.com/office/powerpoint/2010/main" val="311587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10631" y="1916832"/>
            <a:ext cx="4193104" cy="1656176"/>
          </a:xfrm>
          <a:prstGeom prst="rect">
            <a:avLst/>
          </a:prstGeom>
          <a:noFill/>
          <a:ln w="571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2" name="Title 1"/>
          <p:cNvSpPr>
            <a:spLocks noGrp="1"/>
          </p:cNvSpPr>
          <p:nvPr>
            <p:ph type="title"/>
          </p:nvPr>
        </p:nvSpPr>
        <p:spPr/>
        <p:txBody>
          <a:bodyPr/>
          <a:lstStyle/>
          <a:p>
            <a:pPr marL="0" lvl="0" indent="0">
              <a:spcBef>
                <a:spcPts val="600"/>
              </a:spcBef>
              <a:buClr>
                <a:srgbClr val="1F497D"/>
              </a:buClr>
              <a:buNone/>
            </a:pPr>
            <a:r>
              <a:rPr lang="da-DK" sz="3200" dirty="0">
                <a:solidFill>
                  <a:srgbClr val="00B050"/>
                </a:solidFill>
                <a:latin typeface="Calibri" panose="020F0502020204030204" pitchFamily="34" charset="0"/>
              </a:rPr>
              <a:t>1. Semester fra sommeren 2024</a:t>
            </a:r>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8</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cxnSp>
        <p:nvCxnSpPr>
          <p:cNvPr id="6" name="Straight Connector 5"/>
          <p:cNvCxnSpPr/>
          <p:nvPr/>
        </p:nvCxnSpPr>
        <p:spPr bwMode="auto">
          <a:xfrm>
            <a:off x="5270066" y="2492898"/>
            <a:ext cx="1080120"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6666158" y="2492898"/>
            <a:ext cx="4454065"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641822" y="2492898"/>
            <a:ext cx="1346373" cy="6028"/>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137670" y="1988840"/>
            <a:ext cx="1492396" cy="246221"/>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a:ea typeface="ＭＳ Ｐゴシック" pitchFamily="-80" charset="-128"/>
                <a:cs typeface="+mn-cs"/>
              </a:rPr>
              <a:t>13-ugersperiode</a:t>
            </a:r>
          </a:p>
        </p:txBody>
      </p:sp>
      <p:sp>
        <p:nvSpPr>
          <p:cNvPr id="12" name="TextBox 11"/>
          <p:cNvSpPr txBox="1"/>
          <p:nvPr/>
        </p:nvSpPr>
        <p:spPr>
          <a:xfrm>
            <a:off x="5189919" y="1988842"/>
            <a:ext cx="1276372"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432"/>
              </a:spcBef>
              <a:spcAft>
                <a:spcPct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a:ea typeface="ＭＳ Ｐゴシック" pitchFamily="-80" charset="-128"/>
                <a:cs typeface="+mn-cs"/>
              </a:rPr>
              <a:t>Eksamen</a:t>
            </a:r>
          </a:p>
        </p:txBody>
      </p:sp>
      <p:sp>
        <p:nvSpPr>
          <p:cNvPr id="13" name="TextBox 12"/>
          <p:cNvSpPr txBox="1"/>
          <p:nvPr/>
        </p:nvSpPr>
        <p:spPr>
          <a:xfrm>
            <a:off x="6684971" y="1988840"/>
            <a:ext cx="4435252" cy="4924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a:ea typeface="ＭＳ Ｐゴシック" pitchFamily="-80" charset="-128"/>
                <a:cs typeface="+mn-cs"/>
              </a:rPr>
              <a:t>3 ugers perioden Matematisk analyse og modellering</a:t>
            </a:r>
          </a:p>
        </p:txBody>
      </p:sp>
      <p:cxnSp>
        <p:nvCxnSpPr>
          <p:cNvPr id="15" name="Straight Connector 14"/>
          <p:cNvCxnSpPr/>
          <p:nvPr/>
        </p:nvCxnSpPr>
        <p:spPr bwMode="auto">
          <a:xfrm>
            <a:off x="2372823" y="2493937"/>
            <a:ext cx="1224136" cy="0"/>
          </a:xfrm>
          <a:prstGeom prst="line">
            <a:avLst/>
          </a:prstGeom>
          <a:solidFill>
            <a:schemeClr val="accent1"/>
          </a:solidFill>
          <a:ln w="57150" cap="flat" cmpd="sng" algn="ctr">
            <a:solidFill>
              <a:schemeClr val="tx1"/>
            </a:solidFill>
            <a:prstDash val="sysDot"/>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137670" y="2492898"/>
            <a:ext cx="1224136" cy="0"/>
          </a:xfrm>
          <a:prstGeom prst="line">
            <a:avLst/>
          </a:prstGeom>
          <a:solidFill>
            <a:schemeClr val="accent1"/>
          </a:solidFill>
          <a:ln w="571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a:off x="6666158" y="2636914"/>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19" name="Rectangle 18"/>
          <p:cNvSpPr/>
          <p:nvPr/>
        </p:nvSpPr>
        <p:spPr bwMode="auto">
          <a:xfrm>
            <a:off x="8177740" y="2636914"/>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20" name="Rectangle 19"/>
          <p:cNvSpPr/>
          <p:nvPr/>
        </p:nvSpPr>
        <p:spPr bwMode="auto">
          <a:xfrm>
            <a:off x="9690494" y="2636914"/>
            <a:ext cx="1429729" cy="259228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22" name="Rectangle 21"/>
          <p:cNvSpPr/>
          <p:nvPr/>
        </p:nvSpPr>
        <p:spPr bwMode="auto">
          <a:xfrm>
            <a:off x="1126654"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23" name="Rectangle 22"/>
          <p:cNvSpPr/>
          <p:nvPr/>
        </p:nvSpPr>
        <p:spPr bwMode="auto">
          <a:xfrm>
            <a:off x="1574829"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24" name="Rectangle 23"/>
          <p:cNvSpPr/>
          <p:nvPr/>
        </p:nvSpPr>
        <p:spPr bwMode="auto">
          <a:xfrm>
            <a:off x="2023800"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26" name="Rectangle 25"/>
          <p:cNvSpPr/>
          <p:nvPr/>
        </p:nvSpPr>
        <p:spPr bwMode="auto">
          <a:xfrm>
            <a:off x="3675129"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27" name="Rectangle 26"/>
          <p:cNvSpPr/>
          <p:nvPr/>
        </p:nvSpPr>
        <p:spPr bwMode="auto">
          <a:xfrm>
            <a:off x="4123304"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28" name="Rectangle 27"/>
          <p:cNvSpPr/>
          <p:nvPr/>
        </p:nvSpPr>
        <p:spPr bwMode="auto">
          <a:xfrm>
            <a:off x="4572275" y="2636914"/>
            <a:ext cx="415920"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30" name="Rectangle 29"/>
          <p:cNvSpPr/>
          <p:nvPr/>
        </p:nvSpPr>
        <p:spPr bwMode="auto">
          <a:xfrm>
            <a:off x="2593318" y="264793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31" name="Rectangle 30"/>
          <p:cNvSpPr/>
          <p:nvPr/>
        </p:nvSpPr>
        <p:spPr bwMode="auto">
          <a:xfrm>
            <a:off x="3041493" y="264793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32" name="Rectangle 31"/>
          <p:cNvSpPr/>
          <p:nvPr/>
        </p:nvSpPr>
        <p:spPr bwMode="auto">
          <a:xfrm>
            <a:off x="2817405" y="264793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33" name="Rectangle 32"/>
          <p:cNvSpPr/>
          <p:nvPr/>
        </p:nvSpPr>
        <p:spPr bwMode="auto">
          <a:xfrm>
            <a:off x="3265558" y="2655021"/>
            <a:ext cx="153229" cy="432048"/>
          </a:xfrm>
          <a:prstGeom prst="rect">
            <a:avLst/>
          </a:prstGeom>
          <a:solidFill>
            <a:schemeClr val="bg1">
              <a:lumMod val="75000"/>
            </a:schemeClr>
          </a:solidFill>
          <a:ln w="9525" cap="flat" cmpd="sng" algn="ctr">
            <a:solidFill>
              <a:srgbClr val="FFFFFF"/>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17" name="TextBox 16"/>
          <p:cNvSpPr txBox="1"/>
          <p:nvPr/>
        </p:nvSpPr>
        <p:spPr>
          <a:xfrm>
            <a:off x="8396270" y="3888990"/>
            <a:ext cx="479298" cy="246221"/>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da-DK" dirty="0">
                <a:solidFill>
                  <a:srgbClr val="000000"/>
                </a:solidFill>
                <a:latin typeface="Arial"/>
              </a:rPr>
              <a:t>MAM</a:t>
            </a:r>
            <a:endParaRPr kumimoji="0" lang="da-DK" sz="1600" b="0" i="0" u="none" strike="noStrike" kern="1200" cap="none" spc="0" normalizeH="0" baseline="0" noProof="0" dirty="0">
              <a:ln>
                <a:noFill/>
              </a:ln>
              <a:solidFill>
                <a:srgbClr val="000000"/>
              </a:solidFill>
              <a:effectLst/>
              <a:uLnTx/>
              <a:uFillTx/>
              <a:latin typeface="Arial"/>
              <a:ea typeface="ＭＳ Ｐゴシック" pitchFamily="-80" charset="-128"/>
              <a:cs typeface="+mn-cs"/>
            </a:endParaRPr>
          </a:p>
        </p:txBody>
      </p:sp>
      <p:sp>
        <p:nvSpPr>
          <p:cNvPr id="34" name="Rectangle 33"/>
          <p:cNvSpPr/>
          <p:nvPr/>
        </p:nvSpPr>
        <p:spPr bwMode="auto">
          <a:xfrm>
            <a:off x="1710940" y="4215710"/>
            <a:ext cx="2598365" cy="747885"/>
          </a:xfrm>
          <a:prstGeom prst="rect">
            <a:avLst/>
          </a:prstGeom>
          <a:solidFill>
            <a:schemeClr val="bg1">
              <a:lumMod val="75000"/>
            </a:schemeClr>
          </a:solidFill>
          <a:ln w="9525" cap="flat" cmpd="sng" algn="ctr">
            <a:solidFill>
              <a:srgbClr val="000000"/>
            </a:solidFill>
            <a:prstDash val="dashDot"/>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35" name="TextBox 34"/>
          <p:cNvSpPr txBox="1"/>
          <p:nvPr/>
        </p:nvSpPr>
        <p:spPr>
          <a:xfrm>
            <a:off x="2203517" y="4325154"/>
            <a:ext cx="1553566" cy="543739"/>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ts val="432"/>
              </a:spcBef>
              <a:spcAft>
                <a:spcPct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Arial"/>
                <a:ea typeface="ＭＳ Ｐゴシック" pitchFamily="-80" charset="-128"/>
                <a:cs typeface="+mn-cs"/>
              </a:rPr>
              <a:t>Intro-Mat</a:t>
            </a:r>
          </a:p>
          <a:p>
            <a:pPr marL="0" marR="0" lvl="0" indent="0" algn="ctr" defTabSz="914400" rtl="0" eaLnBrk="1" fontAlgn="base" latinLnBrk="0" hangingPunct="1">
              <a:lnSpc>
                <a:spcPct val="100000"/>
              </a:lnSpc>
              <a:spcBef>
                <a:spcPts val="432"/>
              </a:spcBef>
              <a:spcAft>
                <a:spcPct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Arial"/>
                <a:ea typeface="ＭＳ Ｐゴシック" pitchFamily="-80" charset="-128"/>
                <a:cs typeface="+mn-cs"/>
              </a:rPr>
              <a:t>OBLIGATORISK</a:t>
            </a:r>
          </a:p>
        </p:txBody>
      </p:sp>
      <p:sp>
        <p:nvSpPr>
          <p:cNvPr id="37" name="Rectangle 36"/>
          <p:cNvSpPr/>
          <p:nvPr/>
        </p:nvSpPr>
        <p:spPr bwMode="auto">
          <a:xfrm>
            <a:off x="1486694" y="4048741"/>
            <a:ext cx="2998551" cy="1036443"/>
          </a:xfrm>
          <a:prstGeom prst="rect">
            <a:avLst/>
          </a:prstGeom>
          <a:noFill/>
          <a:ln w="571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
        <p:nvSpPr>
          <p:cNvPr id="38" name="Rectangle 37"/>
          <p:cNvSpPr/>
          <p:nvPr/>
        </p:nvSpPr>
        <p:spPr bwMode="auto">
          <a:xfrm>
            <a:off x="6516518" y="1927885"/>
            <a:ext cx="4835272" cy="3445331"/>
          </a:xfrm>
          <a:prstGeom prst="rect">
            <a:avLst/>
          </a:prstGeom>
          <a:noFill/>
          <a:ln w="57150" cap="flat" cmpd="sng" algn="ctr">
            <a:solidFill>
              <a:schemeClr val="accent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grpSp>
        <p:nvGrpSpPr>
          <p:cNvPr id="5" name="Group 4"/>
          <p:cNvGrpSpPr/>
          <p:nvPr/>
        </p:nvGrpSpPr>
        <p:grpSpPr>
          <a:xfrm>
            <a:off x="6690272" y="2655020"/>
            <a:ext cx="1413049" cy="2574181"/>
            <a:chOff x="1342678" y="1872765"/>
            <a:chExt cx="2819873" cy="4378809"/>
          </a:xfrm>
        </p:grpSpPr>
        <p:sp>
          <p:nvSpPr>
            <p:cNvPr id="39" name="Rectangle 38"/>
            <p:cNvSpPr/>
            <p:nvPr/>
          </p:nvSpPr>
          <p:spPr bwMode="auto">
            <a:xfrm>
              <a:off x="1342678" y="1872765"/>
              <a:ext cx="2808312" cy="4378809"/>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8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cxnSp>
          <p:nvCxnSpPr>
            <p:cNvPr id="40" name="Straight Connector 39"/>
            <p:cNvCxnSpPr/>
            <p:nvPr/>
          </p:nvCxnSpPr>
          <p:spPr bwMode="auto">
            <a:xfrm>
              <a:off x="1355776" y="299695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1355776" y="5157192"/>
              <a:ext cx="2795214"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1558701" y="1941268"/>
              <a:ext cx="2073880" cy="94237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1800" b="0" i="0" u="none" strike="noStrike" kern="1200" cap="none" spc="0" normalizeH="0" baseline="0" noProof="0" dirty="0" err="1">
                  <a:ln>
                    <a:noFill/>
                  </a:ln>
                  <a:solidFill>
                    <a:srgbClr val="000000"/>
                  </a:solidFill>
                  <a:effectLst/>
                  <a:uLnTx/>
                  <a:uFillTx/>
                  <a:latin typeface="Arial"/>
                  <a:ea typeface="ＭＳ Ｐゴシック" pitchFamily="-80" charset="-128"/>
                  <a:cs typeface="+mn-cs"/>
                </a:rPr>
                <a:t>Forelæs-ning</a:t>
              </a:r>
              <a:endPar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endParaRPr>
            </a:p>
          </p:txBody>
        </p:sp>
        <p:sp>
          <p:nvSpPr>
            <p:cNvPr id="43" name="TextBox 42"/>
            <p:cNvSpPr txBox="1"/>
            <p:nvPr/>
          </p:nvSpPr>
          <p:spPr>
            <a:xfrm>
              <a:off x="1558701" y="3615779"/>
              <a:ext cx="2603850" cy="94237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rPr>
                <a:t>Øvelser med </a:t>
              </a:r>
              <a:r>
                <a:rPr kumimoji="0" lang="da-DK" sz="1800" b="0" i="0" u="none" strike="noStrike" kern="1200" cap="none" spc="0" normalizeH="0" baseline="0" noProof="0" dirty="0" err="1">
                  <a:ln>
                    <a:noFill/>
                  </a:ln>
                  <a:solidFill>
                    <a:srgbClr val="000000"/>
                  </a:solidFill>
                  <a:effectLst/>
                  <a:uLnTx/>
                  <a:uFillTx/>
                  <a:latin typeface="Arial"/>
                  <a:ea typeface="ＭＳ Ｐゴシック" pitchFamily="-80" charset="-128"/>
                  <a:cs typeface="+mn-cs"/>
                </a:rPr>
                <a:t>TA’er</a:t>
              </a:r>
              <a:endPar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endParaRPr>
            </a:p>
          </p:txBody>
        </p:sp>
        <p:sp>
          <p:nvSpPr>
            <p:cNvPr id="44" name="TextBox 43"/>
            <p:cNvSpPr txBox="1"/>
            <p:nvPr/>
          </p:nvSpPr>
          <p:spPr>
            <a:xfrm>
              <a:off x="1591375" y="5256737"/>
              <a:ext cx="2491817" cy="94237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Arial"/>
                  <a:ea typeface="ＭＳ Ｐゴシック" pitchFamily="-80" charset="-128"/>
                  <a:cs typeface="+mn-cs"/>
                </a:rPr>
                <a:t>Dagens Test (DT)</a:t>
              </a:r>
            </a:p>
          </p:txBody>
        </p:sp>
      </p:grpSp>
    </p:spTree>
    <p:extLst>
      <p:ext uri="{BB962C8B-B14F-4D97-AF65-F5344CB8AC3E}">
        <p14:creationId xmlns:p14="http://schemas.microsoft.com/office/powerpoint/2010/main" val="197102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MAM- Temaøvelser</a:t>
            </a:r>
          </a:p>
        </p:txBody>
      </p:sp>
      <p:sp>
        <p:nvSpPr>
          <p:cNvPr id="4" name="Slide Number Placeholder 3"/>
          <p:cNvSpPr>
            <a:spLocks noGrp="1"/>
          </p:cNvSpPr>
          <p:nvPr>
            <p:ph type="sldNum" sz="quarter" idx="1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103EA872-A674-449B-A120-B97244F8E91D}" type="slidenum">
              <a:rPr kumimoji="0" lang="en-GB" sz="700" b="1" i="0" u="none" strike="noStrike" kern="1200" cap="none" spc="0" normalizeH="0" baseline="0" noProof="0" smtClean="0">
                <a:ln>
                  <a:noFill/>
                </a:ln>
                <a:solidFill>
                  <a:srgbClr val="FFFFFF"/>
                </a:solidFill>
                <a:effectLst/>
                <a:uLnTx/>
                <a:uFillTx/>
                <a:latin typeface="Arial"/>
                <a:ea typeface="ＭＳ Ｐゴシック" pitchFamily="-80" charset="-128"/>
                <a:cs typeface="+mn-cs"/>
              </a:rPr>
              <a:pPr marL="0" marR="0" lvl="0" indent="0" algn="l" defTabSz="914400" rtl="0" eaLnBrk="1" fontAlgn="base" latinLnBrk="0" hangingPunct="1">
                <a:lnSpc>
                  <a:spcPct val="100000"/>
                </a:lnSpc>
                <a:spcBef>
                  <a:spcPct val="50000"/>
                </a:spcBef>
                <a:spcAft>
                  <a:spcPct val="0"/>
                </a:spcAft>
                <a:buClrTx/>
                <a:buSzTx/>
                <a:buFontTx/>
                <a:buNone/>
                <a:tabLst/>
                <a:defRPr/>
              </a:pPr>
              <a:t>9</a:t>
            </a:fld>
            <a:endParaRPr kumimoji="0" lang="en-GB" sz="700" b="1" i="0" u="none" strike="noStrike" kern="1200" cap="none" spc="0" normalizeH="0" baseline="0" noProof="0" dirty="0">
              <a:ln>
                <a:noFill/>
              </a:ln>
              <a:solidFill>
                <a:srgbClr val="FFFFFF"/>
              </a:solidFill>
              <a:effectLst/>
              <a:uLnTx/>
              <a:uFillTx/>
              <a:latin typeface="Arial"/>
              <a:ea typeface="ＭＳ Ｐゴシック" pitchFamily="-80" charset="-128"/>
              <a:cs typeface="+mn-cs"/>
            </a:endParaRPr>
          </a:p>
        </p:txBody>
      </p:sp>
      <p:sp>
        <p:nvSpPr>
          <p:cNvPr id="5" name="Rectangle 4"/>
          <p:cNvSpPr/>
          <p:nvPr/>
        </p:nvSpPr>
        <p:spPr>
          <a:xfrm>
            <a:off x="3369920" y="2081748"/>
            <a:ext cx="5409506" cy="3939540"/>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a-DK" sz="2000" b="0" i="0" u="none" strike="noStrike" kern="1200" cap="none" spc="0" normalizeH="0" baseline="0" noProof="0" dirty="0">
                <a:ln>
                  <a:noFill/>
                </a:ln>
                <a:solidFill>
                  <a:srgbClr val="000000"/>
                </a:solidFill>
                <a:effectLst/>
                <a:uLnTx/>
                <a:uFillTx/>
                <a:latin typeface="Arial"/>
                <a:ea typeface="ＭＳ Ｐゴシック" pitchFamily="-80" charset="-128"/>
                <a:cs typeface="+mn-cs"/>
              </a:rPr>
              <a:t>Fire-fem forskellige varianter af temaøvelsen opdelt efter ”uddannelsesfamilier”</a:t>
            </a:r>
          </a:p>
          <a:p>
            <a:pPr marL="800100" marR="0" lvl="1" indent="-342900" algn="l" defTabSz="914400" rtl="0" eaLnBrk="1" fontAlgn="base" latinLnBrk="0" hangingPunct="1">
              <a:lnSpc>
                <a:spcPct val="100000"/>
              </a:lnSpc>
              <a:spcBef>
                <a:spcPct val="50000"/>
              </a:spcBef>
              <a:spcAft>
                <a:spcPct val="0"/>
              </a:spcAft>
              <a:buClrTx/>
              <a:buSzTx/>
              <a:buFontTx/>
              <a:buChar char="-"/>
              <a:tabLst/>
              <a:defRPr/>
            </a:pPr>
            <a:r>
              <a:rPr kumimoji="0" lang="da-DK" sz="2000" b="0" i="0" u="none" strike="noStrike" kern="1200" cap="none" spc="0" normalizeH="0" baseline="0" noProof="0" dirty="0">
                <a:ln>
                  <a:noFill/>
                </a:ln>
                <a:solidFill>
                  <a:srgbClr val="000000"/>
                </a:solidFill>
                <a:effectLst/>
                <a:uLnTx/>
                <a:uFillTx/>
                <a:latin typeface="Arial"/>
                <a:ea typeface="ＭＳ Ｐゴシック" pitchFamily="-80" charset="-128"/>
                <a:cs typeface="+mn-cs"/>
              </a:rPr>
              <a:t>Kemi/Bio</a:t>
            </a:r>
          </a:p>
          <a:p>
            <a:pPr marL="800100" marR="0" lvl="1" indent="-342900" algn="l" defTabSz="914400" rtl="0" eaLnBrk="1" fontAlgn="base" latinLnBrk="0" hangingPunct="1">
              <a:lnSpc>
                <a:spcPct val="100000"/>
              </a:lnSpc>
              <a:spcBef>
                <a:spcPct val="50000"/>
              </a:spcBef>
              <a:spcAft>
                <a:spcPct val="0"/>
              </a:spcAft>
              <a:buClrTx/>
              <a:buSzTx/>
              <a:buFontTx/>
              <a:buChar char="-"/>
              <a:tabLst/>
              <a:defRPr/>
            </a:pPr>
            <a:r>
              <a:rPr kumimoji="0" lang="da-DK" sz="2000" b="0" i="0" u="none" strike="noStrike" kern="1200" cap="none" spc="0" normalizeH="0" baseline="0" noProof="0" dirty="0">
                <a:ln>
                  <a:noFill/>
                </a:ln>
                <a:solidFill>
                  <a:srgbClr val="000000"/>
                </a:solidFill>
                <a:effectLst/>
                <a:uLnTx/>
                <a:uFillTx/>
                <a:latin typeface="Arial"/>
                <a:ea typeface="ＭＳ Ｐゴシック" pitchFamily="-80" charset="-128"/>
                <a:cs typeface="+mn-cs"/>
              </a:rPr>
              <a:t>Industri</a:t>
            </a:r>
          </a:p>
          <a:p>
            <a:pPr marL="800100" marR="0" lvl="1" indent="-342900" algn="l" defTabSz="914400" rtl="0" eaLnBrk="1" fontAlgn="base" latinLnBrk="0" hangingPunct="1">
              <a:lnSpc>
                <a:spcPct val="100000"/>
              </a:lnSpc>
              <a:spcBef>
                <a:spcPct val="50000"/>
              </a:spcBef>
              <a:spcAft>
                <a:spcPct val="0"/>
              </a:spcAft>
              <a:buClrTx/>
              <a:buSzTx/>
              <a:buFontTx/>
              <a:buChar char="-"/>
              <a:tabLst/>
              <a:defRPr/>
            </a:pPr>
            <a:r>
              <a:rPr kumimoji="0" lang="da-DK" sz="2000" b="0" i="0" u="none" strike="noStrike" kern="1200" cap="none" spc="0" normalizeH="0" baseline="0" noProof="0" dirty="0">
                <a:ln>
                  <a:noFill/>
                </a:ln>
                <a:solidFill>
                  <a:srgbClr val="000000"/>
                </a:solidFill>
                <a:effectLst/>
                <a:uLnTx/>
                <a:uFillTx/>
                <a:latin typeface="Arial"/>
                <a:ea typeface="ＭＳ Ｐゴシック" pitchFamily="-80" charset="-128"/>
                <a:cs typeface="+mn-cs"/>
              </a:rPr>
              <a:t>Bygge/Anlæg</a:t>
            </a:r>
          </a:p>
          <a:p>
            <a:pPr marL="800100" marR="0" lvl="1" indent="-342900" algn="l" defTabSz="914400" rtl="0" eaLnBrk="1" fontAlgn="base" latinLnBrk="0" hangingPunct="1">
              <a:lnSpc>
                <a:spcPct val="100000"/>
              </a:lnSpc>
              <a:spcBef>
                <a:spcPct val="50000"/>
              </a:spcBef>
              <a:spcAft>
                <a:spcPct val="0"/>
              </a:spcAft>
              <a:buClrTx/>
              <a:buSzTx/>
              <a:buFontTx/>
              <a:buChar char="-"/>
              <a:tabLst/>
              <a:defRPr/>
            </a:pPr>
            <a:r>
              <a:rPr kumimoji="0" lang="da-DK" sz="2000" b="0" i="0" u="none" strike="noStrike" kern="1200" cap="none" spc="0" normalizeH="0" baseline="0" noProof="0" dirty="0">
                <a:ln>
                  <a:noFill/>
                </a:ln>
                <a:solidFill>
                  <a:srgbClr val="000000"/>
                </a:solidFill>
                <a:effectLst/>
                <a:uLnTx/>
                <a:uFillTx/>
                <a:latin typeface="Arial"/>
                <a:ea typeface="ＭＳ Ｐゴシック" pitchFamily="-80" charset="-128"/>
                <a:cs typeface="+mn-cs"/>
              </a:rPr>
              <a:t>Software</a:t>
            </a:r>
          </a:p>
          <a:p>
            <a:pPr marL="800100" marR="0" lvl="1" indent="-342900" algn="l" defTabSz="914400" rtl="0" eaLnBrk="1" fontAlgn="base" latinLnBrk="0" hangingPunct="1">
              <a:lnSpc>
                <a:spcPct val="100000"/>
              </a:lnSpc>
              <a:spcBef>
                <a:spcPct val="50000"/>
              </a:spcBef>
              <a:spcAft>
                <a:spcPct val="0"/>
              </a:spcAft>
              <a:buClrTx/>
              <a:buSzTx/>
              <a:buFontTx/>
              <a:buChar char="-"/>
              <a:tabLst/>
              <a:defRPr/>
            </a:pPr>
            <a:r>
              <a:rPr kumimoji="0" lang="da-DK" sz="2000" b="0" i="0" u="none" strike="noStrike" kern="1200" cap="none" spc="0" normalizeH="0" baseline="0" noProof="0" dirty="0" err="1">
                <a:ln>
                  <a:noFill/>
                </a:ln>
                <a:solidFill>
                  <a:srgbClr val="000000"/>
                </a:solidFill>
                <a:effectLst/>
                <a:uLnTx/>
                <a:uFillTx/>
                <a:latin typeface="Arial"/>
                <a:ea typeface="ＭＳ Ｐゴシック" pitchFamily="-80" charset="-128"/>
                <a:cs typeface="+mn-cs"/>
              </a:rPr>
              <a:t>Elektro</a:t>
            </a:r>
            <a:r>
              <a:rPr kumimoji="0" lang="da-DK" sz="2000" b="0" i="0" u="none" strike="noStrike" kern="1200" cap="none" spc="0" normalizeH="0" baseline="0" noProof="0" dirty="0">
                <a:ln>
                  <a:noFill/>
                </a:ln>
                <a:solidFill>
                  <a:srgbClr val="000000"/>
                </a:solidFill>
                <a:effectLst/>
                <a:uLnTx/>
                <a:uFillTx/>
                <a:latin typeface="Arial"/>
                <a:ea typeface="ＭＳ Ｐゴシック" pitchFamily="-80" charset="-128"/>
                <a:cs typeface="+mn-cs"/>
              </a:rPr>
              <a:t>/Energi</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a-DK" sz="2000" b="0" i="0" u="none" strike="noStrike" kern="1200" cap="none" spc="0" normalizeH="0" baseline="0" noProof="0" dirty="0">
                <a:ln>
                  <a:noFill/>
                </a:ln>
                <a:solidFill>
                  <a:srgbClr val="000000"/>
                </a:solidFill>
                <a:effectLst/>
                <a:uLnTx/>
                <a:uFillTx/>
                <a:latin typeface="Arial"/>
                <a:ea typeface="ＭＳ Ｐゴシック" pitchFamily="-80" charset="-128"/>
                <a:cs typeface="+mn-cs"/>
              </a:rPr>
              <a:t>Udvikles i samarbejde med studieledere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a-DK" sz="2000" b="0" i="0" u="none" strike="noStrike" kern="1200" cap="none" spc="0" normalizeH="0" baseline="0" noProof="0" dirty="0">
              <a:ln>
                <a:noFill/>
              </a:ln>
              <a:solidFill>
                <a:srgbClr val="000000"/>
              </a:solidFill>
              <a:effectLst/>
              <a:uLnTx/>
              <a:uFillTx/>
              <a:latin typeface="Arial"/>
              <a:ea typeface="ＭＳ Ｐゴシック" pitchFamily="-80" charset="-128"/>
              <a:cs typeface="+mn-cs"/>
            </a:endParaRPr>
          </a:p>
        </p:txBody>
      </p:sp>
      <p:sp>
        <p:nvSpPr>
          <p:cNvPr id="6" name="Rounded Rectangle 5"/>
          <p:cNvSpPr/>
          <p:nvPr/>
        </p:nvSpPr>
        <p:spPr bwMode="auto">
          <a:xfrm>
            <a:off x="2926854" y="1998598"/>
            <a:ext cx="6131697" cy="3652106"/>
          </a:xfrm>
          <a:prstGeom prst="roundRect">
            <a:avLst>
              <a:gd name="adj" fmla="val 7316"/>
            </a:avLst>
          </a:prstGeom>
          <a:noFill/>
          <a:ln w="9525" cap="flat" cmpd="sng" algn="ctr">
            <a:solidFill>
              <a:schemeClr val="bg1">
                <a:lumMod val="50000"/>
              </a:schemeClr>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dirty="0" err="1">
              <a:ln>
                <a:noFill/>
              </a:ln>
              <a:solidFill>
                <a:srgbClr val="FFFFFF"/>
              </a:solidFill>
              <a:effectLst/>
              <a:uLnTx/>
              <a:uFillTx/>
              <a:latin typeface="Arial"/>
              <a:ea typeface="ＭＳ Ｐゴシック" pitchFamily="-80" charset="-128"/>
              <a:cs typeface="+mn-cs"/>
            </a:endParaRPr>
          </a:p>
        </p:txBody>
      </p:sp>
    </p:spTree>
    <p:extLst>
      <p:ext uri="{BB962C8B-B14F-4D97-AF65-F5344CB8AC3E}">
        <p14:creationId xmlns:p14="http://schemas.microsoft.com/office/powerpoint/2010/main" val="1139049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10.xml><?xml version="1.0" encoding="utf-8"?>
<p:tagLst xmlns:a="http://schemas.openxmlformats.org/drawingml/2006/main" xmlns:r="http://schemas.openxmlformats.org/officeDocument/2006/relationships" xmlns:p="http://schemas.openxmlformats.org/presentationml/2006/main">
  <p:tag name="SHAPE_LOCKS" val="0"/>
</p:tagLst>
</file>

<file path=ppt/tags/tag11.xml><?xml version="1.0" encoding="utf-8"?>
<p:tagLst xmlns:a="http://schemas.openxmlformats.org/drawingml/2006/main" xmlns:r="http://schemas.openxmlformats.org/officeDocument/2006/relationships" xmlns:p="http://schemas.openxmlformats.org/presentationml/2006/main">
  <p:tag name="SHAPE_LOCKS" val="0"/>
</p:tagLst>
</file>

<file path=ppt/tags/tag12.xml><?xml version="1.0" encoding="utf-8"?>
<p:tagLst xmlns:a="http://schemas.openxmlformats.org/drawingml/2006/main" xmlns:r="http://schemas.openxmlformats.org/officeDocument/2006/relationships" xmlns:p="http://schemas.openxmlformats.org/presentationml/2006/main">
  <p:tag name="SHAPE_LOCKS" val="0"/>
</p:tagLst>
</file>

<file path=ppt/tags/tag13.xml><?xml version="1.0" encoding="utf-8"?>
<p:tagLst xmlns:a="http://schemas.openxmlformats.org/drawingml/2006/main" xmlns:r="http://schemas.openxmlformats.org/officeDocument/2006/relationships" xmlns:p="http://schemas.openxmlformats.org/presentationml/2006/main">
  <p:tag name="SHAPE_LOCKS" val="0"/>
</p:tagLst>
</file>

<file path=ppt/tags/tag14.xml><?xml version="1.0" encoding="utf-8"?>
<p:tagLst xmlns:a="http://schemas.openxmlformats.org/drawingml/2006/main" xmlns:r="http://schemas.openxmlformats.org/officeDocument/2006/relationships" xmlns:p="http://schemas.openxmlformats.org/presentationml/2006/main">
  <p:tag name="SHAPE_LOCKS" val="0"/>
</p:tagLst>
</file>

<file path=ppt/tags/tag15.xml><?xml version="1.0" encoding="utf-8"?>
<p:tagLst xmlns:a="http://schemas.openxmlformats.org/drawingml/2006/main" xmlns:r="http://schemas.openxmlformats.org/officeDocument/2006/relationships" xmlns:p="http://schemas.openxmlformats.org/presentationml/2006/main">
  <p:tag name="SHAPE_LOCKS" val="0"/>
</p:tagLst>
</file>

<file path=ppt/tags/tag16.xml><?xml version="1.0" encoding="utf-8"?>
<p:tagLst xmlns:a="http://schemas.openxmlformats.org/drawingml/2006/main" xmlns:r="http://schemas.openxmlformats.org/officeDocument/2006/relationships" xmlns:p="http://schemas.openxmlformats.org/presentationml/2006/main">
  <p:tag name="SHAPE_LOCKS" val="0"/>
</p:tagLst>
</file>

<file path=ppt/tags/tag17.xml><?xml version="1.0" encoding="utf-8"?>
<p:tagLst xmlns:a="http://schemas.openxmlformats.org/drawingml/2006/main" xmlns:r="http://schemas.openxmlformats.org/officeDocument/2006/relationships" xmlns:p="http://schemas.openxmlformats.org/presentationml/2006/main">
  <p:tag name="SHAPE_LOCKS" val="0"/>
</p:tagLst>
</file>

<file path=ppt/tags/tag18.xml><?xml version="1.0" encoding="utf-8"?>
<p:tagLst xmlns:a="http://schemas.openxmlformats.org/drawingml/2006/main" xmlns:r="http://schemas.openxmlformats.org/officeDocument/2006/relationships" xmlns:p="http://schemas.openxmlformats.org/presentationml/2006/main">
  <p:tag name="SHAPE_LOCKS" val="0"/>
</p:tagLst>
</file>

<file path=ppt/tags/tag19.xml><?xml version="1.0" encoding="utf-8"?>
<p:tagLst xmlns:a="http://schemas.openxmlformats.org/drawingml/2006/main" xmlns:r="http://schemas.openxmlformats.org/officeDocument/2006/relationships" xmlns:p="http://schemas.openxmlformats.org/presentationml/2006/main">
  <p:tag name="SHAPE_LOCKS" val="0"/>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20.xml><?xml version="1.0" encoding="utf-8"?>
<p:tagLst xmlns:a="http://schemas.openxmlformats.org/drawingml/2006/main" xmlns:r="http://schemas.openxmlformats.org/officeDocument/2006/relationships" xmlns:p="http://schemas.openxmlformats.org/presentationml/2006/main">
  <p:tag name="SHAPE_LOCKS" val="0"/>
</p:tagLst>
</file>

<file path=ppt/tags/tag21.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ags/tag6.xml><?xml version="1.0" encoding="utf-8"?>
<p:tagLst xmlns:a="http://schemas.openxmlformats.org/drawingml/2006/main" xmlns:r="http://schemas.openxmlformats.org/officeDocument/2006/relationships" xmlns:p="http://schemas.openxmlformats.org/presentationml/2006/main">
  <p:tag name="SHAPE_LOCKS" val="0"/>
</p:tagLst>
</file>

<file path=ppt/tags/tag7.xml><?xml version="1.0" encoding="utf-8"?>
<p:tagLst xmlns:a="http://schemas.openxmlformats.org/drawingml/2006/main" xmlns:r="http://schemas.openxmlformats.org/officeDocument/2006/relationships" xmlns:p="http://schemas.openxmlformats.org/presentationml/2006/main">
  <p:tag name="SHAPE_LOCKS" val="0"/>
</p:tagLst>
</file>

<file path=ppt/tags/tag8.xml><?xml version="1.0" encoding="utf-8"?>
<p:tagLst xmlns:a="http://schemas.openxmlformats.org/drawingml/2006/main" xmlns:r="http://schemas.openxmlformats.org/officeDocument/2006/relationships" xmlns:p="http://schemas.openxmlformats.org/presentationml/2006/main">
  <p:tag name="SHAPE_LOCKS" val="0"/>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2.xml><?xml version="1.0" encoding="utf-8"?>
<a:theme xmlns:a="http://schemas.openxmlformats.org/drawingml/2006/main" name="1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3.xml><?xml version="1.0" encoding="utf-8"?>
<a:theme xmlns:a="http://schemas.openxmlformats.org/drawingml/2006/main" name="2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1 DTU Template.potx" id="{DCBB0D47-5BC6-435C-9126-D3D343B0B928}" vid="{2DC669D5-2566-4482-AB47-A5699F5A4350}"/>
    </a:ext>
  </a:extLst>
</a:theme>
</file>

<file path=ppt/theme/theme4.xml><?xml version="1.0" encoding="utf-8"?>
<a:theme xmlns:a="http://schemas.openxmlformats.org/drawingml/2006/main" name="3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DTU Template 16_9 - Corporate red-ENG.potx" id="{ED70A225-5B60-42AC-912C-67898019C42C}" vid="{E9106579-58D4-45CA-A6E9-5E2F157EFB5C}"/>
    </a:ext>
  </a:extLst>
</a:theme>
</file>

<file path=ppt/theme/theme5.xml><?xml version="1.0" encoding="utf-8"?>
<a:theme xmlns:a="http://schemas.openxmlformats.org/drawingml/2006/main" name="4_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21.xml><?xml version="1.0" encoding="utf-8"?>
<TemplafySlideTemplateConfiguration><![CDATA[{"documentContentValidatorConfiguration":{"enableDocumentContentValidator":false,"documentContentValidatorVersion":0},"elementsMetadata":[],"slideId":"636957682264213454","enableDocumentContentUpdater":true,"version":"1.2"}]]></TemplafySlideTemplateConfiguration>
</file>

<file path=customXml/item22.xml><?xml version="1.0" encoding="utf-8"?>
<TemplafySlideFormConfiguration><![CDATA[{"formFields":[],"formDataEntries":[]}]]></TemplafySlideFormConfiguration>
</file>

<file path=customXml/item23.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4.xml><?xml version="1.0" encoding="utf-8"?>
<TemplafySlideTemplateConfiguration><![CDATA[{"documentContentValidatorConfiguration":{"enableDocumentContentValidator":false,"documentContentValidatorVersion":0},"elementsMetadata":[],"slideId":"636957682264213454","enableDocumentContentUpdater":true,"version":"1.2"}]]></TemplafySlideTemplateConfiguration>
</file>

<file path=customXml/item25.xml><?xml version="1.0" encoding="utf-8"?>
<TemplafySlideFormConfiguration><![CDATA[{"formFields":[],"formDataEntries":[]}]]></TemplafySlideFormConfiguration>
</file>

<file path=customXml/item26.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7.xml><?xml version="1.0" encoding="utf-8"?>
<TemplafySlideFormConfiguration><![CDATA[{"formFields":[],"formDataEntries":[]}]]></TemplafySlideFormConfiguration>
</file>

<file path=customXml/item28.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2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30.xml><?xml version="1.0" encoding="utf-8"?>
<TemplafySlideFormConfiguration><![CDATA[{"formFields":[],"formDataEntries":[]}]]></TemplafySlideFormConfiguration>
</file>

<file path=customXml/item31.xml><?xml version="1.0" encoding="utf-8"?>
<TemplafySlideFormConfiguration><![CDATA[{"formFields":[],"formDataEntries":[]}]]></TemplafySlideFormConfiguration>
</file>

<file path=customXml/item32.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33.xml><?xml version="1.0" encoding="utf-8"?>
<TemplafySlideTemplateConfiguration><![CDATA[{"documentContentValidatorConfiguration":{"enableDocumentContentValidator":false,"documentContentValidatorVersion":0},"elementsMetadata":[],"slideId":"636957680393408390","enableDocumentContentUpdater":true,"version":"1.2"}]]></TemplafySlideTemplateConfiguration>
</file>

<file path=customXml/item34.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5.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36.xml><?xml version="1.0" encoding="utf-8"?>
<TemplafyFormConfiguration><![CDATA[{"formFields":[{"required":false,"helpTexts":{"prefix":"","postfix":""},"spacing":{},"type":"datePicker","name":"Date","label":"Date","fullyQualifiedName":"Date"},{"required":false,"placeholder":"","lines":0,"helpTexts":{"prefix":"","postfix":""},"spacing":{},"type":"textBox","name":"PresentationTitle","label":"Presentation title","fullyQualifiedName":"PresentationTitle"}],"formDataEntries":[{"name":"Date","value":"Q10jU51weVjWWOh7fUMN4Q=="},{"name":"PresentationTitle","value":"Ohgschz2V6xOUnRtsaolqA=="}]}]]></TemplafyFormConfiguration>
</file>

<file path=customXml/item37.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38.xml><?xml version="1.0" encoding="utf-8"?>
<TemplafySlideFormConfiguration><![CDATA[{"formFields":[],"formDataEntries":[]}]]></TemplafySlideFormConfiguration>
</file>

<file path=customXml/item3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4.xml><?xml version="1.0" encoding="utf-8"?>
<TemplafySlideFormConfiguration><![CDATA[{"formFields":[],"formDataEntries":[]}]]></TemplafySlideFormConfiguration>
</file>

<file path=customXml/item40.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41.xml><?xml version="1.0" encoding="utf-8"?>
<TemplafySlideTemplateConfiguration><![CDATA[{"elementsMetadata":[],"enableDocumentContentUpdater":true,"documentContentValidatorConfiguration":{"enableDocumentContentValidator":false,"documentContentValidatorVersion":0},"slideId":"636837486366003040","version":"1.2"}]]></TemplafySlideTemplateConfiguration>
</file>

<file path=customXml/item42.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43.xml><?xml version="1.0" encoding="utf-8"?>
<TemplafySlideFormConfiguration><![CDATA[{"formFields":[],"formDataEntries":[]}]]></TemplafySlideFormConfiguration>
</file>

<file path=customXml/item44.xml><?xml version="1.0" encoding="utf-8"?>
<TemplafySlideFormConfiguration><![CDATA[{"formFields":[],"formDataEntries":[]}]]></TemplafySlideFormConfiguration>
</file>

<file path=customXml/item45.xml><?xml version="1.0" encoding="utf-8"?>
<TemplafySlideFormConfiguration><![CDATA[{"formFields":[],"formDataEntries":[]}]]></TemplafySlideFormConfiguration>
</file>

<file path=customXml/item4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47.xml><?xml version="1.0" encoding="utf-8"?>
<TemplafySlideTemplateConfiguration><![CDATA[{"documentContentValidatorConfiguration":{"enableDocumentContentValidator":false,"documentContentValidatorVersion":0},"elementsMetadata":[],"slideId":"636957680393408390","enableDocumentContentUpdater":true,"version":"1.2"}]]></TemplafySlideTemplateConfiguration>
</file>

<file path=customXml/item48.xml><?xml version="1.0" encoding="utf-8"?>
<TemplafySlideFormConfiguration><![CDATA[{"formFields":[],"formDataEntries":[]}]]></TemplafySlideFormConfiguration>
</file>

<file path=customXml/item49.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5.xml><?xml version="1.0" encoding="utf-8"?>
<TemplafySlideTemplateConfiguration><![CDATA[{"documentContentValidatorConfiguration":{"enableDocumentContentValidator":false,"documentContentValidatorVersion":0},"elementsMetadata":[],"slideId":"636957680393408390","enableDocumentContentUpdater":true,"version":"1.2"}]]></TemplafySlideTemplateConfiguration>
</file>

<file path=customXml/item50.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51.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52.xml><?xml version="1.0" encoding="utf-8"?>
<TemplafySlideFormConfiguration><![CDATA[{"formFields":[],"formDataEntries":[]}]]></TemplafySlideFormConfiguration>
</file>

<file path=customXml/item53.xml><?xml version="1.0" encoding="utf-8"?>
<TemplafySlideFormConfiguration><![CDATA[{"formFields":[],"formDataEntries":[]}]]></TemplafySlideFormConfiguration>
</file>

<file path=customXml/item54.xml><?xml version="1.0" encoding="utf-8"?>
<TemplafySlideTemplateConfiguration><![CDATA[{"elementsMetadata":[],"enableDocumentContentUpdater":true,"documentContentValidatorConfiguration":{"enableDocumentContentValidator":false,"documentContentValidatorVersion":0},"slideId":"636837486369128185","version":"1.2"}]]></TemplafySlideTemplateConfiguration>
</file>

<file path=customXml/item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C4803337-AA4E-474E-9C56-FC2340FE2080}">
  <ds:schemaRefs/>
</ds:datastoreItem>
</file>

<file path=customXml/itemProps10.xml><?xml version="1.0" encoding="utf-8"?>
<ds:datastoreItem xmlns:ds="http://schemas.openxmlformats.org/officeDocument/2006/customXml" ds:itemID="{417D4EDA-8EE0-49E9-A075-2DE33A58C3FC}">
  <ds:schemaRefs/>
</ds:datastoreItem>
</file>

<file path=customXml/itemProps11.xml><?xml version="1.0" encoding="utf-8"?>
<ds:datastoreItem xmlns:ds="http://schemas.openxmlformats.org/officeDocument/2006/customXml" ds:itemID="{D5299AD0-7AE0-48E1-81A2-AB0346FDD563}">
  <ds:schemaRefs/>
</ds:datastoreItem>
</file>

<file path=customXml/itemProps12.xml><?xml version="1.0" encoding="utf-8"?>
<ds:datastoreItem xmlns:ds="http://schemas.openxmlformats.org/officeDocument/2006/customXml" ds:itemID="{E15725F5-A825-4315-8B7A-12A35F33331F}">
  <ds:schemaRefs/>
</ds:datastoreItem>
</file>

<file path=customXml/itemProps13.xml><?xml version="1.0" encoding="utf-8"?>
<ds:datastoreItem xmlns:ds="http://schemas.openxmlformats.org/officeDocument/2006/customXml" ds:itemID="{47B3D115-B122-43A7-B0C4-FFA7631B48E0}">
  <ds:schemaRefs/>
</ds:datastoreItem>
</file>

<file path=customXml/itemProps14.xml><?xml version="1.0" encoding="utf-8"?>
<ds:datastoreItem xmlns:ds="http://schemas.openxmlformats.org/officeDocument/2006/customXml" ds:itemID="{4C9AE9E2-859B-42B9-AE50-5A10E70AB23A}">
  <ds:schemaRefs/>
</ds:datastoreItem>
</file>

<file path=customXml/itemProps15.xml><?xml version="1.0" encoding="utf-8"?>
<ds:datastoreItem xmlns:ds="http://schemas.openxmlformats.org/officeDocument/2006/customXml" ds:itemID="{FCAE5359-70EB-43D5-B270-CCC392660D8F}">
  <ds:schemaRefs/>
</ds:datastoreItem>
</file>

<file path=customXml/itemProps16.xml><?xml version="1.0" encoding="utf-8"?>
<ds:datastoreItem xmlns:ds="http://schemas.openxmlformats.org/officeDocument/2006/customXml" ds:itemID="{A490DA1C-98C7-48AE-87CC-25E27C756398}">
  <ds:schemaRefs/>
</ds:datastoreItem>
</file>

<file path=customXml/itemProps17.xml><?xml version="1.0" encoding="utf-8"?>
<ds:datastoreItem xmlns:ds="http://schemas.openxmlformats.org/officeDocument/2006/customXml" ds:itemID="{46BDC443-BFC3-4518-BA20-9B383310200D}">
  <ds:schemaRefs/>
</ds:datastoreItem>
</file>

<file path=customXml/itemProps18.xml><?xml version="1.0" encoding="utf-8"?>
<ds:datastoreItem xmlns:ds="http://schemas.openxmlformats.org/officeDocument/2006/customXml" ds:itemID="{2095F8B8-8FDA-45C6-A127-D78E8890913E}">
  <ds:schemaRefs/>
</ds:datastoreItem>
</file>

<file path=customXml/itemProps19.xml><?xml version="1.0" encoding="utf-8"?>
<ds:datastoreItem xmlns:ds="http://schemas.openxmlformats.org/officeDocument/2006/customXml" ds:itemID="{3EB1C4E2-D387-4E1B-A19B-5C5B66EEF3A1}">
  <ds:schemaRefs/>
</ds:datastoreItem>
</file>

<file path=customXml/itemProps2.xml><?xml version="1.0" encoding="utf-8"?>
<ds:datastoreItem xmlns:ds="http://schemas.openxmlformats.org/officeDocument/2006/customXml" ds:itemID="{8660AB89-308F-4A34-B01B-CC1A9333F1B1}">
  <ds:schemaRefs/>
</ds:datastoreItem>
</file>

<file path=customXml/itemProps20.xml><?xml version="1.0" encoding="utf-8"?>
<ds:datastoreItem xmlns:ds="http://schemas.openxmlformats.org/officeDocument/2006/customXml" ds:itemID="{6BC7E7A9-36A7-4810-9681-62BEC52534BE}">
  <ds:schemaRefs/>
</ds:datastoreItem>
</file>

<file path=customXml/itemProps21.xml><?xml version="1.0" encoding="utf-8"?>
<ds:datastoreItem xmlns:ds="http://schemas.openxmlformats.org/officeDocument/2006/customXml" ds:itemID="{07FD7D87-9D93-45B5-911A-F9AC9EE1175F}">
  <ds:schemaRefs/>
</ds:datastoreItem>
</file>

<file path=customXml/itemProps22.xml><?xml version="1.0" encoding="utf-8"?>
<ds:datastoreItem xmlns:ds="http://schemas.openxmlformats.org/officeDocument/2006/customXml" ds:itemID="{65F89455-9F57-4E1A-AC3B-CF00CFDC8891}">
  <ds:schemaRefs/>
</ds:datastoreItem>
</file>

<file path=customXml/itemProps23.xml><?xml version="1.0" encoding="utf-8"?>
<ds:datastoreItem xmlns:ds="http://schemas.openxmlformats.org/officeDocument/2006/customXml" ds:itemID="{7B960112-46CF-41FC-9D0B-75D85E854D88}">
  <ds:schemaRefs/>
</ds:datastoreItem>
</file>

<file path=customXml/itemProps24.xml><?xml version="1.0" encoding="utf-8"?>
<ds:datastoreItem xmlns:ds="http://schemas.openxmlformats.org/officeDocument/2006/customXml" ds:itemID="{B30A78E7-315B-4170-8116-72928D1FEAD9}">
  <ds:schemaRefs/>
</ds:datastoreItem>
</file>

<file path=customXml/itemProps25.xml><?xml version="1.0" encoding="utf-8"?>
<ds:datastoreItem xmlns:ds="http://schemas.openxmlformats.org/officeDocument/2006/customXml" ds:itemID="{018B7846-90A5-4E6B-B5A0-E0BA2F6ABD7D}">
  <ds:schemaRefs/>
</ds:datastoreItem>
</file>

<file path=customXml/itemProps26.xml><?xml version="1.0" encoding="utf-8"?>
<ds:datastoreItem xmlns:ds="http://schemas.openxmlformats.org/officeDocument/2006/customXml" ds:itemID="{55649CFE-709F-45DD-80CC-FFBE0009E64A}">
  <ds:schemaRefs/>
</ds:datastoreItem>
</file>

<file path=customXml/itemProps27.xml><?xml version="1.0" encoding="utf-8"?>
<ds:datastoreItem xmlns:ds="http://schemas.openxmlformats.org/officeDocument/2006/customXml" ds:itemID="{EF3A2315-E053-448F-A76A-0D4FBCBE55E2}">
  <ds:schemaRefs/>
</ds:datastoreItem>
</file>

<file path=customXml/itemProps28.xml><?xml version="1.0" encoding="utf-8"?>
<ds:datastoreItem xmlns:ds="http://schemas.openxmlformats.org/officeDocument/2006/customXml" ds:itemID="{1449E5A2-292A-4B2F-8E2D-3B3E8D04EFB1}">
  <ds:schemaRefs/>
</ds:datastoreItem>
</file>

<file path=customXml/itemProps29.xml><?xml version="1.0" encoding="utf-8"?>
<ds:datastoreItem xmlns:ds="http://schemas.openxmlformats.org/officeDocument/2006/customXml" ds:itemID="{A9F760E9-7253-4B0C-A47C-372BC40FCE5F}">
  <ds:schemaRefs/>
</ds:datastoreItem>
</file>

<file path=customXml/itemProps3.xml><?xml version="1.0" encoding="utf-8"?>
<ds:datastoreItem xmlns:ds="http://schemas.openxmlformats.org/officeDocument/2006/customXml" ds:itemID="{4CCAC5F2-137E-4F0E-9BF7-EBE725CDF86A}">
  <ds:schemaRefs/>
</ds:datastoreItem>
</file>

<file path=customXml/itemProps30.xml><?xml version="1.0" encoding="utf-8"?>
<ds:datastoreItem xmlns:ds="http://schemas.openxmlformats.org/officeDocument/2006/customXml" ds:itemID="{B2905CB2-DD98-437C-BF25-9D0217BAC1F6}">
  <ds:schemaRefs/>
</ds:datastoreItem>
</file>

<file path=customXml/itemProps31.xml><?xml version="1.0" encoding="utf-8"?>
<ds:datastoreItem xmlns:ds="http://schemas.openxmlformats.org/officeDocument/2006/customXml" ds:itemID="{B7712A15-902D-4F87-9FE7-5811D427994E}">
  <ds:schemaRefs/>
</ds:datastoreItem>
</file>

<file path=customXml/itemProps32.xml><?xml version="1.0" encoding="utf-8"?>
<ds:datastoreItem xmlns:ds="http://schemas.openxmlformats.org/officeDocument/2006/customXml" ds:itemID="{1C8E2F37-38A7-490E-9236-2327D95CF4C3}">
  <ds:schemaRefs/>
</ds:datastoreItem>
</file>

<file path=customXml/itemProps33.xml><?xml version="1.0" encoding="utf-8"?>
<ds:datastoreItem xmlns:ds="http://schemas.openxmlformats.org/officeDocument/2006/customXml" ds:itemID="{BF8E4185-2579-4D84-A138-7A21AD20C287}">
  <ds:schemaRefs/>
</ds:datastoreItem>
</file>

<file path=customXml/itemProps34.xml><?xml version="1.0" encoding="utf-8"?>
<ds:datastoreItem xmlns:ds="http://schemas.openxmlformats.org/officeDocument/2006/customXml" ds:itemID="{0F091910-CF8C-4509-909A-C2DA201712D8}">
  <ds:schemaRefs/>
</ds:datastoreItem>
</file>

<file path=customXml/itemProps35.xml><?xml version="1.0" encoding="utf-8"?>
<ds:datastoreItem xmlns:ds="http://schemas.openxmlformats.org/officeDocument/2006/customXml" ds:itemID="{C794ECF6-459F-4C26-A8E4-0CA0FF87623D}">
  <ds:schemaRefs/>
</ds:datastoreItem>
</file>

<file path=customXml/itemProps36.xml><?xml version="1.0" encoding="utf-8"?>
<ds:datastoreItem xmlns:ds="http://schemas.openxmlformats.org/officeDocument/2006/customXml" ds:itemID="{05DC2B94-7C1B-4C14-83B0-9CD2A82C27E0}">
  <ds:schemaRefs/>
</ds:datastoreItem>
</file>

<file path=customXml/itemProps37.xml><?xml version="1.0" encoding="utf-8"?>
<ds:datastoreItem xmlns:ds="http://schemas.openxmlformats.org/officeDocument/2006/customXml" ds:itemID="{E9138637-1A0E-49A7-8965-B77969C21660}">
  <ds:schemaRefs/>
</ds:datastoreItem>
</file>

<file path=customXml/itemProps38.xml><?xml version="1.0" encoding="utf-8"?>
<ds:datastoreItem xmlns:ds="http://schemas.openxmlformats.org/officeDocument/2006/customXml" ds:itemID="{2C9D0DB9-4F64-4CAB-B24C-919618210D8D}">
  <ds:schemaRefs/>
</ds:datastoreItem>
</file>

<file path=customXml/itemProps39.xml><?xml version="1.0" encoding="utf-8"?>
<ds:datastoreItem xmlns:ds="http://schemas.openxmlformats.org/officeDocument/2006/customXml" ds:itemID="{7D0610F1-4D91-445F-8723-2AF65317A9BF}">
  <ds:schemaRefs/>
</ds:datastoreItem>
</file>

<file path=customXml/itemProps4.xml><?xml version="1.0" encoding="utf-8"?>
<ds:datastoreItem xmlns:ds="http://schemas.openxmlformats.org/officeDocument/2006/customXml" ds:itemID="{91CD67A7-67A4-4FAB-9AAF-E8222B5A10E0}">
  <ds:schemaRefs/>
</ds:datastoreItem>
</file>

<file path=customXml/itemProps40.xml><?xml version="1.0" encoding="utf-8"?>
<ds:datastoreItem xmlns:ds="http://schemas.openxmlformats.org/officeDocument/2006/customXml" ds:itemID="{D474DB2B-0782-4195-8B41-1363BDC4611A}">
  <ds:schemaRefs/>
</ds:datastoreItem>
</file>

<file path=customXml/itemProps41.xml><?xml version="1.0" encoding="utf-8"?>
<ds:datastoreItem xmlns:ds="http://schemas.openxmlformats.org/officeDocument/2006/customXml" ds:itemID="{E5957E33-0059-46CE-AE7B-582F67E40B53}">
  <ds:schemaRefs/>
</ds:datastoreItem>
</file>

<file path=customXml/itemProps42.xml><?xml version="1.0" encoding="utf-8"?>
<ds:datastoreItem xmlns:ds="http://schemas.openxmlformats.org/officeDocument/2006/customXml" ds:itemID="{1334258C-C3E7-4029-A615-C886A240FB15}">
  <ds:schemaRefs/>
</ds:datastoreItem>
</file>

<file path=customXml/itemProps43.xml><?xml version="1.0" encoding="utf-8"?>
<ds:datastoreItem xmlns:ds="http://schemas.openxmlformats.org/officeDocument/2006/customXml" ds:itemID="{ADAE71B7-F26B-4648-9342-0FA9CB697D94}">
  <ds:schemaRefs/>
</ds:datastoreItem>
</file>

<file path=customXml/itemProps44.xml><?xml version="1.0" encoding="utf-8"?>
<ds:datastoreItem xmlns:ds="http://schemas.openxmlformats.org/officeDocument/2006/customXml" ds:itemID="{0D1E4B47-5C9A-4AA5-9937-586CB4B8FA1F}">
  <ds:schemaRefs/>
</ds:datastoreItem>
</file>

<file path=customXml/itemProps45.xml><?xml version="1.0" encoding="utf-8"?>
<ds:datastoreItem xmlns:ds="http://schemas.openxmlformats.org/officeDocument/2006/customXml" ds:itemID="{516A698C-A5B4-4F71-8B21-DB0230CB1611}">
  <ds:schemaRefs/>
</ds:datastoreItem>
</file>

<file path=customXml/itemProps46.xml><?xml version="1.0" encoding="utf-8"?>
<ds:datastoreItem xmlns:ds="http://schemas.openxmlformats.org/officeDocument/2006/customXml" ds:itemID="{02E7CCCE-613B-4CED-B813-E473EA1E01B2}">
  <ds:schemaRefs/>
</ds:datastoreItem>
</file>

<file path=customXml/itemProps47.xml><?xml version="1.0" encoding="utf-8"?>
<ds:datastoreItem xmlns:ds="http://schemas.openxmlformats.org/officeDocument/2006/customXml" ds:itemID="{8DB30C13-8DEA-4340-9D19-6F9AEB57ACAB}">
  <ds:schemaRefs/>
</ds:datastoreItem>
</file>

<file path=customXml/itemProps48.xml><?xml version="1.0" encoding="utf-8"?>
<ds:datastoreItem xmlns:ds="http://schemas.openxmlformats.org/officeDocument/2006/customXml" ds:itemID="{EB0B1EB2-57B0-4C17-9AB9-1045646D5149}">
  <ds:schemaRefs/>
</ds:datastoreItem>
</file>

<file path=customXml/itemProps49.xml><?xml version="1.0" encoding="utf-8"?>
<ds:datastoreItem xmlns:ds="http://schemas.openxmlformats.org/officeDocument/2006/customXml" ds:itemID="{FA4559EB-78A4-4A25-BEBC-3AEAE4235227}">
  <ds:schemaRefs/>
</ds:datastoreItem>
</file>

<file path=customXml/itemProps5.xml><?xml version="1.0" encoding="utf-8"?>
<ds:datastoreItem xmlns:ds="http://schemas.openxmlformats.org/officeDocument/2006/customXml" ds:itemID="{ADE00AA6-2399-42A9-8681-A4DCDD9ECBDC}">
  <ds:schemaRefs/>
</ds:datastoreItem>
</file>

<file path=customXml/itemProps50.xml><?xml version="1.0" encoding="utf-8"?>
<ds:datastoreItem xmlns:ds="http://schemas.openxmlformats.org/officeDocument/2006/customXml" ds:itemID="{5F4F674F-F3E4-4657-B666-A838B4B2A6AF}">
  <ds:schemaRefs/>
</ds:datastoreItem>
</file>

<file path=customXml/itemProps51.xml><?xml version="1.0" encoding="utf-8"?>
<ds:datastoreItem xmlns:ds="http://schemas.openxmlformats.org/officeDocument/2006/customXml" ds:itemID="{8366FDCD-BAAA-4D3B-837C-B2F7CEA4C81C}">
  <ds:schemaRefs/>
</ds:datastoreItem>
</file>

<file path=customXml/itemProps52.xml><?xml version="1.0" encoding="utf-8"?>
<ds:datastoreItem xmlns:ds="http://schemas.openxmlformats.org/officeDocument/2006/customXml" ds:itemID="{F4C08C7F-F953-44DE-ACDE-930692BDDB0F}">
  <ds:schemaRefs/>
</ds:datastoreItem>
</file>

<file path=customXml/itemProps53.xml><?xml version="1.0" encoding="utf-8"?>
<ds:datastoreItem xmlns:ds="http://schemas.openxmlformats.org/officeDocument/2006/customXml" ds:itemID="{FA64DCD2-0D8E-46B7-B0BB-15D7B3B74A4D}">
  <ds:schemaRefs/>
</ds:datastoreItem>
</file>

<file path=customXml/itemProps54.xml><?xml version="1.0" encoding="utf-8"?>
<ds:datastoreItem xmlns:ds="http://schemas.openxmlformats.org/officeDocument/2006/customXml" ds:itemID="{FE510A6A-FCCE-4142-B6FA-C29203400196}">
  <ds:schemaRefs/>
</ds:datastoreItem>
</file>

<file path=customXml/itemProps6.xml><?xml version="1.0" encoding="utf-8"?>
<ds:datastoreItem xmlns:ds="http://schemas.openxmlformats.org/officeDocument/2006/customXml" ds:itemID="{8264F0D5-E66B-4C9D-B311-C8FFBDC2B05D}">
  <ds:schemaRefs/>
</ds:datastoreItem>
</file>

<file path=customXml/itemProps7.xml><?xml version="1.0" encoding="utf-8"?>
<ds:datastoreItem xmlns:ds="http://schemas.openxmlformats.org/officeDocument/2006/customXml" ds:itemID="{1BDFC27E-01EF-411F-A08E-E07AEFEF1763}">
  <ds:schemaRefs/>
</ds:datastoreItem>
</file>

<file path=customXml/itemProps8.xml><?xml version="1.0" encoding="utf-8"?>
<ds:datastoreItem xmlns:ds="http://schemas.openxmlformats.org/officeDocument/2006/customXml" ds:itemID="{2BDEF7B8-7723-4CA7-92B2-336F0FC0F3C2}">
  <ds:schemaRefs/>
</ds:datastoreItem>
</file>

<file path=customXml/itemProps9.xml><?xml version="1.0" encoding="utf-8"?>
<ds:datastoreItem xmlns:ds="http://schemas.openxmlformats.org/officeDocument/2006/customXml" ds:itemID="{E618FA3B-8A67-40AE-8AE5-229504AB69D3}">
  <ds:schemaRefs/>
</ds:datastoreItem>
</file>

<file path=docProps/app.xml><?xml version="1.0" encoding="utf-8"?>
<Properties xmlns="http://schemas.openxmlformats.org/officeDocument/2006/extended-properties" xmlns:vt="http://schemas.openxmlformats.org/officeDocument/2006/docPropsVTypes">
  <Template>blank</Template>
  <TotalTime>2258</TotalTime>
  <Words>2754</Words>
  <Application>Microsoft Office PowerPoint</Application>
  <PresentationFormat>Brugerdefineret</PresentationFormat>
  <Paragraphs>387</Paragraphs>
  <Slides>37</Slides>
  <Notes>9</Notes>
  <HiddenSlides>0</HiddenSlides>
  <MMClips>0</MMClips>
  <ScaleCrop>false</ScaleCrop>
  <HeadingPairs>
    <vt:vector size="6" baseType="variant">
      <vt:variant>
        <vt:lpstr>Benyttede skrifttyper</vt:lpstr>
      </vt:variant>
      <vt:variant>
        <vt:i4>7</vt:i4>
      </vt:variant>
      <vt:variant>
        <vt:lpstr>Tema</vt:lpstr>
      </vt:variant>
      <vt:variant>
        <vt:i4>5</vt:i4>
      </vt:variant>
      <vt:variant>
        <vt:lpstr>Slidetitler</vt:lpstr>
      </vt:variant>
      <vt:variant>
        <vt:i4>37</vt:i4>
      </vt:variant>
    </vt:vector>
  </HeadingPairs>
  <TitlesOfParts>
    <vt:vector size="49" baseType="lpstr">
      <vt:lpstr>Arial</vt:lpstr>
      <vt:lpstr>Calibri</vt:lpstr>
      <vt:lpstr>Roboto</vt:lpstr>
      <vt:lpstr>Symbol</vt:lpstr>
      <vt:lpstr>Times New Roman</vt:lpstr>
      <vt:lpstr>Verdana</vt:lpstr>
      <vt:lpstr>Wingdings</vt:lpstr>
      <vt:lpstr>Blank</vt:lpstr>
      <vt:lpstr>1_Blank</vt:lpstr>
      <vt:lpstr>2_Blank</vt:lpstr>
      <vt:lpstr>3_Blank</vt:lpstr>
      <vt:lpstr>4_Blank</vt:lpstr>
      <vt:lpstr>PowerPoint-præsentation</vt:lpstr>
      <vt:lpstr>DUU 29. feb. 2024 </vt:lpstr>
      <vt:lpstr>DAGSORDEN</vt:lpstr>
      <vt:lpstr>Revisionen af diplomingeniøruddannelsen</vt:lpstr>
      <vt:lpstr>PowerPoint-præsentation</vt:lpstr>
      <vt:lpstr>Delprojekt 1</vt:lpstr>
      <vt:lpstr>Matematik – de to nye kurser</vt:lpstr>
      <vt:lpstr>1. Semester fra sommeren 2024</vt:lpstr>
      <vt:lpstr>MAM- Temaøvelser</vt:lpstr>
      <vt:lpstr>2. Semester Lineær algebra og modellering 13 dage fra 8 til 15 (5 ECTS) </vt:lpstr>
      <vt:lpstr>Faglige familier/ fællesskaber</vt:lpstr>
      <vt:lpstr>Hvorfor familier? </vt:lpstr>
      <vt:lpstr>PowerPoint-præsentation</vt:lpstr>
      <vt:lpstr>PowerPoint-præsentation</vt:lpstr>
      <vt:lpstr>Implementering af de ni digitale temaer</vt:lpstr>
      <vt:lpstr>Hvorfor innovation på diplomingeniøruddannelsen?  </vt:lpstr>
      <vt:lpstr>Fremtidens universitetsuddannesler og undervisning</vt:lpstr>
      <vt:lpstr>Midtvejsevaluering af strategien </vt:lpstr>
      <vt:lpstr>Hvor kommer vi fra … </vt:lpstr>
      <vt:lpstr>Hvad har vi lært  - undervejs …</vt:lpstr>
      <vt:lpstr>Fremtidens universitetsuddannelser:  Aktiviteter i 2024</vt:lpstr>
      <vt:lpstr>Hvad tænker CUU??</vt:lpstr>
      <vt:lpstr>  AI i undervisning  og til eksamen DUU-møde 29. februar 2024 Lene Bisgaard, AUS</vt:lpstr>
      <vt:lpstr>Kort om baggrunden</vt:lpstr>
      <vt:lpstr>PowerPoint-præsentation</vt:lpstr>
      <vt:lpstr> AI-arbejdsgruppens formål og opgaver </vt:lpstr>
      <vt:lpstr>AI-arbejdsgruppen kommer med eksempler</vt:lpstr>
      <vt:lpstr>PowerPoint-præsentation</vt:lpstr>
      <vt:lpstr>Hvordan holder vi eksamen med AI?</vt:lpstr>
      <vt:lpstr>Kommentarer fra MSc-studieledermøde 20/2</vt:lpstr>
      <vt:lpstr> DTU’s arbejdsgruppe om AI</vt:lpstr>
      <vt:lpstr>  Fri adgang til  Microsofts Copilot  </vt:lpstr>
      <vt:lpstr>Fri og beskyttet adgang til Microsofts Copilot</vt:lpstr>
      <vt:lpstr>PowerPoint-præsentation</vt:lpstr>
      <vt:lpstr>Studiemeddelelse s1885 (om eksamen E2023)</vt:lpstr>
      <vt:lpstr>Meddelelser </vt:lpstr>
      <vt:lpstr>Eventuelt </vt:lpstr>
    </vt:vector>
  </TitlesOfParts>
  <Company>TECHNICAL UNIVERSITY OF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What now?</dc:title>
  <dc:creator>Philip John Binning</dc:creator>
  <cp:lastModifiedBy>Christina Boje Johannsen</cp:lastModifiedBy>
  <cp:revision>111</cp:revision>
  <dcterms:created xsi:type="dcterms:W3CDTF">2023-02-05T15:59:42Z</dcterms:created>
  <dcterms:modified xsi:type="dcterms:W3CDTF">2024-03-18T10:15:07Z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637002425498220116</vt:lpwstr>
  </property>
  <property fmtid="{D5CDD505-2E9C-101B-9397-08002B2CF9AE}" pid="6" name="TemplafyLanguageCode">
    <vt:lpwstr>da-DK</vt:lpwstr>
  </property>
</Properties>
</file>