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45"/>
    <p:sldMasterId id="2147483678" r:id="rId46"/>
    <p:sldMasterId id="2147483691" r:id="rId47"/>
    <p:sldMasterId id="2147483703" r:id="rId48"/>
    <p:sldMasterId id="2147483715" r:id="rId49"/>
  </p:sldMasterIdLst>
  <p:notesMasterIdLst>
    <p:notesMasterId r:id="rId81"/>
  </p:notesMasterIdLst>
  <p:handoutMasterIdLst>
    <p:handoutMasterId r:id="rId82"/>
  </p:handoutMasterIdLst>
  <p:sldIdLst>
    <p:sldId id="256" r:id="rId50"/>
    <p:sldId id="262" r:id="rId51"/>
    <p:sldId id="298" r:id="rId52"/>
    <p:sldId id="3780" r:id="rId53"/>
    <p:sldId id="288" r:id="rId54"/>
    <p:sldId id="268" r:id="rId55"/>
    <p:sldId id="257" r:id="rId56"/>
    <p:sldId id="266" r:id="rId57"/>
    <p:sldId id="259" r:id="rId58"/>
    <p:sldId id="269" r:id="rId59"/>
    <p:sldId id="270" r:id="rId60"/>
    <p:sldId id="273" r:id="rId61"/>
    <p:sldId id="271" r:id="rId62"/>
    <p:sldId id="272" r:id="rId63"/>
    <p:sldId id="267" r:id="rId64"/>
    <p:sldId id="261" r:id="rId65"/>
    <p:sldId id="3801" r:id="rId66"/>
    <p:sldId id="260" r:id="rId67"/>
    <p:sldId id="3796" r:id="rId68"/>
    <p:sldId id="3795" r:id="rId69"/>
    <p:sldId id="3798" r:id="rId70"/>
    <p:sldId id="3799" r:id="rId71"/>
    <p:sldId id="3765" r:id="rId72"/>
    <p:sldId id="3797" r:id="rId73"/>
    <p:sldId id="3800" r:id="rId74"/>
    <p:sldId id="3802" r:id="rId75"/>
    <p:sldId id="2147478830" r:id="rId76"/>
    <p:sldId id="2147478820" r:id="rId77"/>
    <p:sldId id="3789" r:id="rId78"/>
    <p:sldId id="3794" r:id="rId79"/>
    <p:sldId id="3790" r:id="rId80"/>
  </p:sldIdLst>
  <p:sldSz cx="12190413" cy="6858000"/>
  <p:notesSz cx="6858000" cy="9144000"/>
  <p:custDataLst>
    <p:tags r:id="rId83"/>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000000"/>
    <a:srgbClr val="FFCC00"/>
    <a:srgbClr val="FF6600"/>
    <a:srgbClr val="FF0000"/>
    <a:srgbClr val="FF0099"/>
    <a:srgbClr val="CC3399"/>
    <a:srgbClr val="660066"/>
    <a:srgbClr val="66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6098" autoAdjust="0"/>
  </p:normalViewPr>
  <p:slideViewPr>
    <p:cSldViewPr showGuides="1">
      <p:cViewPr varScale="1">
        <p:scale>
          <a:sx n="124" d="100"/>
          <a:sy n="124" d="100"/>
        </p:scale>
        <p:origin x="132" y="186"/>
      </p:cViewPr>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slideMaster" Target="slideMasters/slideMaster3.xml"/><Relationship Id="rId63" Type="http://schemas.openxmlformats.org/officeDocument/2006/relationships/slide" Target="slides/slide14.xml"/><Relationship Id="rId68" Type="http://schemas.openxmlformats.org/officeDocument/2006/relationships/slide" Target="slides/slide19.xml"/><Relationship Id="rId84" Type="http://schemas.openxmlformats.org/officeDocument/2006/relationships/presProps" Target="presProps.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 Target="slides/slide4.xml"/><Relationship Id="rId58" Type="http://schemas.openxmlformats.org/officeDocument/2006/relationships/slide" Target="slides/slide9.xml"/><Relationship Id="rId74" Type="http://schemas.openxmlformats.org/officeDocument/2006/relationships/slide" Target="slides/slide25.xml"/><Relationship Id="rId79" Type="http://schemas.openxmlformats.org/officeDocument/2006/relationships/slide" Target="slides/slide30.xml"/><Relationship Id="rId5" Type="http://schemas.openxmlformats.org/officeDocument/2006/relationships/customXml" Target="../customXml/item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Master" Target="slideMasters/slideMaster4.xml"/><Relationship Id="rId56" Type="http://schemas.openxmlformats.org/officeDocument/2006/relationships/slide" Target="slides/slide7.xml"/><Relationship Id="rId64" Type="http://schemas.openxmlformats.org/officeDocument/2006/relationships/slide" Target="slides/slide15.xml"/><Relationship Id="rId69" Type="http://schemas.openxmlformats.org/officeDocument/2006/relationships/slide" Target="slides/slide20.xml"/><Relationship Id="rId77" Type="http://schemas.openxmlformats.org/officeDocument/2006/relationships/slide" Target="slides/slide28.xml"/><Relationship Id="rId8" Type="http://schemas.openxmlformats.org/officeDocument/2006/relationships/customXml" Target="../customXml/item8.xml"/><Relationship Id="rId51" Type="http://schemas.openxmlformats.org/officeDocument/2006/relationships/slide" Target="slides/slide2.xml"/><Relationship Id="rId72" Type="http://schemas.openxmlformats.org/officeDocument/2006/relationships/slide" Target="slides/slide23.xml"/><Relationship Id="rId80" Type="http://schemas.openxmlformats.org/officeDocument/2006/relationships/slide" Target="slides/slide31.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Master" Target="slideMasters/slideMaster2.xml"/><Relationship Id="rId59" Type="http://schemas.openxmlformats.org/officeDocument/2006/relationships/slide" Target="slides/slide10.xml"/><Relationship Id="rId67" Type="http://schemas.openxmlformats.org/officeDocument/2006/relationships/slide" Target="slides/slide18.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Master" Target="slideMasters/slideMaster5.xml"/><Relationship Id="rId57" Type="http://schemas.openxmlformats.org/officeDocument/2006/relationships/slide" Target="slides/slide8.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slide" Target="slides/slide29.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1.xml"/><Relationship Id="rId55" Type="http://schemas.openxmlformats.org/officeDocument/2006/relationships/slide" Target="slides/slide6.xml"/><Relationship Id="rId76" Type="http://schemas.openxmlformats.org/officeDocument/2006/relationships/slide" Target="slides/slide27.xml"/><Relationship Id="rId7" Type="http://schemas.openxmlformats.org/officeDocument/2006/relationships/customXml" Target="../customXml/item7.xml"/><Relationship Id="rId71" Type="http://schemas.openxmlformats.org/officeDocument/2006/relationships/slide" Target="slides/slide2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slideMaster" Target="slideMasters/slideMaster1.xml"/><Relationship Id="rId66" Type="http://schemas.openxmlformats.org/officeDocument/2006/relationships/slide" Target="slides/slide17.xml"/><Relationship Id="rId87" Type="http://schemas.openxmlformats.org/officeDocument/2006/relationships/tableStyles" Target="tableStyles.xml"/><Relationship Id="rId61" Type="http://schemas.openxmlformats.org/officeDocument/2006/relationships/slide" Target="slides/slide12.xml"/><Relationship Id="rId82"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71A59-38D9-4103-B013-AAF44CD9E74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7C19ADF7-17A8-41A9-B723-EF97F7744EFF}">
      <dgm:prSet/>
      <dgm:spPr/>
      <dgm:t>
        <a:bodyPr/>
        <a:lstStyle/>
        <a:p>
          <a:r>
            <a:rPr lang="da-DK"/>
            <a:t>Regler og formalia</a:t>
          </a:r>
          <a:endParaRPr lang="en-US"/>
        </a:p>
      </dgm:t>
    </dgm:pt>
    <dgm:pt modelId="{7CB1DB7D-0B20-459D-9671-0B3EF20A6B1F}" type="parTrans" cxnId="{4910BE69-0AF9-4455-9F7E-45B372B27781}">
      <dgm:prSet/>
      <dgm:spPr/>
      <dgm:t>
        <a:bodyPr/>
        <a:lstStyle/>
        <a:p>
          <a:endParaRPr lang="en-US"/>
        </a:p>
      </dgm:t>
    </dgm:pt>
    <dgm:pt modelId="{12F429DD-798F-4B1C-9AE9-75B4F4510375}" type="sibTrans" cxnId="{4910BE69-0AF9-4455-9F7E-45B372B27781}">
      <dgm:prSet/>
      <dgm:spPr/>
      <dgm:t>
        <a:bodyPr/>
        <a:lstStyle/>
        <a:p>
          <a:endParaRPr lang="en-US"/>
        </a:p>
      </dgm:t>
    </dgm:pt>
    <dgm:pt modelId="{C51D4961-BC0E-40BF-8D19-174F9FD10E22}">
      <dgm:prSet/>
      <dgm:spPr/>
      <dgm:t>
        <a:bodyPr/>
        <a:lstStyle/>
        <a:p>
          <a:r>
            <a:rPr lang="da-DK"/>
            <a:t>B Eng-narrativet</a:t>
          </a:r>
          <a:endParaRPr lang="en-US"/>
        </a:p>
      </dgm:t>
    </dgm:pt>
    <dgm:pt modelId="{164D9477-9361-4CD6-BBEE-BB20D960D912}" type="parTrans" cxnId="{993CD9B7-9A2C-419E-B871-1A1B145CCEA3}">
      <dgm:prSet/>
      <dgm:spPr/>
      <dgm:t>
        <a:bodyPr/>
        <a:lstStyle/>
        <a:p>
          <a:endParaRPr lang="en-US"/>
        </a:p>
      </dgm:t>
    </dgm:pt>
    <dgm:pt modelId="{99652B98-A074-425B-B5F1-1059051776A2}" type="sibTrans" cxnId="{993CD9B7-9A2C-419E-B871-1A1B145CCEA3}">
      <dgm:prSet/>
      <dgm:spPr/>
      <dgm:t>
        <a:bodyPr/>
        <a:lstStyle/>
        <a:p>
          <a:endParaRPr lang="en-US"/>
        </a:p>
      </dgm:t>
    </dgm:pt>
    <dgm:pt modelId="{95812626-23AE-445C-A43C-EADA42BB3F53}">
      <dgm:prSet/>
      <dgm:spPr/>
      <dgm:t>
        <a:bodyPr/>
        <a:lstStyle/>
        <a:p>
          <a:r>
            <a:rPr lang="da-DK"/>
            <a:t>Studiecafe og faglige/sociale fællesskaber</a:t>
          </a:r>
          <a:endParaRPr lang="en-US"/>
        </a:p>
      </dgm:t>
    </dgm:pt>
    <dgm:pt modelId="{E3555235-F76E-4F09-BA64-89B5132F5D47}" type="parTrans" cxnId="{B1A60545-B567-4927-AFDA-E40E9569AF1D}">
      <dgm:prSet/>
      <dgm:spPr/>
      <dgm:t>
        <a:bodyPr/>
        <a:lstStyle/>
        <a:p>
          <a:endParaRPr lang="en-US"/>
        </a:p>
      </dgm:t>
    </dgm:pt>
    <dgm:pt modelId="{702AB31C-17EC-40F8-B30B-977B5D3982EF}" type="sibTrans" cxnId="{B1A60545-B567-4927-AFDA-E40E9569AF1D}">
      <dgm:prSet/>
      <dgm:spPr/>
      <dgm:t>
        <a:bodyPr/>
        <a:lstStyle/>
        <a:p>
          <a:endParaRPr lang="en-US"/>
        </a:p>
      </dgm:t>
    </dgm:pt>
    <dgm:pt modelId="{2FA18FB2-B558-48FE-902A-6295516A76CA}">
      <dgm:prSet/>
      <dgm:spPr/>
      <dgm:t>
        <a:bodyPr/>
        <a:lstStyle/>
        <a:p>
          <a:r>
            <a:rPr lang="da-DK" dirty="0"/>
            <a:t>Didaktik </a:t>
          </a:r>
        </a:p>
        <a:p>
          <a:r>
            <a:rPr lang="da-DK" dirty="0"/>
            <a:t>og trivsel</a:t>
          </a:r>
          <a:endParaRPr lang="en-US" dirty="0"/>
        </a:p>
      </dgm:t>
    </dgm:pt>
    <dgm:pt modelId="{EF28E1FC-4872-476E-AC7C-2FEBD4BF202C}" type="parTrans" cxnId="{82445529-9445-4B77-8CCB-5CDCB59EA722}">
      <dgm:prSet/>
      <dgm:spPr/>
      <dgm:t>
        <a:bodyPr/>
        <a:lstStyle/>
        <a:p>
          <a:endParaRPr lang="en-US"/>
        </a:p>
      </dgm:t>
    </dgm:pt>
    <dgm:pt modelId="{0120B00B-17C1-4C85-BB3D-D1EDFE578D2B}" type="sibTrans" cxnId="{82445529-9445-4B77-8CCB-5CDCB59EA722}">
      <dgm:prSet/>
      <dgm:spPr/>
      <dgm:t>
        <a:bodyPr/>
        <a:lstStyle/>
        <a:p>
          <a:endParaRPr lang="en-US"/>
        </a:p>
      </dgm:t>
    </dgm:pt>
    <dgm:pt modelId="{84EB1F77-FF98-49B7-8DAA-999BE1735D47}">
      <dgm:prSet/>
      <dgm:spPr/>
      <dgm:t>
        <a:bodyPr/>
        <a:lstStyle/>
        <a:p>
          <a:r>
            <a:rPr lang="da-DK"/>
            <a:t>Diversitet</a:t>
          </a:r>
          <a:endParaRPr lang="en-US"/>
        </a:p>
      </dgm:t>
    </dgm:pt>
    <dgm:pt modelId="{DB92AB15-BC45-4804-B24F-949BEA8D452D}" type="parTrans" cxnId="{43BD1E0C-4301-4F10-9FCC-D0D329320C5C}">
      <dgm:prSet/>
      <dgm:spPr/>
      <dgm:t>
        <a:bodyPr/>
        <a:lstStyle/>
        <a:p>
          <a:endParaRPr lang="en-US"/>
        </a:p>
      </dgm:t>
    </dgm:pt>
    <dgm:pt modelId="{3D7C1EC4-4B27-4912-9598-B75BC0CFB52A}" type="sibTrans" cxnId="{43BD1E0C-4301-4F10-9FCC-D0D329320C5C}">
      <dgm:prSet/>
      <dgm:spPr/>
      <dgm:t>
        <a:bodyPr/>
        <a:lstStyle/>
        <a:p>
          <a:endParaRPr lang="en-US"/>
        </a:p>
      </dgm:t>
    </dgm:pt>
    <dgm:pt modelId="{B06B3A6A-0C57-4595-8187-49614A0568F3}">
      <dgm:prSet/>
      <dgm:spPr/>
      <dgm:t>
        <a:bodyPr/>
        <a:lstStyle/>
        <a:p>
          <a:r>
            <a:rPr lang="da-DK"/>
            <a:t>Ballerup Campus</a:t>
          </a:r>
          <a:endParaRPr lang="en-US"/>
        </a:p>
      </dgm:t>
    </dgm:pt>
    <dgm:pt modelId="{9897155A-2CD7-4433-A510-DCFF4B8A2055}" type="parTrans" cxnId="{CE3000D1-28C7-4717-A30E-7C8330C392C1}">
      <dgm:prSet/>
      <dgm:spPr/>
      <dgm:t>
        <a:bodyPr/>
        <a:lstStyle/>
        <a:p>
          <a:endParaRPr lang="en-US"/>
        </a:p>
      </dgm:t>
    </dgm:pt>
    <dgm:pt modelId="{4EFAA592-DC48-4435-8F01-E04453CEF702}" type="sibTrans" cxnId="{CE3000D1-28C7-4717-A30E-7C8330C392C1}">
      <dgm:prSet/>
      <dgm:spPr/>
      <dgm:t>
        <a:bodyPr/>
        <a:lstStyle/>
        <a:p>
          <a:endParaRPr lang="en-US"/>
        </a:p>
      </dgm:t>
    </dgm:pt>
    <dgm:pt modelId="{B0DE486E-B2E1-426E-854A-62BED9BBA559}">
      <dgm:prSet/>
      <dgm:spPr/>
      <dgm:t>
        <a:bodyPr/>
        <a:lstStyle/>
        <a:p>
          <a:r>
            <a:rPr lang="da-DK"/>
            <a:t>Digitalisering</a:t>
          </a:r>
          <a:endParaRPr lang="en-US"/>
        </a:p>
      </dgm:t>
    </dgm:pt>
    <dgm:pt modelId="{B386F78B-DC22-4F68-AA6E-5286B6F50299}" type="parTrans" cxnId="{1D1DA525-D7AE-4CD8-A74A-890A445B4BF9}">
      <dgm:prSet/>
      <dgm:spPr/>
      <dgm:t>
        <a:bodyPr/>
        <a:lstStyle/>
        <a:p>
          <a:endParaRPr lang="en-US"/>
        </a:p>
      </dgm:t>
    </dgm:pt>
    <dgm:pt modelId="{AB4968A3-B577-4D5E-93C8-7105F32D22F4}" type="sibTrans" cxnId="{1D1DA525-D7AE-4CD8-A74A-890A445B4BF9}">
      <dgm:prSet/>
      <dgm:spPr/>
      <dgm:t>
        <a:bodyPr/>
        <a:lstStyle/>
        <a:p>
          <a:endParaRPr lang="en-US"/>
        </a:p>
      </dgm:t>
    </dgm:pt>
    <dgm:pt modelId="{C1ECCBB2-7FDC-4610-86EF-AA4BFC22D9E4}">
      <dgm:prSet/>
      <dgm:spPr/>
      <dgm:t>
        <a:bodyPr/>
        <a:lstStyle/>
        <a:p>
          <a:r>
            <a:rPr lang="da-DK"/>
            <a:t>Studiestart</a:t>
          </a:r>
          <a:endParaRPr lang="en-US"/>
        </a:p>
      </dgm:t>
    </dgm:pt>
    <dgm:pt modelId="{07E982DB-E5B9-47E6-ADA6-23421784FA6C}" type="parTrans" cxnId="{DF17153A-50B6-4B32-B1B9-3FA53B9BB6BF}">
      <dgm:prSet/>
      <dgm:spPr/>
      <dgm:t>
        <a:bodyPr/>
        <a:lstStyle/>
        <a:p>
          <a:endParaRPr lang="en-US"/>
        </a:p>
      </dgm:t>
    </dgm:pt>
    <dgm:pt modelId="{7677AFC8-61FB-49A6-982B-A71BC75CD01F}" type="sibTrans" cxnId="{DF17153A-50B6-4B32-B1B9-3FA53B9BB6BF}">
      <dgm:prSet/>
      <dgm:spPr/>
      <dgm:t>
        <a:bodyPr/>
        <a:lstStyle/>
        <a:p>
          <a:endParaRPr lang="en-US"/>
        </a:p>
      </dgm:t>
    </dgm:pt>
    <dgm:pt modelId="{4D206484-1735-499E-80A6-C5569BB89618}">
      <dgm:prSet/>
      <dgm:spPr/>
      <dgm:t>
        <a:bodyPr/>
        <a:lstStyle/>
        <a:p>
          <a:r>
            <a:rPr lang="da-DK"/>
            <a:t>Udland</a:t>
          </a:r>
          <a:endParaRPr lang="en-US"/>
        </a:p>
      </dgm:t>
    </dgm:pt>
    <dgm:pt modelId="{F8564811-0007-4B4A-A414-256C79700282}" type="parTrans" cxnId="{B7E6CF04-2E30-4CA9-8925-7F813822489C}">
      <dgm:prSet/>
      <dgm:spPr/>
      <dgm:t>
        <a:bodyPr/>
        <a:lstStyle/>
        <a:p>
          <a:endParaRPr lang="en-US"/>
        </a:p>
      </dgm:t>
    </dgm:pt>
    <dgm:pt modelId="{6B657859-FFBB-47B6-B828-A86FFF744EF0}" type="sibTrans" cxnId="{B7E6CF04-2E30-4CA9-8925-7F813822489C}">
      <dgm:prSet/>
      <dgm:spPr/>
      <dgm:t>
        <a:bodyPr/>
        <a:lstStyle/>
        <a:p>
          <a:endParaRPr lang="en-US"/>
        </a:p>
      </dgm:t>
    </dgm:pt>
    <dgm:pt modelId="{20BFDF91-34B1-436F-8E46-6C00FD193646}" type="pres">
      <dgm:prSet presAssocID="{45971A59-38D9-4103-B013-AAF44CD9E74E}" presName="diagram" presStyleCnt="0">
        <dgm:presLayoutVars>
          <dgm:dir/>
          <dgm:resizeHandles val="exact"/>
        </dgm:presLayoutVars>
      </dgm:prSet>
      <dgm:spPr/>
    </dgm:pt>
    <dgm:pt modelId="{918DD508-7CE0-4840-95AC-B641104250E4}" type="pres">
      <dgm:prSet presAssocID="{7C19ADF7-17A8-41A9-B723-EF97F7744EFF}" presName="node" presStyleLbl="node1" presStyleIdx="0" presStyleCnt="9">
        <dgm:presLayoutVars>
          <dgm:bulletEnabled val="1"/>
        </dgm:presLayoutVars>
      </dgm:prSet>
      <dgm:spPr/>
    </dgm:pt>
    <dgm:pt modelId="{79121DF4-2B57-4038-B9D4-AE392B48B65C}" type="pres">
      <dgm:prSet presAssocID="{12F429DD-798F-4B1C-9AE9-75B4F4510375}" presName="sibTrans" presStyleCnt="0"/>
      <dgm:spPr/>
    </dgm:pt>
    <dgm:pt modelId="{03527E97-89C4-4F5E-B747-B5592FC8B530}" type="pres">
      <dgm:prSet presAssocID="{C51D4961-BC0E-40BF-8D19-174F9FD10E22}" presName="node" presStyleLbl="node1" presStyleIdx="1" presStyleCnt="9">
        <dgm:presLayoutVars>
          <dgm:bulletEnabled val="1"/>
        </dgm:presLayoutVars>
      </dgm:prSet>
      <dgm:spPr/>
    </dgm:pt>
    <dgm:pt modelId="{BDC94F07-3120-4D99-8298-8C0DEA175D57}" type="pres">
      <dgm:prSet presAssocID="{99652B98-A074-425B-B5F1-1059051776A2}" presName="sibTrans" presStyleCnt="0"/>
      <dgm:spPr/>
    </dgm:pt>
    <dgm:pt modelId="{A24636C2-EB80-4C79-8CD9-D2A621555F93}" type="pres">
      <dgm:prSet presAssocID="{95812626-23AE-445C-A43C-EADA42BB3F53}" presName="node" presStyleLbl="node1" presStyleIdx="2" presStyleCnt="9">
        <dgm:presLayoutVars>
          <dgm:bulletEnabled val="1"/>
        </dgm:presLayoutVars>
      </dgm:prSet>
      <dgm:spPr/>
    </dgm:pt>
    <dgm:pt modelId="{1ABAB9F9-2464-413C-BA88-32DFB42B210A}" type="pres">
      <dgm:prSet presAssocID="{702AB31C-17EC-40F8-B30B-977B5D3982EF}" presName="sibTrans" presStyleCnt="0"/>
      <dgm:spPr/>
    </dgm:pt>
    <dgm:pt modelId="{75C6E3C6-EA74-44AF-8027-A60C2C71BC31}" type="pres">
      <dgm:prSet presAssocID="{2FA18FB2-B558-48FE-902A-6295516A76CA}" presName="node" presStyleLbl="node1" presStyleIdx="3" presStyleCnt="9">
        <dgm:presLayoutVars>
          <dgm:bulletEnabled val="1"/>
        </dgm:presLayoutVars>
      </dgm:prSet>
      <dgm:spPr/>
    </dgm:pt>
    <dgm:pt modelId="{78DC89E3-3CB4-4CAA-A4CA-C0904D8E1EFF}" type="pres">
      <dgm:prSet presAssocID="{0120B00B-17C1-4C85-BB3D-D1EDFE578D2B}" presName="sibTrans" presStyleCnt="0"/>
      <dgm:spPr/>
    </dgm:pt>
    <dgm:pt modelId="{38D79E69-1764-4454-9C86-09D3FB0C07AA}" type="pres">
      <dgm:prSet presAssocID="{84EB1F77-FF98-49B7-8DAA-999BE1735D47}" presName="node" presStyleLbl="node1" presStyleIdx="4" presStyleCnt="9">
        <dgm:presLayoutVars>
          <dgm:bulletEnabled val="1"/>
        </dgm:presLayoutVars>
      </dgm:prSet>
      <dgm:spPr/>
    </dgm:pt>
    <dgm:pt modelId="{C361E9AF-A2F4-487A-8A88-AD1787E6CC21}" type="pres">
      <dgm:prSet presAssocID="{3D7C1EC4-4B27-4912-9598-B75BC0CFB52A}" presName="sibTrans" presStyleCnt="0"/>
      <dgm:spPr/>
    </dgm:pt>
    <dgm:pt modelId="{54344A55-B76B-42CF-A2EF-C157E4EE5DB5}" type="pres">
      <dgm:prSet presAssocID="{B06B3A6A-0C57-4595-8187-49614A0568F3}" presName="node" presStyleLbl="node1" presStyleIdx="5" presStyleCnt="9">
        <dgm:presLayoutVars>
          <dgm:bulletEnabled val="1"/>
        </dgm:presLayoutVars>
      </dgm:prSet>
      <dgm:spPr/>
    </dgm:pt>
    <dgm:pt modelId="{223DEEAE-521E-4C82-90FA-804FEDA02DAC}" type="pres">
      <dgm:prSet presAssocID="{4EFAA592-DC48-4435-8F01-E04453CEF702}" presName="sibTrans" presStyleCnt="0"/>
      <dgm:spPr/>
    </dgm:pt>
    <dgm:pt modelId="{06DD9CBE-5993-41C9-AA88-D6671BED9767}" type="pres">
      <dgm:prSet presAssocID="{B0DE486E-B2E1-426E-854A-62BED9BBA559}" presName="node" presStyleLbl="node1" presStyleIdx="6" presStyleCnt="9">
        <dgm:presLayoutVars>
          <dgm:bulletEnabled val="1"/>
        </dgm:presLayoutVars>
      </dgm:prSet>
      <dgm:spPr/>
    </dgm:pt>
    <dgm:pt modelId="{4EC2D3D2-E0A2-4186-A334-E6DFF4BEF092}" type="pres">
      <dgm:prSet presAssocID="{AB4968A3-B577-4D5E-93C8-7105F32D22F4}" presName="sibTrans" presStyleCnt="0"/>
      <dgm:spPr/>
    </dgm:pt>
    <dgm:pt modelId="{9CA5357B-B136-4861-BFDF-DAC7C73883A0}" type="pres">
      <dgm:prSet presAssocID="{C1ECCBB2-7FDC-4610-86EF-AA4BFC22D9E4}" presName="node" presStyleLbl="node1" presStyleIdx="7" presStyleCnt="9">
        <dgm:presLayoutVars>
          <dgm:bulletEnabled val="1"/>
        </dgm:presLayoutVars>
      </dgm:prSet>
      <dgm:spPr/>
    </dgm:pt>
    <dgm:pt modelId="{14CDD26E-243D-413E-B03F-9E7AED865CF5}" type="pres">
      <dgm:prSet presAssocID="{7677AFC8-61FB-49A6-982B-A71BC75CD01F}" presName="sibTrans" presStyleCnt="0"/>
      <dgm:spPr/>
    </dgm:pt>
    <dgm:pt modelId="{498B414A-B1C4-4778-B141-78408761F519}" type="pres">
      <dgm:prSet presAssocID="{4D206484-1735-499E-80A6-C5569BB89618}" presName="node" presStyleLbl="node1" presStyleIdx="8" presStyleCnt="9">
        <dgm:presLayoutVars>
          <dgm:bulletEnabled val="1"/>
        </dgm:presLayoutVars>
      </dgm:prSet>
      <dgm:spPr/>
    </dgm:pt>
  </dgm:ptLst>
  <dgm:cxnLst>
    <dgm:cxn modelId="{B7E6CF04-2E30-4CA9-8925-7F813822489C}" srcId="{45971A59-38D9-4103-B013-AAF44CD9E74E}" destId="{4D206484-1735-499E-80A6-C5569BB89618}" srcOrd="8" destOrd="0" parTransId="{F8564811-0007-4B4A-A414-256C79700282}" sibTransId="{6B657859-FFBB-47B6-B828-A86FFF744EF0}"/>
    <dgm:cxn modelId="{43BD1E0C-4301-4F10-9FCC-D0D329320C5C}" srcId="{45971A59-38D9-4103-B013-AAF44CD9E74E}" destId="{84EB1F77-FF98-49B7-8DAA-999BE1735D47}" srcOrd="4" destOrd="0" parTransId="{DB92AB15-BC45-4804-B24F-949BEA8D452D}" sibTransId="{3D7C1EC4-4B27-4912-9598-B75BC0CFB52A}"/>
    <dgm:cxn modelId="{A4FD7B16-B091-445B-B126-C78CF2125190}" type="presOf" srcId="{C1ECCBB2-7FDC-4610-86EF-AA4BFC22D9E4}" destId="{9CA5357B-B136-4861-BFDF-DAC7C73883A0}" srcOrd="0" destOrd="0" presId="urn:microsoft.com/office/officeart/2005/8/layout/default"/>
    <dgm:cxn modelId="{1D1DA525-D7AE-4CD8-A74A-890A445B4BF9}" srcId="{45971A59-38D9-4103-B013-AAF44CD9E74E}" destId="{B0DE486E-B2E1-426E-854A-62BED9BBA559}" srcOrd="6" destOrd="0" parTransId="{B386F78B-DC22-4F68-AA6E-5286B6F50299}" sibTransId="{AB4968A3-B577-4D5E-93C8-7105F32D22F4}"/>
    <dgm:cxn modelId="{82445529-9445-4B77-8CCB-5CDCB59EA722}" srcId="{45971A59-38D9-4103-B013-AAF44CD9E74E}" destId="{2FA18FB2-B558-48FE-902A-6295516A76CA}" srcOrd="3" destOrd="0" parTransId="{EF28E1FC-4872-476E-AC7C-2FEBD4BF202C}" sibTransId="{0120B00B-17C1-4C85-BB3D-D1EDFE578D2B}"/>
    <dgm:cxn modelId="{D27ED12A-972A-4870-95FA-AA786E6D3467}" type="presOf" srcId="{95812626-23AE-445C-A43C-EADA42BB3F53}" destId="{A24636C2-EB80-4C79-8CD9-D2A621555F93}" srcOrd="0" destOrd="0" presId="urn:microsoft.com/office/officeart/2005/8/layout/default"/>
    <dgm:cxn modelId="{DE8B1A30-166D-4B55-9AE7-E32898DA2F1A}" type="presOf" srcId="{C51D4961-BC0E-40BF-8D19-174F9FD10E22}" destId="{03527E97-89C4-4F5E-B747-B5592FC8B530}" srcOrd="0" destOrd="0" presId="urn:microsoft.com/office/officeart/2005/8/layout/default"/>
    <dgm:cxn modelId="{DF17153A-50B6-4B32-B1B9-3FA53B9BB6BF}" srcId="{45971A59-38D9-4103-B013-AAF44CD9E74E}" destId="{C1ECCBB2-7FDC-4610-86EF-AA4BFC22D9E4}" srcOrd="7" destOrd="0" parTransId="{07E982DB-E5B9-47E6-ADA6-23421784FA6C}" sibTransId="{7677AFC8-61FB-49A6-982B-A71BC75CD01F}"/>
    <dgm:cxn modelId="{B1A60545-B567-4927-AFDA-E40E9569AF1D}" srcId="{45971A59-38D9-4103-B013-AAF44CD9E74E}" destId="{95812626-23AE-445C-A43C-EADA42BB3F53}" srcOrd="2" destOrd="0" parTransId="{E3555235-F76E-4F09-BA64-89B5132F5D47}" sibTransId="{702AB31C-17EC-40F8-B30B-977B5D3982EF}"/>
    <dgm:cxn modelId="{5EAB1F66-A002-46FB-ACE4-7DF54E37AFE7}" type="presOf" srcId="{B06B3A6A-0C57-4595-8187-49614A0568F3}" destId="{54344A55-B76B-42CF-A2EF-C157E4EE5DB5}" srcOrd="0" destOrd="0" presId="urn:microsoft.com/office/officeart/2005/8/layout/default"/>
    <dgm:cxn modelId="{4910BE69-0AF9-4455-9F7E-45B372B27781}" srcId="{45971A59-38D9-4103-B013-AAF44CD9E74E}" destId="{7C19ADF7-17A8-41A9-B723-EF97F7744EFF}" srcOrd="0" destOrd="0" parTransId="{7CB1DB7D-0B20-459D-9671-0B3EF20A6B1F}" sibTransId="{12F429DD-798F-4B1C-9AE9-75B4F4510375}"/>
    <dgm:cxn modelId="{10D0294B-EC77-440C-A98D-C05718201098}" type="presOf" srcId="{7C19ADF7-17A8-41A9-B723-EF97F7744EFF}" destId="{918DD508-7CE0-4840-95AC-B641104250E4}" srcOrd="0" destOrd="0" presId="urn:microsoft.com/office/officeart/2005/8/layout/default"/>
    <dgm:cxn modelId="{5AA21F9B-A8FD-4289-8020-61CFB5C561AD}" type="presOf" srcId="{2FA18FB2-B558-48FE-902A-6295516A76CA}" destId="{75C6E3C6-EA74-44AF-8027-A60C2C71BC31}" srcOrd="0" destOrd="0" presId="urn:microsoft.com/office/officeart/2005/8/layout/default"/>
    <dgm:cxn modelId="{4AEBE4A5-9622-4466-8CF0-B1BDD94D5238}" type="presOf" srcId="{4D206484-1735-499E-80A6-C5569BB89618}" destId="{498B414A-B1C4-4778-B141-78408761F519}" srcOrd="0" destOrd="0" presId="urn:microsoft.com/office/officeart/2005/8/layout/default"/>
    <dgm:cxn modelId="{993CD9B7-9A2C-419E-B871-1A1B145CCEA3}" srcId="{45971A59-38D9-4103-B013-AAF44CD9E74E}" destId="{C51D4961-BC0E-40BF-8D19-174F9FD10E22}" srcOrd="1" destOrd="0" parTransId="{164D9477-9361-4CD6-BBEE-BB20D960D912}" sibTransId="{99652B98-A074-425B-B5F1-1059051776A2}"/>
    <dgm:cxn modelId="{A259D2C3-ACF7-4365-9B5F-8CDA45FDBFB2}" type="presOf" srcId="{B0DE486E-B2E1-426E-854A-62BED9BBA559}" destId="{06DD9CBE-5993-41C9-AA88-D6671BED9767}" srcOrd="0" destOrd="0" presId="urn:microsoft.com/office/officeart/2005/8/layout/default"/>
    <dgm:cxn modelId="{CE3000D1-28C7-4717-A30E-7C8330C392C1}" srcId="{45971A59-38D9-4103-B013-AAF44CD9E74E}" destId="{B06B3A6A-0C57-4595-8187-49614A0568F3}" srcOrd="5" destOrd="0" parTransId="{9897155A-2CD7-4433-A510-DCFF4B8A2055}" sibTransId="{4EFAA592-DC48-4435-8F01-E04453CEF702}"/>
    <dgm:cxn modelId="{FE9017E6-64E0-474E-AB40-8352DDBC2A39}" type="presOf" srcId="{45971A59-38D9-4103-B013-AAF44CD9E74E}" destId="{20BFDF91-34B1-436F-8E46-6C00FD193646}" srcOrd="0" destOrd="0" presId="urn:microsoft.com/office/officeart/2005/8/layout/default"/>
    <dgm:cxn modelId="{826FECE7-0161-450D-9A95-BDA0728D9F40}" type="presOf" srcId="{84EB1F77-FF98-49B7-8DAA-999BE1735D47}" destId="{38D79E69-1764-4454-9C86-09D3FB0C07AA}" srcOrd="0" destOrd="0" presId="urn:microsoft.com/office/officeart/2005/8/layout/default"/>
    <dgm:cxn modelId="{D5D8620E-32CA-4A3B-AEF2-CB9EE6DF9C16}" type="presParOf" srcId="{20BFDF91-34B1-436F-8E46-6C00FD193646}" destId="{918DD508-7CE0-4840-95AC-B641104250E4}" srcOrd="0" destOrd="0" presId="urn:microsoft.com/office/officeart/2005/8/layout/default"/>
    <dgm:cxn modelId="{5EF6544E-A9DC-4594-A1CD-C908B8DC738D}" type="presParOf" srcId="{20BFDF91-34B1-436F-8E46-6C00FD193646}" destId="{79121DF4-2B57-4038-B9D4-AE392B48B65C}" srcOrd="1" destOrd="0" presId="urn:microsoft.com/office/officeart/2005/8/layout/default"/>
    <dgm:cxn modelId="{64E9B3B3-BB6E-4624-A117-C4E3CFE64206}" type="presParOf" srcId="{20BFDF91-34B1-436F-8E46-6C00FD193646}" destId="{03527E97-89C4-4F5E-B747-B5592FC8B530}" srcOrd="2" destOrd="0" presId="urn:microsoft.com/office/officeart/2005/8/layout/default"/>
    <dgm:cxn modelId="{9ACF229D-2265-4EA1-A790-F8C551F22199}" type="presParOf" srcId="{20BFDF91-34B1-436F-8E46-6C00FD193646}" destId="{BDC94F07-3120-4D99-8298-8C0DEA175D57}" srcOrd="3" destOrd="0" presId="urn:microsoft.com/office/officeart/2005/8/layout/default"/>
    <dgm:cxn modelId="{B1505270-9EC0-4123-BCF3-D71958A01E51}" type="presParOf" srcId="{20BFDF91-34B1-436F-8E46-6C00FD193646}" destId="{A24636C2-EB80-4C79-8CD9-D2A621555F93}" srcOrd="4" destOrd="0" presId="urn:microsoft.com/office/officeart/2005/8/layout/default"/>
    <dgm:cxn modelId="{7085A889-A989-4DC6-B31A-DCBA7F0F2D5F}" type="presParOf" srcId="{20BFDF91-34B1-436F-8E46-6C00FD193646}" destId="{1ABAB9F9-2464-413C-BA88-32DFB42B210A}" srcOrd="5" destOrd="0" presId="urn:microsoft.com/office/officeart/2005/8/layout/default"/>
    <dgm:cxn modelId="{2EC17302-CB2D-473B-BE14-DC886507CE0F}" type="presParOf" srcId="{20BFDF91-34B1-436F-8E46-6C00FD193646}" destId="{75C6E3C6-EA74-44AF-8027-A60C2C71BC31}" srcOrd="6" destOrd="0" presId="urn:microsoft.com/office/officeart/2005/8/layout/default"/>
    <dgm:cxn modelId="{AFBB275F-36D1-46AF-A659-4FB73CCE441C}" type="presParOf" srcId="{20BFDF91-34B1-436F-8E46-6C00FD193646}" destId="{78DC89E3-3CB4-4CAA-A4CA-C0904D8E1EFF}" srcOrd="7" destOrd="0" presId="urn:microsoft.com/office/officeart/2005/8/layout/default"/>
    <dgm:cxn modelId="{270A8EF0-C1D8-4F4F-9EA1-64F20FCD7164}" type="presParOf" srcId="{20BFDF91-34B1-436F-8E46-6C00FD193646}" destId="{38D79E69-1764-4454-9C86-09D3FB0C07AA}" srcOrd="8" destOrd="0" presId="urn:microsoft.com/office/officeart/2005/8/layout/default"/>
    <dgm:cxn modelId="{13E2AE35-5489-40A4-8614-0B2AF2A94AF0}" type="presParOf" srcId="{20BFDF91-34B1-436F-8E46-6C00FD193646}" destId="{C361E9AF-A2F4-487A-8A88-AD1787E6CC21}" srcOrd="9" destOrd="0" presId="urn:microsoft.com/office/officeart/2005/8/layout/default"/>
    <dgm:cxn modelId="{0A3D865F-DDDE-4AF0-B19D-B822B874671E}" type="presParOf" srcId="{20BFDF91-34B1-436F-8E46-6C00FD193646}" destId="{54344A55-B76B-42CF-A2EF-C157E4EE5DB5}" srcOrd="10" destOrd="0" presId="urn:microsoft.com/office/officeart/2005/8/layout/default"/>
    <dgm:cxn modelId="{3329FFFD-36A4-4700-8366-B587484233A9}" type="presParOf" srcId="{20BFDF91-34B1-436F-8E46-6C00FD193646}" destId="{223DEEAE-521E-4C82-90FA-804FEDA02DAC}" srcOrd="11" destOrd="0" presId="urn:microsoft.com/office/officeart/2005/8/layout/default"/>
    <dgm:cxn modelId="{01F19D63-72F1-4E33-B8F6-9D48720159F4}" type="presParOf" srcId="{20BFDF91-34B1-436F-8E46-6C00FD193646}" destId="{06DD9CBE-5993-41C9-AA88-D6671BED9767}" srcOrd="12" destOrd="0" presId="urn:microsoft.com/office/officeart/2005/8/layout/default"/>
    <dgm:cxn modelId="{CB10157B-7844-4E35-BFB5-DB4F93258E9E}" type="presParOf" srcId="{20BFDF91-34B1-436F-8E46-6C00FD193646}" destId="{4EC2D3D2-E0A2-4186-A334-E6DFF4BEF092}" srcOrd="13" destOrd="0" presId="urn:microsoft.com/office/officeart/2005/8/layout/default"/>
    <dgm:cxn modelId="{15072410-8F7A-44BA-9DD9-31F56FE2A761}" type="presParOf" srcId="{20BFDF91-34B1-436F-8E46-6C00FD193646}" destId="{9CA5357B-B136-4861-BFDF-DAC7C73883A0}" srcOrd="14" destOrd="0" presId="urn:microsoft.com/office/officeart/2005/8/layout/default"/>
    <dgm:cxn modelId="{38E8E2C4-CCE0-48CC-A0E4-4B99DDB1D46B}" type="presParOf" srcId="{20BFDF91-34B1-436F-8E46-6C00FD193646}" destId="{14CDD26E-243D-413E-B03F-9E7AED865CF5}" srcOrd="15" destOrd="0" presId="urn:microsoft.com/office/officeart/2005/8/layout/default"/>
    <dgm:cxn modelId="{538B10A7-53C2-4110-B261-D15681487A63}" type="presParOf" srcId="{20BFDF91-34B1-436F-8E46-6C00FD193646}" destId="{498B414A-B1C4-4778-B141-78408761F519}"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EA3F6-1374-4167-ADC5-4302C620A793}"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5D8D73B7-F77A-4AA1-9757-74469F50069A}">
      <dgm:prSet/>
      <dgm:spPr/>
      <dgm:t>
        <a:bodyPr/>
        <a:lstStyle/>
        <a:p>
          <a:r>
            <a:rPr lang="en-GB"/>
            <a:t>Mødes med phd studerende inden hhv diversitet og didaktik og trivsel</a:t>
          </a:r>
          <a:endParaRPr lang="en-US"/>
        </a:p>
      </dgm:t>
    </dgm:pt>
    <dgm:pt modelId="{26F0BA40-E3A6-449D-AA01-C99446A81D4E}" type="parTrans" cxnId="{23C25BD1-50FA-444F-8438-BB43100EA15F}">
      <dgm:prSet/>
      <dgm:spPr/>
      <dgm:t>
        <a:bodyPr/>
        <a:lstStyle/>
        <a:p>
          <a:endParaRPr lang="en-US"/>
        </a:p>
      </dgm:t>
    </dgm:pt>
    <dgm:pt modelId="{D065B985-1D29-4E35-8C4C-2603043C4F6E}" type="sibTrans" cxnId="{23C25BD1-50FA-444F-8438-BB43100EA15F}">
      <dgm:prSet/>
      <dgm:spPr/>
      <dgm:t>
        <a:bodyPr/>
        <a:lstStyle/>
        <a:p>
          <a:endParaRPr lang="en-US"/>
        </a:p>
      </dgm:t>
    </dgm:pt>
    <dgm:pt modelId="{425CAFEF-3C14-4FCF-9DE2-F0524B3ACE24}">
      <dgm:prSet/>
      <dgm:spPr/>
      <dgm:t>
        <a:bodyPr/>
        <a:lstStyle/>
        <a:p>
          <a:r>
            <a:rPr lang="en-GB"/>
            <a:t>Inkludere CAS og arkitekter i projektgruppen, så vi også har den fysiske dimension med</a:t>
          </a:r>
          <a:endParaRPr lang="en-US"/>
        </a:p>
      </dgm:t>
    </dgm:pt>
    <dgm:pt modelId="{ABF4B0A1-A6FB-4118-8E02-2CC81CE5FB4C}" type="parTrans" cxnId="{5AE6C9E1-3486-47E9-979A-19FBC74F8E3D}">
      <dgm:prSet/>
      <dgm:spPr/>
      <dgm:t>
        <a:bodyPr/>
        <a:lstStyle/>
        <a:p>
          <a:endParaRPr lang="en-US"/>
        </a:p>
      </dgm:t>
    </dgm:pt>
    <dgm:pt modelId="{F89EF9CB-BB1C-4515-B91A-B33BF3B9F352}" type="sibTrans" cxnId="{5AE6C9E1-3486-47E9-979A-19FBC74F8E3D}">
      <dgm:prSet/>
      <dgm:spPr/>
      <dgm:t>
        <a:bodyPr/>
        <a:lstStyle/>
        <a:p>
          <a:endParaRPr lang="en-US"/>
        </a:p>
      </dgm:t>
    </dgm:pt>
    <dgm:pt modelId="{58600F2B-894C-4145-AAFE-41873F0F4064}">
      <dgm:prSet/>
      <dgm:spPr/>
      <dgm:t>
        <a:bodyPr/>
        <a:lstStyle/>
        <a:p>
          <a:r>
            <a:rPr lang="en-GB" dirty="0" err="1"/>
            <a:t>Afvente</a:t>
          </a:r>
          <a:r>
            <a:rPr lang="en-GB" dirty="0"/>
            <a:t> </a:t>
          </a:r>
          <a:r>
            <a:rPr lang="en-GB" dirty="0" err="1"/>
            <a:t>resultater</a:t>
          </a:r>
          <a:r>
            <a:rPr lang="en-GB" dirty="0"/>
            <a:t> af den </a:t>
          </a:r>
          <a:r>
            <a:rPr lang="en-GB" dirty="0" err="1"/>
            <a:t>nye</a:t>
          </a:r>
          <a:r>
            <a:rPr lang="en-GB" dirty="0"/>
            <a:t> </a:t>
          </a:r>
          <a:r>
            <a:rPr lang="en-GB" dirty="0" err="1"/>
            <a:t>studiemiljøundersøgelse</a:t>
          </a:r>
          <a:r>
            <a:rPr lang="en-GB" dirty="0"/>
            <a:t> (</a:t>
          </a:r>
          <a:r>
            <a:rPr lang="en-GB" dirty="0" err="1"/>
            <a:t>Forår</a:t>
          </a:r>
          <a:r>
            <a:rPr lang="en-GB" dirty="0"/>
            <a:t> 2024)</a:t>
          </a:r>
          <a:endParaRPr lang="en-US" dirty="0"/>
        </a:p>
      </dgm:t>
    </dgm:pt>
    <dgm:pt modelId="{D1FFD0D4-00E9-4C14-918B-F625BBE3621C}" type="parTrans" cxnId="{A3EDA37C-79A1-42B3-BF05-32F599AEBF64}">
      <dgm:prSet/>
      <dgm:spPr/>
      <dgm:t>
        <a:bodyPr/>
        <a:lstStyle/>
        <a:p>
          <a:endParaRPr lang="en-US"/>
        </a:p>
      </dgm:t>
    </dgm:pt>
    <dgm:pt modelId="{E4C13158-59D6-47AD-83CA-700E9B285945}" type="sibTrans" cxnId="{A3EDA37C-79A1-42B3-BF05-32F599AEBF64}">
      <dgm:prSet/>
      <dgm:spPr/>
      <dgm:t>
        <a:bodyPr/>
        <a:lstStyle/>
        <a:p>
          <a:endParaRPr lang="en-US"/>
        </a:p>
      </dgm:t>
    </dgm:pt>
    <dgm:pt modelId="{EB75CC40-5346-4087-8553-03FAA05F737A}">
      <dgm:prSet/>
      <dgm:spPr/>
      <dgm:t>
        <a:bodyPr/>
        <a:lstStyle/>
        <a:p>
          <a:r>
            <a:rPr lang="en-GB" dirty="0" err="1"/>
            <a:t>Afdække</a:t>
          </a:r>
          <a:r>
            <a:rPr lang="en-GB" dirty="0"/>
            <a:t> </a:t>
          </a:r>
          <a:r>
            <a:rPr lang="en-GB" dirty="0" err="1"/>
            <a:t>tiltag</a:t>
          </a:r>
          <a:endParaRPr lang="en-GB" dirty="0"/>
        </a:p>
        <a:p>
          <a:r>
            <a:rPr lang="en-GB" dirty="0" err="1"/>
            <a:t>Debatoplæg</a:t>
          </a:r>
          <a:endParaRPr lang="en-GB" dirty="0"/>
        </a:p>
        <a:p>
          <a:r>
            <a:rPr lang="da-DK" dirty="0"/>
            <a:t>6-8 forslag til studiemiljøforbedrende, trivselsfremmende og diversitetsfremmende initiativer</a:t>
          </a:r>
        </a:p>
      </dgm:t>
    </dgm:pt>
    <dgm:pt modelId="{D18805F7-2DD4-4D75-B16F-FD6BBDBC4B13}" type="parTrans" cxnId="{2719CC91-27BD-41FE-87E1-AC847A5E3194}">
      <dgm:prSet/>
      <dgm:spPr/>
      <dgm:t>
        <a:bodyPr/>
        <a:lstStyle/>
        <a:p>
          <a:endParaRPr lang="en-US"/>
        </a:p>
      </dgm:t>
    </dgm:pt>
    <dgm:pt modelId="{949439E3-FF2F-4C1A-B71D-4E4846528862}" type="sibTrans" cxnId="{2719CC91-27BD-41FE-87E1-AC847A5E3194}">
      <dgm:prSet/>
      <dgm:spPr/>
      <dgm:t>
        <a:bodyPr/>
        <a:lstStyle/>
        <a:p>
          <a:endParaRPr lang="en-US"/>
        </a:p>
      </dgm:t>
    </dgm:pt>
    <dgm:pt modelId="{E8CB07B3-4AC3-4FB3-A8F8-B89FA93FC352}" type="pres">
      <dgm:prSet presAssocID="{EB4EA3F6-1374-4167-ADC5-4302C620A793}" presName="root" presStyleCnt="0">
        <dgm:presLayoutVars>
          <dgm:dir/>
          <dgm:resizeHandles val="exact"/>
        </dgm:presLayoutVars>
      </dgm:prSet>
      <dgm:spPr/>
    </dgm:pt>
    <dgm:pt modelId="{91FD257F-8899-485A-9F3D-C733CBC8C92E}" type="pres">
      <dgm:prSet presAssocID="{5D8D73B7-F77A-4AA1-9757-74469F50069A}" presName="compNode" presStyleCnt="0"/>
      <dgm:spPr/>
    </dgm:pt>
    <dgm:pt modelId="{6DCE0755-63C7-484E-8B8A-B5809A955A0D}" type="pres">
      <dgm:prSet presAssocID="{5D8D73B7-F77A-4AA1-9757-74469F50069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C71C656A-6676-45F5-8DBC-55D499EDBB4D}" type="pres">
      <dgm:prSet presAssocID="{5D8D73B7-F77A-4AA1-9757-74469F50069A}" presName="spaceRect" presStyleCnt="0"/>
      <dgm:spPr/>
    </dgm:pt>
    <dgm:pt modelId="{3BA0499C-8CCE-4632-BAE2-C2805007528C}" type="pres">
      <dgm:prSet presAssocID="{5D8D73B7-F77A-4AA1-9757-74469F50069A}" presName="textRect" presStyleLbl="revTx" presStyleIdx="0" presStyleCnt="4">
        <dgm:presLayoutVars>
          <dgm:chMax val="1"/>
          <dgm:chPref val="1"/>
        </dgm:presLayoutVars>
      </dgm:prSet>
      <dgm:spPr/>
    </dgm:pt>
    <dgm:pt modelId="{E95B6422-618F-47D4-812C-6C8BD652AE56}" type="pres">
      <dgm:prSet presAssocID="{D065B985-1D29-4E35-8C4C-2603043C4F6E}" presName="sibTrans" presStyleCnt="0"/>
      <dgm:spPr/>
    </dgm:pt>
    <dgm:pt modelId="{9DD2F64C-2716-4F29-9B5C-77DEF159C51A}" type="pres">
      <dgm:prSet presAssocID="{425CAFEF-3C14-4FCF-9DE2-F0524B3ACE24}" presName="compNode" presStyleCnt="0"/>
      <dgm:spPr/>
    </dgm:pt>
    <dgm:pt modelId="{7A360516-0BAF-4F0B-BB13-01C60C390FD1}" type="pres">
      <dgm:prSet presAssocID="{425CAFEF-3C14-4FCF-9DE2-F0524B3ACE24}"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ilding"/>
        </a:ext>
      </dgm:extLst>
    </dgm:pt>
    <dgm:pt modelId="{D53B4111-F7C8-455C-AB99-E1F71A4D2068}" type="pres">
      <dgm:prSet presAssocID="{425CAFEF-3C14-4FCF-9DE2-F0524B3ACE24}" presName="spaceRect" presStyleCnt="0"/>
      <dgm:spPr/>
    </dgm:pt>
    <dgm:pt modelId="{5AF8D81B-F6B8-498E-A112-47ABD474107B}" type="pres">
      <dgm:prSet presAssocID="{425CAFEF-3C14-4FCF-9DE2-F0524B3ACE24}" presName="textRect" presStyleLbl="revTx" presStyleIdx="1" presStyleCnt="4">
        <dgm:presLayoutVars>
          <dgm:chMax val="1"/>
          <dgm:chPref val="1"/>
        </dgm:presLayoutVars>
      </dgm:prSet>
      <dgm:spPr/>
    </dgm:pt>
    <dgm:pt modelId="{485C8472-54EB-434A-92CA-1FA5F3F1992B}" type="pres">
      <dgm:prSet presAssocID="{F89EF9CB-BB1C-4515-B91A-B33BF3B9F352}" presName="sibTrans" presStyleCnt="0"/>
      <dgm:spPr/>
    </dgm:pt>
    <dgm:pt modelId="{076439B0-4B4E-4D77-83C4-859CAA771620}" type="pres">
      <dgm:prSet presAssocID="{58600F2B-894C-4145-AAFE-41873F0F4064}" presName="compNode" presStyleCnt="0"/>
      <dgm:spPr/>
    </dgm:pt>
    <dgm:pt modelId="{78BFD8DB-DFF9-4B0B-9EFD-4E0E0BCFFDA0}" type="pres">
      <dgm:prSet presAssocID="{58600F2B-894C-4145-AAFE-41873F0F406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ooting star"/>
        </a:ext>
      </dgm:extLst>
    </dgm:pt>
    <dgm:pt modelId="{2CB3B72B-D2EA-4C69-BFF2-CAAB397C4650}" type="pres">
      <dgm:prSet presAssocID="{58600F2B-894C-4145-AAFE-41873F0F4064}" presName="spaceRect" presStyleCnt="0"/>
      <dgm:spPr/>
    </dgm:pt>
    <dgm:pt modelId="{CFE9DD38-A14B-4AD5-8795-D5FA91A924F6}" type="pres">
      <dgm:prSet presAssocID="{58600F2B-894C-4145-AAFE-41873F0F4064}" presName="textRect" presStyleLbl="revTx" presStyleIdx="2" presStyleCnt="4">
        <dgm:presLayoutVars>
          <dgm:chMax val="1"/>
          <dgm:chPref val="1"/>
        </dgm:presLayoutVars>
      </dgm:prSet>
      <dgm:spPr/>
    </dgm:pt>
    <dgm:pt modelId="{2AE9AB44-F481-4480-A9D4-20A1EA532C6D}" type="pres">
      <dgm:prSet presAssocID="{E4C13158-59D6-47AD-83CA-700E9B285945}" presName="sibTrans" presStyleCnt="0"/>
      <dgm:spPr/>
    </dgm:pt>
    <dgm:pt modelId="{D3F2C0FE-B056-4E43-BE56-CD29EFD07E87}" type="pres">
      <dgm:prSet presAssocID="{EB75CC40-5346-4087-8553-03FAA05F737A}" presName="compNode" presStyleCnt="0"/>
      <dgm:spPr/>
    </dgm:pt>
    <dgm:pt modelId="{C1163D3F-2009-4C56-8F8D-B28878631D89}" type="pres">
      <dgm:prSet presAssocID="{EB75CC40-5346-4087-8553-03FAA05F737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FF2CC1B9-98AF-4FF8-8F7E-8E61A325F1C2}" type="pres">
      <dgm:prSet presAssocID="{EB75CC40-5346-4087-8553-03FAA05F737A}" presName="spaceRect" presStyleCnt="0"/>
      <dgm:spPr/>
    </dgm:pt>
    <dgm:pt modelId="{81D46050-658A-4B40-BBB6-BF03C1815164}" type="pres">
      <dgm:prSet presAssocID="{EB75CC40-5346-4087-8553-03FAA05F737A}" presName="textRect" presStyleLbl="revTx" presStyleIdx="3" presStyleCnt="4">
        <dgm:presLayoutVars>
          <dgm:chMax val="1"/>
          <dgm:chPref val="1"/>
        </dgm:presLayoutVars>
      </dgm:prSet>
      <dgm:spPr/>
    </dgm:pt>
  </dgm:ptLst>
  <dgm:cxnLst>
    <dgm:cxn modelId="{1F3C6B0F-387C-4DDE-BC49-95E23DD84AAA}" type="presOf" srcId="{5D8D73B7-F77A-4AA1-9757-74469F50069A}" destId="{3BA0499C-8CCE-4632-BAE2-C2805007528C}" srcOrd="0" destOrd="0" presId="urn:microsoft.com/office/officeart/2018/2/layout/IconLabelList"/>
    <dgm:cxn modelId="{4708DE23-687E-43C2-83BB-9BA5D2DCEE10}" type="presOf" srcId="{58600F2B-894C-4145-AAFE-41873F0F4064}" destId="{CFE9DD38-A14B-4AD5-8795-D5FA91A924F6}" srcOrd="0" destOrd="0" presId="urn:microsoft.com/office/officeart/2018/2/layout/IconLabelList"/>
    <dgm:cxn modelId="{43DFD25D-BF05-42DB-A400-6C99D6E2F316}" type="presOf" srcId="{425CAFEF-3C14-4FCF-9DE2-F0524B3ACE24}" destId="{5AF8D81B-F6B8-498E-A112-47ABD474107B}" srcOrd="0" destOrd="0" presId="urn:microsoft.com/office/officeart/2018/2/layout/IconLabelList"/>
    <dgm:cxn modelId="{A3EDA37C-79A1-42B3-BF05-32F599AEBF64}" srcId="{EB4EA3F6-1374-4167-ADC5-4302C620A793}" destId="{58600F2B-894C-4145-AAFE-41873F0F4064}" srcOrd="2" destOrd="0" parTransId="{D1FFD0D4-00E9-4C14-918B-F625BBE3621C}" sibTransId="{E4C13158-59D6-47AD-83CA-700E9B285945}"/>
    <dgm:cxn modelId="{2719CC91-27BD-41FE-87E1-AC847A5E3194}" srcId="{EB4EA3F6-1374-4167-ADC5-4302C620A793}" destId="{EB75CC40-5346-4087-8553-03FAA05F737A}" srcOrd="3" destOrd="0" parTransId="{D18805F7-2DD4-4D75-B16F-FD6BBDBC4B13}" sibTransId="{949439E3-FF2F-4C1A-B71D-4E4846528862}"/>
    <dgm:cxn modelId="{4AC919CB-8D1B-49F6-A493-8C765C83BED3}" type="presOf" srcId="{EB4EA3F6-1374-4167-ADC5-4302C620A793}" destId="{E8CB07B3-4AC3-4FB3-A8F8-B89FA93FC352}" srcOrd="0" destOrd="0" presId="urn:microsoft.com/office/officeart/2018/2/layout/IconLabelList"/>
    <dgm:cxn modelId="{23C25BD1-50FA-444F-8438-BB43100EA15F}" srcId="{EB4EA3F6-1374-4167-ADC5-4302C620A793}" destId="{5D8D73B7-F77A-4AA1-9757-74469F50069A}" srcOrd="0" destOrd="0" parTransId="{26F0BA40-E3A6-449D-AA01-C99446A81D4E}" sibTransId="{D065B985-1D29-4E35-8C4C-2603043C4F6E}"/>
    <dgm:cxn modelId="{5AE6C9E1-3486-47E9-979A-19FBC74F8E3D}" srcId="{EB4EA3F6-1374-4167-ADC5-4302C620A793}" destId="{425CAFEF-3C14-4FCF-9DE2-F0524B3ACE24}" srcOrd="1" destOrd="0" parTransId="{ABF4B0A1-A6FB-4118-8E02-2CC81CE5FB4C}" sibTransId="{F89EF9CB-BB1C-4515-B91A-B33BF3B9F352}"/>
    <dgm:cxn modelId="{06CC12E5-90F5-41E5-A402-9F453A51CFCA}" type="presOf" srcId="{EB75CC40-5346-4087-8553-03FAA05F737A}" destId="{81D46050-658A-4B40-BBB6-BF03C1815164}" srcOrd="0" destOrd="0" presId="urn:microsoft.com/office/officeart/2018/2/layout/IconLabelList"/>
    <dgm:cxn modelId="{764C454B-DF89-4336-AE92-406877EBCCAB}" type="presParOf" srcId="{E8CB07B3-4AC3-4FB3-A8F8-B89FA93FC352}" destId="{91FD257F-8899-485A-9F3D-C733CBC8C92E}" srcOrd="0" destOrd="0" presId="urn:microsoft.com/office/officeart/2018/2/layout/IconLabelList"/>
    <dgm:cxn modelId="{027D44C6-2418-4270-AAA1-6AFDB132BAC1}" type="presParOf" srcId="{91FD257F-8899-485A-9F3D-C733CBC8C92E}" destId="{6DCE0755-63C7-484E-8B8A-B5809A955A0D}" srcOrd="0" destOrd="0" presId="urn:microsoft.com/office/officeart/2018/2/layout/IconLabelList"/>
    <dgm:cxn modelId="{889FADE5-AC29-4F3D-8FED-4B34A234F30B}" type="presParOf" srcId="{91FD257F-8899-485A-9F3D-C733CBC8C92E}" destId="{C71C656A-6676-45F5-8DBC-55D499EDBB4D}" srcOrd="1" destOrd="0" presId="urn:microsoft.com/office/officeart/2018/2/layout/IconLabelList"/>
    <dgm:cxn modelId="{0DF0D490-3019-42D6-AE14-5AABEC518A47}" type="presParOf" srcId="{91FD257F-8899-485A-9F3D-C733CBC8C92E}" destId="{3BA0499C-8CCE-4632-BAE2-C2805007528C}" srcOrd="2" destOrd="0" presId="urn:microsoft.com/office/officeart/2018/2/layout/IconLabelList"/>
    <dgm:cxn modelId="{C719B6BD-67D2-4573-81E4-3F870C70D74B}" type="presParOf" srcId="{E8CB07B3-4AC3-4FB3-A8F8-B89FA93FC352}" destId="{E95B6422-618F-47D4-812C-6C8BD652AE56}" srcOrd="1" destOrd="0" presId="urn:microsoft.com/office/officeart/2018/2/layout/IconLabelList"/>
    <dgm:cxn modelId="{636E3993-EDB7-49D3-8D13-24ECB256C5E2}" type="presParOf" srcId="{E8CB07B3-4AC3-4FB3-A8F8-B89FA93FC352}" destId="{9DD2F64C-2716-4F29-9B5C-77DEF159C51A}" srcOrd="2" destOrd="0" presId="urn:microsoft.com/office/officeart/2018/2/layout/IconLabelList"/>
    <dgm:cxn modelId="{6015D26F-E862-454B-BEA4-E6FB36B9D288}" type="presParOf" srcId="{9DD2F64C-2716-4F29-9B5C-77DEF159C51A}" destId="{7A360516-0BAF-4F0B-BB13-01C60C390FD1}" srcOrd="0" destOrd="0" presId="urn:microsoft.com/office/officeart/2018/2/layout/IconLabelList"/>
    <dgm:cxn modelId="{FB3C9881-14CD-4ACE-949B-41DCA9B109C9}" type="presParOf" srcId="{9DD2F64C-2716-4F29-9B5C-77DEF159C51A}" destId="{D53B4111-F7C8-455C-AB99-E1F71A4D2068}" srcOrd="1" destOrd="0" presId="urn:microsoft.com/office/officeart/2018/2/layout/IconLabelList"/>
    <dgm:cxn modelId="{25D5F6AF-1D50-48D9-8210-45D2E72BB774}" type="presParOf" srcId="{9DD2F64C-2716-4F29-9B5C-77DEF159C51A}" destId="{5AF8D81B-F6B8-498E-A112-47ABD474107B}" srcOrd="2" destOrd="0" presId="urn:microsoft.com/office/officeart/2018/2/layout/IconLabelList"/>
    <dgm:cxn modelId="{A83D8364-725A-472F-A96E-95A526A45F8F}" type="presParOf" srcId="{E8CB07B3-4AC3-4FB3-A8F8-B89FA93FC352}" destId="{485C8472-54EB-434A-92CA-1FA5F3F1992B}" srcOrd="3" destOrd="0" presId="urn:microsoft.com/office/officeart/2018/2/layout/IconLabelList"/>
    <dgm:cxn modelId="{B5A18815-5E9C-496C-9EF5-6147707BC46B}" type="presParOf" srcId="{E8CB07B3-4AC3-4FB3-A8F8-B89FA93FC352}" destId="{076439B0-4B4E-4D77-83C4-859CAA771620}" srcOrd="4" destOrd="0" presId="urn:microsoft.com/office/officeart/2018/2/layout/IconLabelList"/>
    <dgm:cxn modelId="{3A1C4CB2-86D0-4CD2-8656-2B0EAFD7A80D}" type="presParOf" srcId="{076439B0-4B4E-4D77-83C4-859CAA771620}" destId="{78BFD8DB-DFF9-4B0B-9EFD-4E0E0BCFFDA0}" srcOrd="0" destOrd="0" presId="urn:microsoft.com/office/officeart/2018/2/layout/IconLabelList"/>
    <dgm:cxn modelId="{E223F78F-60FC-4F44-A46C-033454E30FE0}" type="presParOf" srcId="{076439B0-4B4E-4D77-83C4-859CAA771620}" destId="{2CB3B72B-D2EA-4C69-BFF2-CAAB397C4650}" srcOrd="1" destOrd="0" presId="urn:microsoft.com/office/officeart/2018/2/layout/IconLabelList"/>
    <dgm:cxn modelId="{5528B102-D288-441D-BFBE-2B1CD2CFCC58}" type="presParOf" srcId="{076439B0-4B4E-4D77-83C4-859CAA771620}" destId="{CFE9DD38-A14B-4AD5-8795-D5FA91A924F6}" srcOrd="2" destOrd="0" presId="urn:microsoft.com/office/officeart/2018/2/layout/IconLabelList"/>
    <dgm:cxn modelId="{5A4EC6D6-7210-466F-BD7E-68F2EB0C5369}" type="presParOf" srcId="{E8CB07B3-4AC3-4FB3-A8F8-B89FA93FC352}" destId="{2AE9AB44-F481-4480-A9D4-20A1EA532C6D}" srcOrd="5" destOrd="0" presId="urn:microsoft.com/office/officeart/2018/2/layout/IconLabelList"/>
    <dgm:cxn modelId="{6A46F8AB-77AB-4763-BEEB-9184EF1271F9}" type="presParOf" srcId="{E8CB07B3-4AC3-4FB3-A8F8-B89FA93FC352}" destId="{D3F2C0FE-B056-4E43-BE56-CD29EFD07E87}" srcOrd="6" destOrd="0" presId="urn:microsoft.com/office/officeart/2018/2/layout/IconLabelList"/>
    <dgm:cxn modelId="{DF4FA84B-9056-44AB-AD63-084F65C4AC0F}" type="presParOf" srcId="{D3F2C0FE-B056-4E43-BE56-CD29EFD07E87}" destId="{C1163D3F-2009-4C56-8F8D-B28878631D89}" srcOrd="0" destOrd="0" presId="urn:microsoft.com/office/officeart/2018/2/layout/IconLabelList"/>
    <dgm:cxn modelId="{94647E37-505D-4E69-B379-73EF2B38BF04}" type="presParOf" srcId="{D3F2C0FE-B056-4E43-BE56-CD29EFD07E87}" destId="{FF2CC1B9-98AF-4FF8-8F7E-8E61A325F1C2}" srcOrd="1" destOrd="0" presId="urn:microsoft.com/office/officeart/2018/2/layout/IconLabelList"/>
    <dgm:cxn modelId="{C615C8F4-3FF1-4992-9C29-CD845497342D}" type="presParOf" srcId="{D3F2C0FE-B056-4E43-BE56-CD29EFD07E87}" destId="{81D46050-658A-4B40-BBB6-BF03C181516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DD508-7CE0-4840-95AC-B641104250E4}">
      <dsp:nvSpPr>
        <dsp:cNvPr id="0" name=""/>
        <dsp:cNvSpPr/>
      </dsp:nvSpPr>
      <dsp:spPr>
        <a:xfrm>
          <a:off x="1022178" y="1533"/>
          <a:ext cx="2271255" cy="13627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Regler og formalia</a:t>
          </a:r>
          <a:endParaRPr lang="en-US" sz="2500" kern="1200"/>
        </a:p>
      </dsp:txBody>
      <dsp:txXfrm>
        <a:off x="1022178" y="1533"/>
        <a:ext cx="2271255" cy="1362753"/>
      </dsp:txXfrm>
    </dsp:sp>
    <dsp:sp modelId="{03527E97-89C4-4F5E-B747-B5592FC8B530}">
      <dsp:nvSpPr>
        <dsp:cNvPr id="0" name=""/>
        <dsp:cNvSpPr/>
      </dsp:nvSpPr>
      <dsp:spPr>
        <a:xfrm>
          <a:off x="3520559" y="1533"/>
          <a:ext cx="2271255" cy="13627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B Eng-narrativet</a:t>
          </a:r>
          <a:endParaRPr lang="en-US" sz="2500" kern="1200"/>
        </a:p>
      </dsp:txBody>
      <dsp:txXfrm>
        <a:off x="3520559" y="1533"/>
        <a:ext cx="2271255" cy="1362753"/>
      </dsp:txXfrm>
    </dsp:sp>
    <dsp:sp modelId="{A24636C2-EB80-4C79-8CD9-D2A621555F93}">
      <dsp:nvSpPr>
        <dsp:cNvPr id="0" name=""/>
        <dsp:cNvSpPr/>
      </dsp:nvSpPr>
      <dsp:spPr>
        <a:xfrm>
          <a:off x="6018940" y="1533"/>
          <a:ext cx="2271255" cy="13627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Studiecafe og faglige/sociale fællesskaber</a:t>
          </a:r>
          <a:endParaRPr lang="en-US" sz="2500" kern="1200"/>
        </a:p>
      </dsp:txBody>
      <dsp:txXfrm>
        <a:off x="6018940" y="1533"/>
        <a:ext cx="2271255" cy="1362753"/>
      </dsp:txXfrm>
    </dsp:sp>
    <dsp:sp modelId="{75C6E3C6-EA74-44AF-8027-A60C2C71BC31}">
      <dsp:nvSpPr>
        <dsp:cNvPr id="0" name=""/>
        <dsp:cNvSpPr/>
      </dsp:nvSpPr>
      <dsp:spPr>
        <a:xfrm>
          <a:off x="1022178" y="1591412"/>
          <a:ext cx="2271255" cy="13627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dirty="0"/>
            <a:t>Didaktik </a:t>
          </a:r>
        </a:p>
        <a:p>
          <a:pPr marL="0" lvl="0" indent="0" algn="ctr" defTabSz="1111250">
            <a:lnSpc>
              <a:spcPct val="90000"/>
            </a:lnSpc>
            <a:spcBef>
              <a:spcPct val="0"/>
            </a:spcBef>
            <a:spcAft>
              <a:spcPct val="35000"/>
            </a:spcAft>
            <a:buNone/>
          </a:pPr>
          <a:r>
            <a:rPr lang="da-DK" sz="2500" kern="1200" dirty="0"/>
            <a:t>og trivsel</a:t>
          </a:r>
          <a:endParaRPr lang="en-US" sz="2500" kern="1200" dirty="0"/>
        </a:p>
      </dsp:txBody>
      <dsp:txXfrm>
        <a:off x="1022178" y="1591412"/>
        <a:ext cx="2271255" cy="1362753"/>
      </dsp:txXfrm>
    </dsp:sp>
    <dsp:sp modelId="{38D79E69-1764-4454-9C86-09D3FB0C07AA}">
      <dsp:nvSpPr>
        <dsp:cNvPr id="0" name=""/>
        <dsp:cNvSpPr/>
      </dsp:nvSpPr>
      <dsp:spPr>
        <a:xfrm>
          <a:off x="3520559" y="1591412"/>
          <a:ext cx="2271255" cy="13627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Diversitet</a:t>
          </a:r>
          <a:endParaRPr lang="en-US" sz="2500" kern="1200"/>
        </a:p>
      </dsp:txBody>
      <dsp:txXfrm>
        <a:off x="3520559" y="1591412"/>
        <a:ext cx="2271255" cy="1362753"/>
      </dsp:txXfrm>
    </dsp:sp>
    <dsp:sp modelId="{54344A55-B76B-42CF-A2EF-C157E4EE5DB5}">
      <dsp:nvSpPr>
        <dsp:cNvPr id="0" name=""/>
        <dsp:cNvSpPr/>
      </dsp:nvSpPr>
      <dsp:spPr>
        <a:xfrm>
          <a:off x="6018940" y="1591412"/>
          <a:ext cx="2271255" cy="13627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Ballerup Campus</a:t>
          </a:r>
          <a:endParaRPr lang="en-US" sz="2500" kern="1200"/>
        </a:p>
      </dsp:txBody>
      <dsp:txXfrm>
        <a:off x="6018940" y="1591412"/>
        <a:ext cx="2271255" cy="1362753"/>
      </dsp:txXfrm>
    </dsp:sp>
    <dsp:sp modelId="{06DD9CBE-5993-41C9-AA88-D6671BED9767}">
      <dsp:nvSpPr>
        <dsp:cNvPr id="0" name=""/>
        <dsp:cNvSpPr/>
      </dsp:nvSpPr>
      <dsp:spPr>
        <a:xfrm>
          <a:off x="1022178" y="3181291"/>
          <a:ext cx="2271255" cy="13627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Digitalisering</a:t>
          </a:r>
          <a:endParaRPr lang="en-US" sz="2500" kern="1200"/>
        </a:p>
      </dsp:txBody>
      <dsp:txXfrm>
        <a:off x="1022178" y="3181291"/>
        <a:ext cx="2271255" cy="1362753"/>
      </dsp:txXfrm>
    </dsp:sp>
    <dsp:sp modelId="{9CA5357B-B136-4861-BFDF-DAC7C73883A0}">
      <dsp:nvSpPr>
        <dsp:cNvPr id="0" name=""/>
        <dsp:cNvSpPr/>
      </dsp:nvSpPr>
      <dsp:spPr>
        <a:xfrm>
          <a:off x="3520559" y="3181291"/>
          <a:ext cx="2271255" cy="13627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Studiestart</a:t>
          </a:r>
          <a:endParaRPr lang="en-US" sz="2500" kern="1200"/>
        </a:p>
      </dsp:txBody>
      <dsp:txXfrm>
        <a:off x="3520559" y="3181291"/>
        <a:ext cx="2271255" cy="1362753"/>
      </dsp:txXfrm>
    </dsp:sp>
    <dsp:sp modelId="{498B414A-B1C4-4778-B141-78408761F519}">
      <dsp:nvSpPr>
        <dsp:cNvPr id="0" name=""/>
        <dsp:cNvSpPr/>
      </dsp:nvSpPr>
      <dsp:spPr>
        <a:xfrm>
          <a:off x="6018940" y="3181291"/>
          <a:ext cx="2271255" cy="13627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Udland</a:t>
          </a:r>
          <a:endParaRPr lang="en-US" sz="2500" kern="1200"/>
        </a:p>
      </dsp:txBody>
      <dsp:txXfrm>
        <a:off x="6018940" y="3181291"/>
        <a:ext cx="2271255" cy="1362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E0755-63C7-484E-8B8A-B5809A955A0D}">
      <dsp:nvSpPr>
        <dsp:cNvPr id="0" name=""/>
        <dsp:cNvSpPr/>
      </dsp:nvSpPr>
      <dsp:spPr>
        <a:xfrm>
          <a:off x="612098" y="1151622"/>
          <a:ext cx="915642" cy="9156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A0499C-8CCE-4632-BAE2-C2805007528C}">
      <dsp:nvSpPr>
        <dsp:cNvPr id="0" name=""/>
        <dsp:cNvSpPr/>
      </dsp:nvSpPr>
      <dsp:spPr>
        <a:xfrm>
          <a:off x="52538" y="2403955"/>
          <a:ext cx="2034761"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Mødes med phd studerende inden hhv diversitet og didaktik og trivsel</a:t>
          </a:r>
          <a:endParaRPr lang="en-US" sz="1100" kern="1200"/>
        </a:p>
      </dsp:txBody>
      <dsp:txXfrm>
        <a:off x="52538" y="2403955"/>
        <a:ext cx="2034761" cy="990000"/>
      </dsp:txXfrm>
    </dsp:sp>
    <dsp:sp modelId="{7A360516-0BAF-4F0B-BB13-01C60C390FD1}">
      <dsp:nvSpPr>
        <dsp:cNvPr id="0" name=""/>
        <dsp:cNvSpPr/>
      </dsp:nvSpPr>
      <dsp:spPr>
        <a:xfrm>
          <a:off x="3002943" y="1151622"/>
          <a:ext cx="915642" cy="91564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F8D81B-F6B8-498E-A112-47ABD474107B}">
      <dsp:nvSpPr>
        <dsp:cNvPr id="0" name=""/>
        <dsp:cNvSpPr/>
      </dsp:nvSpPr>
      <dsp:spPr>
        <a:xfrm>
          <a:off x="2443383" y="2403955"/>
          <a:ext cx="2034761"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Inkludere CAS og arkitekter i projektgruppen, så vi også har den fysiske dimension med</a:t>
          </a:r>
          <a:endParaRPr lang="en-US" sz="1100" kern="1200"/>
        </a:p>
      </dsp:txBody>
      <dsp:txXfrm>
        <a:off x="2443383" y="2403955"/>
        <a:ext cx="2034761" cy="990000"/>
      </dsp:txXfrm>
    </dsp:sp>
    <dsp:sp modelId="{78BFD8DB-DFF9-4B0B-9EFD-4E0E0BCFFDA0}">
      <dsp:nvSpPr>
        <dsp:cNvPr id="0" name=""/>
        <dsp:cNvSpPr/>
      </dsp:nvSpPr>
      <dsp:spPr>
        <a:xfrm>
          <a:off x="5393788" y="1151622"/>
          <a:ext cx="915642" cy="9156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E9DD38-A14B-4AD5-8795-D5FA91A924F6}">
      <dsp:nvSpPr>
        <dsp:cNvPr id="0" name=""/>
        <dsp:cNvSpPr/>
      </dsp:nvSpPr>
      <dsp:spPr>
        <a:xfrm>
          <a:off x="4834228" y="2403955"/>
          <a:ext cx="2034761"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dirty="0" err="1"/>
            <a:t>Afvente</a:t>
          </a:r>
          <a:r>
            <a:rPr lang="en-GB" sz="1100" kern="1200" dirty="0"/>
            <a:t> </a:t>
          </a:r>
          <a:r>
            <a:rPr lang="en-GB" sz="1100" kern="1200" dirty="0" err="1"/>
            <a:t>resultater</a:t>
          </a:r>
          <a:r>
            <a:rPr lang="en-GB" sz="1100" kern="1200" dirty="0"/>
            <a:t> af den </a:t>
          </a:r>
          <a:r>
            <a:rPr lang="en-GB" sz="1100" kern="1200" dirty="0" err="1"/>
            <a:t>nye</a:t>
          </a:r>
          <a:r>
            <a:rPr lang="en-GB" sz="1100" kern="1200" dirty="0"/>
            <a:t> </a:t>
          </a:r>
          <a:r>
            <a:rPr lang="en-GB" sz="1100" kern="1200" dirty="0" err="1"/>
            <a:t>studiemiljøundersøgelse</a:t>
          </a:r>
          <a:r>
            <a:rPr lang="en-GB" sz="1100" kern="1200" dirty="0"/>
            <a:t> (</a:t>
          </a:r>
          <a:r>
            <a:rPr lang="en-GB" sz="1100" kern="1200" dirty="0" err="1"/>
            <a:t>Forår</a:t>
          </a:r>
          <a:r>
            <a:rPr lang="en-GB" sz="1100" kern="1200" dirty="0"/>
            <a:t> 2024)</a:t>
          </a:r>
          <a:endParaRPr lang="en-US" sz="1100" kern="1200" dirty="0"/>
        </a:p>
      </dsp:txBody>
      <dsp:txXfrm>
        <a:off x="4834228" y="2403955"/>
        <a:ext cx="2034761" cy="990000"/>
      </dsp:txXfrm>
    </dsp:sp>
    <dsp:sp modelId="{C1163D3F-2009-4C56-8F8D-B28878631D89}">
      <dsp:nvSpPr>
        <dsp:cNvPr id="0" name=""/>
        <dsp:cNvSpPr/>
      </dsp:nvSpPr>
      <dsp:spPr>
        <a:xfrm>
          <a:off x="7784633" y="1151622"/>
          <a:ext cx="915642" cy="9156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D46050-658A-4B40-BBB6-BF03C1815164}">
      <dsp:nvSpPr>
        <dsp:cNvPr id="0" name=""/>
        <dsp:cNvSpPr/>
      </dsp:nvSpPr>
      <dsp:spPr>
        <a:xfrm>
          <a:off x="7225073" y="2403955"/>
          <a:ext cx="2034761"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dirty="0" err="1"/>
            <a:t>Afdække</a:t>
          </a:r>
          <a:r>
            <a:rPr lang="en-GB" sz="1100" kern="1200" dirty="0"/>
            <a:t> </a:t>
          </a:r>
          <a:r>
            <a:rPr lang="en-GB" sz="1100" kern="1200" dirty="0" err="1"/>
            <a:t>tiltag</a:t>
          </a:r>
          <a:endParaRPr lang="en-GB" sz="1100" kern="1200" dirty="0"/>
        </a:p>
        <a:p>
          <a:pPr marL="0" lvl="0" indent="0" algn="ctr" defTabSz="488950">
            <a:lnSpc>
              <a:spcPct val="90000"/>
            </a:lnSpc>
            <a:spcBef>
              <a:spcPct val="0"/>
            </a:spcBef>
            <a:spcAft>
              <a:spcPct val="35000"/>
            </a:spcAft>
            <a:buNone/>
          </a:pPr>
          <a:r>
            <a:rPr lang="en-GB" sz="1100" kern="1200" dirty="0" err="1"/>
            <a:t>Debatoplæg</a:t>
          </a:r>
          <a:endParaRPr lang="en-GB" sz="1100" kern="1200" dirty="0"/>
        </a:p>
        <a:p>
          <a:pPr marL="0" lvl="0" indent="0" algn="ctr" defTabSz="488950">
            <a:lnSpc>
              <a:spcPct val="90000"/>
            </a:lnSpc>
            <a:spcBef>
              <a:spcPct val="0"/>
            </a:spcBef>
            <a:spcAft>
              <a:spcPct val="35000"/>
            </a:spcAft>
            <a:buNone/>
          </a:pPr>
          <a:r>
            <a:rPr lang="da-DK" sz="1100" kern="1200" dirty="0"/>
            <a:t>6-8 forslag til studiemiljøforbedrende, trivselsfremmende og diversitetsfremmende initiativer</a:t>
          </a:r>
        </a:p>
      </dsp:txBody>
      <dsp:txXfrm>
        <a:off x="7225073" y="2403955"/>
        <a:ext cx="2034761" cy="99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dirty="0">
              <a:latin typeface="Arial" panose="020B0604020202020204" pitchFamily="34" charset="0"/>
            </a:endParaRPr>
          </a:p>
        </p:txBody>
      </p:sp>
      <p:sp>
        <p:nvSpPr>
          <p:cNvPr id="63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491ECFBD-4A0D-4BCF-98A8-E205F44719BF}" type="slidenum">
              <a:rPr lang="da-DK" smtClean="0">
                <a:latin typeface="Arial" panose="020B0604020202020204" pitchFamily="34" charset="0"/>
              </a:rPr>
              <a:pPr/>
              <a:t>‹nr.›</a:t>
            </a:fld>
            <a:endParaRPr lang="da-DK" dirty="0">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anose="020B0604020202020204" pitchFamily="34" charset="0"/>
              </a:defRPr>
            </a:lvl1pPr>
          </a:lstStyle>
          <a:p>
            <a:endParaRPr lang="da-DK" dirty="0"/>
          </a:p>
        </p:txBody>
      </p:sp>
      <p:sp>
        <p:nvSpPr>
          <p:cNvPr id="307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anose="020B0604020202020204" pitchFamily="34" charset="0"/>
              </a:defRPr>
            </a:lvl1pPr>
          </a:lstStyle>
          <a:p>
            <a:fld id="{C734BB09-483B-4C4B-A5A4-C02A22055B01}" type="slidenum">
              <a:rPr lang="da-DK" smtClean="0"/>
              <a:pPr/>
              <a:t>‹nr.›</a:t>
            </a:fld>
            <a:endParaRPr lang="da-DK" dirty="0"/>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734BB09-483B-4C4B-A5A4-C02A22055B01}" type="slidenum">
              <a:rPr kumimoji="0" lang="da-DK"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a-DK"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80" charset="-128"/>
              <a:cs typeface="+mn-cs"/>
            </a:endParaRPr>
          </a:p>
        </p:txBody>
      </p:sp>
    </p:spTree>
    <p:extLst>
      <p:ext uri="{BB962C8B-B14F-4D97-AF65-F5344CB8AC3E}">
        <p14:creationId xmlns:p14="http://schemas.microsoft.com/office/powerpoint/2010/main" val="60523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da-DK"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2272145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3. maj 2024</a:t>
            </a:r>
            <a:endParaRPr lang="da-DK"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Tree>
    <p:extLst>
      <p:ext uri="{BB962C8B-B14F-4D97-AF65-F5344CB8AC3E}">
        <p14:creationId xmlns:p14="http://schemas.microsoft.com/office/powerpoint/2010/main" val="23217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3. maj 2024</a:t>
            </a:r>
            <a:endParaRPr lang="da-DK"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963761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dirty="0"/>
              <a:t>Klik for at redigere titeltypografien i masteren</a:t>
            </a:r>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dirty="0"/>
              <a:t>Klik for at redigere undertiteltypografien i masteren</a:t>
            </a:r>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da-DK"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7230384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dirty="0"/>
              <a:t>Klik for at redigere titeltypografien i masteren</a:t>
            </a:r>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dirty="0"/>
              <a:t>Klik for at redigere undertiteltypografien i masteren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3296729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dirty="0"/>
              <a:t>Klik for at redigere titeltypografien i masteren</a:t>
            </a:r>
          </a:p>
        </p:txBody>
      </p:sp>
      <p:sp>
        <p:nvSpPr>
          <p:cNvPr id="3" name="Content Placeholder 2"/>
          <p:cNvSpPr>
            <a:spLocks noGrp="1"/>
          </p:cNvSpPr>
          <p:nvPr>
            <p:ph idx="1"/>
          </p:nvPr>
        </p:nvSpPr>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137986565"/>
      </p:ext>
    </p:extLst>
  </p:cSld>
  <p:clrMapOvr>
    <a:masterClrMapping/>
  </p:clrMapOvr>
  <p:extLst>
    <p:ext uri="{DCECCB84-F9BA-43D5-87BE-67443E8EF086}">
      <p15:sldGuideLst xmlns:p15="http://schemas.microsoft.com/office/powerpoint/2012/main">
        <p15:guide id="1" pos="6984">
          <p15:clr>
            <a:srgbClr val="F26B43"/>
          </p15:clr>
        </p15:guide>
        <p15:guide id="2" pos="1117">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dirty="0"/>
              <a:t>Klik for at redigere titeltypografien i masteren</a:t>
            </a:r>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da-DK"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766375625"/>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dirty="0"/>
              <a:t>Klik for at redigere titeltypografien i masteren</a:t>
            </a:r>
          </a:p>
        </p:txBody>
      </p:sp>
      <p:sp>
        <p:nvSpPr>
          <p:cNvPr id="3" name="Content Placeholder 2"/>
          <p:cNvSpPr>
            <a:spLocks noGrp="1"/>
          </p:cNvSpPr>
          <p:nvPr>
            <p:ph idx="1"/>
          </p:nvPr>
        </p:nvSpPr>
        <p:spPr>
          <a:xfrm>
            <a:off x="1774726" y="1706328"/>
            <a:ext cx="6048672" cy="454557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a:p>
            <a:endParaRPr lang="da-DK"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520122666"/>
      </p:ext>
    </p:extLst>
  </p:cSld>
  <p:clrMapOvr>
    <a:masterClrMapping/>
  </p:clrMapOvr>
  <p:extLst>
    <p:ext uri="{DCECCB84-F9BA-43D5-87BE-67443E8EF086}">
      <p15:sldGuideLst xmlns:p15="http://schemas.microsoft.com/office/powerpoint/2012/main">
        <p15:guide id="1" pos="4927">
          <p15:clr>
            <a:srgbClr val="F26B43"/>
          </p15:clr>
        </p15:guide>
        <p15:guide id="2" pos="5247">
          <p15:clr>
            <a:srgbClr val="F26B43"/>
          </p15:clr>
        </p15:guide>
        <p15:guide id="3" pos="1117">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dirty="0"/>
              <a:t>Klik for at redigere titeltypografien i masteren</a:t>
            </a:r>
          </a:p>
        </p:txBody>
      </p:sp>
      <p:sp>
        <p:nvSpPr>
          <p:cNvPr id="3" name="Content Placeholder 2"/>
          <p:cNvSpPr>
            <a:spLocks noGrp="1"/>
          </p:cNvSpPr>
          <p:nvPr>
            <p:ph idx="1"/>
          </p:nvPr>
        </p:nvSpPr>
        <p:spPr>
          <a:xfrm>
            <a:off x="4221360" y="1706328"/>
            <a:ext cx="6865740" cy="454557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a:p>
            <a:endParaRPr lang="da-DK"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970977830"/>
      </p:ext>
    </p:extLst>
  </p:cSld>
  <p:clrMapOvr>
    <a:masterClrMapping/>
  </p:clrMapOvr>
  <p:extLst>
    <p:ext uri="{DCECCB84-F9BA-43D5-87BE-67443E8EF086}">
      <p15:sldGuideLst xmlns:p15="http://schemas.microsoft.com/office/powerpoint/2012/main">
        <p15:guide id="1" pos="6984">
          <p15:clr>
            <a:srgbClr val="F26B43"/>
          </p15:clr>
        </p15:guide>
        <p15:guide id="2" pos="2660">
          <p15:clr>
            <a:srgbClr val="F26B43"/>
          </p15:clr>
        </p15:guide>
        <p15:guide id="3" pos="2335">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7771831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dirty="0"/>
              <a:t>Klik for at redigere titeltypografien i masteren</a:t>
            </a:r>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573834733"/>
      </p:ext>
    </p:extLst>
  </p:cSld>
  <p:clrMapOvr>
    <a:masterClrMapping/>
  </p:clrMapOvr>
  <p:extLst>
    <p:ext uri="{DCECCB84-F9BA-43D5-87BE-67443E8EF086}">
      <p15:sldGuideLst xmlns:p15="http://schemas.microsoft.com/office/powerpoint/2012/main">
        <p15:guide id="1" pos="1117">
          <p15:clr>
            <a:srgbClr val="F26B43"/>
          </p15:clr>
        </p15:guide>
        <p15:guide id="2" pos="6984">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2259193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da-DK"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4047533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3. maj 2024</a:t>
            </a:r>
            <a:endParaRPr lang="da-DK"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Tree>
    <p:extLst>
      <p:ext uri="{BB962C8B-B14F-4D97-AF65-F5344CB8AC3E}">
        <p14:creationId xmlns:p14="http://schemas.microsoft.com/office/powerpoint/2010/main" val="431298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3. maj 2024</a:t>
            </a:r>
            <a:endParaRPr lang="da-DK"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116097632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dirty="0"/>
              <a:t>Click to edit Master title style</a:t>
            </a:r>
            <a:endParaRPr lang="da-DK"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dirty="0"/>
              <a:t>Click to edit Master subtitle style</a:t>
            </a:r>
            <a:endParaRPr lang="da-DK" dirty="0"/>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da-DK"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4887930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dirty="0"/>
              <a:t>Click to edit Master title style</a:t>
            </a:r>
            <a:endParaRPr lang="da-DK"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dirty="0"/>
              <a:t>Click to edit Master subtitle style</a:t>
            </a:r>
            <a:endParaRPr lang="da-DK"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6356273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dirty="0"/>
              <a:t>Click to edit Master title style</a:t>
            </a:r>
          </a:p>
        </p:txBody>
      </p:sp>
      <p:sp>
        <p:nvSpPr>
          <p:cNvPr id="3" name="Content Placeholder 2"/>
          <p:cNvSpPr>
            <a:spLocks noGrp="1"/>
          </p:cNvSpPr>
          <p:nvPr>
            <p:ph idx="1"/>
          </p:nvPr>
        </p:nvSpPr>
        <p:spPr>
          <a:xfrm>
            <a:off x="1774800" y="1706400"/>
            <a:ext cx="9312374" cy="4545578"/>
          </a:xfrm>
        </p:spPr>
        <p:txBody>
          <a:body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00625484"/>
      </p:ext>
    </p:extLst>
  </p:cSld>
  <p:clrMapOvr>
    <a:masterClrMapping/>
  </p:clrMapOvr>
  <p:extLst>
    <p:ext uri="{DCECCB84-F9BA-43D5-87BE-67443E8EF086}">
      <p15:sldGuideLst xmlns:p15="http://schemas.microsoft.com/office/powerpoint/2012/main">
        <p15:guide id="1" pos="6984">
          <p15:clr>
            <a:srgbClr val="F26B43"/>
          </p15:clr>
        </p15:guide>
        <p15:guide id="2" pos="1117">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da-DK"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435916479"/>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dirty="0"/>
              <a:t>Click to edit Master title style</a:t>
            </a:r>
          </a:p>
        </p:txBody>
      </p:sp>
      <p:sp>
        <p:nvSpPr>
          <p:cNvPr id="3" name="Content Placeholder 2"/>
          <p:cNvSpPr>
            <a:spLocks noGrp="1"/>
          </p:cNvSpPr>
          <p:nvPr>
            <p:ph idx="1"/>
          </p:nvPr>
        </p:nvSpPr>
        <p:spPr>
          <a:xfrm>
            <a:off x="1774726" y="1706328"/>
            <a:ext cx="6048672" cy="4545578"/>
          </a:xfrm>
        </p:spPr>
        <p:txBody>
          <a:body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da-DK"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da-DK" dirty="0"/>
              <a:t>Click the placeholder and paste image via Skyfish icon</a:t>
            </a:r>
          </a:p>
          <a:p>
            <a:endParaRPr lang="da-DK"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432198094"/>
      </p:ext>
    </p:extLst>
  </p:cSld>
  <p:clrMapOvr>
    <a:masterClrMapping/>
  </p:clrMapOvr>
  <p:extLst>
    <p:ext uri="{DCECCB84-F9BA-43D5-87BE-67443E8EF086}">
      <p15:sldGuideLst xmlns:p15="http://schemas.microsoft.com/office/powerpoint/2012/main">
        <p15:guide id="1" pos="4927">
          <p15:clr>
            <a:srgbClr val="F26B43"/>
          </p15:clr>
        </p15:guide>
        <p15:guide id="2" pos="5247">
          <p15:clr>
            <a:srgbClr val="F26B43"/>
          </p15:clr>
        </p15:guide>
        <p15:guide id="3" pos="1117">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dirty="0"/>
              <a:t>Click to edit Master title style</a:t>
            </a:r>
          </a:p>
        </p:txBody>
      </p:sp>
      <p:sp>
        <p:nvSpPr>
          <p:cNvPr id="3" name="Content Placeholder 2"/>
          <p:cNvSpPr>
            <a:spLocks noGrp="1"/>
          </p:cNvSpPr>
          <p:nvPr>
            <p:ph idx="1"/>
          </p:nvPr>
        </p:nvSpPr>
        <p:spPr>
          <a:xfrm>
            <a:off x="4221360" y="1706328"/>
            <a:ext cx="6865740" cy="4545578"/>
          </a:xfrm>
        </p:spPr>
        <p:txBody>
          <a:body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da-DK"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da-DK" dirty="0"/>
              <a:t>Click the placeholder and paste image via Skyfish icon</a:t>
            </a:r>
          </a:p>
          <a:p>
            <a:endParaRPr lang="da-DK"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623969947"/>
      </p:ext>
    </p:extLst>
  </p:cSld>
  <p:clrMapOvr>
    <a:masterClrMapping/>
  </p:clrMapOvr>
  <p:extLst>
    <p:ext uri="{DCECCB84-F9BA-43D5-87BE-67443E8EF086}">
      <p15:sldGuideLst xmlns:p15="http://schemas.microsoft.com/office/powerpoint/2012/main">
        <p15:guide id="1" pos="6984">
          <p15:clr>
            <a:srgbClr val="F26B43"/>
          </p15:clr>
        </p15:guide>
        <p15:guide id="2" pos="2660">
          <p15:clr>
            <a:srgbClr val="F26B43"/>
          </p15:clr>
        </p15:guide>
        <p15:guide id="3" pos="2335">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da-DK" dirty="0"/>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da-DK" dirty="0"/>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da-DK" dirty="0"/>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5772526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187774059"/>
      </p:ext>
    </p:extLst>
  </p:cSld>
  <p:clrMapOvr>
    <a:masterClrMapping/>
  </p:clrMapOvr>
  <p:extLst>
    <p:ext uri="{DCECCB84-F9BA-43D5-87BE-67443E8EF086}">
      <p15:sldGuideLst xmlns:p15="http://schemas.microsoft.com/office/powerpoint/2012/main">
        <p15:guide id="1" pos="6984" userDrawn="1">
          <p15:clr>
            <a:srgbClr val="F26B43"/>
          </p15:clr>
        </p15:guide>
        <p15:guide id="2" pos="1117" userDrawn="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dirty="0"/>
              <a:t>Click to edit Master title style</a:t>
            </a:r>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265569268"/>
      </p:ext>
    </p:extLst>
  </p:cSld>
  <p:clrMapOvr>
    <a:masterClrMapping/>
  </p:clrMapOvr>
  <p:extLst>
    <p:ext uri="{DCECCB84-F9BA-43D5-87BE-67443E8EF086}">
      <p15:sldGuideLst xmlns:p15="http://schemas.microsoft.com/office/powerpoint/2012/main">
        <p15:guide id="1" pos="1117">
          <p15:clr>
            <a:srgbClr val="F26B43"/>
          </p15:clr>
        </p15:guide>
        <p15:guide id="2" pos="6984">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da-DK"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409782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3. maj 2024</a:t>
            </a:r>
            <a:endParaRPr lang="da-DK"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Tree>
    <p:extLst>
      <p:ext uri="{BB962C8B-B14F-4D97-AF65-F5344CB8AC3E}">
        <p14:creationId xmlns:p14="http://schemas.microsoft.com/office/powerpoint/2010/main" val="870399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3. maj 2024</a:t>
            </a:r>
            <a:endParaRPr lang="da-DK"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417857836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a:t>Klik for at redigere titeltypografien i masteren</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a:t>Klik for at redigere undertiteltypografien i masteren</a:t>
            </a:r>
            <a:endParaRPr lang="en-GB" noProof="0" dirty="0"/>
          </a:p>
        </p:txBody>
      </p:sp>
      <p:sp>
        <p:nvSpPr>
          <p:cNvPr id="6" name="Date Placeholder 5">
            <a:extLst>
              <a:ext uri="{FF2B5EF4-FFF2-40B4-BE49-F238E27FC236}">
                <a16:creationId xmlns:a16="http://schemas.microsoft.com/office/drawing/2014/main" id="{E58E75EC-EF76-589D-0066-5EFD32568BC1}"/>
              </a:ext>
            </a:extLst>
          </p:cNvPr>
          <p:cNvSpPr>
            <a:spLocks noGrp="1"/>
          </p:cNvSpPr>
          <p:nvPr>
            <p:ph type="dt" sz="half" idx="10"/>
          </p:nvPr>
        </p:nvSpPr>
        <p:spPr/>
        <p:txBody>
          <a:bodyPr/>
          <a:lstStyle/>
          <a:p>
            <a:r>
              <a:rPr lang="da-DK"/>
              <a:t>3. maj 2024</a:t>
            </a:r>
            <a:endParaRPr lang="en-GB"/>
          </a:p>
        </p:txBody>
      </p:sp>
      <p:sp>
        <p:nvSpPr>
          <p:cNvPr id="7" name="Footer Placeholder 6">
            <a:extLst>
              <a:ext uri="{FF2B5EF4-FFF2-40B4-BE49-F238E27FC236}">
                <a16:creationId xmlns:a16="http://schemas.microsoft.com/office/drawing/2014/main" id="{6763D84D-6ED3-F4CB-D6ED-4CFB218D023A}"/>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4CB2228E-DECD-A1FF-31EB-394A357969E2}"/>
              </a:ext>
            </a:extLst>
          </p:cNvPr>
          <p:cNvSpPr>
            <a:spLocks noGrp="1"/>
          </p:cNvSpPr>
          <p:nvPr>
            <p:ph type="sldNum" sz="quarter" idx="12"/>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5306276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a:t>Klik for at redigere titeltypografien i masteren</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a:t>Klik for at redigere undertiteltypografien i masteren</a:t>
            </a:r>
            <a:endParaRPr lang="en-GB" noProof="0" dirty="0"/>
          </a:p>
        </p:txBody>
      </p:sp>
      <p:sp>
        <p:nvSpPr>
          <p:cNvPr id="5" name="Date Placeholder 4">
            <a:extLst>
              <a:ext uri="{FF2B5EF4-FFF2-40B4-BE49-F238E27FC236}">
                <a16:creationId xmlns:a16="http://schemas.microsoft.com/office/drawing/2014/main" id="{9C26E83F-35F3-7C0A-C83E-AFDCA346710E}"/>
              </a:ext>
            </a:extLst>
          </p:cNvPr>
          <p:cNvSpPr>
            <a:spLocks noGrp="1"/>
          </p:cNvSpPr>
          <p:nvPr>
            <p:ph type="dt" sz="half" idx="10"/>
          </p:nvPr>
        </p:nvSpPr>
        <p:spPr/>
        <p:txBody>
          <a:bodyPr/>
          <a:lstStyle/>
          <a:p>
            <a:r>
              <a:rPr lang="da-DK"/>
              <a:t>3. maj 2024</a:t>
            </a:r>
            <a:endParaRPr lang="en-GB"/>
          </a:p>
        </p:txBody>
      </p:sp>
      <p:sp>
        <p:nvSpPr>
          <p:cNvPr id="6" name="Footer Placeholder 5">
            <a:extLst>
              <a:ext uri="{FF2B5EF4-FFF2-40B4-BE49-F238E27FC236}">
                <a16:creationId xmlns:a16="http://schemas.microsoft.com/office/drawing/2014/main" id="{3099C46A-00A5-B620-01F4-AB9FA3E67776}"/>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C812648B-3179-ABFE-F3AA-427613837574}"/>
              </a:ext>
            </a:extLst>
          </p:cNvPr>
          <p:cNvSpPr>
            <a:spLocks noGrp="1"/>
          </p:cNvSpPr>
          <p:nvPr>
            <p:ph type="sldNum" sz="quarter" idx="12"/>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6619646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a:t>Klik for at redigere titeltypografien i masteren</a:t>
            </a:r>
            <a:endParaRPr lang="en-GB" dirty="0"/>
          </a:p>
        </p:txBody>
      </p:sp>
      <p:sp>
        <p:nvSpPr>
          <p:cNvPr id="3" name="Content Placeholder 2"/>
          <p:cNvSpPr>
            <a:spLocks noGrp="1"/>
          </p:cNvSpPr>
          <p:nvPr>
            <p:ph idx="1"/>
          </p:nvPr>
        </p:nvSpPr>
        <p:spPr>
          <a:xfrm>
            <a:off x="1774800" y="1706400"/>
            <a:ext cx="9312374" cy="454557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Date Placeholder 9">
            <a:extLst>
              <a:ext uri="{FF2B5EF4-FFF2-40B4-BE49-F238E27FC236}">
                <a16:creationId xmlns:a16="http://schemas.microsoft.com/office/drawing/2014/main" id="{209954EC-B8D9-8075-FC9F-D3764E46CED4}"/>
              </a:ext>
            </a:extLst>
          </p:cNvPr>
          <p:cNvSpPr>
            <a:spLocks noGrp="1"/>
          </p:cNvSpPr>
          <p:nvPr>
            <p:ph type="dt" sz="half" idx="10"/>
          </p:nvPr>
        </p:nvSpPr>
        <p:spPr/>
        <p:txBody>
          <a:bodyPr/>
          <a:lstStyle/>
          <a:p>
            <a:r>
              <a:rPr lang="da-DK"/>
              <a:t>3. maj 2024</a:t>
            </a:r>
            <a:endParaRPr lang="en-GB"/>
          </a:p>
        </p:txBody>
      </p:sp>
      <p:sp>
        <p:nvSpPr>
          <p:cNvPr id="11" name="Footer Placeholder 10">
            <a:extLst>
              <a:ext uri="{FF2B5EF4-FFF2-40B4-BE49-F238E27FC236}">
                <a16:creationId xmlns:a16="http://schemas.microsoft.com/office/drawing/2014/main" id="{CCFBBF02-CCAC-D246-2188-663E067FE9ED}"/>
              </a:ext>
            </a:extLst>
          </p:cNvPr>
          <p:cNvSpPr>
            <a:spLocks noGrp="1"/>
          </p:cNvSpPr>
          <p:nvPr>
            <p:ph type="ftr" sz="quarter" idx="11"/>
          </p:nvPr>
        </p:nvSpPr>
        <p:spPr/>
        <p:txBody>
          <a:bodyPr/>
          <a:lstStyle/>
          <a:p>
            <a:endParaRPr lang="da-DK" dirty="0"/>
          </a:p>
        </p:txBody>
      </p:sp>
      <p:sp>
        <p:nvSpPr>
          <p:cNvPr id="12" name="Slide Number Placeholder 11">
            <a:extLst>
              <a:ext uri="{FF2B5EF4-FFF2-40B4-BE49-F238E27FC236}">
                <a16:creationId xmlns:a16="http://schemas.microsoft.com/office/drawing/2014/main" id="{48AD440C-0797-9C1A-F3D9-3529DA26E350}"/>
              </a:ext>
            </a:extLst>
          </p:cNvPr>
          <p:cNvSpPr>
            <a:spLocks noGrp="1"/>
          </p:cNvSpPr>
          <p:nvPr>
            <p:ph type="sldNum" sz="quarter" idx="12"/>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98898941"/>
      </p:ext>
    </p:extLst>
  </p:cSld>
  <p:clrMapOvr>
    <a:masterClrMapping/>
  </p:clrMapOvr>
  <p:extLst>
    <p:ext uri="{DCECCB84-F9BA-43D5-87BE-67443E8EF086}">
      <p15:sldGuideLst xmlns:p15="http://schemas.microsoft.com/office/powerpoint/2012/main">
        <p15:guide id="1" pos="6984">
          <p15:clr>
            <a:srgbClr val="F26B43"/>
          </p15:clr>
        </p15:guide>
        <p15:guide id="2" pos="1117">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a:t>Klik for at redigere titeltypografien i masteren</a:t>
            </a:r>
            <a:endParaRPr lang="en-GB" dirty="0"/>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
        <p:nvSpPr>
          <p:cNvPr id="2" name="Date Placeholder 1">
            <a:extLst>
              <a:ext uri="{FF2B5EF4-FFF2-40B4-BE49-F238E27FC236}">
                <a16:creationId xmlns:a16="http://schemas.microsoft.com/office/drawing/2014/main" id="{13775E03-BE23-9277-8686-60549E4E73BE}"/>
              </a:ext>
            </a:extLst>
          </p:cNvPr>
          <p:cNvSpPr>
            <a:spLocks noGrp="1"/>
          </p:cNvSpPr>
          <p:nvPr>
            <p:ph type="dt" sz="half" idx="12"/>
          </p:nvPr>
        </p:nvSpPr>
        <p:spPr/>
        <p:txBody>
          <a:bodyPr/>
          <a:lstStyle/>
          <a:p>
            <a:r>
              <a:rPr lang="da-DK"/>
              <a:t>3. maj 2024</a:t>
            </a:r>
            <a:endParaRPr lang="en-GB"/>
          </a:p>
        </p:txBody>
      </p:sp>
    </p:spTree>
    <p:extLst>
      <p:ext uri="{BB962C8B-B14F-4D97-AF65-F5344CB8AC3E}">
        <p14:creationId xmlns:p14="http://schemas.microsoft.com/office/powerpoint/2010/main" val="3620860304"/>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a:t>Klik for at redigere titeltypografien i masteren</a:t>
            </a:r>
            <a:endParaRPr lang="en-GB" dirty="0"/>
          </a:p>
        </p:txBody>
      </p:sp>
      <p:sp>
        <p:nvSpPr>
          <p:cNvPr id="3" name="Content Placeholder 2"/>
          <p:cNvSpPr>
            <a:spLocks noGrp="1"/>
          </p:cNvSpPr>
          <p:nvPr>
            <p:ph idx="1"/>
          </p:nvPr>
        </p:nvSpPr>
        <p:spPr>
          <a:xfrm>
            <a:off x="1774726" y="1706328"/>
            <a:ext cx="6048672" cy="454557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en-GB" smtClean="0"/>
              <a:pPr/>
              <a:t>‹nr.›</a:t>
            </a:fld>
            <a:endParaRPr lang="en-GB" dirty="0"/>
          </a:p>
        </p:txBody>
      </p:sp>
      <p:sp>
        <p:nvSpPr>
          <p:cNvPr id="4" name="Date Placeholder 3">
            <a:extLst>
              <a:ext uri="{FF2B5EF4-FFF2-40B4-BE49-F238E27FC236}">
                <a16:creationId xmlns:a16="http://schemas.microsoft.com/office/drawing/2014/main" id="{8906AB93-5959-29D5-C0C8-6B37FCF5F141}"/>
              </a:ext>
            </a:extLst>
          </p:cNvPr>
          <p:cNvSpPr>
            <a:spLocks noGrp="1"/>
          </p:cNvSpPr>
          <p:nvPr>
            <p:ph type="dt" sz="half" idx="17"/>
          </p:nvPr>
        </p:nvSpPr>
        <p:spPr/>
        <p:txBody>
          <a:bodyPr/>
          <a:lstStyle/>
          <a:p>
            <a:r>
              <a:rPr lang="da-DK"/>
              <a:t>3. maj 2024</a:t>
            </a:r>
            <a:endParaRPr lang="en-GB"/>
          </a:p>
        </p:txBody>
      </p:sp>
    </p:spTree>
    <p:extLst>
      <p:ext uri="{BB962C8B-B14F-4D97-AF65-F5344CB8AC3E}">
        <p14:creationId xmlns:p14="http://schemas.microsoft.com/office/powerpoint/2010/main" val="1997362882"/>
      </p:ext>
    </p:extLst>
  </p:cSld>
  <p:clrMapOvr>
    <a:masterClrMapping/>
  </p:clrMapOvr>
  <p:extLst>
    <p:ext uri="{DCECCB84-F9BA-43D5-87BE-67443E8EF086}">
      <p15:sldGuideLst xmlns:p15="http://schemas.microsoft.com/office/powerpoint/2012/main">
        <p15:guide id="1" pos="4927">
          <p15:clr>
            <a:srgbClr val="F26B43"/>
          </p15:clr>
        </p15:guide>
        <p15:guide id="2" pos="5247">
          <p15:clr>
            <a:srgbClr val="F26B43"/>
          </p15:clr>
        </p15:guide>
        <p15:guide id="3" pos="1117">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a:t>Klik for at redigere titeltypografien i masteren</a:t>
            </a:r>
            <a:endParaRPr lang="en-GB" dirty="0"/>
          </a:p>
        </p:txBody>
      </p:sp>
      <p:sp>
        <p:nvSpPr>
          <p:cNvPr id="3" name="Content Placeholder 2"/>
          <p:cNvSpPr>
            <a:spLocks noGrp="1"/>
          </p:cNvSpPr>
          <p:nvPr>
            <p:ph idx="1"/>
          </p:nvPr>
        </p:nvSpPr>
        <p:spPr>
          <a:xfrm>
            <a:off x="4221360" y="1706328"/>
            <a:ext cx="6865740" cy="454557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en-GB" smtClean="0"/>
              <a:pPr/>
              <a:t>‹nr.›</a:t>
            </a:fld>
            <a:endParaRPr lang="en-GB" dirty="0"/>
          </a:p>
        </p:txBody>
      </p:sp>
      <p:sp>
        <p:nvSpPr>
          <p:cNvPr id="4" name="Date Placeholder 3">
            <a:extLst>
              <a:ext uri="{FF2B5EF4-FFF2-40B4-BE49-F238E27FC236}">
                <a16:creationId xmlns:a16="http://schemas.microsoft.com/office/drawing/2014/main" id="{77445D79-EFF9-98D6-B066-40CEED6C2E2A}"/>
              </a:ext>
            </a:extLst>
          </p:cNvPr>
          <p:cNvSpPr>
            <a:spLocks noGrp="1"/>
          </p:cNvSpPr>
          <p:nvPr>
            <p:ph type="dt" sz="half" idx="17"/>
          </p:nvPr>
        </p:nvSpPr>
        <p:spPr/>
        <p:txBody>
          <a:bodyPr/>
          <a:lstStyle/>
          <a:p>
            <a:r>
              <a:rPr lang="da-DK"/>
              <a:t>3. maj 2024</a:t>
            </a:r>
            <a:endParaRPr lang="en-GB"/>
          </a:p>
        </p:txBody>
      </p:sp>
    </p:spTree>
    <p:extLst>
      <p:ext uri="{BB962C8B-B14F-4D97-AF65-F5344CB8AC3E}">
        <p14:creationId xmlns:p14="http://schemas.microsoft.com/office/powerpoint/2010/main" val="2492856384"/>
      </p:ext>
    </p:extLst>
  </p:cSld>
  <p:clrMapOvr>
    <a:masterClrMapping/>
  </p:clrMapOvr>
  <p:extLst>
    <p:ext uri="{DCECCB84-F9BA-43D5-87BE-67443E8EF086}">
      <p15:sldGuideLst xmlns:p15="http://schemas.microsoft.com/office/powerpoint/2012/main">
        <p15:guide id="1" pos="6984">
          <p15:clr>
            <a:srgbClr val="F26B43"/>
          </p15:clr>
        </p15:guide>
        <p15:guide id="2" pos="2660">
          <p15:clr>
            <a:srgbClr val="F26B43"/>
          </p15:clr>
        </p15:guide>
        <p15:guide id="3" pos="2335">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da-DK"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131213533"/>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en-GB"/>
              <a:t>Click to add title one line</a:t>
            </a:r>
            <a:endParaRPr lang="en-GB" dirty="0"/>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a:t>Click to add title one line</a:t>
            </a:r>
            <a:endParaRPr lang="en-GB" dirty="0"/>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a:t>Click to add title one line</a:t>
            </a:r>
            <a:endParaRPr lang="en-GB" dirty="0"/>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en-GB" dirty="0"/>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en-GB" dirty="0"/>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en-GB" dirty="0"/>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‹nr.›</a:t>
            </a:fld>
            <a:endParaRPr lang="en-GB" dirty="0"/>
          </a:p>
        </p:txBody>
      </p:sp>
      <p:sp>
        <p:nvSpPr>
          <p:cNvPr id="5" name="Date Placeholder 4">
            <a:extLst>
              <a:ext uri="{FF2B5EF4-FFF2-40B4-BE49-F238E27FC236}">
                <a16:creationId xmlns:a16="http://schemas.microsoft.com/office/drawing/2014/main" id="{68CDBA22-AE55-C68A-132F-A826D0B0C740}"/>
              </a:ext>
            </a:extLst>
          </p:cNvPr>
          <p:cNvSpPr>
            <a:spLocks noGrp="1"/>
          </p:cNvSpPr>
          <p:nvPr>
            <p:ph type="dt" sz="half" idx="25"/>
          </p:nvPr>
        </p:nvSpPr>
        <p:spPr/>
        <p:txBody>
          <a:bodyPr/>
          <a:lstStyle/>
          <a:p>
            <a:r>
              <a:rPr lang="da-DK"/>
              <a:t>3. maj 2024</a:t>
            </a:r>
            <a:endParaRPr lang="en-GB"/>
          </a:p>
        </p:txBody>
      </p:sp>
    </p:spTree>
    <p:extLst>
      <p:ext uri="{BB962C8B-B14F-4D97-AF65-F5344CB8AC3E}">
        <p14:creationId xmlns:p14="http://schemas.microsoft.com/office/powerpoint/2010/main" val="2022319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a:t>Klik for at redigere titeltypografien i masteren</a:t>
            </a:r>
            <a:endParaRPr lang="en-GB" dirty="0"/>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
        <p:nvSpPr>
          <p:cNvPr id="3" name="Date Placeholder 2">
            <a:extLst>
              <a:ext uri="{FF2B5EF4-FFF2-40B4-BE49-F238E27FC236}">
                <a16:creationId xmlns:a16="http://schemas.microsoft.com/office/drawing/2014/main" id="{A2A33A1D-DD6A-46E6-9477-D1471332CB16}"/>
              </a:ext>
            </a:extLst>
          </p:cNvPr>
          <p:cNvSpPr>
            <a:spLocks noGrp="1"/>
          </p:cNvSpPr>
          <p:nvPr>
            <p:ph type="dt" sz="half" idx="12"/>
          </p:nvPr>
        </p:nvSpPr>
        <p:spPr/>
        <p:txBody>
          <a:bodyPr/>
          <a:lstStyle/>
          <a:p>
            <a:r>
              <a:rPr lang="da-DK"/>
              <a:t>3. maj 2024</a:t>
            </a:r>
            <a:endParaRPr lang="en-GB"/>
          </a:p>
        </p:txBody>
      </p:sp>
    </p:spTree>
    <p:extLst>
      <p:ext uri="{BB962C8B-B14F-4D97-AF65-F5344CB8AC3E}">
        <p14:creationId xmlns:p14="http://schemas.microsoft.com/office/powerpoint/2010/main" val="1236238425"/>
      </p:ext>
    </p:extLst>
  </p:cSld>
  <p:clrMapOvr>
    <a:masterClrMapping/>
  </p:clrMapOvr>
  <p:extLst>
    <p:ext uri="{DCECCB84-F9BA-43D5-87BE-67443E8EF086}">
      <p15:sldGuideLst xmlns:p15="http://schemas.microsoft.com/office/powerpoint/2012/main">
        <p15:guide id="1" pos="1117">
          <p15:clr>
            <a:srgbClr val="F26B43"/>
          </p15:clr>
        </p15:guide>
        <p15:guide id="2" pos="6984">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
        <p:nvSpPr>
          <p:cNvPr id="2" name="Date Placeholder 1">
            <a:extLst>
              <a:ext uri="{FF2B5EF4-FFF2-40B4-BE49-F238E27FC236}">
                <a16:creationId xmlns:a16="http://schemas.microsoft.com/office/drawing/2014/main" id="{46E183DE-20D3-DB32-ED9D-43A02E676CAC}"/>
              </a:ext>
            </a:extLst>
          </p:cNvPr>
          <p:cNvSpPr>
            <a:spLocks noGrp="1"/>
          </p:cNvSpPr>
          <p:nvPr>
            <p:ph type="dt" sz="half" idx="12"/>
          </p:nvPr>
        </p:nvSpPr>
        <p:spPr/>
        <p:txBody>
          <a:bodyPr/>
          <a:lstStyle/>
          <a:p>
            <a:r>
              <a:rPr lang="da-DK"/>
              <a:t>3. maj 2024</a:t>
            </a:r>
            <a:endParaRPr lang="en-GB"/>
          </a:p>
        </p:txBody>
      </p:sp>
    </p:spTree>
    <p:extLst>
      <p:ext uri="{BB962C8B-B14F-4D97-AF65-F5344CB8AC3E}">
        <p14:creationId xmlns:p14="http://schemas.microsoft.com/office/powerpoint/2010/main" val="3684817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3. maj 2024</a:t>
            </a:r>
            <a:endParaRPr lang="en-GB"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‹nr.›</a:t>
            </a:fld>
            <a:endParaRPr lang="en-GB"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2075180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3. maj 2024</a:t>
            </a:r>
            <a:endParaRPr lang="en-GB"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‹nr.›</a:t>
            </a:fld>
            <a:endParaRPr lang="en-GB"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51966999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38A4D-7217-6F91-9571-38F7D2CD375D}"/>
              </a:ext>
            </a:extLst>
          </p:cNvPr>
          <p:cNvSpPr>
            <a:spLocks noGrp="1"/>
          </p:cNvSpPr>
          <p:nvPr>
            <p:ph type="ctrTitle"/>
          </p:nvPr>
        </p:nvSpPr>
        <p:spPr>
          <a:xfrm>
            <a:off x="1523802" y="1122363"/>
            <a:ext cx="9142810" cy="2387600"/>
          </a:xfrm>
        </p:spPr>
        <p:txBody>
          <a:bodyPr anchor="b"/>
          <a:lstStyle>
            <a:lvl1pPr algn="ctr">
              <a:defRPr sz="5999"/>
            </a:lvl1pPr>
          </a:lstStyle>
          <a:p>
            <a:r>
              <a:rPr lang="da-DK"/>
              <a:t>Klik for at redigere titeltypografien i masteren</a:t>
            </a:r>
          </a:p>
        </p:txBody>
      </p:sp>
      <p:sp>
        <p:nvSpPr>
          <p:cNvPr id="3" name="Undertitel 2">
            <a:extLst>
              <a:ext uri="{FF2B5EF4-FFF2-40B4-BE49-F238E27FC236}">
                <a16:creationId xmlns:a16="http://schemas.microsoft.com/office/drawing/2014/main" id="{7CB65A22-300B-D887-1972-D80BB3DB1201}"/>
              </a:ext>
            </a:extLst>
          </p:cNvPr>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5CB989A-21D9-235C-786B-4AD8003E1B26}"/>
              </a:ext>
            </a:extLst>
          </p:cNvPr>
          <p:cNvSpPr>
            <a:spLocks noGrp="1"/>
          </p:cNvSpPr>
          <p:nvPr>
            <p:ph type="dt" sz="half" idx="10"/>
          </p:nvPr>
        </p:nvSpPr>
        <p:spPr/>
        <p:txBody>
          <a:bodyPr/>
          <a:lstStyle/>
          <a:p>
            <a:fld id="{73CA4C38-09AE-4F0E-B6D8-A6E593CEEB27}" type="datetimeFigureOut">
              <a:rPr lang="da-DK" smtClean="0"/>
              <a:t>06-06-2024</a:t>
            </a:fld>
            <a:endParaRPr lang="da-DK"/>
          </a:p>
        </p:txBody>
      </p:sp>
      <p:sp>
        <p:nvSpPr>
          <p:cNvPr id="5" name="Pladsholder til sidefod 4">
            <a:extLst>
              <a:ext uri="{FF2B5EF4-FFF2-40B4-BE49-F238E27FC236}">
                <a16:creationId xmlns:a16="http://schemas.microsoft.com/office/drawing/2014/main" id="{45204477-08CC-AC87-09D7-3829E039794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590492C-67C9-3297-ADC4-5E9D6E4B633D}"/>
              </a:ext>
            </a:extLst>
          </p:cNvPr>
          <p:cNvSpPr>
            <a:spLocks noGrp="1"/>
          </p:cNvSpPr>
          <p:nvPr>
            <p:ph type="sldNum" sz="quarter" idx="12"/>
          </p:nvPr>
        </p:nvSpPr>
        <p:spPr/>
        <p:txBody>
          <a:bodyPr/>
          <a:lstStyle/>
          <a:p>
            <a:fld id="{F5A180CB-0D12-45C6-A0A6-162FE2846AC4}" type="slidenum">
              <a:rPr lang="da-DK" smtClean="0"/>
              <a:t>‹nr.›</a:t>
            </a:fld>
            <a:endParaRPr lang="da-DK"/>
          </a:p>
        </p:txBody>
      </p:sp>
    </p:spTree>
    <p:extLst>
      <p:ext uri="{BB962C8B-B14F-4D97-AF65-F5344CB8AC3E}">
        <p14:creationId xmlns:p14="http://schemas.microsoft.com/office/powerpoint/2010/main" val="928899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D6D48FE-FAA1-410E-B865-7C0F0038A9BC}"/>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5" name="Notes">
            <a:extLst>
              <a:ext uri="{FF2B5EF4-FFF2-40B4-BE49-F238E27FC236}">
                <a16:creationId xmlns:a16="http://schemas.microsoft.com/office/drawing/2014/main" id="{A53CCC3D-CBE4-4DE4-A559-A6D59E75C0BC}"/>
              </a:ext>
            </a:extLst>
          </p:cNvPr>
          <p:cNvSpPr>
            <a:spLocks noGrp="1"/>
          </p:cNvSpPr>
          <p:nvPr>
            <p:ph type="body" sz="quarter" idx="13" hasCustomPrompt="1"/>
          </p:nvPr>
        </p:nvSpPr>
        <p:spPr>
          <a:xfrm>
            <a:off x="269964" y="6501600"/>
            <a:ext cx="8350913" cy="106116"/>
          </a:xfrm>
        </p:spPr>
        <p:txBody>
          <a:bodyPr rIns="0" anchor="b" anchorCtr="0"/>
          <a:lstStyle>
            <a:lvl1pPr marL="0" indent="0" algn="l" defTabSz="742895"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292" indent="-139292" algn="l" defTabSz="742895"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23" indent="-185723" algn="l" defTabSz="742895"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23" indent="-185723" algn="l" defTabSz="742895"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895"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a:t>Notes </a:t>
            </a:r>
          </a:p>
        </p:txBody>
      </p:sp>
      <p:sp>
        <p:nvSpPr>
          <p:cNvPr id="4" name="Tracker" hidden="1">
            <a:extLst>
              <a:ext uri="{FF2B5EF4-FFF2-40B4-BE49-F238E27FC236}">
                <a16:creationId xmlns:a16="http://schemas.microsoft.com/office/drawing/2014/main" id="{5F854CA0-6C2B-3D8C-6EF5-30080F6B73DE}"/>
              </a:ext>
            </a:extLst>
          </p:cNvPr>
          <p:cNvSpPr>
            <a:spLocks noGrp="1"/>
          </p:cNvSpPr>
          <p:nvPr>
            <p:ph type="body" sz="quarter" idx="15" hasCustomPrompt="1"/>
          </p:nvPr>
        </p:nvSpPr>
        <p:spPr>
          <a:xfrm>
            <a:off x="8871932" y="6501600"/>
            <a:ext cx="2435205" cy="106116"/>
          </a:xfrm>
        </p:spPr>
        <p:txBody>
          <a:bodyPr rIns="0" anchor="b" anchorCtr="0"/>
          <a:lstStyle>
            <a:lvl1pPr algn="r">
              <a:lnSpc>
                <a:spcPct val="90000"/>
              </a:lnSpc>
              <a:spcAft>
                <a:spcPts val="0"/>
              </a:spcAft>
              <a:defRPr sz="650">
                <a:solidFill>
                  <a:srgbClr val="1F2023"/>
                </a:solidFill>
              </a:defRPr>
            </a:lvl1pPr>
            <a:lvl2pPr>
              <a:defRPr sz="650"/>
            </a:lvl2pPr>
            <a:lvl3pPr>
              <a:defRPr sz="650"/>
            </a:lvl3pPr>
            <a:lvl4pPr>
              <a:defRPr sz="650"/>
            </a:lvl4pPr>
            <a:lvl5pPr>
              <a:defRPr sz="650"/>
            </a:lvl5pPr>
          </a:lstStyle>
          <a:p>
            <a:pPr lvl="0"/>
            <a:r>
              <a:rPr lang="en-GB"/>
              <a:t>Tracker</a:t>
            </a:r>
          </a:p>
        </p:txBody>
      </p:sp>
    </p:spTree>
    <p:extLst>
      <p:ext uri="{BB962C8B-B14F-4D97-AF65-F5344CB8AC3E}">
        <p14:creationId xmlns:p14="http://schemas.microsoft.com/office/powerpoint/2010/main" val="116394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964A13-2BBC-9184-0947-CFA85E3E144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1F62BF0-18B9-D7AB-FA31-DCEDEBB9FB0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19091ED-3268-A403-E3CE-A37BEA58DB78}"/>
              </a:ext>
            </a:extLst>
          </p:cNvPr>
          <p:cNvSpPr>
            <a:spLocks noGrp="1"/>
          </p:cNvSpPr>
          <p:nvPr>
            <p:ph type="dt" sz="half" idx="10"/>
          </p:nvPr>
        </p:nvSpPr>
        <p:spPr/>
        <p:txBody>
          <a:bodyPr/>
          <a:lstStyle/>
          <a:p>
            <a:fld id="{5D96B33A-CFC5-4D9F-8E91-4E09F0BD5D6D}" type="datetimeFigureOut">
              <a:rPr lang="da-DK" smtClean="0"/>
              <a:t>06-06-2024</a:t>
            </a:fld>
            <a:endParaRPr lang="da-DK"/>
          </a:p>
        </p:txBody>
      </p:sp>
      <p:sp>
        <p:nvSpPr>
          <p:cNvPr id="5" name="Pladsholder til sidefod 4">
            <a:extLst>
              <a:ext uri="{FF2B5EF4-FFF2-40B4-BE49-F238E27FC236}">
                <a16:creationId xmlns:a16="http://schemas.microsoft.com/office/drawing/2014/main" id="{001BFFD6-7C89-35E0-6433-C5FF02F6AB5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C909327-F1EB-7345-AAF3-E1331AD4EEFD}"/>
              </a:ext>
            </a:extLst>
          </p:cNvPr>
          <p:cNvSpPr>
            <a:spLocks noGrp="1"/>
          </p:cNvSpPr>
          <p:nvPr>
            <p:ph type="sldNum" sz="quarter" idx="12"/>
          </p:nvPr>
        </p:nvSpPr>
        <p:spPr/>
        <p:txBody>
          <a:bodyPr/>
          <a:lstStyle/>
          <a:p>
            <a:fld id="{ABB20AF9-0FC7-4C71-B579-3BF02DDA4E2F}" type="slidenum">
              <a:rPr lang="da-DK" smtClean="0"/>
              <a:t>‹nr.›</a:t>
            </a:fld>
            <a:endParaRPr lang="da-DK"/>
          </a:p>
        </p:txBody>
      </p:sp>
    </p:spTree>
    <p:extLst>
      <p:ext uri="{BB962C8B-B14F-4D97-AF65-F5344CB8AC3E}">
        <p14:creationId xmlns:p14="http://schemas.microsoft.com/office/powerpoint/2010/main" val="712537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en-US" noProof="0"/>
              <a:t>Click to edit Master title style</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en-US" noProof="0"/>
              <a:t>Click to edit Master subtitle style</a:t>
            </a:r>
            <a:endParaRPr lang="en-GB" noProof="0" dirty="0"/>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en-GB"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8181549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en-US" noProof="0"/>
              <a:t>Click to edit Master title style</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en-US" noProof="0"/>
              <a:t>Click to edit Master subtitle style</a:t>
            </a:r>
            <a:endParaRPr lang="en-GB" noProof="0"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9684110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a:xfrm>
            <a:off x="1774726" y="1706328"/>
            <a:ext cx="6048672" cy="4545578"/>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a:p>
            <a:endParaRPr lang="da-DK"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922670733"/>
      </p:ext>
    </p:extLst>
  </p:cSld>
  <p:clrMapOvr>
    <a:masterClrMapping/>
  </p:clrMapOvr>
  <p:extLst>
    <p:ext uri="{DCECCB84-F9BA-43D5-87BE-67443E8EF086}">
      <p15:sldGuideLst xmlns:p15="http://schemas.microsoft.com/office/powerpoint/2012/main">
        <p15:guide id="1" pos="4927" userDrawn="1">
          <p15:clr>
            <a:srgbClr val="F26B43"/>
          </p15:clr>
        </p15:guide>
        <p15:guide id="2" pos="5247" userDrawn="1">
          <p15:clr>
            <a:srgbClr val="F26B43"/>
          </p15:clr>
        </p15:guide>
        <p15:guide id="3" pos="1117" userDrawn="1">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1067489327"/>
      </p:ext>
    </p:extLst>
  </p:cSld>
  <p:clrMapOvr>
    <a:masterClrMapping/>
  </p:clrMapOvr>
  <p:extLst>
    <p:ext uri="{DCECCB84-F9BA-43D5-87BE-67443E8EF086}">
      <p15:sldGuideLst xmlns:p15="http://schemas.microsoft.com/office/powerpoint/2012/main">
        <p15:guide id="1" pos="6984">
          <p15:clr>
            <a:srgbClr val="F26B43"/>
          </p15:clr>
        </p15:guide>
        <p15:guide id="2" pos="1117">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en-US"/>
              <a:t>Click to edit Master title style</a:t>
            </a:r>
            <a:endParaRPr lang="en-GB" dirty="0"/>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1574481880"/>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en-US"/>
              <a:t>Click to edit Master title style</a:t>
            </a:r>
            <a:endParaRPr lang="en-GB" dirty="0"/>
          </a:p>
        </p:txBody>
      </p:sp>
      <p:sp>
        <p:nvSpPr>
          <p:cNvPr id="3" name="Content Placeholder 2"/>
          <p:cNvSpPr>
            <a:spLocks noGrp="1"/>
          </p:cNvSpPr>
          <p:nvPr>
            <p:ph idx="1"/>
          </p:nvPr>
        </p:nvSpPr>
        <p:spPr>
          <a:xfrm>
            <a:off x="1774726" y="1706328"/>
            <a:ext cx="6048672" cy="454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2385169558"/>
      </p:ext>
    </p:extLst>
  </p:cSld>
  <p:clrMapOvr>
    <a:masterClrMapping/>
  </p:clrMapOvr>
  <p:extLst>
    <p:ext uri="{DCECCB84-F9BA-43D5-87BE-67443E8EF086}">
      <p15:sldGuideLst xmlns:p15="http://schemas.microsoft.com/office/powerpoint/2012/main">
        <p15:guide id="1" pos="4927">
          <p15:clr>
            <a:srgbClr val="F26B43"/>
          </p15:clr>
        </p15:guide>
        <p15:guide id="2" pos="5247">
          <p15:clr>
            <a:srgbClr val="F26B43"/>
          </p15:clr>
        </p15:guide>
        <p15:guide id="3" pos="1117">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en-US"/>
              <a:t>Click to edit Master title style</a:t>
            </a:r>
            <a:endParaRPr lang="en-GB" dirty="0"/>
          </a:p>
        </p:txBody>
      </p:sp>
      <p:sp>
        <p:nvSpPr>
          <p:cNvPr id="3" name="Content Placeholder 2"/>
          <p:cNvSpPr>
            <a:spLocks noGrp="1"/>
          </p:cNvSpPr>
          <p:nvPr>
            <p:ph idx="1"/>
          </p:nvPr>
        </p:nvSpPr>
        <p:spPr>
          <a:xfrm>
            <a:off x="4221360" y="1706328"/>
            <a:ext cx="6865740" cy="454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138727802"/>
      </p:ext>
    </p:extLst>
  </p:cSld>
  <p:clrMapOvr>
    <a:masterClrMapping/>
  </p:clrMapOvr>
  <p:extLst>
    <p:ext uri="{DCECCB84-F9BA-43D5-87BE-67443E8EF086}">
      <p15:sldGuideLst xmlns:p15="http://schemas.microsoft.com/office/powerpoint/2012/main">
        <p15:guide id="1" pos="6984">
          <p15:clr>
            <a:srgbClr val="F26B43"/>
          </p15:clr>
        </p15:guide>
        <p15:guide id="2" pos="2660">
          <p15:clr>
            <a:srgbClr val="F26B43"/>
          </p15:clr>
        </p15:guide>
        <p15:guide id="3" pos="2335">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en-GB" dirty="0"/>
              <a:t>Click to add title one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en-GB" dirty="0"/>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en-GB" dirty="0"/>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en-GB" dirty="0"/>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28383909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en-US"/>
              <a:t>Click to edit Master title style</a:t>
            </a:r>
            <a:endParaRPr lang="en-GB" dirty="0"/>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2264805559"/>
      </p:ext>
    </p:extLst>
  </p:cSld>
  <p:clrMapOvr>
    <a:masterClrMapping/>
  </p:clrMapOvr>
  <p:extLst>
    <p:ext uri="{DCECCB84-F9BA-43D5-87BE-67443E8EF086}">
      <p15:sldGuideLst xmlns:p15="http://schemas.microsoft.com/office/powerpoint/2012/main">
        <p15:guide id="1" pos="1117">
          <p15:clr>
            <a:srgbClr val="F26B43"/>
          </p15:clr>
        </p15:guide>
        <p15:guide id="2" pos="6984">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13794224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3. maj 2024</a:t>
            </a:r>
            <a:endParaRPr lang="en-GB"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‹nr.›</a:t>
            </a:fld>
            <a:endParaRPr lang="en-GB"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26389084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3. maj 2024</a:t>
            </a:r>
            <a:endParaRPr lang="en-GB"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‹nr.›</a:t>
            </a:fld>
            <a:endParaRPr lang="en-GB"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2676772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a:xfrm>
            <a:off x="4221360" y="1706328"/>
            <a:ext cx="6865740" cy="4545578"/>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a:p>
            <a:endParaRPr lang="da-DK"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283562364"/>
      </p:ext>
    </p:extLst>
  </p:cSld>
  <p:clrMapOvr>
    <a:masterClrMapping/>
  </p:clrMapOvr>
  <p:extLst>
    <p:ext uri="{DCECCB84-F9BA-43D5-87BE-67443E8EF086}">
      <p15:sldGuideLst xmlns:p15="http://schemas.microsoft.com/office/powerpoint/2012/main">
        <p15:guide id="1" pos="6984" userDrawn="1">
          <p15:clr>
            <a:srgbClr val="F26B43"/>
          </p15:clr>
        </p15:guide>
        <p15:guide id="2" pos="2660" userDrawn="1">
          <p15:clr>
            <a:srgbClr val="F26B43"/>
          </p15:clr>
        </p15:guide>
        <p15:guide id="3" pos="2335"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886374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20845512"/>
      </p:ext>
    </p:extLst>
  </p:cSld>
  <p:clrMapOvr>
    <a:masterClrMapping/>
  </p:clrMapOvr>
  <p:extLst>
    <p:ext uri="{DCECCB84-F9BA-43D5-87BE-67443E8EF086}">
      <p15:sldGuideLst xmlns:p15="http://schemas.microsoft.com/office/powerpoint/2012/main">
        <p15:guide id="1" pos="1117" userDrawn="1">
          <p15:clr>
            <a:srgbClr val="F26B43"/>
          </p15:clr>
        </p15:guide>
        <p15:guide id="2" pos="6984"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da-DK"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6692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ags" Target="../tags/tag1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ags" Target="../tags/tag18.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da-DK"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da-DK" smtClean="0"/>
              <a:pPr/>
              <a:t>‹nr.›</a:t>
            </a:fld>
            <a:endParaRPr lang="da-DK"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title</a:t>
            </a:r>
            <a:r>
              <a:rPr lang="da-DK" dirty="0"/>
              <a:t> style</a:t>
            </a:r>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da-DK" sz="700" b="1" dirty="0">
                <a:solidFill>
                  <a:schemeClr val="bg1"/>
                </a:solidFill>
                <a:latin typeface="+mn-lt"/>
              </a:rPr>
              <a:t>Danmarks Tekniske Universitet</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da-DK" sz="700" b="1" i="0" u="none" strike="noStrike" cap="none" normalizeH="0" baseline="0" dirty="0">
                <a:ln>
                  <a:noFill/>
                </a:ln>
                <a:solidFill>
                  <a:schemeClr val="bg1"/>
                </a:solidFill>
                <a:effectLst/>
                <a:latin typeface="+mn-lt"/>
                <a:ea typeface="ＭＳ Ｐゴシック" pitchFamily="-80" charset="-128"/>
              </a:rPr>
              <a:t>26. maj 2023</a:t>
            </a: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da-DK" sz="700" dirty="0">
                <a:solidFill>
                  <a:schemeClr val="bg1"/>
                </a:solidFill>
                <a:latin typeface="+mn-lt"/>
              </a:rPr>
              <a:t>DUU</a:t>
            </a: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454702602"/>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64" r:id="rId3"/>
    <p:sldLayoutId id="2147483677" r:id="rId4"/>
    <p:sldLayoutId id="2147483672" r:id="rId5"/>
    <p:sldLayoutId id="2147483673" r:id="rId6"/>
    <p:sldLayoutId id="2147483676" r:id="rId7"/>
    <p:sldLayoutId id="2147483666" r:id="rId8"/>
    <p:sldLayoutId id="2147483667" r:id="rId9"/>
    <p:sldLayoutId id="2147483668" r:id="rId10"/>
    <p:sldLayoutId id="2147483669" r:id="rId11"/>
  </p:sldLayoutIdLst>
  <p:hf hdr="0" ftr="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userDrawn="1">
          <p15:clr>
            <a:srgbClr val="F26B43"/>
          </p15:clr>
        </p15:guide>
        <p15:guide id="4" orient="horz" pos="881" userDrawn="1">
          <p15:clr>
            <a:srgbClr val="F26B43"/>
          </p15:clr>
        </p15:guide>
        <p15:guide id="5" orient="horz" pos="1074" userDrawn="1">
          <p15:clr>
            <a:srgbClr val="F26B43"/>
          </p15:clr>
        </p15:guide>
        <p15:guide id="6" orient="horz" pos="39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da-DK"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da-DK" smtClean="0"/>
              <a:pPr/>
              <a:t>‹nr.›</a:t>
            </a:fld>
            <a:endParaRPr lang="da-DK"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dirty="0"/>
              <a:t>Klik for at redigere titeltypografien i masteren</a:t>
            </a:r>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da-DK" sz="700" b="1" dirty="0">
                <a:solidFill>
                  <a:schemeClr val="bg1"/>
                </a:solidFill>
                <a:latin typeface="+mn-lt"/>
              </a:rPr>
              <a:t>Danmarks Tekniske Universitet</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da-DK" sz="700" b="1" i="0" u="none" strike="noStrike" cap="none" normalizeH="0" baseline="0" dirty="0">
                <a:ln>
                  <a:noFill/>
                </a:ln>
                <a:solidFill>
                  <a:schemeClr val="bg1"/>
                </a:solidFill>
                <a:effectLst/>
                <a:latin typeface="+mn-lt"/>
                <a:ea typeface="ＭＳ Ｐゴシック" pitchFamily="-80" charset="-128"/>
              </a:rPr>
              <a:t>26. maj 2023</a:t>
            </a: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da-DK" sz="700" dirty="0">
                <a:solidFill>
                  <a:schemeClr val="bg1"/>
                </a:solidFill>
                <a:latin typeface="+mn-lt"/>
              </a:rPr>
              <a:t>DUU</a:t>
            </a: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273759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p15:clr>
            <a:srgbClr val="F26B43"/>
          </p15:clr>
        </p15:guide>
        <p15:guide id="4" orient="horz" pos="881">
          <p15:clr>
            <a:srgbClr val="F26B43"/>
          </p15:clr>
        </p15:guide>
        <p15:guide id="5" orient="horz" pos="1074">
          <p15:clr>
            <a:srgbClr val="F26B43"/>
          </p15:clr>
        </p15:guide>
        <p15:guide id="6" orient="horz" pos="393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da-DK"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da-DK" smtClean="0"/>
              <a:pPr/>
              <a:t>‹nr.›</a:t>
            </a:fld>
            <a:endParaRPr lang="da-DK"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dirty="0"/>
              <a:t>Click to edit Master title style</a:t>
            </a:r>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a:p>
            <a:pPr lvl="5"/>
            <a:endParaRPr lang="da-DK" dirty="0"/>
          </a:p>
        </p:txBody>
      </p:sp>
      <p:sp>
        <p:nvSpPr>
          <p:cNvPr id="113676" name="text" descr="{&quot;templafy&quot;:{&quot;id&quot;:&quot;0d28de48-3225-46f7-9308-6e6cba1f8bcb&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da-DK" sz="700" b="1" dirty="0">
                <a:solidFill>
                  <a:schemeClr val="bg1"/>
                </a:solidFill>
                <a:latin typeface="+mn-lt"/>
              </a:rPr>
              <a:t>Danmarks Tekniske Universitet</a:t>
            </a:r>
          </a:p>
        </p:txBody>
      </p:sp>
      <p:sp>
        <p:nvSpPr>
          <p:cNvPr id="5" name="date" descr="{&quot;templafy&quot;:{&quot;id&quot;:&quot;fd9d7edd-641c-4aa0-901e-2451a0cba9cf&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da-DK" sz="700" b="1" i="0" u="none" strike="noStrike" cap="none" normalizeH="0" baseline="0" dirty="0">
                <a:ln>
                  <a:noFill/>
                </a:ln>
                <a:solidFill>
                  <a:schemeClr val="bg1"/>
                </a:solidFill>
                <a:effectLst/>
                <a:latin typeface="+mn-lt"/>
                <a:ea typeface="ＭＳ Ｐゴシック" pitchFamily="-80" charset="-128"/>
              </a:rPr>
              <a:t>20. februar 2023</a:t>
            </a:r>
          </a:p>
        </p:txBody>
      </p:sp>
      <p:sp>
        <p:nvSpPr>
          <p:cNvPr id="7" name="text" descr="{&quot;templafy&quot;:{&quot;id&quot;:&quot;4aa4cd91-1723-461d-9c66-13eee47e2831&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endParaRPr lang="da-DK" sz="700" dirty="0">
              <a:solidFill>
                <a:schemeClr val="bg1"/>
              </a:solidFill>
              <a:latin typeface="+mn-lt"/>
            </a:endParaRP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166726554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p15:clr>
            <a:srgbClr val="F26B43"/>
          </p15:clr>
        </p15:guide>
        <p15:guide id="4" orient="horz" pos="881">
          <p15:clr>
            <a:srgbClr val="F26B43"/>
          </p15:clr>
        </p15:guide>
        <p15:guide id="5" orient="horz" pos="1074">
          <p15:clr>
            <a:srgbClr val="F26B43"/>
          </p15:clr>
        </p15:guide>
        <p15:guide id="6" orient="horz" pos="39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a:ln>
                <a:noFill/>
              </a:ln>
              <a:solidFill>
                <a:schemeClr val="bg1"/>
              </a:solidFill>
              <a:effectLst/>
              <a:latin typeface="+mn-lt"/>
              <a:ea typeface="ＭＳ Ｐゴシック" pitchFamily="-80" charset="-128"/>
            </a:endParaRPr>
          </a:p>
        </p:txBody>
      </p:sp>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6"/>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3" name="FLD_Presentation Title"/>
          <p:cNvSpPr>
            <a:spLocks noGrp="1"/>
          </p:cNvSpPr>
          <p:nvPr>
            <p:ph type="ftr" sz="quarter" idx="3"/>
          </p:nvPr>
        </p:nvSpPr>
        <p:spPr>
          <a:xfrm>
            <a:off x="5590800" y="6541200"/>
            <a:ext cx="5497200" cy="316800"/>
          </a:xfrm>
          <a:prstGeom prst="rect">
            <a:avLst/>
          </a:prstGeom>
        </p:spPr>
        <p:txBody>
          <a:bodyPr vert="horz" lIns="0" tIns="0" rIns="0" bIns="0" rtlCol="0" anchor="ctr" anchorCtr="0"/>
          <a:lstStyle>
            <a:lvl1pPr algn="r">
              <a:spcBef>
                <a:spcPts val="0"/>
              </a:spcBef>
              <a:defRPr sz="700" b="0">
                <a:solidFill>
                  <a:schemeClr val="bg1"/>
                </a:solidFill>
                <a:latin typeface="+mn-lt"/>
              </a:defRPr>
            </a:lvl1pPr>
          </a:lstStyle>
          <a:p>
            <a:endParaRPr lang="da-DK"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da-DK" smtClean="0"/>
              <a:pPr/>
              <a:t>‹nr.›</a:t>
            </a:fld>
            <a:endParaRPr lang="da-DK"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a:t>Klik for at redigere titeltypografien i masteren</a:t>
            </a:r>
            <a:endParaRPr lang="da-DK" dirty="0"/>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3676" name="text" descr="{&quot;templafy&quot;:{&quot;type&quot;:&quot;text&quot;,&quot;binding&quot;:&quot;UserProfile.Offices.Workarea_{{DocumentLanguage}}&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lang="da-DK" sz="700" b="1" dirty="0">
                <a:solidFill>
                  <a:schemeClr val="bg1"/>
                </a:solidFill>
                <a:latin typeface="+mn-lt"/>
              </a:rPr>
              <a:t>Technical University of Denmark</a:t>
            </a:r>
          </a:p>
        </p:txBody>
      </p:sp>
      <p:sp>
        <p:nvSpPr>
          <p:cNvPr id="5" name="date" descr="{&quot;templafy&quot;:{&quot;type&quot;:&quot;date&quot;,&quot;binding&quot;:&quot;Form.Date&quot;,&quot;format&quot;:&quot;{{DateFormats.GeneralDate}}&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da-DK" sz="700" b="1" i="0" u="none" strike="noStrike" cap="none" normalizeH="0" baseline="0" dirty="0">
              <a:ln>
                <a:noFill/>
              </a:ln>
              <a:solidFill>
                <a:schemeClr val="bg1"/>
              </a:solidFill>
              <a:effectLst/>
              <a:latin typeface="+mj-lt"/>
              <a:ea typeface="ＭＳ Ｐゴシック" pitchFamily="-80" charset="-128"/>
            </a:endParaRPr>
          </a:p>
        </p:txBody>
      </p:sp>
      <p:sp>
        <p:nvSpPr>
          <p:cNvPr id="7" name="text" descr="{&quot;templafy&quot;:{&quot;binding&quot;:&quot;Form.PresentationTitle&quot;,&quot;type&quot;:&quot;text&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endParaRPr lang="da-DK" sz="700" dirty="0">
              <a:solidFill>
                <a:schemeClr val="bg1"/>
              </a:solidFill>
              <a:latin typeface="+mn-lt"/>
            </a:endParaRP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6" name="Date Placeholder 5">
            <a:extLst>
              <a:ext uri="{FF2B5EF4-FFF2-40B4-BE49-F238E27FC236}">
                <a16:creationId xmlns:a16="http://schemas.microsoft.com/office/drawing/2014/main" id="{514E9AE0-170F-0C2B-DFF5-DC7F65F4B1FF}"/>
              </a:ext>
            </a:extLst>
          </p:cNvPr>
          <p:cNvSpPr>
            <a:spLocks noGrp="1"/>
          </p:cNvSpPr>
          <p:nvPr>
            <p:ph type="dt" sz="half" idx="2"/>
          </p:nvPr>
        </p:nvSpPr>
        <p:spPr>
          <a:xfrm>
            <a:off x="252000" y="6541200"/>
            <a:ext cx="1105200" cy="316800"/>
          </a:xfrm>
          <a:prstGeom prst="rect">
            <a:avLst/>
          </a:prstGeom>
        </p:spPr>
        <p:txBody>
          <a:bodyPr vert="horz" lIns="0" tIns="0" rIns="0" bIns="0" rtlCol="0" anchor="ctr"/>
          <a:lstStyle>
            <a:lvl1pPr algn="r">
              <a:defRPr sz="700" b="1">
                <a:solidFill>
                  <a:schemeClr val="bg1"/>
                </a:solidFill>
                <a:latin typeface="+mj-lt"/>
              </a:defRPr>
            </a:lvl1pPr>
          </a:lstStyle>
          <a:p>
            <a:r>
              <a:rPr lang="da-DK"/>
              <a:t>3. maj 2024</a:t>
            </a:r>
            <a:endParaRPr lang="en-GB"/>
          </a:p>
        </p:txBody>
      </p:sp>
    </p:spTree>
    <p:extLst>
      <p:ext uri="{BB962C8B-B14F-4D97-AF65-F5344CB8AC3E}">
        <p14:creationId xmlns:p14="http://schemas.microsoft.com/office/powerpoint/2010/main" val="78770835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27" r:id="rId12"/>
    <p:sldLayoutId id="2147483728" r:id="rId13"/>
    <p:sldLayoutId id="2147483729" r:id="rId14"/>
  </p:sldLayoutIdLst>
  <p:hf hdr="0" ftr="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p15:clr>
            <a:srgbClr val="F26B43"/>
          </p15:clr>
        </p15:guide>
        <p15:guide id="4" orient="horz" pos="881">
          <p15:clr>
            <a:srgbClr val="F26B43"/>
          </p15:clr>
        </p15:guide>
        <p15:guide id="5" orient="horz" pos="1074">
          <p15:clr>
            <a:srgbClr val="F26B43"/>
          </p15:clr>
        </p15:guide>
        <p15:guide id="6" orient="horz" pos="393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en-GB"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en-GB" smtClean="0"/>
              <a:pPr/>
              <a:t>‹nr.›</a:t>
            </a:fld>
            <a:endParaRPr lang="en-GB"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dirty="0"/>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en-GB" sz="700" b="1" dirty="0">
                <a:solidFill>
                  <a:schemeClr val="bg1"/>
                </a:solidFill>
                <a:latin typeface="+mn-lt"/>
              </a:rPr>
              <a:t>DTU</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GB" sz="700" b="1" i="0" u="none" strike="noStrike" cap="none" normalizeH="0" baseline="0" dirty="0">
                <a:ln>
                  <a:noFill/>
                </a:ln>
                <a:solidFill>
                  <a:schemeClr val="bg1"/>
                </a:solidFill>
                <a:effectLst/>
                <a:latin typeface="+mn-lt"/>
                <a:ea typeface="ＭＳ Ｐゴシック" pitchFamily="-80" charset="-128"/>
              </a:rPr>
              <a:t>Date</a:t>
            </a: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en-GB" sz="700" dirty="0">
                <a:solidFill>
                  <a:schemeClr val="bg1"/>
                </a:solidFill>
                <a:latin typeface="+mn-lt"/>
              </a:rPr>
              <a:t>Title</a:t>
            </a: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170740109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p15:clr>
            <a:srgbClr val="F26B43"/>
          </p15:clr>
        </p15:guide>
        <p15:guide id="4" orient="horz" pos="881">
          <p15:clr>
            <a:srgbClr val="F26B43"/>
          </p15:clr>
        </p15:guide>
        <p15:guide id="5" orient="horz" pos="1074">
          <p15:clr>
            <a:srgbClr val="F26B43"/>
          </p15:clr>
        </p15:guide>
        <p15:guide id="6" orient="horz" pos="39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customXml" Target="../../customXml/item14.xml"/><Relationship Id="rId1" Type="http://schemas.openxmlformats.org/officeDocument/2006/relationships/customXml" Target="../../customXml/item3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0.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customXml" Target="../../customXml/item10.xml"/><Relationship Id="rId1" Type="http://schemas.openxmlformats.org/officeDocument/2006/relationships/customXml" Target="../../customXml/item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44.xml"/><Relationship Id="rId1" Type="http://schemas.openxmlformats.org/officeDocument/2006/relationships/customXml" Target="../../customXml/item8.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customXml" Target="../../customXml/item6.xml"/><Relationship Id="rId1" Type="http://schemas.openxmlformats.org/officeDocument/2006/relationships/customXml" Target="../../customXml/item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customXml" Target="../../customXml/item38.xml"/><Relationship Id="rId1" Type="http://schemas.openxmlformats.org/officeDocument/2006/relationships/customXml" Target="../../customXml/item2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customXml" Target="../../customXml/item22.xml"/><Relationship Id="rId1" Type="http://schemas.openxmlformats.org/officeDocument/2006/relationships/customXml" Target="../../customXml/item1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customXml" Target="../../customXml/item5.xml"/><Relationship Id="rId1" Type="http://schemas.openxmlformats.org/officeDocument/2006/relationships/customXml" Target="../../customXml/item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36.xml"/><Relationship Id="rId7" Type="http://schemas.openxmlformats.org/officeDocument/2006/relationships/diagramColors" Target="../diagrams/colors1.xml"/><Relationship Id="rId2" Type="http://schemas.openxmlformats.org/officeDocument/2006/relationships/customXml" Target="../../customXml/item41.xml"/><Relationship Id="rId1" Type="http://schemas.openxmlformats.org/officeDocument/2006/relationships/customXml" Target="../../customXml/item3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45.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BE23ED7-9557-491B-DB39-3A3E960F7311}"/>
              </a:ext>
            </a:extLst>
          </p:cNvPr>
          <p:cNvSpPr>
            <a:spLocks noGrp="1"/>
          </p:cNvSpPr>
          <p:nvPr>
            <p:ph type="dt" sz="half" idx="10"/>
          </p:nvPr>
        </p:nvSpPr>
        <p:spPr/>
        <p:txBody>
          <a:bodyPr/>
          <a:lstStyle/>
          <a:p>
            <a:r>
              <a:rPr lang="da-DK"/>
              <a:t>3. maj 2024</a:t>
            </a:r>
            <a:endParaRPr lang="da-DK" dirty="0"/>
          </a:p>
        </p:txBody>
      </p:sp>
      <p:sp>
        <p:nvSpPr>
          <p:cNvPr id="3" name="Pladsholder til slidenummer 2">
            <a:extLst>
              <a:ext uri="{FF2B5EF4-FFF2-40B4-BE49-F238E27FC236}">
                <a16:creationId xmlns:a16="http://schemas.microsoft.com/office/drawing/2014/main" id="{A46AD5C4-EC76-C958-A714-66C03BDCE111}"/>
              </a:ext>
            </a:extLst>
          </p:cNvPr>
          <p:cNvSpPr>
            <a:spLocks noGrp="1"/>
          </p:cNvSpPr>
          <p:nvPr>
            <p:ph type="sldNum" sz="quarter" idx="12"/>
          </p:nvPr>
        </p:nvSpPr>
        <p:spPr/>
        <p:txBody>
          <a:bodyPr/>
          <a:lstStyle/>
          <a:p>
            <a:fld id="{24C8C45C-947F-4981-8B3F-4F32E973C901}" type="slidenum">
              <a:rPr lang="da-DK" smtClean="0"/>
              <a:pPr/>
              <a:t>1</a:t>
            </a:fld>
            <a:endParaRPr lang="da-DK" dirty="0"/>
          </a:p>
        </p:txBody>
      </p:sp>
    </p:spTree>
    <p:custDataLst>
      <p:custData r:id="rId1"/>
      <p:custData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AF2DC73-61F7-556D-B595-8D713FA569BB}"/>
              </a:ext>
            </a:extLst>
          </p:cNvPr>
          <p:cNvPicPr>
            <a:picLocks noGrp="1" noChangeAspect="1"/>
          </p:cNvPicPr>
          <p:nvPr>
            <p:ph type="pic" sz="quarter" idx="13"/>
          </p:nvPr>
        </p:nvPicPr>
        <p:blipFill>
          <a:blip r:embed="rId2"/>
          <a:srcRect l="13287" r="13287"/>
          <a:stretch>
            <a:fillRect/>
          </a:stretch>
        </p:blipFill>
        <p:spPr>
          <a:xfrm>
            <a:off x="8212670" y="851392"/>
            <a:ext cx="3859200" cy="2505600"/>
          </a:xfrm>
          <a:prstGeom prst="rect">
            <a:avLst/>
          </a:prstGeom>
        </p:spPr>
      </p:pic>
      <p:sp>
        <p:nvSpPr>
          <p:cNvPr id="2" name="Title 1">
            <a:extLst>
              <a:ext uri="{FF2B5EF4-FFF2-40B4-BE49-F238E27FC236}">
                <a16:creationId xmlns:a16="http://schemas.microsoft.com/office/drawing/2014/main" id="{8994E49A-AC6F-4936-5315-AD963C641446}"/>
              </a:ext>
            </a:extLst>
          </p:cNvPr>
          <p:cNvSpPr>
            <a:spLocks noGrp="1"/>
          </p:cNvSpPr>
          <p:nvPr>
            <p:ph type="title"/>
          </p:nvPr>
        </p:nvSpPr>
        <p:spPr>
          <a:xfrm>
            <a:off x="1774726" y="426127"/>
            <a:ext cx="7128792" cy="972716"/>
          </a:xfrm>
        </p:spPr>
        <p:txBody>
          <a:bodyPr/>
          <a:lstStyle/>
          <a:p>
            <a:r>
              <a:rPr lang="da-DK" b="1" dirty="0"/>
              <a:t>Regelsanering og regelkommunikation</a:t>
            </a:r>
          </a:p>
        </p:txBody>
      </p:sp>
      <p:sp>
        <p:nvSpPr>
          <p:cNvPr id="3" name="Content Placeholder 2">
            <a:extLst>
              <a:ext uri="{FF2B5EF4-FFF2-40B4-BE49-F238E27FC236}">
                <a16:creationId xmlns:a16="http://schemas.microsoft.com/office/drawing/2014/main" id="{4B709785-7F42-58B0-1AE5-3FEE432807A5}"/>
              </a:ext>
            </a:extLst>
          </p:cNvPr>
          <p:cNvSpPr>
            <a:spLocks noGrp="1"/>
          </p:cNvSpPr>
          <p:nvPr>
            <p:ph idx="1"/>
          </p:nvPr>
        </p:nvSpPr>
        <p:spPr/>
        <p:txBody>
          <a:bodyPr/>
          <a:lstStyle/>
          <a:p>
            <a:endParaRPr lang="da-DK" dirty="0"/>
          </a:p>
          <a:p>
            <a:pPr lvl="1"/>
            <a:r>
              <a:rPr lang="da-DK" dirty="0"/>
              <a:t>Oprydning i regler, simplificering og fjerne regler, der ikke har en praktisk betydning. </a:t>
            </a:r>
            <a:br>
              <a:rPr lang="da-DK" dirty="0"/>
            </a:br>
            <a:endParaRPr lang="da-DK" dirty="0"/>
          </a:p>
          <a:p>
            <a:pPr lvl="1"/>
            <a:r>
              <a:rPr lang="da-DK" dirty="0"/>
              <a:t>Klar kommunikation af regler og hvad de betyder for den studerende og hvordan de skal agere</a:t>
            </a:r>
            <a:br>
              <a:rPr lang="da-DK" dirty="0"/>
            </a:br>
            <a:endParaRPr lang="da-DK" dirty="0"/>
          </a:p>
          <a:p>
            <a:pPr lvl="1"/>
            <a:r>
              <a:rPr lang="da-DK" dirty="0" err="1"/>
              <a:t>Roadmaps</a:t>
            </a:r>
            <a:r>
              <a:rPr lang="da-DK" dirty="0"/>
              <a:t>, der visualiserer og giver overblik i forbindelse med f.eks. dispensationsansøgning og lignende, hvor den studerende ikke følger den slagne vej eller har brug for ”systemet”</a:t>
            </a:r>
          </a:p>
        </p:txBody>
      </p:sp>
      <p:pic>
        <p:nvPicPr>
          <p:cNvPr id="9" name="Picture Placeholder 8">
            <a:extLst>
              <a:ext uri="{FF2B5EF4-FFF2-40B4-BE49-F238E27FC236}">
                <a16:creationId xmlns:a16="http://schemas.microsoft.com/office/drawing/2014/main" id="{E53AF642-096A-9B0A-EF76-37A66F118C41}"/>
              </a:ext>
            </a:extLst>
          </p:cNvPr>
          <p:cNvPicPr>
            <a:picLocks noGrp="1" noChangeAspect="1"/>
          </p:cNvPicPr>
          <p:nvPr>
            <p:ph type="pic" sz="quarter" idx="14"/>
          </p:nvPr>
        </p:nvPicPr>
        <p:blipFill>
          <a:blip r:embed="rId3"/>
          <a:srcRect t="1277" b="1277"/>
          <a:stretch>
            <a:fillRect/>
          </a:stretch>
        </p:blipFill>
        <p:spPr>
          <a:xfrm>
            <a:off x="8212670" y="3659704"/>
            <a:ext cx="3859200" cy="2505600"/>
          </a:xfrm>
          <a:prstGeom prst="rect">
            <a:avLst/>
          </a:prstGeom>
        </p:spPr>
      </p:pic>
      <p:sp>
        <p:nvSpPr>
          <p:cNvPr id="6" name="Slide Number Placeholder 5">
            <a:extLst>
              <a:ext uri="{FF2B5EF4-FFF2-40B4-BE49-F238E27FC236}">
                <a16:creationId xmlns:a16="http://schemas.microsoft.com/office/drawing/2014/main" id="{45672E6A-E22F-6B6E-D8A6-8930FE6B4F07}"/>
              </a:ext>
            </a:extLst>
          </p:cNvPr>
          <p:cNvSpPr>
            <a:spLocks noGrp="1"/>
          </p:cNvSpPr>
          <p:nvPr>
            <p:ph type="sldNum" sz="quarter" idx="16"/>
          </p:nvPr>
        </p:nvSpPr>
        <p:spPr/>
        <p:txBody>
          <a:bodyPr/>
          <a:lstStyle/>
          <a:p>
            <a:fld id="{103EA872-A674-449B-A120-B97244F8E91D}" type="slidenum">
              <a:rPr lang="en-GB" smtClean="0"/>
              <a:pPr/>
              <a:t>10</a:t>
            </a:fld>
            <a:endParaRPr lang="en-GB" dirty="0"/>
          </a:p>
        </p:txBody>
      </p:sp>
    </p:spTree>
    <p:extLst>
      <p:ext uri="{BB962C8B-B14F-4D97-AF65-F5344CB8AC3E}">
        <p14:creationId xmlns:p14="http://schemas.microsoft.com/office/powerpoint/2010/main" val="4174955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800B-FDFD-20AD-8838-48FCB04F383A}"/>
              </a:ext>
            </a:extLst>
          </p:cNvPr>
          <p:cNvSpPr>
            <a:spLocks noGrp="1"/>
          </p:cNvSpPr>
          <p:nvPr>
            <p:ph type="title"/>
          </p:nvPr>
        </p:nvSpPr>
        <p:spPr>
          <a:xfrm>
            <a:off x="1774726" y="426127"/>
            <a:ext cx="9312374" cy="972716"/>
          </a:xfrm>
        </p:spPr>
        <p:txBody>
          <a:bodyPr wrap="square" anchor="b">
            <a:normAutofit/>
          </a:bodyPr>
          <a:lstStyle/>
          <a:p>
            <a:r>
              <a:rPr lang="da-DK" dirty="0"/>
              <a:t>Sense of </a:t>
            </a:r>
            <a:r>
              <a:rPr lang="da-DK" dirty="0" err="1"/>
              <a:t>belonging</a:t>
            </a:r>
            <a:r>
              <a:rPr lang="da-DK" dirty="0"/>
              <a:t> og studieidentitet </a:t>
            </a:r>
          </a:p>
        </p:txBody>
      </p:sp>
      <p:sp>
        <p:nvSpPr>
          <p:cNvPr id="3" name="Content Placeholder 2">
            <a:extLst>
              <a:ext uri="{FF2B5EF4-FFF2-40B4-BE49-F238E27FC236}">
                <a16:creationId xmlns:a16="http://schemas.microsoft.com/office/drawing/2014/main" id="{73BF1E0C-3DD7-E158-0BE6-2764DBCCD9C7}"/>
              </a:ext>
            </a:extLst>
          </p:cNvPr>
          <p:cNvSpPr>
            <a:spLocks noGrp="1"/>
          </p:cNvSpPr>
          <p:nvPr>
            <p:ph sz="half" idx="1"/>
          </p:nvPr>
        </p:nvSpPr>
        <p:spPr>
          <a:xfrm>
            <a:off x="1774800" y="1706399"/>
            <a:ext cx="5328518" cy="4546800"/>
          </a:xfrm>
        </p:spPr>
        <p:txBody>
          <a:bodyPr wrap="square" anchor="t">
            <a:normAutofit fontScale="92500" lnSpcReduction="20000"/>
          </a:bodyPr>
          <a:lstStyle/>
          <a:p>
            <a:pPr marL="0" indent="0">
              <a:lnSpc>
                <a:spcPct val="90000"/>
              </a:lnSpc>
              <a:buNone/>
            </a:pPr>
            <a:r>
              <a:rPr lang="da-DK" dirty="0"/>
              <a:t>Flowet fra studieintroduktion – 1.semester og resten af studiet</a:t>
            </a:r>
          </a:p>
          <a:p>
            <a:pPr>
              <a:lnSpc>
                <a:spcPct val="90000"/>
              </a:lnSpc>
            </a:pPr>
            <a:r>
              <a:rPr lang="da-DK" dirty="0"/>
              <a:t>Vision:</a:t>
            </a:r>
          </a:p>
          <a:p>
            <a:pPr lvl="1">
              <a:lnSpc>
                <a:spcPct val="90000"/>
              </a:lnSpc>
            </a:pPr>
            <a:r>
              <a:rPr lang="da-DK" dirty="0"/>
              <a:t>Opbygning af fællesskab, fagligt miljø og netværk med stærkt studenter ejerskab</a:t>
            </a:r>
          </a:p>
          <a:p>
            <a:pPr lvl="1">
              <a:lnSpc>
                <a:spcPct val="90000"/>
              </a:lnSpc>
            </a:pPr>
            <a:r>
              <a:rPr lang="da-DK" dirty="0"/>
              <a:t>Føle sig hjemme og kunne finde rundt</a:t>
            </a:r>
          </a:p>
          <a:p>
            <a:pPr lvl="1">
              <a:lnSpc>
                <a:spcPct val="90000"/>
              </a:lnSpc>
            </a:pPr>
            <a:r>
              <a:rPr lang="da-DK" dirty="0"/>
              <a:t>Retningsskabt  </a:t>
            </a:r>
          </a:p>
          <a:p>
            <a:pPr>
              <a:lnSpc>
                <a:spcPct val="90000"/>
              </a:lnSpc>
            </a:pPr>
            <a:r>
              <a:rPr lang="da-DK" dirty="0"/>
              <a:t>Indhold og elementer:</a:t>
            </a:r>
          </a:p>
          <a:p>
            <a:pPr lvl="1">
              <a:lnSpc>
                <a:spcPct val="90000"/>
              </a:lnSpc>
            </a:pPr>
            <a:r>
              <a:rPr lang="da-DK" dirty="0"/>
              <a:t>How to DTU</a:t>
            </a:r>
          </a:p>
          <a:p>
            <a:pPr lvl="1">
              <a:lnSpc>
                <a:spcPct val="90000"/>
              </a:lnSpc>
            </a:pPr>
            <a:r>
              <a:rPr lang="da-DK" dirty="0"/>
              <a:t>Studievejledningens intro-forløb</a:t>
            </a:r>
          </a:p>
          <a:p>
            <a:pPr lvl="1">
              <a:lnSpc>
                <a:spcPct val="90000"/>
              </a:lnSpc>
            </a:pPr>
            <a:r>
              <a:rPr lang="da-DK" dirty="0"/>
              <a:t>Studielederfortælling om </a:t>
            </a:r>
            <a:r>
              <a:rPr lang="da-DK" dirty="0" err="1"/>
              <a:t>udd.opbygning</a:t>
            </a:r>
            <a:r>
              <a:rPr lang="da-DK" dirty="0"/>
              <a:t> og struktur, herunder didaktiske tanker og progression – skal Tinto fylde?</a:t>
            </a:r>
          </a:p>
          <a:p>
            <a:pPr lvl="1">
              <a:lnSpc>
                <a:spcPct val="90000"/>
              </a:lnSpc>
            </a:pPr>
            <a:r>
              <a:rPr lang="da-DK" dirty="0"/>
              <a:t>Identificere anledninger til at mødes på tværs af årgange</a:t>
            </a:r>
          </a:p>
          <a:p>
            <a:pPr lvl="1">
              <a:lnSpc>
                <a:spcPct val="90000"/>
              </a:lnSpc>
            </a:pPr>
            <a:r>
              <a:rPr lang="da-DK" dirty="0"/>
              <a:t>Involver unge dimittender og virksomheder - forbilleder (f.eks. fra følgegruppe) </a:t>
            </a:r>
          </a:p>
          <a:p>
            <a:pPr>
              <a:lnSpc>
                <a:spcPct val="90000"/>
              </a:lnSpc>
            </a:pPr>
            <a:r>
              <a:rPr lang="da-DK" dirty="0"/>
              <a:t>Fysiske rammer</a:t>
            </a:r>
          </a:p>
          <a:p>
            <a:pPr lvl="1">
              <a:lnSpc>
                <a:spcPct val="90000"/>
              </a:lnSpc>
            </a:pPr>
            <a:r>
              <a:rPr lang="da-DK" dirty="0"/>
              <a:t>Fysisk tilhørsforhold, hjemmeområde er vigtigt, men hvordan?</a:t>
            </a:r>
          </a:p>
          <a:p>
            <a:pPr lvl="1">
              <a:lnSpc>
                <a:spcPct val="90000"/>
              </a:lnSpc>
            </a:pPr>
            <a:endParaRPr lang="da-DK" dirty="0"/>
          </a:p>
        </p:txBody>
      </p:sp>
      <p:pic>
        <p:nvPicPr>
          <p:cNvPr id="7" name="Picture Placeholder 6">
            <a:extLst>
              <a:ext uri="{FF2B5EF4-FFF2-40B4-BE49-F238E27FC236}">
                <a16:creationId xmlns:a16="http://schemas.microsoft.com/office/drawing/2014/main" id="{DE6A512C-08DE-F166-29F5-DF434049FCC8}"/>
              </a:ext>
            </a:extLst>
          </p:cNvPr>
          <p:cNvPicPr>
            <a:picLocks noGrp="1" noChangeAspect="1"/>
          </p:cNvPicPr>
          <p:nvPr>
            <p:ph sz="half" idx="2"/>
          </p:nvPr>
        </p:nvPicPr>
        <p:blipFill>
          <a:blip r:embed="rId2"/>
          <a:stretch>
            <a:fillRect/>
          </a:stretch>
        </p:blipFill>
        <p:spPr>
          <a:xfrm>
            <a:off x="7479420" y="2348880"/>
            <a:ext cx="4243329" cy="2376264"/>
          </a:xfrm>
          <a:prstGeom prst="rect">
            <a:avLst/>
          </a:prstGeom>
          <a:noFill/>
        </p:spPr>
      </p:pic>
      <p:sp>
        <p:nvSpPr>
          <p:cNvPr id="6" name="Slide Number Placeholder 5">
            <a:extLst>
              <a:ext uri="{FF2B5EF4-FFF2-40B4-BE49-F238E27FC236}">
                <a16:creationId xmlns:a16="http://schemas.microsoft.com/office/drawing/2014/main" id="{012F4D24-97F5-A6EE-F412-65E27D818B55}"/>
              </a:ext>
            </a:extLst>
          </p:cNvPr>
          <p:cNvSpPr>
            <a:spLocks noGrp="1"/>
          </p:cNvSpPr>
          <p:nvPr>
            <p:ph type="sldNum" sz="quarter" idx="11"/>
          </p:nvPr>
        </p:nvSpPr>
        <p:spPr>
          <a:xfrm>
            <a:off x="11506450" y="6541200"/>
            <a:ext cx="432600" cy="316800"/>
          </a:xfrm>
        </p:spPr>
        <p:txBody>
          <a:bodyPr anchor="ctr">
            <a:normAutofit/>
          </a:bodyPr>
          <a:lstStyle/>
          <a:p>
            <a:fld id="{103EA872-A674-449B-A120-B97244F8E91D}" type="slidenum">
              <a:rPr lang="en-GB" smtClean="0"/>
              <a:pPr/>
              <a:t>11</a:t>
            </a:fld>
            <a:endParaRPr lang="en-GB" dirty="0"/>
          </a:p>
        </p:txBody>
      </p:sp>
    </p:spTree>
    <p:extLst>
      <p:ext uri="{BB962C8B-B14F-4D97-AF65-F5344CB8AC3E}">
        <p14:creationId xmlns:p14="http://schemas.microsoft.com/office/powerpoint/2010/main" val="168578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6148D-85BC-CB1D-3CA5-E407307F00B1}"/>
              </a:ext>
            </a:extLst>
          </p:cNvPr>
          <p:cNvSpPr>
            <a:spLocks noGrp="1"/>
          </p:cNvSpPr>
          <p:nvPr>
            <p:ph type="title"/>
          </p:nvPr>
        </p:nvSpPr>
        <p:spPr/>
        <p:txBody>
          <a:bodyPr/>
          <a:lstStyle/>
          <a:p>
            <a:r>
              <a:rPr lang="da-DK" dirty="0"/>
              <a:t>VISION</a:t>
            </a:r>
          </a:p>
        </p:txBody>
      </p:sp>
      <p:sp>
        <p:nvSpPr>
          <p:cNvPr id="3" name="Content Placeholder 2">
            <a:extLst>
              <a:ext uri="{FF2B5EF4-FFF2-40B4-BE49-F238E27FC236}">
                <a16:creationId xmlns:a16="http://schemas.microsoft.com/office/drawing/2014/main" id="{6C9D5EE4-C8BE-A25D-D7A3-3212EC8CBC48}"/>
              </a:ext>
            </a:extLst>
          </p:cNvPr>
          <p:cNvSpPr>
            <a:spLocks noGrp="1"/>
          </p:cNvSpPr>
          <p:nvPr>
            <p:ph idx="1"/>
          </p:nvPr>
        </p:nvSpPr>
        <p:spPr/>
        <p:txBody>
          <a:bodyPr/>
          <a:lstStyle/>
          <a:p>
            <a:pPr lvl="1">
              <a:lnSpc>
                <a:spcPct val="90000"/>
              </a:lnSpc>
            </a:pPr>
            <a:r>
              <a:rPr lang="da-DK" sz="1400" dirty="0"/>
              <a:t>Opbygning af fællesskab, fagligt miljø og netværk med stærkt studenterejerskab</a:t>
            </a:r>
          </a:p>
          <a:p>
            <a:pPr lvl="1">
              <a:lnSpc>
                <a:spcPct val="90000"/>
              </a:lnSpc>
            </a:pPr>
            <a:r>
              <a:rPr lang="da-DK" sz="1400" dirty="0"/>
              <a:t>Føle sig hjemme og kunne finde rundt, både fysisk og digitalt </a:t>
            </a:r>
          </a:p>
          <a:p>
            <a:pPr lvl="1">
              <a:lnSpc>
                <a:spcPct val="90000"/>
              </a:lnSpc>
            </a:pPr>
            <a:r>
              <a:rPr lang="da-DK" sz="1400" dirty="0"/>
              <a:t>Mestre det faglige og mestre hverdagen og hverdagens bump</a:t>
            </a:r>
          </a:p>
          <a:p>
            <a:pPr lvl="1">
              <a:lnSpc>
                <a:spcPct val="90000"/>
              </a:lnSpc>
            </a:pPr>
            <a:r>
              <a:rPr lang="da-DK" sz="1400" dirty="0"/>
              <a:t>Retningsskabt  </a:t>
            </a:r>
          </a:p>
          <a:p>
            <a:endParaRPr lang="da-DK" dirty="0"/>
          </a:p>
        </p:txBody>
      </p:sp>
      <p:sp>
        <p:nvSpPr>
          <p:cNvPr id="4" name="Text Placeholder 3">
            <a:extLst>
              <a:ext uri="{FF2B5EF4-FFF2-40B4-BE49-F238E27FC236}">
                <a16:creationId xmlns:a16="http://schemas.microsoft.com/office/drawing/2014/main" id="{A90A9B78-0E66-2336-2E06-ACBDFF740DBF}"/>
              </a:ext>
            </a:extLst>
          </p:cNvPr>
          <p:cNvSpPr>
            <a:spLocks noGrp="1"/>
          </p:cNvSpPr>
          <p:nvPr>
            <p:ph type="body" sz="quarter" idx="21"/>
          </p:nvPr>
        </p:nvSpPr>
        <p:spPr/>
        <p:txBody>
          <a:bodyPr/>
          <a:lstStyle/>
          <a:p>
            <a:r>
              <a:rPr lang="da-DK" dirty="0"/>
              <a:t>Indhold og elementer</a:t>
            </a:r>
          </a:p>
        </p:txBody>
      </p:sp>
      <p:sp>
        <p:nvSpPr>
          <p:cNvPr id="5" name="Content Placeholder 4">
            <a:extLst>
              <a:ext uri="{FF2B5EF4-FFF2-40B4-BE49-F238E27FC236}">
                <a16:creationId xmlns:a16="http://schemas.microsoft.com/office/drawing/2014/main" id="{0BADAF78-50E8-F4A5-6A7D-971884907BBC}"/>
              </a:ext>
            </a:extLst>
          </p:cNvPr>
          <p:cNvSpPr>
            <a:spLocks noGrp="1"/>
          </p:cNvSpPr>
          <p:nvPr>
            <p:ph sz="quarter" idx="22"/>
          </p:nvPr>
        </p:nvSpPr>
        <p:spPr/>
        <p:txBody>
          <a:bodyPr/>
          <a:lstStyle/>
          <a:p>
            <a:pPr lvl="1">
              <a:lnSpc>
                <a:spcPct val="90000"/>
              </a:lnSpc>
            </a:pPr>
            <a:r>
              <a:rPr lang="da-DK" dirty="0"/>
              <a:t>How to DTU</a:t>
            </a:r>
          </a:p>
          <a:p>
            <a:pPr lvl="1">
              <a:lnSpc>
                <a:spcPct val="90000"/>
              </a:lnSpc>
            </a:pPr>
            <a:r>
              <a:rPr lang="da-DK" dirty="0"/>
              <a:t>Studievejledningens intro-forløb</a:t>
            </a:r>
          </a:p>
          <a:p>
            <a:pPr lvl="1">
              <a:lnSpc>
                <a:spcPct val="90000"/>
              </a:lnSpc>
            </a:pPr>
            <a:r>
              <a:rPr lang="da-DK" dirty="0"/>
              <a:t>Studielederfortælling om </a:t>
            </a:r>
            <a:r>
              <a:rPr lang="da-DK" dirty="0" err="1"/>
              <a:t>udd.opbygning</a:t>
            </a:r>
            <a:r>
              <a:rPr lang="da-DK" dirty="0"/>
              <a:t> og struktur, herunder didaktiske tanker og progression – skal Tinto fylde?</a:t>
            </a:r>
          </a:p>
          <a:p>
            <a:pPr lvl="1">
              <a:lnSpc>
                <a:spcPct val="90000"/>
              </a:lnSpc>
            </a:pPr>
            <a:r>
              <a:rPr lang="da-DK" dirty="0"/>
              <a:t>Identificere anledninger til at mødes på tværs af årgange</a:t>
            </a:r>
          </a:p>
          <a:p>
            <a:pPr lvl="1">
              <a:lnSpc>
                <a:spcPct val="90000"/>
              </a:lnSpc>
            </a:pPr>
            <a:r>
              <a:rPr lang="da-DK" dirty="0"/>
              <a:t>Involver unge dimittender og virksomheder - forbilleder (f.eks. fra følgegruppe) </a:t>
            </a:r>
          </a:p>
          <a:p>
            <a:endParaRPr lang="da-DK" dirty="0"/>
          </a:p>
        </p:txBody>
      </p:sp>
      <p:sp>
        <p:nvSpPr>
          <p:cNvPr id="6" name="Text Placeholder 5">
            <a:extLst>
              <a:ext uri="{FF2B5EF4-FFF2-40B4-BE49-F238E27FC236}">
                <a16:creationId xmlns:a16="http://schemas.microsoft.com/office/drawing/2014/main" id="{E54BE8CB-B3F3-C827-6278-57B7C8292182}"/>
              </a:ext>
            </a:extLst>
          </p:cNvPr>
          <p:cNvSpPr>
            <a:spLocks noGrp="1"/>
          </p:cNvSpPr>
          <p:nvPr>
            <p:ph type="body" sz="quarter" idx="23"/>
          </p:nvPr>
        </p:nvSpPr>
        <p:spPr/>
        <p:txBody>
          <a:bodyPr/>
          <a:lstStyle/>
          <a:p>
            <a:r>
              <a:rPr lang="da-DK" dirty="0"/>
              <a:t>Fysiske rammer</a:t>
            </a:r>
          </a:p>
        </p:txBody>
      </p:sp>
      <p:sp>
        <p:nvSpPr>
          <p:cNvPr id="7" name="Content Placeholder 6">
            <a:extLst>
              <a:ext uri="{FF2B5EF4-FFF2-40B4-BE49-F238E27FC236}">
                <a16:creationId xmlns:a16="http://schemas.microsoft.com/office/drawing/2014/main" id="{7AAACED2-5D3F-E5F1-E953-EC1446E7792D}"/>
              </a:ext>
            </a:extLst>
          </p:cNvPr>
          <p:cNvSpPr>
            <a:spLocks noGrp="1"/>
          </p:cNvSpPr>
          <p:nvPr>
            <p:ph sz="quarter" idx="24"/>
          </p:nvPr>
        </p:nvSpPr>
        <p:spPr/>
        <p:txBody>
          <a:bodyPr/>
          <a:lstStyle/>
          <a:p>
            <a:pPr lvl="1">
              <a:lnSpc>
                <a:spcPct val="90000"/>
              </a:lnSpc>
            </a:pPr>
            <a:r>
              <a:rPr lang="da-DK" dirty="0"/>
              <a:t>Fysisk tilhørsforhold </a:t>
            </a:r>
          </a:p>
          <a:p>
            <a:pPr lvl="1">
              <a:lnSpc>
                <a:spcPct val="90000"/>
              </a:lnSpc>
            </a:pPr>
            <a:r>
              <a:rPr lang="da-DK" dirty="0"/>
              <a:t>Hjemmeområde er vigtigt, men hvordan?</a:t>
            </a:r>
          </a:p>
          <a:p>
            <a:pPr lvl="1">
              <a:lnSpc>
                <a:spcPct val="90000"/>
              </a:lnSpc>
            </a:pPr>
            <a:r>
              <a:rPr lang="da-DK" dirty="0"/>
              <a:t>Cafeer, cafe-lignede områder </a:t>
            </a:r>
          </a:p>
          <a:p>
            <a:pPr lvl="1">
              <a:lnSpc>
                <a:spcPct val="90000"/>
              </a:lnSpc>
            </a:pPr>
            <a:r>
              <a:rPr lang="da-DK" dirty="0"/>
              <a:t>Skabe oplevelse af tilgængelige undervisere og at være en del af undervisernes faglige miljø</a:t>
            </a:r>
          </a:p>
          <a:p>
            <a:endParaRPr lang="da-DK" dirty="0"/>
          </a:p>
          <a:p>
            <a:endParaRPr lang="da-DK" dirty="0"/>
          </a:p>
        </p:txBody>
      </p:sp>
      <p:sp>
        <p:nvSpPr>
          <p:cNvPr id="8" name="Picture Placeholder 7">
            <a:extLst>
              <a:ext uri="{FF2B5EF4-FFF2-40B4-BE49-F238E27FC236}">
                <a16:creationId xmlns:a16="http://schemas.microsoft.com/office/drawing/2014/main" id="{2CD34BE4-ECC8-A548-6872-2867A6B27CD5}"/>
              </a:ext>
            </a:extLst>
          </p:cNvPr>
          <p:cNvSpPr>
            <a:spLocks noGrp="1"/>
          </p:cNvSpPr>
          <p:nvPr>
            <p:ph type="pic" sz="quarter" idx="18"/>
          </p:nvPr>
        </p:nvSpPr>
        <p:spPr/>
        <p:txBody>
          <a:bodyPr/>
          <a:lstStyle/>
          <a:p>
            <a:endParaRPr lang="da-DK"/>
          </a:p>
        </p:txBody>
      </p:sp>
      <p:sp>
        <p:nvSpPr>
          <p:cNvPr id="9" name="Picture Placeholder 8">
            <a:extLst>
              <a:ext uri="{FF2B5EF4-FFF2-40B4-BE49-F238E27FC236}">
                <a16:creationId xmlns:a16="http://schemas.microsoft.com/office/drawing/2014/main" id="{E4A0794C-ACA5-2B94-070A-7D91292AF41A}"/>
              </a:ext>
            </a:extLst>
          </p:cNvPr>
          <p:cNvSpPr>
            <a:spLocks noGrp="1"/>
          </p:cNvSpPr>
          <p:nvPr>
            <p:ph type="pic" sz="quarter" idx="19"/>
          </p:nvPr>
        </p:nvSpPr>
        <p:spPr/>
        <p:txBody>
          <a:bodyPr/>
          <a:lstStyle/>
          <a:p>
            <a:endParaRPr lang="da-DK" dirty="0"/>
          </a:p>
        </p:txBody>
      </p:sp>
      <p:sp>
        <p:nvSpPr>
          <p:cNvPr id="10" name="Picture Placeholder 9">
            <a:extLst>
              <a:ext uri="{FF2B5EF4-FFF2-40B4-BE49-F238E27FC236}">
                <a16:creationId xmlns:a16="http://schemas.microsoft.com/office/drawing/2014/main" id="{13314277-2629-A3FF-F38E-C247E0F91C55}"/>
              </a:ext>
            </a:extLst>
          </p:cNvPr>
          <p:cNvSpPr>
            <a:spLocks noGrp="1"/>
          </p:cNvSpPr>
          <p:nvPr>
            <p:ph type="pic" sz="quarter" idx="20"/>
          </p:nvPr>
        </p:nvSpPr>
        <p:spPr/>
        <p:txBody>
          <a:bodyPr/>
          <a:lstStyle/>
          <a:p>
            <a:endParaRPr lang="da-DK"/>
          </a:p>
        </p:txBody>
      </p:sp>
      <p:sp>
        <p:nvSpPr>
          <p:cNvPr id="11" name="Slide Number Placeholder 10">
            <a:extLst>
              <a:ext uri="{FF2B5EF4-FFF2-40B4-BE49-F238E27FC236}">
                <a16:creationId xmlns:a16="http://schemas.microsoft.com/office/drawing/2014/main" id="{DD568892-F62B-B51B-189C-49E445FCF73F}"/>
              </a:ext>
            </a:extLst>
          </p:cNvPr>
          <p:cNvSpPr>
            <a:spLocks noGrp="1"/>
          </p:cNvSpPr>
          <p:nvPr>
            <p:ph type="sldNum" sz="quarter" idx="17"/>
          </p:nvPr>
        </p:nvSpPr>
        <p:spPr/>
        <p:txBody>
          <a:bodyPr/>
          <a:lstStyle/>
          <a:p>
            <a:fld id="{103EA872-A674-449B-A120-B97244F8E91D}" type="slidenum">
              <a:rPr lang="en-GB" smtClean="0"/>
              <a:pPr/>
              <a:t>12</a:t>
            </a:fld>
            <a:endParaRPr lang="en-GB" dirty="0"/>
          </a:p>
        </p:txBody>
      </p:sp>
      <p:pic>
        <p:nvPicPr>
          <p:cNvPr id="14" name="Picture 13">
            <a:extLst>
              <a:ext uri="{FF2B5EF4-FFF2-40B4-BE49-F238E27FC236}">
                <a16:creationId xmlns:a16="http://schemas.microsoft.com/office/drawing/2014/main" id="{298153C5-3259-28D3-F12D-3BED1C5F0A31}"/>
              </a:ext>
            </a:extLst>
          </p:cNvPr>
          <p:cNvPicPr>
            <a:picLocks noChangeAspect="1"/>
          </p:cNvPicPr>
          <p:nvPr/>
        </p:nvPicPr>
        <p:blipFill rotWithShape="1">
          <a:blip r:embed="rId2"/>
          <a:srcRect r="3591"/>
          <a:stretch/>
        </p:blipFill>
        <p:spPr>
          <a:xfrm>
            <a:off x="247650" y="1916832"/>
            <a:ext cx="3740400" cy="2173288"/>
          </a:xfrm>
          <a:prstGeom prst="rect">
            <a:avLst/>
          </a:prstGeom>
        </p:spPr>
      </p:pic>
      <p:pic>
        <p:nvPicPr>
          <p:cNvPr id="15" name="Picture 14">
            <a:extLst>
              <a:ext uri="{FF2B5EF4-FFF2-40B4-BE49-F238E27FC236}">
                <a16:creationId xmlns:a16="http://schemas.microsoft.com/office/drawing/2014/main" id="{763E621C-4D89-31C8-AC15-7FA2F9D3CF71}"/>
              </a:ext>
            </a:extLst>
          </p:cNvPr>
          <p:cNvPicPr>
            <a:picLocks noChangeAspect="1"/>
          </p:cNvPicPr>
          <p:nvPr/>
        </p:nvPicPr>
        <p:blipFill rotWithShape="1">
          <a:blip r:embed="rId3"/>
          <a:srcRect r="10754" b="25858"/>
          <a:stretch/>
        </p:blipFill>
        <p:spPr>
          <a:xfrm>
            <a:off x="4294758" y="1907812"/>
            <a:ext cx="3672656" cy="2187592"/>
          </a:xfrm>
          <a:prstGeom prst="rect">
            <a:avLst/>
          </a:prstGeom>
        </p:spPr>
      </p:pic>
      <p:pic>
        <p:nvPicPr>
          <p:cNvPr id="16" name="Picture 15">
            <a:extLst>
              <a:ext uri="{FF2B5EF4-FFF2-40B4-BE49-F238E27FC236}">
                <a16:creationId xmlns:a16="http://schemas.microsoft.com/office/drawing/2014/main" id="{2F820CF7-D8C3-64AA-3B5E-D0289663AD25}"/>
              </a:ext>
            </a:extLst>
          </p:cNvPr>
          <p:cNvPicPr>
            <a:picLocks noChangeAspect="1"/>
          </p:cNvPicPr>
          <p:nvPr/>
        </p:nvPicPr>
        <p:blipFill>
          <a:blip r:embed="rId4"/>
          <a:stretch>
            <a:fillRect/>
          </a:stretch>
        </p:blipFill>
        <p:spPr>
          <a:xfrm>
            <a:off x="8471470" y="1886909"/>
            <a:ext cx="3125244" cy="2261067"/>
          </a:xfrm>
          <a:prstGeom prst="rect">
            <a:avLst/>
          </a:prstGeom>
        </p:spPr>
      </p:pic>
      <p:sp>
        <p:nvSpPr>
          <p:cNvPr id="17" name="Title 1">
            <a:extLst>
              <a:ext uri="{FF2B5EF4-FFF2-40B4-BE49-F238E27FC236}">
                <a16:creationId xmlns:a16="http://schemas.microsoft.com/office/drawing/2014/main" id="{0285978D-C71F-526A-ACE1-79180D024398}"/>
              </a:ext>
            </a:extLst>
          </p:cNvPr>
          <p:cNvSpPr txBox="1">
            <a:spLocks/>
          </p:cNvSpPr>
          <p:nvPr/>
        </p:nvSpPr>
        <p:spPr bwMode="auto">
          <a:xfrm>
            <a:off x="1535360" y="332656"/>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normAutofit/>
          </a:bodyPr>
          <a:lstStyle>
            <a:lvl1pPr algn="l" rtl="0" eaLnBrk="1" fontAlgn="base" hangingPunct="1">
              <a:spcBef>
                <a:spcPct val="0"/>
              </a:spcBef>
              <a:spcAft>
                <a:spcPct val="0"/>
              </a:spcAft>
              <a:defRPr sz="24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a:lstStyle>
          <a:p>
            <a:r>
              <a:rPr lang="da-DK" kern="0" dirty="0"/>
              <a:t>Sense of </a:t>
            </a:r>
            <a:r>
              <a:rPr lang="da-DK" kern="0" dirty="0" err="1"/>
              <a:t>belonging</a:t>
            </a:r>
            <a:r>
              <a:rPr lang="da-DK" kern="0" dirty="0"/>
              <a:t> og studieidentitet </a:t>
            </a:r>
          </a:p>
          <a:p>
            <a:endParaRPr lang="da-DK" kern="0" dirty="0"/>
          </a:p>
          <a:p>
            <a:endParaRPr lang="da-DK" kern="0" dirty="0"/>
          </a:p>
        </p:txBody>
      </p:sp>
    </p:spTree>
    <p:extLst>
      <p:ext uri="{BB962C8B-B14F-4D97-AF65-F5344CB8AC3E}">
        <p14:creationId xmlns:p14="http://schemas.microsoft.com/office/powerpoint/2010/main" val="24671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5E2E-A1D5-9050-FA0C-DC196C613CEA}"/>
              </a:ext>
            </a:extLst>
          </p:cNvPr>
          <p:cNvSpPr>
            <a:spLocks noGrp="1"/>
          </p:cNvSpPr>
          <p:nvPr>
            <p:ph type="title"/>
          </p:nvPr>
        </p:nvSpPr>
        <p:spPr>
          <a:xfrm>
            <a:off x="1774726" y="426127"/>
            <a:ext cx="9312374" cy="972716"/>
          </a:xfrm>
        </p:spPr>
        <p:txBody>
          <a:bodyPr wrap="square" anchor="b">
            <a:normAutofit/>
          </a:bodyPr>
          <a:lstStyle/>
          <a:p>
            <a:r>
              <a:rPr lang="da-DK" dirty="0"/>
              <a:t>Alle mand </a:t>
            </a:r>
            <a:r>
              <a:rPr lang="da-DK"/>
              <a:t>på dæk! </a:t>
            </a:r>
            <a:r>
              <a:rPr lang="da-DK" dirty="0"/>
              <a:t>– underviserne skal også med</a:t>
            </a:r>
          </a:p>
        </p:txBody>
      </p:sp>
      <p:sp>
        <p:nvSpPr>
          <p:cNvPr id="3" name="Content Placeholder 2">
            <a:extLst>
              <a:ext uri="{FF2B5EF4-FFF2-40B4-BE49-F238E27FC236}">
                <a16:creationId xmlns:a16="http://schemas.microsoft.com/office/drawing/2014/main" id="{D84F6AB2-3621-7226-CE30-708A8F9A853A}"/>
              </a:ext>
            </a:extLst>
          </p:cNvPr>
          <p:cNvSpPr>
            <a:spLocks noGrp="1"/>
          </p:cNvSpPr>
          <p:nvPr>
            <p:ph sz="half" idx="1"/>
          </p:nvPr>
        </p:nvSpPr>
        <p:spPr>
          <a:xfrm>
            <a:off x="1774800" y="1706399"/>
            <a:ext cx="4410177" cy="4546800"/>
          </a:xfrm>
        </p:spPr>
        <p:txBody>
          <a:bodyPr wrap="square" anchor="t">
            <a:normAutofit/>
          </a:bodyPr>
          <a:lstStyle/>
          <a:p>
            <a:r>
              <a:rPr lang="da-DK" sz="1700" dirty="0"/>
              <a:t>En </a:t>
            </a:r>
            <a:r>
              <a:rPr lang="da-DK" sz="1700" dirty="0" err="1"/>
              <a:t>pixi</a:t>
            </a:r>
            <a:r>
              <a:rPr lang="da-DK" sz="1700" dirty="0"/>
              <a:t>-udgave af Tinto til alle undervisere, så der trækkes på samme mindset</a:t>
            </a:r>
          </a:p>
          <a:p>
            <a:r>
              <a:rPr lang="da-DK" sz="1700" dirty="0"/>
              <a:t>Klæd undervisere på til at understøtte gruppearbejde og til at hjælpe/facilitere de studerende i deres udfordringer og succeser. </a:t>
            </a:r>
          </a:p>
          <a:p>
            <a:r>
              <a:rPr lang="da-DK" sz="1700" dirty="0"/>
              <a:t>…..studieretningskommunikation på Learn!</a:t>
            </a:r>
          </a:p>
          <a:p>
            <a:r>
              <a:rPr lang="da-DK" sz="1700" dirty="0"/>
              <a:t>CampusNet-grupperne skal nedlægges til fordel for Learn grupper. </a:t>
            </a:r>
          </a:p>
          <a:p>
            <a:pPr lvl="1"/>
            <a:r>
              <a:rPr lang="da-DK" sz="1700" dirty="0"/>
              <a:t>Det er her de studerende er og det giver </a:t>
            </a:r>
          </a:p>
          <a:p>
            <a:pPr lvl="1"/>
            <a:r>
              <a:rPr lang="da-DK" sz="1700" dirty="0"/>
              <a:t>langt bedre mulighed for at samle retningens kommunikation lækkert og arbejde med retningens digitale fællesskab.  </a:t>
            </a:r>
          </a:p>
          <a:p>
            <a:pPr marL="0" indent="0">
              <a:buNone/>
            </a:pPr>
            <a:endParaRPr lang="da-DK" sz="1700" dirty="0"/>
          </a:p>
        </p:txBody>
      </p:sp>
      <p:pic>
        <p:nvPicPr>
          <p:cNvPr id="7" name="Picture Placeholder 6" descr="A group of people standing on a boat&#10;&#10;Description automatically generated">
            <a:extLst>
              <a:ext uri="{FF2B5EF4-FFF2-40B4-BE49-F238E27FC236}">
                <a16:creationId xmlns:a16="http://schemas.microsoft.com/office/drawing/2014/main" id="{57991D8C-D179-BCFA-B870-390ED4658677}"/>
              </a:ext>
            </a:extLst>
          </p:cNvPr>
          <p:cNvPicPr>
            <a:picLocks noGrp="1" noChangeAspect="1"/>
          </p:cNvPicPr>
          <p:nvPr>
            <p:ph sz="half" idx="2"/>
          </p:nvPr>
        </p:nvPicPr>
        <p:blipFill rotWithShape="1">
          <a:blip r:embed="rId2"/>
          <a:srcRect l="28293" r="2" b="2"/>
          <a:stretch/>
        </p:blipFill>
        <p:spPr>
          <a:xfrm>
            <a:off x="6678001" y="1706399"/>
            <a:ext cx="4409100" cy="4546800"/>
          </a:xfrm>
          <a:prstGeom prst="rect">
            <a:avLst/>
          </a:prstGeom>
          <a:noFill/>
        </p:spPr>
      </p:pic>
      <p:sp>
        <p:nvSpPr>
          <p:cNvPr id="6" name="Slide Number Placeholder 5">
            <a:extLst>
              <a:ext uri="{FF2B5EF4-FFF2-40B4-BE49-F238E27FC236}">
                <a16:creationId xmlns:a16="http://schemas.microsoft.com/office/drawing/2014/main" id="{19AF9A7E-5CF5-420F-0B5B-1172BE92AF51}"/>
              </a:ext>
            </a:extLst>
          </p:cNvPr>
          <p:cNvSpPr>
            <a:spLocks noGrp="1"/>
          </p:cNvSpPr>
          <p:nvPr>
            <p:ph type="sldNum" sz="quarter" idx="11"/>
          </p:nvPr>
        </p:nvSpPr>
        <p:spPr>
          <a:xfrm>
            <a:off x="11506450" y="6541200"/>
            <a:ext cx="432600" cy="316800"/>
          </a:xfrm>
        </p:spPr>
        <p:txBody>
          <a:bodyPr anchor="ctr">
            <a:normAutofit/>
          </a:bodyPr>
          <a:lstStyle/>
          <a:p>
            <a:fld id="{103EA872-A674-449B-A120-B97244F8E91D}" type="slidenum">
              <a:rPr lang="en-GB" smtClean="0"/>
              <a:pPr/>
              <a:t>13</a:t>
            </a:fld>
            <a:endParaRPr lang="en-GB" dirty="0"/>
          </a:p>
        </p:txBody>
      </p:sp>
    </p:spTree>
    <p:extLst>
      <p:ext uri="{BB962C8B-B14F-4D97-AF65-F5344CB8AC3E}">
        <p14:creationId xmlns:p14="http://schemas.microsoft.com/office/powerpoint/2010/main" val="12667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BA36-7A50-DB99-CF0B-A3D71CD7C618}"/>
              </a:ext>
            </a:extLst>
          </p:cNvPr>
          <p:cNvSpPr>
            <a:spLocks noGrp="1"/>
          </p:cNvSpPr>
          <p:nvPr>
            <p:ph type="title"/>
          </p:nvPr>
        </p:nvSpPr>
        <p:spPr>
          <a:xfrm>
            <a:off x="1774726" y="426127"/>
            <a:ext cx="9312374" cy="972716"/>
          </a:xfrm>
        </p:spPr>
        <p:txBody>
          <a:bodyPr wrap="square" anchor="b">
            <a:normAutofit/>
          </a:bodyPr>
          <a:lstStyle/>
          <a:p>
            <a:r>
              <a:rPr lang="da-DK" dirty="0"/>
              <a:t>Diversitet og inklusion</a:t>
            </a:r>
          </a:p>
        </p:txBody>
      </p:sp>
      <p:sp>
        <p:nvSpPr>
          <p:cNvPr id="3" name="Content Placeholder 2">
            <a:extLst>
              <a:ext uri="{FF2B5EF4-FFF2-40B4-BE49-F238E27FC236}">
                <a16:creationId xmlns:a16="http://schemas.microsoft.com/office/drawing/2014/main" id="{3C722F62-34CF-3497-5E7A-30C5A017E328}"/>
              </a:ext>
            </a:extLst>
          </p:cNvPr>
          <p:cNvSpPr>
            <a:spLocks noGrp="1"/>
          </p:cNvSpPr>
          <p:nvPr>
            <p:ph sz="half" idx="1"/>
          </p:nvPr>
        </p:nvSpPr>
        <p:spPr>
          <a:xfrm>
            <a:off x="1774800" y="1706399"/>
            <a:ext cx="5472534" cy="4546800"/>
          </a:xfrm>
        </p:spPr>
        <p:txBody>
          <a:bodyPr wrap="square" anchor="t">
            <a:normAutofit/>
          </a:bodyPr>
          <a:lstStyle/>
          <a:p>
            <a:r>
              <a:rPr lang="da-DK" dirty="0"/>
              <a:t>Forstår vi vores brede felt af studerende?</a:t>
            </a:r>
          </a:p>
          <a:p>
            <a:r>
              <a:rPr lang="da-DK" dirty="0"/>
              <a:t>Bedre forståelse af vores forskellige studentergruppers forventninger og værdier.</a:t>
            </a:r>
          </a:p>
          <a:p>
            <a:endParaRPr lang="da-DK" dirty="0"/>
          </a:p>
          <a:p>
            <a:r>
              <a:rPr lang="da-DK" dirty="0"/>
              <a:t>Hvilke fortælleringer/forestillinger findes og hvilke fortællerne er vi (DTU/undervisere/medstuderende etc.) med til at fortælle – hvem inkluderer de, hvem gør de ikke?</a:t>
            </a:r>
          </a:p>
          <a:p>
            <a:endParaRPr lang="da-DK" dirty="0"/>
          </a:p>
          <a:p>
            <a:r>
              <a:rPr lang="da-DK" dirty="0"/>
              <a:t>Spændende resultater fra ph.d. på Engineering Technology, der kan indgå i dette arbejde.  </a:t>
            </a:r>
          </a:p>
        </p:txBody>
      </p:sp>
      <p:pic>
        <p:nvPicPr>
          <p:cNvPr id="7" name="Picture Placeholder 6">
            <a:extLst>
              <a:ext uri="{FF2B5EF4-FFF2-40B4-BE49-F238E27FC236}">
                <a16:creationId xmlns:a16="http://schemas.microsoft.com/office/drawing/2014/main" id="{DD725720-4DC5-3479-230B-1BD8AA03C67C}"/>
              </a:ext>
            </a:extLst>
          </p:cNvPr>
          <p:cNvPicPr>
            <a:picLocks noGrp="1" noChangeAspect="1"/>
          </p:cNvPicPr>
          <p:nvPr>
            <p:ph sz="half" idx="2"/>
          </p:nvPr>
        </p:nvPicPr>
        <p:blipFill>
          <a:blip r:embed="rId2"/>
          <a:stretch>
            <a:fillRect/>
          </a:stretch>
        </p:blipFill>
        <p:spPr>
          <a:xfrm>
            <a:off x="7391350" y="2420888"/>
            <a:ext cx="4409100" cy="2377455"/>
          </a:xfrm>
          <a:prstGeom prst="rect">
            <a:avLst/>
          </a:prstGeom>
          <a:noFill/>
        </p:spPr>
      </p:pic>
      <p:sp>
        <p:nvSpPr>
          <p:cNvPr id="6" name="Slide Number Placeholder 5">
            <a:extLst>
              <a:ext uri="{FF2B5EF4-FFF2-40B4-BE49-F238E27FC236}">
                <a16:creationId xmlns:a16="http://schemas.microsoft.com/office/drawing/2014/main" id="{536407F6-9628-A580-F084-160CA0B44C08}"/>
              </a:ext>
            </a:extLst>
          </p:cNvPr>
          <p:cNvSpPr>
            <a:spLocks noGrp="1"/>
          </p:cNvSpPr>
          <p:nvPr>
            <p:ph type="sldNum" sz="quarter" idx="11"/>
          </p:nvPr>
        </p:nvSpPr>
        <p:spPr>
          <a:xfrm>
            <a:off x="11506450" y="6541200"/>
            <a:ext cx="432600" cy="316800"/>
          </a:xfrm>
        </p:spPr>
        <p:txBody>
          <a:bodyPr anchor="ctr">
            <a:normAutofit/>
          </a:bodyPr>
          <a:lstStyle/>
          <a:p>
            <a:fld id="{103EA872-A674-449B-A120-B97244F8E91D}" type="slidenum">
              <a:rPr lang="en-GB" smtClean="0"/>
              <a:pPr/>
              <a:t>14</a:t>
            </a:fld>
            <a:endParaRPr lang="en-GB" dirty="0"/>
          </a:p>
        </p:txBody>
      </p:sp>
    </p:spTree>
    <p:extLst>
      <p:ext uri="{BB962C8B-B14F-4D97-AF65-F5344CB8AC3E}">
        <p14:creationId xmlns:p14="http://schemas.microsoft.com/office/powerpoint/2010/main" val="3095601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3F7C5E-E19D-2685-3C8E-4F0CC16A3BDE}"/>
              </a:ext>
            </a:extLst>
          </p:cNvPr>
          <p:cNvSpPr>
            <a:spLocks noGrp="1"/>
          </p:cNvSpPr>
          <p:nvPr>
            <p:ph type="title"/>
          </p:nvPr>
        </p:nvSpPr>
        <p:spPr>
          <a:xfrm>
            <a:off x="1774726" y="426127"/>
            <a:ext cx="9312374" cy="972716"/>
          </a:xfrm>
        </p:spPr>
        <p:txBody>
          <a:bodyPr wrap="square" anchor="b">
            <a:normAutofit/>
          </a:bodyPr>
          <a:lstStyle/>
          <a:p>
            <a:r>
              <a:rPr lang="en-GB" dirty="0" err="1"/>
              <a:t>Spørgsmål</a:t>
            </a:r>
            <a:r>
              <a:rPr lang="en-GB" dirty="0"/>
              <a:t> og input </a:t>
            </a:r>
            <a:r>
              <a:rPr lang="en-GB" dirty="0" err="1"/>
              <a:t>til</a:t>
            </a:r>
            <a:r>
              <a:rPr lang="en-GB" dirty="0"/>
              <a:t> </a:t>
            </a:r>
            <a:r>
              <a:rPr lang="en-GB" dirty="0" err="1"/>
              <a:t>arbejdsgruppen</a:t>
            </a:r>
            <a:endParaRPr lang="en-GB" dirty="0"/>
          </a:p>
        </p:txBody>
      </p:sp>
      <p:pic>
        <p:nvPicPr>
          <p:cNvPr id="9" name="Picture 8" descr="Træ af menneskeligt billede">
            <a:extLst>
              <a:ext uri="{FF2B5EF4-FFF2-40B4-BE49-F238E27FC236}">
                <a16:creationId xmlns:a16="http://schemas.microsoft.com/office/drawing/2014/main" id="{79A48417-97FD-4DB3-1F90-224063FFCCAF}"/>
              </a:ext>
            </a:extLst>
          </p:cNvPr>
          <p:cNvPicPr>
            <a:picLocks noChangeAspect="1"/>
          </p:cNvPicPr>
          <p:nvPr/>
        </p:nvPicPr>
        <p:blipFill rotWithShape="1">
          <a:blip r:embed="rId2"/>
          <a:srcRect b="26873"/>
          <a:stretch/>
        </p:blipFill>
        <p:spPr>
          <a:xfrm>
            <a:off x="1774726" y="1706328"/>
            <a:ext cx="9312374" cy="4545578"/>
          </a:xfrm>
          <a:prstGeom prst="rect">
            <a:avLst/>
          </a:prstGeom>
          <a:noFill/>
        </p:spPr>
      </p:pic>
      <p:sp>
        <p:nvSpPr>
          <p:cNvPr id="4" name="Slide Number Placeholder 3">
            <a:extLst>
              <a:ext uri="{FF2B5EF4-FFF2-40B4-BE49-F238E27FC236}">
                <a16:creationId xmlns:a16="http://schemas.microsoft.com/office/drawing/2014/main" id="{326795F1-3D0F-B5A7-C9D5-6BF4D9D6808B}"/>
              </a:ext>
            </a:extLst>
          </p:cNvPr>
          <p:cNvSpPr>
            <a:spLocks noGrp="1"/>
          </p:cNvSpPr>
          <p:nvPr>
            <p:ph type="sldNum" sz="quarter" idx="11"/>
          </p:nvPr>
        </p:nvSpPr>
        <p:spPr>
          <a:xfrm>
            <a:off x="11506450" y="6541200"/>
            <a:ext cx="432600" cy="316800"/>
          </a:xfrm>
        </p:spPr>
        <p:txBody>
          <a:bodyPr anchor="ctr">
            <a:normAutofit/>
          </a:bodyPr>
          <a:lstStyle/>
          <a:p>
            <a:fld id="{103EA872-A674-449B-A120-B97244F8E91D}" type="slidenum">
              <a:rPr lang="en-GB" smtClean="0"/>
              <a:pPr/>
              <a:t>15</a:t>
            </a:fld>
            <a:endParaRPr lang="en-GB" dirty="0"/>
          </a:p>
        </p:txBody>
      </p:sp>
    </p:spTree>
    <p:extLst>
      <p:ext uri="{BB962C8B-B14F-4D97-AF65-F5344CB8AC3E}">
        <p14:creationId xmlns:p14="http://schemas.microsoft.com/office/powerpoint/2010/main" val="3641539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EA6FF-04BF-67C9-8C9D-A14A1EF6A0E5}"/>
              </a:ext>
            </a:extLst>
          </p:cNvPr>
          <p:cNvSpPr>
            <a:spLocks noGrp="1"/>
          </p:cNvSpPr>
          <p:nvPr>
            <p:ph type="ctrTitle"/>
          </p:nvPr>
        </p:nvSpPr>
        <p:spPr>
          <a:xfrm>
            <a:off x="215978" y="2708920"/>
            <a:ext cx="10840028" cy="2706458"/>
          </a:xfrm>
        </p:spPr>
        <p:txBody>
          <a:bodyPr/>
          <a:lstStyle/>
          <a:p>
            <a:r>
              <a:rPr lang="da-DK" sz="3600" i="1" dirty="0">
                <a:solidFill>
                  <a:srgbClr val="7030A0"/>
                </a:solidFill>
              </a:rPr>
              <a:t>Trivsel</a:t>
            </a:r>
            <a:br>
              <a:rPr lang="da-DK" sz="3600" i="1" dirty="0"/>
            </a:br>
            <a:br>
              <a:rPr lang="da-DK" sz="3600" i="1" dirty="0"/>
            </a:br>
            <a:r>
              <a:rPr lang="da-DK" sz="2400" dirty="0"/>
              <a:t>- status fra gruppen</a:t>
            </a:r>
          </a:p>
        </p:txBody>
      </p:sp>
      <p:sp>
        <p:nvSpPr>
          <p:cNvPr id="3" name="Undertitel 2">
            <a:extLst>
              <a:ext uri="{FF2B5EF4-FFF2-40B4-BE49-F238E27FC236}">
                <a16:creationId xmlns:a16="http://schemas.microsoft.com/office/drawing/2014/main" id="{32581104-CB8A-0C01-F243-8051E9C23C2B}"/>
              </a:ext>
            </a:extLst>
          </p:cNvPr>
          <p:cNvSpPr>
            <a:spLocks noGrp="1"/>
          </p:cNvSpPr>
          <p:nvPr>
            <p:ph type="subTitle" idx="1"/>
          </p:nvPr>
        </p:nvSpPr>
        <p:spPr>
          <a:xfrm>
            <a:off x="249859" y="980728"/>
            <a:ext cx="10840028" cy="1660654"/>
          </a:xfrm>
        </p:spPr>
        <p:txBody>
          <a:bodyPr/>
          <a:lstStyle/>
          <a:p>
            <a:r>
              <a:rPr lang="da-DK" sz="4000" b="1" dirty="0"/>
              <a:t>Arbejdsgruppe 2</a:t>
            </a:r>
          </a:p>
        </p:txBody>
      </p:sp>
      <p:sp>
        <p:nvSpPr>
          <p:cNvPr id="4" name="Pladsholder til slidenummer 3">
            <a:extLst>
              <a:ext uri="{FF2B5EF4-FFF2-40B4-BE49-F238E27FC236}">
                <a16:creationId xmlns:a16="http://schemas.microsoft.com/office/drawing/2014/main" id="{49980B16-E8B8-7685-A0AB-2B6D44A9C7A7}"/>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en-GB" smtClean="0"/>
              <a:pPr/>
              <a:t>16</a:t>
            </a:fld>
            <a:endParaRPr lang="da-DK" dirty="0"/>
          </a:p>
        </p:txBody>
      </p:sp>
      <p:sp>
        <p:nvSpPr>
          <p:cNvPr id="5" name="Tekstfelt 4"/>
          <p:cNvSpPr txBox="1"/>
          <p:nvPr/>
        </p:nvSpPr>
        <p:spPr>
          <a:xfrm>
            <a:off x="5879182" y="2996952"/>
            <a:ext cx="6311231" cy="3129062"/>
          </a:xfrm>
          <a:prstGeom prst="rect">
            <a:avLst/>
          </a:prstGeom>
          <a:noFill/>
        </p:spPr>
        <p:txBody>
          <a:bodyPr wrap="square" lIns="0" tIns="0" rIns="0" bIns="0" rtlCol="0">
            <a:spAutoFit/>
          </a:bodyPr>
          <a:lstStyle/>
          <a:p>
            <a:r>
              <a:rPr lang="da-DK" u="sng" dirty="0">
                <a:solidFill>
                  <a:srgbClr val="7030A0"/>
                </a:solidFill>
              </a:rPr>
              <a:t>Gruppen består af:</a:t>
            </a:r>
          </a:p>
          <a:p>
            <a:pPr marL="457200" indent="-457200">
              <a:buFont typeface="Arial" panose="020B0604020202020204" pitchFamily="34" charset="0"/>
              <a:buChar char="•"/>
            </a:pPr>
            <a:r>
              <a:rPr lang="da-DK" dirty="0">
                <a:solidFill>
                  <a:srgbClr val="7030A0"/>
                </a:solidFill>
              </a:rPr>
              <a:t>Sara Grex - studieleder</a:t>
            </a:r>
          </a:p>
          <a:p>
            <a:pPr marL="457200" indent="-457200">
              <a:buFont typeface="Arial" panose="020B0604020202020204" pitchFamily="34" charset="0"/>
              <a:buChar char="•"/>
            </a:pPr>
            <a:r>
              <a:rPr lang="da-DK" dirty="0">
                <a:solidFill>
                  <a:srgbClr val="7030A0"/>
                </a:solidFill>
              </a:rPr>
              <a:t>Ulrich Krühne – studieleder</a:t>
            </a:r>
          </a:p>
          <a:p>
            <a:pPr marL="457200" indent="-457200">
              <a:buFont typeface="Arial" panose="020B0604020202020204" pitchFamily="34" charset="0"/>
              <a:buChar char="•"/>
            </a:pPr>
            <a:r>
              <a:rPr lang="da-DK" dirty="0">
                <a:solidFill>
                  <a:srgbClr val="7030A0"/>
                </a:solidFill>
              </a:rPr>
              <a:t>Natasha Hougaard - PF</a:t>
            </a:r>
          </a:p>
          <a:p>
            <a:pPr marL="457200" indent="-457200">
              <a:buFont typeface="Arial" panose="020B0604020202020204" pitchFamily="34" charset="0"/>
              <a:buChar char="•"/>
            </a:pPr>
            <a:r>
              <a:rPr lang="da-DK" dirty="0">
                <a:solidFill>
                  <a:srgbClr val="7030A0"/>
                </a:solidFill>
              </a:rPr>
              <a:t>Liv Didi Pedersen - PF</a:t>
            </a:r>
          </a:p>
          <a:p>
            <a:pPr marL="457200" indent="-457200">
              <a:buFont typeface="Arial" panose="020B0604020202020204" pitchFamily="34" charset="0"/>
              <a:buChar char="•"/>
            </a:pPr>
            <a:r>
              <a:rPr lang="da-DK" dirty="0">
                <a:solidFill>
                  <a:srgbClr val="7030A0"/>
                </a:solidFill>
              </a:rPr>
              <a:t>Tine Berg Krogstrup – Studiemiljøudvalget</a:t>
            </a:r>
          </a:p>
          <a:p>
            <a:pPr marL="457200" indent="-457200">
              <a:buFont typeface="Arial" panose="020B0604020202020204" pitchFamily="34" charset="0"/>
              <a:buChar char="•"/>
            </a:pPr>
            <a:r>
              <a:rPr lang="da-DK" dirty="0">
                <a:solidFill>
                  <a:srgbClr val="7030A0"/>
                </a:solidFill>
              </a:rPr>
              <a:t>Kathrine Hougaard Madsen – Studievejledningen</a:t>
            </a:r>
          </a:p>
          <a:p>
            <a:pPr marL="457200" indent="-457200">
              <a:buFont typeface="Arial" panose="020B0604020202020204" pitchFamily="34" charset="0"/>
              <a:buChar char="•"/>
            </a:pPr>
            <a:r>
              <a:rPr lang="da-DK" dirty="0">
                <a:solidFill>
                  <a:srgbClr val="7030A0"/>
                </a:solidFill>
              </a:rPr>
              <a:t>Camilla Nørring - uddannelseskoordinator</a:t>
            </a:r>
          </a:p>
          <a:p>
            <a:pPr algn="l">
              <a:spcBef>
                <a:spcPts val="432"/>
              </a:spcBef>
            </a:pPr>
            <a:endParaRPr lang="da-DK" dirty="0" err="1">
              <a:latin typeface="+mn-lt"/>
            </a:endParaRPr>
          </a:p>
        </p:txBody>
      </p:sp>
    </p:spTree>
    <p:extLst>
      <p:ext uri="{BB962C8B-B14F-4D97-AF65-F5344CB8AC3E}">
        <p14:creationId xmlns:p14="http://schemas.microsoft.com/office/powerpoint/2010/main" val="2026895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334566" y="1988840"/>
            <a:ext cx="10840028" cy="3312368"/>
          </a:xfrm>
        </p:spPr>
        <p:txBody>
          <a:bodyPr/>
          <a:lstStyle/>
          <a:p>
            <a:r>
              <a:rPr lang="da-DK" sz="2000" b="1" dirty="0"/>
              <a:t>Af kommissoriet fremgår det at arbejdsgruppen skal:</a:t>
            </a:r>
          </a:p>
          <a:p>
            <a:pPr marL="457200" indent="-4572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Afdække hvilke tiltag, der kan fremme trivslen, engagement fastholdelse og studieintensitet for diplomingeniørstuderende. </a:t>
            </a:r>
            <a:br>
              <a:rPr lang="da-DK" sz="2000" dirty="0"/>
            </a:br>
            <a:endParaRPr lang="da-DK" sz="2000" dirty="0"/>
          </a:p>
          <a:p>
            <a:pPr marL="342900" indent="-342900">
              <a:buFont typeface="Arial" panose="020B0604020202020204" pitchFamily="34" charset="0"/>
              <a:buChar char="•"/>
            </a:pPr>
            <a:r>
              <a:rPr lang="da-DK" sz="2000" dirty="0"/>
              <a:t>Udarbejde 6-8 forslag til studiemiljøforbedrende, trivselsfremmende og diversitetsfremmende initiativer, der kan implementeres på diplomingeniøruddannelsen. </a:t>
            </a:r>
            <a:br>
              <a:rPr lang="da-DK" sz="2000" dirty="0"/>
            </a:br>
            <a:endParaRPr lang="da-DK" sz="2000" dirty="0"/>
          </a:p>
          <a:p>
            <a:pPr marL="342900" indent="-342900">
              <a:buFont typeface="Arial" panose="020B0604020202020204" pitchFamily="34" charset="0"/>
              <a:buChar char="•"/>
            </a:pPr>
            <a:r>
              <a:rPr lang="da-DK" sz="2000" dirty="0"/>
              <a:t>Lave oplæg til debat og behandle tilbagemeldinger fra diplomingeniørstudieledermøder og andre relevante fora, herunder DUU </a:t>
            </a:r>
          </a:p>
          <a:p>
            <a:pPr marL="457200" indent="-457200">
              <a:buFont typeface="Arial" panose="020B0604020202020204" pitchFamily="34" charset="0"/>
              <a:buChar char="•"/>
            </a:pPr>
            <a:endParaRPr lang="da-DK" sz="2000" dirty="0"/>
          </a:p>
        </p:txBody>
      </p:sp>
      <p:sp>
        <p:nvSpPr>
          <p:cNvPr id="4" name="Pladsholder til slidenummer 3"/>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en-GB" smtClean="0"/>
              <a:pPr/>
              <a:t>17</a:t>
            </a:fld>
            <a:endParaRPr lang="en-GB" dirty="0"/>
          </a:p>
        </p:txBody>
      </p:sp>
    </p:spTree>
    <p:extLst>
      <p:ext uri="{BB962C8B-B14F-4D97-AF65-F5344CB8AC3E}">
        <p14:creationId xmlns:p14="http://schemas.microsoft.com/office/powerpoint/2010/main" val="11999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a:xfrm>
            <a:off x="118542" y="2348880"/>
            <a:ext cx="11593287" cy="3528392"/>
          </a:xfrm>
        </p:spPr>
        <p:txBody>
          <a:bodyPr/>
          <a:lstStyle/>
          <a:p>
            <a:br>
              <a:rPr lang="en-GB" sz="6000" dirty="0"/>
            </a:br>
            <a:br>
              <a:rPr lang="en-GB" sz="6000" dirty="0"/>
            </a:br>
            <a:r>
              <a:rPr lang="da-DK" sz="6000" dirty="0"/>
              <a:t>Førsteårsprøven på diplomingeniøruddannelsen </a:t>
            </a:r>
            <a:br>
              <a:rPr lang="en-GB" sz="6000" dirty="0"/>
            </a:br>
            <a:endParaRPr lang="en-GB" sz="6000" b="0" dirty="0"/>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lang="en-GB" smtClean="0"/>
              <a:pPr marL="0" marR="0" lvl="0" indent="0" algn="l" defTabSz="914400" rtl="0" eaLnBrk="1" fontAlgn="base" latinLnBrk="0" hangingPunct="1">
                <a:lnSpc>
                  <a:spcPct val="100000"/>
                </a:lnSpc>
                <a:spcBef>
                  <a:spcPct val="50000"/>
                </a:spcBef>
                <a:spcAft>
                  <a:spcPct val="0"/>
                </a:spcAft>
                <a:buClrTx/>
                <a:buSzTx/>
                <a:buFontTx/>
                <a:buNone/>
                <a:tabLst/>
                <a:defRPr/>
              </a:pPr>
              <a:t>18</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
        <p:nvSpPr>
          <p:cNvPr id="2" name="Pladsholder til dato 1">
            <a:extLst>
              <a:ext uri="{FF2B5EF4-FFF2-40B4-BE49-F238E27FC236}">
                <a16:creationId xmlns:a16="http://schemas.microsoft.com/office/drawing/2014/main" id="{7416BEBF-9A8C-E47D-8992-61BDF6FC62A4}"/>
              </a:ext>
            </a:extLst>
          </p:cNvPr>
          <p:cNvSpPr>
            <a:spLocks noGrp="1"/>
          </p:cNvSpPr>
          <p:nvPr>
            <p:ph type="dt" sz="half" idx="10"/>
          </p:nvPr>
        </p:nvSpPr>
        <p:spPr/>
        <p:txBody>
          <a:bodyPr/>
          <a:lstStyle/>
          <a:p>
            <a:r>
              <a:rPr lang="da-DK"/>
              <a:t>3. maj 2024</a:t>
            </a:r>
            <a:endParaRPr lang="en-GB"/>
          </a:p>
        </p:txBody>
      </p:sp>
    </p:spTree>
    <p:custDataLst>
      <p:custData r:id="rId1"/>
      <p:custData r:id="rId2"/>
    </p:custDataLst>
    <p:extLst>
      <p:ext uri="{BB962C8B-B14F-4D97-AF65-F5344CB8AC3E}">
        <p14:creationId xmlns:p14="http://schemas.microsoft.com/office/powerpoint/2010/main" val="232071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0A4AE-EEB4-4D4A-9669-2A3E61EC0DD1}"/>
              </a:ext>
            </a:extLst>
          </p:cNvPr>
          <p:cNvSpPr>
            <a:spLocks noGrp="1"/>
          </p:cNvSpPr>
          <p:nvPr>
            <p:ph type="ctrTitle"/>
          </p:nvPr>
        </p:nvSpPr>
        <p:spPr/>
        <p:txBody>
          <a:bodyPr/>
          <a:lstStyle/>
          <a:p>
            <a:pPr indent="152400">
              <a:spcBef>
                <a:spcPts val="1000"/>
              </a:spcBef>
            </a:pPr>
            <a:r>
              <a:rPr lang="da-DK" sz="2000" b="1" i="0" dirty="0">
                <a:solidFill>
                  <a:srgbClr val="212529"/>
                </a:solidFill>
                <a:effectLst/>
                <a:highlight>
                  <a:srgbClr val="F9F9FB"/>
                </a:highlight>
                <a:latin typeface="Questa-Regular"/>
              </a:rPr>
              <a:t>§ 17.</a:t>
            </a:r>
            <a:r>
              <a:rPr lang="da-DK" sz="2000" b="0" i="0" dirty="0">
                <a:solidFill>
                  <a:srgbClr val="212529"/>
                </a:solidFill>
                <a:effectLst/>
                <a:highlight>
                  <a:srgbClr val="F9F9FB"/>
                </a:highlight>
                <a:latin typeface="Questa-Regular"/>
              </a:rPr>
              <a:t> Universitetet fastsætter i studieordningen for bacheloruddannelsen, hvilke prøver den studerende skal deltage i inden udgangen af det første studieår efter studiestart (</a:t>
            </a:r>
            <a:r>
              <a:rPr lang="da-DK" sz="2000" b="0" i="0" dirty="0">
                <a:solidFill>
                  <a:srgbClr val="212529"/>
                </a:solidFill>
                <a:effectLst/>
                <a:highlight>
                  <a:srgbClr val="FFFF00"/>
                </a:highlight>
                <a:latin typeface="Questa-Regular"/>
              </a:rPr>
              <a:t>førsteårsprøven</a:t>
            </a:r>
            <a:r>
              <a:rPr lang="da-DK" sz="2000" b="0" i="0" dirty="0">
                <a:solidFill>
                  <a:srgbClr val="212529"/>
                </a:solidFill>
                <a:effectLst/>
                <a:highlight>
                  <a:srgbClr val="F9F9FB"/>
                </a:highlight>
                <a:latin typeface="Questa-Regular"/>
              </a:rPr>
              <a:t>). Den studerende skal senest bestå de prøver, som indgår i førsteårsprøven, </a:t>
            </a:r>
            <a:r>
              <a:rPr lang="da-DK" sz="2000" b="0" i="0" dirty="0">
                <a:solidFill>
                  <a:srgbClr val="212529"/>
                </a:solidFill>
                <a:effectLst/>
                <a:highlight>
                  <a:srgbClr val="FFFF00"/>
                </a:highlight>
                <a:latin typeface="Questa-Regular"/>
              </a:rPr>
              <a:t>inden udgangen af den studerendes andet studieår efter studiestart, </a:t>
            </a:r>
            <a:r>
              <a:rPr lang="da-DK" sz="2000" b="0" i="0" dirty="0">
                <a:solidFill>
                  <a:srgbClr val="212529"/>
                </a:solidFill>
                <a:effectLst/>
                <a:highlight>
                  <a:srgbClr val="F9F9FB"/>
                </a:highlight>
                <a:latin typeface="Questa-Regular"/>
              </a:rPr>
              <a:t>jf. dog stk. 2, for at den studerende kan fortsætte uddannelsen.</a:t>
            </a:r>
            <a:br>
              <a:rPr lang="da-DK" sz="2000" b="0" i="0" dirty="0">
                <a:solidFill>
                  <a:srgbClr val="212529"/>
                </a:solidFill>
                <a:effectLst/>
                <a:highlight>
                  <a:srgbClr val="F9F9FB"/>
                </a:highlight>
                <a:latin typeface="Questa-Regular"/>
              </a:rPr>
            </a:br>
            <a:r>
              <a:rPr lang="da-DK" sz="2000" b="0" i="1" dirty="0">
                <a:solidFill>
                  <a:srgbClr val="212529"/>
                </a:solidFill>
                <a:effectLst/>
                <a:highlight>
                  <a:srgbClr val="F9F9FB"/>
                </a:highlight>
                <a:latin typeface="Questa-Regular"/>
              </a:rPr>
              <a:t>Stk. 2.</a:t>
            </a:r>
            <a:r>
              <a:rPr lang="da-DK" sz="2000" b="0" i="0" dirty="0">
                <a:solidFill>
                  <a:srgbClr val="212529"/>
                </a:solidFill>
                <a:effectLst/>
                <a:highlight>
                  <a:srgbClr val="F9F9FB"/>
                </a:highlight>
                <a:latin typeface="Questa-Regular"/>
              </a:rPr>
              <a:t> Universitetet kan fastsætte i studieordningen, at førsteårsprøven skal være bestået inden udgangen af </a:t>
            </a:r>
            <a:r>
              <a:rPr lang="da-DK" sz="2000" b="0" i="0" dirty="0">
                <a:solidFill>
                  <a:srgbClr val="212529"/>
                </a:solidFill>
                <a:effectLst/>
                <a:highlight>
                  <a:srgbClr val="FFFF00"/>
                </a:highlight>
                <a:latin typeface="Questa-Regular"/>
              </a:rPr>
              <a:t>første studieår efter studiestart</a:t>
            </a:r>
            <a:r>
              <a:rPr lang="da-DK" sz="2000" b="0" i="0" dirty="0">
                <a:solidFill>
                  <a:srgbClr val="212529"/>
                </a:solidFill>
                <a:effectLst/>
                <a:highlight>
                  <a:srgbClr val="F9F9FB"/>
                </a:highlight>
                <a:latin typeface="Questa-Regular"/>
              </a:rPr>
              <a:t>, for at den studerende kan fortsætte uddannelsen.</a:t>
            </a:r>
            <a:br>
              <a:rPr lang="da-DK" sz="2000" b="0" i="0" dirty="0">
                <a:solidFill>
                  <a:srgbClr val="212529"/>
                </a:solidFill>
                <a:effectLst/>
                <a:highlight>
                  <a:srgbClr val="F9F9FB"/>
                </a:highlight>
                <a:latin typeface="Questa-Regular"/>
              </a:rPr>
            </a:br>
            <a:r>
              <a:rPr lang="da-DK" sz="2000" b="0" i="1" dirty="0">
                <a:solidFill>
                  <a:srgbClr val="212529"/>
                </a:solidFill>
                <a:effectLst/>
                <a:highlight>
                  <a:srgbClr val="F9F9FB"/>
                </a:highlight>
                <a:latin typeface="Questa-Regular"/>
              </a:rPr>
              <a:t>Stk. 3.</a:t>
            </a:r>
            <a:r>
              <a:rPr lang="da-DK" sz="2000" b="0" i="0" dirty="0">
                <a:solidFill>
                  <a:srgbClr val="212529"/>
                </a:solidFill>
                <a:effectLst/>
                <a:highlight>
                  <a:srgbClr val="F9F9FB"/>
                </a:highlight>
                <a:latin typeface="Questa-Regular"/>
              </a:rPr>
              <a:t> Reglerne i stk. 1 og 2 gælder </a:t>
            </a:r>
            <a:r>
              <a:rPr lang="da-DK" sz="2000" b="0" i="0" dirty="0">
                <a:solidFill>
                  <a:srgbClr val="212529"/>
                </a:solidFill>
                <a:effectLst/>
                <a:highlight>
                  <a:srgbClr val="FFFF00"/>
                </a:highlight>
                <a:latin typeface="Questa-Regular"/>
              </a:rPr>
              <a:t>uanset</a:t>
            </a:r>
            <a:r>
              <a:rPr lang="da-DK" sz="2000" b="0" i="0" dirty="0">
                <a:solidFill>
                  <a:srgbClr val="212529"/>
                </a:solidFill>
                <a:effectLst/>
                <a:highlight>
                  <a:srgbClr val="F9F9FB"/>
                </a:highlight>
                <a:latin typeface="Questa-Regular"/>
              </a:rPr>
              <a:t>, om den studerende har gennemført 3 prøveforsøg</a:t>
            </a:r>
            <a:br>
              <a:rPr lang="da-DK" sz="2000" b="0" i="0" dirty="0">
                <a:solidFill>
                  <a:srgbClr val="212529"/>
                </a:solidFill>
                <a:effectLst/>
                <a:highlight>
                  <a:srgbClr val="F9F9FB"/>
                </a:highlight>
                <a:latin typeface="Questa-Regular"/>
              </a:rPr>
            </a:br>
            <a:endParaRPr lang="da-DK" sz="2000" dirty="0"/>
          </a:p>
        </p:txBody>
      </p:sp>
      <p:sp>
        <p:nvSpPr>
          <p:cNvPr id="3" name="Undertitel 2">
            <a:extLst>
              <a:ext uri="{FF2B5EF4-FFF2-40B4-BE49-F238E27FC236}">
                <a16:creationId xmlns:a16="http://schemas.microsoft.com/office/drawing/2014/main" id="{2EF1D79D-59E8-29C5-9105-F5AA8B55EA33}"/>
              </a:ext>
            </a:extLst>
          </p:cNvPr>
          <p:cNvSpPr>
            <a:spLocks noGrp="1"/>
          </p:cNvSpPr>
          <p:nvPr>
            <p:ph type="subTitle" idx="1"/>
          </p:nvPr>
        </p:nvSpPr>
        <p:spPr>
          <a:xfrm>
            <a:off x="249859" y="1916832"/>
            <a:ext cx="10840028" cy="643905"/>
          </a:xfrm>
        </p:spPr>
        <p:txBody>
          <a:bodyPr/>
          <a:lstStyle/>
          <a:p>
            <a:r>
              <a:rPr lang="da-DK" i="1" dirty="0"/>
              <a:t>Førsteårsprøven er en del af eksamensbekendtgørelsen</a:t>
            </a:r>
          </a:p>
        </p:txBody>
      </p:sp>
      <p:sp>
        <p:nvSpPr>
          <p:cNvPr id="4" name="Pladsholder til dato 3">
            <a:extLst>
              <a:ext uri="{FF2B5EF4-FFF2-40B4-BE49-F238E27FC236}">
                <a16:creationId xmlns:a16="http://schemas.microsoft.com/office/drawing/2014/main" id="{5F905697-B0A6-06C4-EAE2-273E301FC93D}"/>
              </a:ext>
            </a:extLst>
          </p:cNvPr>
          <p:cNvSpPr>
            <a:spLocks noGrp="1"/>
          </p:cNvSpPr>
          <p:nvPr>
            <p:ph type="dt" sz="half" idx="10"/>
          </p:nvPr>
        </p:nvSpPr>
        <p:spPr/>
        <p:txBody>
          <a:bodyPr/>
          <a:lstStyle/>
          <a:p>
            <a:r>
              <a:rPr lang="da-DK"/>
              <a:t>3. maj 2024</a:t>
            </a:r>
            <a:endParaRPr lang="en-GB"/>
          </a:p>
        </p:txBody>
      </p:sp>
      <p:sp>
        <p:nvSpPr>
          <p:cNvPr id="5" name="Pladsholder til slidenummer 4">
            <a:extLst>
              <a:ext uri="{FF2B5EF4-FFF2-40B4-BE49-F238E27FC236}">
                <a16:creationId xmlns:a16="http://schemas.microsoft.com/office/drawing/2014/main" id="{E47C0B70-D040-C63E-A215-BCD55A5B6023}"/>
              </a:ext>
            </a:extLst>
          </p:cNvPr>
          <p:cNvSpPr>
            <a:spLocks noGrp="1"/>
          </p:cNvSpPr>
          <p:nvPr>
            <p:ph type="sldNum" sz="quarter" idx="12"/>
          </p:nvPr>
        </p:nvSpPr>
        <p:spPr/>
        <p:txBody>
          <a:bodyPr/>
          <a:lstStyle/>
          <a:p>
            <a:fld id="{103EA872-A674-449B-A120-B97244F8E91D}" type="slidenum">
              <a:rPr lang="da-DK" smtClean="0"/>
              <a:pPr/>
              <a:t>19</a:t>
            </a:fld>
            <a:endParaRPr lang="da-DK" dirty="0"/>
          </a:p>
        </p:txBody>
      </p:sp>
    </p:spTree>
    <p:extLst>
      <p:ext uri="{BB962C8B-B14F-4D97-AF65-F5344CB8AC3E}">
        <p14:creationId xmlns:p14="http://schemas.microsoft.com/office/powerpoint/2010/main" val="276741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p:txBody>
          <a:bodyPr/>
          <a:lstStyle/>
          <a:p>
            <a:r>
              <a:rPr lang="da-DK" dirty="0">
                <a:solidFill>
                  <a:srgbClr val="FFFFFF"/>
                </a:solidFill>
                <a:latin typeface="Arial"/>
                <a:cs typeface="Arial"/>
              </a:rPr>
              <a:t>DUU</a:t>
            </a:r>
            <a:r>
              <a:rPr lang="da-DK" b="1" i="0" u="none" strike="noStrike" dirty="0">
                <a:solidFill>
                  <a:srgbClr val="FFFFFF"/>
                </a:solidFill>
                <a:effectLst/>
                <a:latin typeface="Arial"/>
                <a:cs typeface="Arial"/>
              </a:rPr>
              <a:t> 3. maj 2024</a:t>
            </a:r>
            <a:br>
              <a:rPr lang="da-DK" b="0" i="0" dirty="0">
                <a:effectLst/>
                <a:latin typeface="Arial" panose="020B0604020202020204" pitchFamily="34" charset="0"/>
              </a:rPr>
            </a:br>
            <a:endParaRPr lang="da-DK" sz="2000" dirty="0">
              <a:latin typeface="Arial"/>
              <a:cs typeface="Arial"/>
            </a:endParaRPr>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p:txBody>
          <a:bodyPr/>
          <a:lstStyle/>
          <a:p>
            <a:endParaRPr lang="da-DK" dirty="0" err="1">
              <a:cs typeface="Arial"/>
            </a:endParaRPr>
          </a:p>
        </p:txBody>
      </p:sp>
      <p:sp>
        <p:nvSpPr>
          <p:cNvPr id="3" name="Pladsholder til slidenummer 2">
            <a:extLst>
              <a:ext uri="{FF2B5EF4-FFF2-40B4-BE49-F238E27FC236}">
                <a16:creationId xmlns:a16="http://schemas.microsoft.com/office/drawing/2014/main" id="{E8F710B7-357F-14D3-AF28-837E1190AD97}"/>
              </a:ext>
            </a:extLst>
          </p:cNvPr>
          <p:cNvSpPr>
            <a:spLocks noGrp="1"/>
          </p:cNvSpPr>
          <p:nvPr>
            <p:ph type="sldNum" sz="quarter" idx="17"/>
          </p:nvPr>
        </p:nvSpPr>
        <p:spPr/>
        <p:txBody>
          <a:bodyPr/>
          <a:lstStyle/>
          <a:p>
            <a:fld id="{103EA872-A674-449B-A120-B97244F8E91D}" type="slidenum">
              <a:rPr lang="da-DK" smtClean="0"/>
              <a:pPr/>
              <a:t>2</a:t>
            </a:fld>
            <a:endParaRPr lang="da-DK" dirty="0"/>
          </a:p>
        </p:txBody>
      </p:sp>
    </p:spTree>
    <p:custDataLst>
      <p:custData r:id="rId1"/>
      <p:custData r:id="rId2"/>
    </p:custDataLst>
    <p:extLst>
      <p:ext uri="{BB962C8B-B14F-4D97-AF65-F5344CB8AC3E}">
        <p14:creationId xmlns:p14="http://schemas.microsoft.com/office/powerpoint/2010/main" val="45464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23F0B-6EE5-93CD-C3DD-80602CA26D0F}"/>
              </a:ext>
            </a:extLst>
          </p:cNvPr>
          <p:cNvSpPr>
            <a:spLocks noGrp="1"/>
          </p:cNvSpPr>
          <p:nvPr>
            <p:ph type="ctrTitle"/>
          </p:nvPr>
        </p:nvSpPr>
        <p:spPr>
          <a:xfrm>
            <a:off x="249859" y="1772816"/>
            <a:ext cx="5344078" cy="4478759"/>
          </a:xfrm>
        </p:spPr>
        <p:txBody>
          <a:bodyPr/>
          <a:lstStyle/>
          <a:p>
            <a:pPr marL="0" marR="0">
              <a:spcBef>
                <a:spcPts val="0"/>
              </a:spcBef>
              <a:spcAft>
                <a:spcPts val="0"/>
              </a:spcAft>
            </a:pPr>
            <a:r>
              <a:rPr lang="da-DK" sz="1800" b="0" i="0" dirty="0">
                <a:solidFill>
                  <a:srgbClr val="323232"/>
                </a:solidFill>
                <a:effectLst/>
                <a:latin typeface="Arial" panose="020B0604020202020204" pitchFamily="34" charset="0"/>
              </a:rPr>
              <a:t>Inden udgangen af sit første studieår skal den studerende have bestået minimum 30 ECTS for at kunne fortsætte på uddannelsen. </a:t>
            </a:r>
            <a:br>
              <a:rPr lang="da-DK" sz="1800" b="0" i="0" dirty="0">
                <a:solidFill>
                  <a:srgbClr val="323232"/>
                </a:solidFill>
                <a:effectLst/>
                <a:latin typeface="Arial" panose="020B0604020202020204" pitchFamily="34" charset="0"/>
              </a:rPr>
            </a:br>
            <a:br>
              <a:rPr lang="da-DK" sz="1800" b="0" i="0" dirty="0">
                <a:solidFill>
                  <a:srgbClr val="323232"/>
                </a:solidFill>
                <a:effectLst/>
                <a:latin typeface="Arial" panose="020B0604020202020204" pitchFamily="34" charset="0"/>
              </a:rPr>
            </a:br>
            <a:r>
              <a:rPr lang="da-DK" sz="1800" b="0" i="0" dirty="0">
                <a:solidFill>
                  <a:srgbClr val="323232"/>
                </a:solidFill>
                <a:effectLst/>
                <a:latin typeface="Arial" panose="020B0604020202020204" pitchFamily="34" charset="0"/>
              </a:rPr>
              <a:t>Pointene skal være bestået blandt kurserne på første studieår angivet i den studerendes studieordning. </a:t>
            </a:r>
            <a:br>
              <a:rPr lang="da-DK" sz="1800" b="0" i="0" dirty="0">
                <a:solidFill>
                  <a:srgbClr val="323232"/>
                </a:solidFill>
                <a:effectLst/>
                <a:latin typeface="Arial" panose="020B0604020202020204" pitchFamily="34" charset="0"/>
              </a:rPr>
            </a:br>
            <a:br>
              <a:rPr lang="da-DK" sz="1800" b="0" i="0" dirty="0">
                <a:solidFill>
                  <a:srgbClr val="323232"/>
                </a:solidFill>
                <a:effectLst/>
                <a:latin typeface="Arial" panose="020B0604020202020204" pitchFamily="34" charset="0"/>
              </a:rPr>
            </a:br>
            <a:r>
              <a:rPr lang="da-DK" sz="1800" b="0" i="0" dirty="0">
                <a:solidFill>
                  <a:srgbClr val="323232"/>
                </a:solidFill>
                <a:effectLst/>
                <a:latin typeface="Arial" panose="020B0604020202020204" pitchFamily="34" charset="0"/>
              </a:rPr>
              <a:t>Kravet gælder, uanset hvor mange eksamensforsøg den studerende har brugt i de kurser, der er taget i det pågældende studieår.</a:t>
            </a:r>
            <a:br>
              <a:rPr lang="da-DK" sz="1800" b="0" i="0" dirty="0">
                <a:solidFill>
                  <a:srgbClr val="323232"/>
                </a:solidFill>
                <a:effectLst/>
                <a:latin typeface="Arial" panose="020B0604020202020204" pitchFamily="34" charset="0"/>
              </a:rPr>
            </a:br>
            <a:br>
              <a:rPr lang="da-DK" sz="1800" b="0" i="0" dirty="0">
                <a:solidFill>
                  <a:srgbClr val="323232"/>
                </a:solidFill>
                <a:effectLst/>
                <a:latin typeface="Arial" panose="020B0604020202020204" pitchFamily="34" charset="0"/>
              </a:rPr>
            </a:br>
            <a:br>
              <a:rPr lang="da-DK" sz="1800" b="0" i="0" dirty="0">
                <a:solidFill>
                  <a:srgbClr val="323232"/>
                </a:solidFill>
                <a:effectLst/>
                <a:latin typeface="Arial" panose="020B0604020202020204" pitchFamily="34" charset="0"/>
              </a:rPr>
            </a:br>
            <a:br>
              <a:rPr lang="da-DK" sz="1800" b="0" i="0" dirty="0">
                <a:solidFill>
                  <a:srgbClr val="323232"/>
                </a:solidFill>
                <a:effectLst/>
                <a:latin typeface="Arial" panose="020B0604020202020204" pitchFamily="34" charset="0"/>
              </a:rPr>
            </a:br>
            <a:br>
              <a:rPr lang="da-DK" sz="1200" b="0" i="0" dirty="0">
                <a:solidFill>
                  <a:srgbClr val="323232"/>
                </a:solidFill>
                <a:effectLst/>
                <a:latin typeface="Arial" panose="020B0604020202020204" pitchFamily="34" charset="0"/>
              </a:rPr>
            </a:br>
            <a:r>
              <a:rPr lang="da-DK" sz="1200" b="0" i="0" dirty="0" err="1">
                <a:solidFill>
                  <a:srgbClr val="323232"/>
                </a:solidFill>
                <a:effectLst/>
                <a:latin typeface="Arial" panose="020B0604020202020204" pitchFamily="34" charset="0"/>
              </a:rPr>
              <a:t>Nb.</a:t>
            </a:r>
            <a:r>
              <a:rPr lang="da-DK" sz="1200" b="0" i="0" dirty="0">
                <a:solidFill>
                  <a:srgbClr val="323232"/>
                </a:solidFill>
                <a:effectLst/>
                <a:latin typeface="Arial" panose="020B0604020202020204" pitchFamily="34" charset="0"/>
              </a:rPr>
              <a:t> studerende der har fået merit for kurser på første studieår, skal kun bestå de resterende ECTS, der mangler, for at have bestået førsteårsprøven.</a:t>
            </a:r>
            <a:endParaRPr lang="da-DK" sz="1200" i="1" dirty="0">
              <a:highlight>
                <a:srgbClr val="FFFF00"/>
              </a:highlight>
            </a:endParaRPr>
          </a:p>
        </p:txBody>
      </p:sp>
      <p:sp>
        <p:nvSpPr>
          <p:cNvPr id="3" name="Undertitel 2">
            <a:extLst>
              <a:ext uri="{FF2B5EF4-FFF2-40B4-BE49-F238E27FC236}">
                <a16:creationId xmlns:a16="http://schemas.microsoft.com/office/drawing/2014/main" id="{A0205917-2E61-BA38-16A6-561C732362AD}"/>
              </a:ext>
            </a:extLst>
          </p:cNvPr>
          <p:cNvSpPr>
            <a:spLocks noGrp="1"/>
          </p:cNvSpPr>
          <p:nvPr>
            <p:ph type="subTitle" idx="1"/>
          </p:nvPr>
        </p:nvSpPr>
        <p:spPr>
          <a:xfrm>
            <a:off x="249858" y="1052736"/>
            <a:ext cx="5845347" cy="504055"/>
          </a:xfrm>
        </p:spPr>
        <p:txBody>
          <a:bodyPr/>
          <a:lstStyle/>
          <a:p>
            <a:r>
              <a:rPr lang="da-DK" sz="2500" dirty="0"/>
              <a:t>DTU’s fastsættelse af førsteårsprøven </a:t>
            </a:r>
          </a:p>
        </p:txBody>
      </p:sp>
      <p:sp>
        <p:nvSpPr>
          <p:cNvPr id="4" name="Pladsholder til slidenummer 3">
            <a:extLst>
              <a:ext uri="{FF2B5EF4-FFF2-40B4-BE49-F238E27FC236}">
                <a16:creationId xmlns:a16="http://schemas.microsoft.com/office/drawing/2014/main" id="{DC2955C8-3149-F74A-D73C-F347243EE402}"/>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en-GB" smtClean="0"/>
              <a:pPr/>
              <a:t>20</a:t>
            </a:fld>
            <a:endParaRPr lang="en-GB" dirty="0"/>
          </a:p>
        </p:txBody>
      </p:sp>
      <p:sp>
        <p:nvSpPr>
          <p:cNvPr id="5" name="Pladsholder til dato 4">
            <a:extLst>
              <a:ext uri="{FF2B5EF4-FFF2-40B4-BE49-F238E27FC236}">
                <a16:creationId xmlns:a16="http://schemas.microsoft.com/office/drawing/2014/main" id="{5C5E187D-CA1B-FB2F-58CD-6E579B677575}"/>
              </a:ext>
            </a:extLst>
          </p:cNvPr>
          <p:cNvSpPr>
            <a:spLocks noGrp="1"/>
          </p:cNvSpPr>
          <p:nvPr>
            <p:ph type="dt" sz="half" idx="10"/>
          </p:nvPr>
        </p:nvSpPr>
        <p:spPr/>
        <p:txBody>
          <a:bodyPr/>
          <a:lstStyle/>
          <a:p>
            <a:r>
              <a:rPr lang="da-DK"/>
              <a:t>3. maj 2024</a:t>
            </a:r>
            <a:endParaRPr lang="en-GB"/>
          </a:p>
        </p:txBody>
      </p:sp>
      <p:pic>
        <p:nvPicPr>
          <p:cNvPr id="7" name="Billede 6">
            <a:extLst>
              <a:ext uri="{FF2B5EF4-FFF2-40B4-BE49-F238E27FC236}">
                <a16:creationId xmlns:a16="http://schemas.microsoft.com/office/drawing/2014/main" id="{DD3AB4CC-6B55-952B-D005-E8D0F52D7F48}"/>
              </a:ext>
            </a:extLst>
          </p:cNvPr>
          <p:cNvPicPr>
            <a:picLocks noChangeAspect="1"/>
          </p:cNvPicPr>
          <p:nvPr/>
        </p:nvPicPr>
        <p:blipFill>
          <a:blip r:embed="rId2"/>
          <a:stretch>
            <a:fillRect/>
          </a:stretch>
        </p:blipFill>
        <p:spPr>
          <a:xfrm>
            <a:off x="6269936" y="1556791"/>
            <a:ext cx="5452814" cy="3654302"/>
          </a:xfrm>
          <a:prstGeom prst="rect">
            <a:avLst/>
          </a:prstGeom>
        </p:spPr>
      </p:pic>
    </p:spTree>
    <p:extLst>
      <p:ext uri="{BB962C8B-B14F-4D97-AF65-F5344CB8AC3E}">
        <p14:creationId xmlns:p14="http://schemas.microsoft.com/office/powerpoint/2010/main" val="548336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EE8F4183-4444-DF1D-745B-49F8A0567BEF}"/>
              </a:ext>
            </a:extLst>
          </p:cNvPr>
          <p:cNvSpPr>
            <a:spLocks noGrp="1"/>
          </p:cNvSpPr>
          <p:nvPr>
            <p:ph type="subTitle" idx="1"/>
          </p:nvPr>
        </p:nvSpPr>
        <p:spPr>
          <a:xfrm>
            <a:off x="2638822" y="188642"/>
            <a:ext cx="5472608" cy="1580008"/>
          </a:xfrm>
        </p:spPr>
        <p:txBody>
          <a:bodyPr/>
          <a:lstStyle/>
          <a:p>
            <a:r>
              <a:rPr lang="da-DK" dirty="0"/>
              <a:t>Den ændrede struktur for de matematiske grundkurser</a:t>
            </a:r>
          </a:p>
          <a:p>
            <a:endParaRPr lang="da-DK" dirty="0"/>
          </a:p>
        </p:txBody>
      </p:sp>
      <p:sp>
        <p:nvSpPr>
          <p:cNvPr id="4" name="Pladsholder til dato 3">
            <a:extLst>
              <a:ext uri="{FF2B5EF4-FFF2-40B4-BE49-F238E27FC236}">
                <a16:creationId xmlns:a16="http://schemas.microsoft.com/office/drawing/2014/main" id="{EBB74FDF-C00A-115C-1C67-97C8E4092983}"/>
              </a:ext>
            </a:extLst>
          </p:cNvPr>
          <p:cNvSpPr>
            <a:spLocks noGrp="1"/>
          </p:cNvSpPr>
          <p:nvPr>
            <p:ph type="dt" sz="half" idx="10"/>
          </p:nvPr>
        </p:nvSpPr>
        <p:spPr/>
        <p:txBody>
          <a:bodyPr/>
          <a:lstStyle/>
          <a:p>
            <a:r>
              <a:rPr lang="da-DK"/>
              <a:t>3. maj 2024</a:t>
            </a:r>
            <a:endParaRPr lang="en-GB"/>
          </a:p>
        </p:txBody>
      </p:sp>
      <p:sp>
        <p:nvSpPr>
          <p:cNvPr id="5" name="Pladsholder til slidenummer 4">
            <a:extLst>
              <a:ext uri="{FF2B5EF4-FFF2-40B4-BE49-F238E27FC236}">
                <a16:creationId xmlns:a16="http://schemas.microsoft.com/office/drawing/2014/main" id="{1189B211-48FD-E56A-B836-86749F647067}"/>
              </a:ext>
            </a:extLst>
          </p:cNvPr>
          <p:cNvSpPr>
            <a:spLocks noGrp="1"/>
          </p:cNvSpPr>
          <p:nvPr>
            <p:ph type="sldNum" sz="quarter" idx="12"/>
          </p:nvPr>
        </p:nvSpPr>
        <p:spPr/>
        <p:txBody>
          <a:bodyPr/>
          <a:lstStyle/>
          <a:p>
            <a:fld id="{103EA872-A674-449B-A120-B97244F8E91D}" type="slidenum">
              <a:rPr lang="da-DK" smtClean="0"/>
              <a:pPr/>
              <a:t>21</a:t>
            </a:fld>
            <a:endParaRPr lang="da-DK" dirty="0"/>
          </a:p>
        </p:txBody>
      </p:sp>
      <p:sp>
        <p:nvSpPr>
          <p:cNvPr id="6" name="Rektangel 5">
            <a:extLst>
              <a:ext uri="{FF2B5EF4-FFF2-40B4-BE49-F238E27FC236}">
                <a16:creationId xmlns:a16="http://schemas.microsoft.com/office/drawing/2014/main" id="{5B5D7357-4EDC-EB90-69CD-2B07BCE52CF2}"/>
              </a:ext>
            </a:extLst>
          </p:cNvPr>
          <p:cNvSpPr/>
          <p:nvPr/>
        </p:nvSpPr>
        <p:spPr bwMode="auto">
          <a:xfrm>
            <a:off x="771088" y="2801695"/>
            <a:ext cx="6692269" cy="2067464"/>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kumimoji="0" lang="da-DK" sz="1600" b="0" i="0" u="none" strike="noStrike" cap="none" normalizeH="0" baseline="0" dirty="0">
                <a:ln>
                  <a:noFill/>
                </a:ln>
                <a:solidFill>
                  <a:srgbClr val="FFFFFF"/>
                </a:solidFill>
                <a:effectLst/>
                <a:latin typeface="+mn-lt"/>
                <a:ea typeface="ＭＳ Ｐゴシック" pitchFamily="-80" charset="-128"/>
              </a:rPr>
              <a:t>Intro-Mat (tidl. </a:t>
            </a:r>
            <a:r>
              <a:rPr kumimoji="0" lang="da-DK" sz="1600" b="0" i="0" u="none" strike="noStrike" cap="none" normalizeH="0" baseline="0" dirty="0" err="1">
                <a:ln>
                  <a:noFill/>
                </a:ln>
                <a:solidFill>
                  <a:srgbClr val="FFFFFF"/>
                </a:solidFill>
                <a:effectLst/>
                <a:latin typeface="+mn-lt"/>
                <a:ea typeface="ＭＳ Ｐゴシック" pitchFamily="-80" charset="-128"/>
              </a:rPr>
              <a:t>brush</a:t>
            </a:r>
            <a:r>
              <a:rPr kumimoji="0" lang="da-DK" sz="1600" b="0" i="0" u="none" strike="noStrike" cap="none" normalizeH="0" baseline="0" dirty="0">
                <a:ln>
                  <a:noFill/>
                </a:ln>
                <a:solidFill>
                  <a:srgbClr val="FFFFFF"/>
                </a:solidFill>
                <a:effectLst/>
                <a:latin typeface="+mn-lt"/>
                <a:ea typeface="ＭＳ Ｐゴシック" pitchFamily="-80" charset="-128"/>
              </a:rPr>
              <a:t> up), er en </a:t>
            </a:r>
            <a:r>
              <a:rPr lang="da-DK" dirty="0">
                <a:solidFill>
                  <a:srgbClr val="FFFFFF"/>
                </a:solidFill>
                <a:latin typeface="+mn-lt"/>
              </a:rPr>
              <a:t>eksamensforudsætning</a:t>
            </a:r>
            <a:r>
              <a:rPr kumimoji="0" lang="da-DK" sz="1600" b="0" i="0" u="none" strike="noStrike" cap="none" normalizeH="0" baseline="0" dirty="0">
                <a:ln>
                  <a:noFill/>
                </a:ln>
                <a:solidFill>
                  <a:srgbClr val="FFFFFF"/>
                </a:solidFill>
                <a:effectLst/>
                <a:latin typeface="+mn-lt"/>
                <a:ea typeface="ＭＳ Ｐゴシック" pitchFamily="-80" charset="-128"/>
              </a:rPr>
              <a:t> </a:t>
            </a:r>
            <a:r>
              <a:rPr lang="da-DK" dirty="0">
                <a:solidFill>
                  <a:srgbClr val="FFFFFF"/>
                </a:solidFill>
                <a:latin typeface="+mn-lt"/>
              </a:rPr>
              <a:t>for</a:t>
            </a:r>
            <a:r>
              <a:rPr kumimoji="0" lang="da-DK" sz="1600" b="0" i="0" u="none" strike="noStrike" cap="none" normalizeH="0" baseline="0" dirty="0">
                <a:ln>
                  <a:noFill/>
                </a:ln>
                <a:solidFill>
                  <a:srgbClr val="FFFFFF"/>
                </a:solidFill>
                <a:effectLst/>
                <a:latin typeface="+mn-lt"/>
                <a:ea typeface="ＭＳ Ｐゴシック" pitchFamily="-80" charset="-128"/>
              </a:rPr>
              <a:t> MAM. </a:t>
            </a:r>
          </a:p>
          <a:p>
            <a:pPr algn="ctr">
              <a:spcBef>
                <a:spcPts val="432"/>
              </a:spcBef>
            </a:pPr>
            <a:r>
              <a:rPr lang="da-DK" dirty="0">
                <a:solidFill>
                  <a:srgbClr val="FFFFFF"/>
                </a:solidFill>
                <a:latin typeface="+mn-lt"/>
              </a:rPr>
              <a:t>Delprøve 1 er en forudsætning for </a:t>
            </a:r>
            <a:r>
              <a:rPr kumimoji="0" lang="da-DK" sz="1600" b="0" i="0" u="none" strike="noStrike" cap="none" normalizeH="0" baseline="0" dirty="0">
                <a:ln>
                  <a:noFill/>
                </a:ln>
                <a:solidFill>
                  <a:srgbClr val="FFFFFF"/>
                </a:solidFill>
                <a:effectLst/>
                <a:latin typeface="+mn-lt"/>
                <a:ea typeface="ＭＳ Ｐゴシック" pitchFamily="-80" charset="-128"/>
              </a:rPr>
              <a:t>deltagelse i den afsluttende eksamen</a:t>
            </a:r>
          </a:p>
          <a:p>
            <a:pPr marL="0" marR="0" indent="0" algn="ctr" defTabSz="914400" rtl="0" eaLnBrk="1" fontAlgn="base" latinLnBrk="0" hangingPunct="1">
              <a:lnSpc>
                <a:spcPct val="100000"/>
              </a:lnSpc>
              <a:spcBef>
                <a:spcPts val="432"/>
              </a:spcBef>
              <a:spcAft>
                <a:spcPct val="0"/>
              </a:spcAft>
              <a:buClrTx/>
              <a:buSzTx/>
              <a:buFontTx/>
              <a:buNone/>
              <a:tabLst/>
            </a:pPr>
            <a:endParaRPr lang="da-DK" dirty="0">
              <a:solidFill>
                <a:srgbClr val="FFFFFF"/>
              </a:solidFill>
              <a:latin typeface="+mn-lt"/>
            </a:endParaRPr>
          </a:p>
          <a:p>
            <a:pPr marL="0" marR="0" indent="0" algn="ctr" defTabSz="914400" rtl="0" eaLnBrk="1" fontAlgn="base" latinLnBrk="0" hangingPunct="1">
              <a:lnSpc>
                <a:spcPct val="100000"/>
              </a:lnSpc>
              <a:spcBef>
                <a:spcPts val="432"/>
              </a:spcBef>
              <a:spcAft>
                <a:spcPct val="0"/>
              </a:spcAft>
              <a:buClrTx/>
              <a:buSzTx/>
              <a:buFontTx/>
              <a:buNone/>
              <a:tabLst/>
            </a:pPr>
            <a:r>
              <a:rPr kumimoji="0" lang="da-DK" sz="1600" b="0" i="0" u="none" strike="noStrike" cap="none" normalizeH="0" baseline="0" dirty="0">
                <a:ln>
                  <a:noFill/>
                </a:ln>
                <a:solidFill>
                  <a:srgbClr val="FFFFFF"/>
                </a:solidFill>
                <a:effectLst/>
                <a:latin typeface="+mn-lt"/>
                <a:ea typeface="ＭＳ Ｐゴシック" pitchFamily="-80" charset="-128"/>
              </a:rPr>
              <a:t>Bestå fra primo </a:t>
            </a:r>
            <a:r>
              <a:rPr kumimoji="0" lang="da-DK" sz="1600" b="0" i="0" u="none" strike="noStrike" cap="none" normalizeH="0" baseline="0" dirty="0" err="1">
                <a:ln>
                  <a:noFill/>
                </a:ln>
                <a:solidFill>
                  <a:srgbClr val="FFFFFF"/>
                </a:solidFill>
                <a:effectLst/>
                <a:latin typeface="+mn-lt"/>
                <a:ea typeface="ＭＳ Ｐゴシック" pitchFamily="-80" charset="-128"/>
              </a:rPr>
              <a:t>sep</a:t>
            </a:r>
            <a:r>
              <a:rPr kumimoji="0" lang="da-DK" sz="1600" b="0" i="0" u="none" strike="noStrike" cap="none" normalizeH="0" baseline="0" dirty="0">
                <a:ln>
                  <a:noFill/>
                </a:ln>
                <a:solidFill>
                  <a:srgbClr val="FFFFFF"/>
                </a:solidFill>
                <a:effectLst/>
                <a:latin typeface="+mn-lt"/>
                <a:ea typeface="ＭＳ Ｐゴシック" pitchFamily="-80" charset="-128"/>
              </a:rPr>
              <a:t> til 2. jan. 1. eksamensforudsætning</a:t>
            </a:r>
          </a:p>
          <a:p>
            <a:pPr marL="0" marR="0" indent="0" algn="ctr" defTabSz="914400" rtl="0" eaLnBrk="1" fontAlgn="base" latinLnBrk="0" hangingPunct="1">
              <a:lnSpc>
                <a:spcPct val="100000"/>
              </a:lnSpc>
              <a:spcBef>
                <a:spcPts val="432"/>
              </a:spcBef>
              <a:spcAft>
                <a:spcPct val="0"/>
              </a:spcAft>
              <a:buClrTx/>
              <a:buSzTx/>
              <a:buFontTx/>
              <a:buNone/>
              <a:tabLst/>
            </a:pPr>
            <a:r>
              <a:rPr lang="da-DK" dirty="0">
                <a:solidFill>
                  <a:srgbClr val="FFFFFF"/>
                </a:solidFill>
                <a:latin typeface="+mn-lt"/>
              </a:rPr>
              <a:t>Bestå fra 1. feb. til 31. </a:t>
            </a:r>
            <a:r>
              <a:rPr lang="da-DK">
                <a:solidFill>
                  <a:srgbClr val="FFFFFF"/>
                </a:solidFill>
                <a:latin typeface="+mn-lt"/>
              </a:rPr>
              <a:t>maj </a:t>
            </a:r>
            <a:r>
              <a:rPr lang="da-DK" dirty="0">
                <a:solidFill>
                  <a:srgbClr val="FFFFFF"/>
                </a:solidFill>
                <a:latin typeface="+mn-lt"/>
              </a:rPr>
              <a:t>2</a:t>
            </a:r>
            <a:r>
              <a:rPr kumimoji="0" lang="da-DK" sz="1600" b="0" i="0" u="none" strike="noStrike" cap="none" normalizeH="0" baseline="0">
                <a:ln>
                  <a:noFill/>
                </a:ln>
                <a:solidFill>
                  <a:srgbClr val="FFFFFF"/>
                </a:solidFill>
                <a:effectLst/>
                <a:latin typeface="+mn-lt"/>
                <a:ea typeface="ＭＳ Ｐゴシック" pitchFamily="-80" charset="-128"/>
              </a:rPr>
              <a:t>. </a:t>
            </a:r>
            <a:r>
              <a:rPr kumimoji="0" lang="da-DK" sz="1600" b="0" i="0" u="none" strike="noStrike" cap="none" normalizeH="0" baseline="0" dirty="0">
                <a:ln>
                  <a:noFill/>
                </a:ln>
                <a:solidFill>
                  <a:srgbClr val="FFFFFF"/>
                </a:solidFill>
                <a:effectLst/>
                <a:latin typeface="+mn-lt"/>
                <a:ea typeface="ＭＳ Ｐゴシック" pitchFamily="-80" charset="-128"/>
              </a:rPr>
              <a:t>eksamensforudsætning</a:t>
            </a:r>
          </a:p>
          <a:p>
            <a:pPr marL="0" marR="0" indent="0" algn="ctr" defTabSz="914400" rtl="0" eaLnBrk="1" fontAlgn="base" latinLnBrk="0" hangingPunct="1">
              <a:lnSpc>
                <a:spcPct val="100000"/>
              </a:lnSpc>
              <a:spcBef>
                <a:spcPts val="432"/>
              </a:spcBef>
              <a:spcAft>
                <a:spcPct val="0"/>
              </a:spcAft>
              <a:buClrTx/>
              <a:buSzTx/>
              <a:buFontTx/>
              <a:buNone/>
              <a:tabLst/>
            </a:pPr>
            <a:r>
              <a:rPr kumimoji="0" lang="da-DK" sz="1600" b="0" i="0" u="none" strike="noStrike" cap="none" normalizeH="0" baseline="0" dirty="0">
                <a:ln>
                  <a:noFill/>
                </a:ln>
                <a:solidFill>
                  <a:srgbClr val="FFFFFF"/>
                </a:solidFill>
                <a:effectLst/>
                <a:latin typeface="+mn-lt"/>
                <a:ea typeface="ＭＳ Ｐゴシック" pitchFamily="-80" charset="-128"/>
              </a:rPr>
              <a:t> </a:t>
            </a:r>
          </a:p>
        </p:txBody>
      </p:sp>
      <p:sp>
        <p:nvSpPr>
          <p:cNvPr id="7" name="Rektangel 6">
            <a:extLst>
              <a:ext uri="{FF2B5EF4-FFF2-40B4-BE49-F238E27FC236}">
                <a16:creationId xmlns:a16="http://schemas.microsoft.com/office/drawing/2014/main" id="{AB691972-7352-92A6-82FC-0C7CCC88CE50}"/>
              </a:ext>
            </a:extLst>
          </p:cNvPr>
          <p:cNvSpPr/>
          <p:nvPr/>
        </p:nvSpPr>
        <p:spPr bwMode="auto">
          <a:xfrm>
            <a:off x="7967414" y="2831038"/>
            <a:ext cx="3384376" cy="1254609"/>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kumimoji="0" lang="da-DK" sz="1600" b="0" i="0" u="none" strike="noStrike" cap="none" normalizeH="0" baseline="0" dirty="0">
                <a:ln>
                  <a:noFill/>
                </a:ln>
                <a:solidFill>
                  <a:srgbClr val="FFFFFF"/>
                </a:solidFill>
                <a:effectLst/>
                <a:latin typeface="+mn-lt"/>
                <a:ea typeface="ＭＳ Ｐゴシック" pitchFamily="-80" charset="-128"/>
              </a:rPr>
              <a:t>MAM – delprøv</a:t>
            </a:r>
            <a:r>
              <a:rPr lang="da-DK" dirty="0">
                <a:solidFill>
                  <a:srgbClr val="FFFFFF"/>
                </a:solidFill>
                <a:latin typeface="+mn-lt"/>
              </a:rPr>
              <a:t>e 2. </a:t>
            </a:r>
            <a:r>
              <a:rPr kumimoji="0" lang="da-DK" sz="1600" b="0" i="0" u="none" strike="noStrike" cap="none" normalizeH="0" baseline="0" dirty="0">
                <a:ln>
                  <a:noFill/>
                </a:ln>
                <a:solidFill>
                  <a:srgbClr val="FFFFFF"/>
                </a:solidFill>
                <a:effectLst/>
                <a:latin typeface="+mn-lt"/>
                <a:ea typeface="ＭＳ Ｐゴシック" pitchFamily="-80" charset="-128"/>
              </a:rPr>
              <a:t>3 ugers perioden, d</a:t>
            </a:r>
            <a:r>
              <a:rPr lang="da-DK" dirty="0">
                <a:solidFill>
                  <a:srgbClr val="FFFFFF"/>
                </a:solidFill>
                <a:latin typeface="+mn-lt"/>
              </a:rPr>
              <a:t>en a</a:t>
            </a:r>
            <a:r>
              <a:rPr kumimoji="0" lang="da-DK" sz="1600" b="0" i="0" u="none" strike="noStrike" cap="none" normalizeH="0" baseline="0" dirty="0">
                <a:ln>
                  <a:noFill/>
                </a:ln>
                <a:solidFill>
                  <a:srgbClr val="FFFFFF"/>
                </a:solidFill>
                <a:effectLst/>
                <a:latin typeface="+mn-lt"/>
                <a:ea typeface="ＭＳ Ｐゴシック" pitchFamily="-80" charset="-128"/>
              </a:rPr>
              <a:t>fsluttende eksamen</a:t>
            </a:r>
          </a:p>
        </p:txBody>
      </p:sp>
      <p:sp>
        <p:nvSpPr>
          <p:cNvPr id="8" name="Rektangel 7">
            <a:extLst>
              <a:ext uri="{FF2B5EF4-FFF2-40B4-BE49-F238E27FC236}">
                <a16:creationId xmlns:a16="http://schemas.microsoft.com/office/drawing/2014/main" id="{3DA131EA-7A38-A691-F3CF-5D2A4B5826AA}"/>
              </a:ext>
            </a:extLst>
          </p:cNvPr>
          <p:cNvSpPr/>
          <p:nvPr/>
        </p:nvSpPr>
        <p:spPr bwMode="auto">
          <a:xfrm>
            <a:off x="771089" y="1937504"/>
            <a:ext cx="6692269" cy="394450"/>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kumimoji="0" lang="da-DK" sz="1600" b="0" i="0" u="none" strike="noStrike" cap="none" normalizeH="0" baseline="0" dirty="0">
                <a:ln>
                  <a:noFill/>
                </a:ln>
                <a:solidFill>
                  <a:srgbClr val="FFFFFF"/>
                </a:solidFill>
                <a:effectLst/>
                <a:latin typeface="+mn-lt"/>
                <a:ea typeface="ＭＳ Ｐゴシック" pitchFamily="-80" charset="-128"/>
              </a:rPr>
              <a:t>13 ugers perioden</a:t>
            </a:r>
          </a:p>
        </p:txBody>
      </p:sp>
      <p:sp>
        <p:nvSpPr>
          <p:cNvPr id="9" name="Rektangel 8">
            <a:extLst>
              <a:ext uri="{FF2B5EF4-FFF2-40B4-BE49-F238E27FC236}">
                <a16:creationId xmlns:a16="http://schemas.microsoft.com/office/drawing/2014/main" id="{F44A1081-C609-AC54-227A-BC6C5C2EF719}"/>
              </a:ext>
            </a:extLst>
          </p:cNvPr>
          <p:cNvSpPr/>
          <p:nvPr/>
        </p:nvSpPr>
        <p:spPr bwMode="auto">
          <a:xfrm>
            <a:off x="7967414" y="1937519"/>
            <a:ext cx="3384376" cy="394450"/>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kumimoji="0" lang="da-DK" sz="1600" b="0" i="0" u="none" strike="noStrike" cap="none" normalizeH="0" baseline="0" dirty="0">
                <a:ln>
                  <a:noFill/>
                </a:ln>
                <a:solidFill>
                  <a:srgbClr val="FFFFFF"/>
                </a:solidFill>
                <a:effectLst/>
                <a:latin typeface="+mn-lt"/>
                <a:ea typeface="ＭＳ Ｐゴシック" pitchFamily="-80" charset="-128"/>
              </a:rPr>
              <a:t>3 ugers perioden</a:t>
            </a:r>
          </a:p>
        </p:txBody>
      </p:sp>
      <p:cxnSp>
        <p:nvCxnSpPr>
          <p:cNvPr id="11" name="Lige pilforbindelse 10">
            <a:extLst>
              <a:ext uri="{FF2B5EF4-FFF2-40B4-BE49-F238E27FC236}">
                <a16:creationId xmlns:a16="http://schemas.microsoft.com/office/drawing/2014/main" id="{560CFC55-45F6-152A-5E48-6046487E6326}"/>
              </a:ext>
            </a:extLst>
          </p:cNvPr>
          <p:cNvCxnSpPr/>
          <p:nvPr/>
        </p:nvCxnSpPr>
        <p:spPr bwMode="auto">
          <a:xfrm>
            <a:off x="3540596" y="2573480"/>
            <a:ext cx="424847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kstfelt 16">
            <a:extLst>
              <a:ext uri="{FF2B5EF4-FFF2-40B4-BE49-F238E27FC236}">
                <a16:creationId xmlns:a16="http://schemas.microsoft.com/office/drawing/2014/main" id="{8EAB0593-4395-F4E5-6D39-DE9D012D72F3}"/>
              </a:ext>
            </a:extLst>
          </p:cNvPr>
          <p:cNvSpPr txBox="1"/>
          <p:nvPr/>
        </p:nvSpPr>
        <p:spPr>
          <a:xfrm>
            <a:off x="622598" y="5841063"/>
            <a:ext cx="6096000" cy="273665"/>
          </a:xfrm>
          <a:prstGeom prst="rect">
            <a:avLst/>
          </a:prstGeom>
          <a:noFill/>
        </p:spPr>
        <p:txBody>
          <a:bodyPr wrap="square">
            <a:spAutoFit/>
          </a:bodyPr>
          <a:lstStyle/>
          <a:p>
            <a:pPr algn="just">
              <a:lnSpc>
                <a:spcPts val="1400"/>
              </a:lnSpc>
            </a:pPr>
            <a:r>
              <a:rPr lang="da-DK" sz="1600" b="1" dirty="0">
                <a:effectLst/>
                <a:latin typeface="Arial" panose="020B0604020202020204" pitchFamily="34" charset="0"/>
                <a:ea typeface="Arial" panose="020B0604020202020204" pitchFamily="34" charset="0"/>
                <a:cs typeface="Verdana" panose="020B0604030504040204" pitchFamily="34" charset="0"/>
              </a:rPr>
              <a:t>MAM: 01911 Matematisk Analyse og Modellering, 5 ECTS</a:t>
            </a:r>
            <a:endParaRPr lang="da-DK" sz="1600" dirty="0">
              <a:effectLst/>
              <a:latin typeface="Arial" panose="020B0604020202020204" pitchFamily="34" charset="0"/>
              <a:ea typeface="Arial" panose="020B0604020202020204" pitchFamily="34" charset="0"/>
              <a:cs typeface="Verdana" panose="020B0604030504040204" pitchFamily="34" charset="0"/>
            </a:endParaRPr>
          </a:p>
        </p:txBody>
      </p:sp>
    </p:spTree>
    <p:extLst>
      <p:ext uri="{BB962C8B-B14F-4D97-AF65-F5344CB8AC3E}">
        <p14:creationId xmlns:p14="http://schemas.microsoft.com/office/powerpoint/2010/main" val="3637655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109A3595-A48B-0487-B5D3-F11F06F0AA4F}"/>
              </a:ext>
            </a:extLst>
          </p:cNvPr>
          <p:cNvSpPr>
            <a:spLocks noGrp="1"/>
          </p:cNvSpPr>
          <p:nvPr>
            <p:ph type="dt" sz="half" idx="10"/>
          </p:nvPr>
        </p:nvSpPr>
        <p:spPr/>
        <p:txBody>
          <a:bodyPr/>
          <a:lstStyle/>
          <a:p>
            <a:r>
              <a:rPr lang="da-DK"/>
              <a:t>3. maj 2024</a:t>
            </a:r>
            <a:endParaRPr lang="en-GB"/>
          </a:p>
        </p:txBody>
      </p:sp>
      <p:sp>
        <p:nvSpPr>
          <p:cNvPr id="5" name="Pladsholder til slidenummer 4">
            <a:extLst>
              <a:ext uri="{FF2B5EF4-FFF2-40B4-BE49-F238E27FC236}">
                <a16:creationId xmlns:a16="http://schemas.microsoft.com/office/drawing/2014/main" id="{D6EE1C6B-6B3D-86C3-4706-D741813FFAD8}"/>
              </a:ext>
            </a:extLst>
          </p:cNvPr>
          <p:cNvSpPr>
            <a:spLocks noGrp="1"/>
          </p:cNvSpPr>
          <p:nvPr>
            <p:ph type="sldNum" sz="quarter" idx="12"/>
          </p:nvPr>
        </p:nvSpPr>
        <p:spPr/>
        <p:txBody>
          <a:bodyPr/>
          <a:lstStyle/>
          <a:p>
            <a:fld id="{103EA872-A674-449B-A120-B97244F8E91D}" type="slidenum">
              <a:rPr lang="da-DK" smtClean="0"/>
              <a:pPr/>
              <a:t>22</a:t>
            </a:fld>
            <a:endParaRPr lang="da-DK" dirty="0"/>
          </a:p>
        </p:txBody>
      </p:sp>
      <p:pic>
        <p:nvPicPr>
          <p:cNvPr id="7" name="Billede 6">
            <a:extLst>
              <a:ext uri="{FF2B5EF4-FFF2-40B4-BE49-F238E27FC236}">
                <a16:creationId xmlns:a16="http://schemas.microsoft.com/office/drawing/2014/main" id="{C919F81B-EDCA-5331-1129-FA94E40E26AC}"/>
              </a:ext>
            </a:extLst>
          </p:cNvPr>
          <p:cNvPicPr>
            <a:picLocks noChangeAspect="1"/>
          </p:cNvPicPr>
          <p:nvPr/>
        </p:nvPicPr>
        <p:blipFill>
          <a:blip r:embed="rId2"/>
          <a:stretch>
            <a:fillRect/>
          </a:stretch>
        </p:blipFill>
        <p:spPr>
          <a:xfrm>
            <a:off x="287793" y="1693238"/>
            <a:ext cx="7967653" cy="2273418"/>
          </a:xfrm>
          <a:prstGeom prst="rect">
            <a:avLst/>
          </a:prstGeom>
        </p:spPr>
      </p:pic>
      <p:pic>
        <p:nvPicPr>
          <p:cNvPr id="9" name="Billede 8">
            <a:extLst>
              <a:ext uri="{FF2B5EF4-FFF2-40B4-BE49-F238E27FC236}">
                <a16:creationId xmlns:a16="http://schemas.microsoft.com/office/drawing/2014/main" id="{ABA16661-FF3B-1F44-E4F0-A6FE85B7F9F0}"/>
              </a:ext>
            </a:extLst>
          </p:cNvPr>
          <p:cNvPicPr>
            <a:picLocks noChangeAspect="1"/>
          </p:cNvPicPr>
          <p:nvPr/>
        </p:nvPicPr>
        <p:blipFill>
          <a:blip r:embed="rId3"/>
          <a:stretch>
            <a:fillRect/>
          </a:stretch>
        </p:blipFill>
        <p:spPr>
          <a:xfrm>
            <a:off x="8973872" y="836712"/>
            <a:ext cx="2482343" cy="4320480"/>
          </a:xfrm>
          <a:prstGeom prst="rect">
            <a:avLst/>
          </a:prstGeom>
        </p:spPr>
      </p:pic>
      <p:sp>
        <p:nvSpPr>
          <p:cNvPr id="11" name="Tekstfelt 10">
            <a:extLst>
              <a:ext uri="{FF2B5EF4-FFF2-40B4-BE49-F238E27FC236}">
                <a16:creationId xmlns:a16="http://schemas.microsoft.com/office/drawing/2014/main" id="{2F5E577F-17CC-047F-B1B8-1A99B3DB03E8}"/>
              </a:ext>
            </a:extLst>
          </p:cNvPr>
          <p:cNvSpPr txBox="1"/>
          <p:nvPr/>
        </p:nvSpPr>
        <p:spPr>
          <a:xfrm>
            <a:off x="810280" y="1052736"/>
            <a:ext cx="6097656" cy="477054"/>
          </a:xfrm>
          <a:prstGeom prst="rect">
            <a:avLst/>
          </a:prstGeom>
          <a:noFill/>
        </p:spPr>
        <p:txBody>
          <a:bodyPr wrap="square">
            <a:spAutoFit/>
          </a:bodyPr>
          <a:lstStyle/>
          <a:p>
            <a:r>
              <a:rPr lang="da-DK" sz="2500" b="1" dirty="0"/>
              <a:t>Karakterfordeling S&amp;V 2023</a:t>
            </a:r>
          </a:p>
        </p:txBody>
      </p:sp>
      <p:sp>
        <p:nvSpPr>
          <p:cNvPr id="12" name="Tekstfelt 11">
            <a:extLst>
              <a:ext uri="{FF2B5EF4-FFF2-40B4-BE49-F238E27FC236}">
                <a16:creationId xmlns:a16="http://schemas.microsoft.com/office/drawing/2014/main" id="{7788E900-C06D-8A3E-EC1D-6FFBED5DA0D5}"/>
              </a:ext>
            </a:extLst>
          </p:cNvPr>
          <p:cNvSpPr txBox="1"/>
          <p:nvPr/>
        </p:nvSpPr>
        <p:spPr>
          <a:xfrm>
            <a:off x="1846734" y="4725144"/>
            <a:ext cx="4115099" cy="584775"/>
          </a:xfrm>
          <a:prstGeom prst="rect">
            <a:avLst/>
          </a:prstGeom>
          <a:noFill/>
        </p:spPr>
        <p:txBody>
          <a:bodyPr wrap="square">
            <a:spAutoFit/>
          </a:bodyPr>
          <a:lstStyle/>
          <a:p>
            <a:r>
              <a:rPr lang="da-DK" sz="3200" b="1">
                <a:solidFill>
                  <a:srgbClr val="FF0000"/>
                </a:solidFill>
                <a:latin typeface="Calibri" panose="020F0502020204030204" pitchFamily="34" charset="0"/>
              </a:rPr>
              <a:t>Bestå procent: 54% </a:t>
            </a:r>
            <a:endParaRPr lang="da-DK" sz="32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235752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6A43CE1F-A2E6-0586-6497-73EFCCE84684}"/>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da-DK" smtClean="0"/>
              <a:pPr/>
              <a:t>23</a:t>
            </a:fld>
            <a:endParaRPr lang="da-DK" dirty="0"/>
          </a:p>
        </p:txBody>
      </p:sp>
      <p:sp>
        <p:nvSpPr>
          <p:cNvPr id="8" name="Tekstfelt 7">
            <a:extLst>
              <a:ext uri="{FF2B5EF4-FFF2-40B4-BE49-F238E27FC236}">
                <a16:creationId xmlns:a16="http://schemas.microsoft.com/office/drawing/2014/main" id="{4A3B9203-7485-C7AF-219D-7CD8DC2D336F}"/>
              </a:ext>
            </a:extLst>
          </p:cNvPr>
          <p:cNvSpPr txBox="1"/>
          <p:nvPr/>
        </p:nvSpPr>
        <p:spPr>
          <a:xfrm>
            <a:off x="1846734" y="4725144"/>
            <a:ext cx="4115099" cy="584775"/>
          </a:xfrm>
          <a:prstGeom prst="rect">
            <a:avLst/>
          </a:prstGeom>
          <a:noFill/>
        </p:spPr>
        <p:txBody>
          <a:bodyPr wrap="square">
            <a:spAutoFit/>
          </a:bodyPr>
          <a:lstStyle/>
          <a:p>
            <a:r>
              <a:rPr lang="da-DK" sz="3200" b="1" dirty="0">
                <a:solidFill>
                  <a:srgbClr val="FF0000"/>
                </a:solidFill>
                <a:latin typeface="Calibri" panose="020F0502020204030204" pitchFamily="34" charset="0"/>
              </a:rPr>
              <a:t>Bestå procent: 41%</a:t>
            </a:r>
          </a:p>
        </p:txBody>
      </p:sp>
      <p:pic>
        <p:nvPicPr>
          <p:cNvPr id="9" name="Billede 8">
            <a:extLst>
              <a:ext uri="{FF2B5EF4-FFF2-40B4-BE49-F238E27FC236}">
                <a16:creationId xmlns:a16="http://schemas.microsoft.com/office/drawing/2014/main" id="{ED27DC46-09DD-D5D1-847A-94F1F81AD92E}"/>
              </a:ext>
            </a:extLst>
          </p:cNvPr>
          <p:cNvPicPr>
            <a:picLocks noChangeAspect="1"/>
          </p:cNvPicPr>
          <p:nvPr/>
        </p:nvPicPr>
        <p:blipFill>
          <a:blip r:embed="rId2"/>
          <a:stretch>
            <a:fillRect/>
          </a:stretch>
        </p:blipFill>
        <p:spPr>
          <a:xfrm>
            <a:off x="190550" y="1571323"/>
            <a:ext cx="7940116" cy="2189653"/>
          </a:xfrm>
          <a:prstGeom prst="rect">
            <a:avLst/>
          </a:prstGeom>
        </p:spPr>
      </p:pic>
      <p:pic>
        <p:nvPicPr>
          <p:cNvPr id="11" name="Billede 10">
            <a:extLst>
              <a:ext uri="{FF2B5EF4-FFF2-40B4-BE49-F238E27FC236}">
                <a16:creationId xmlns:a16="http://schemas.microsoft.com/office/drawing/2014/main" id="{3735BB65-B797-178E-43A9-AB990A4EFEE1}"/>
              </a:ext>
            </a:extLst>
          </p:cNvPr>
          <p:cNvPicPr>
            <a:picLocks noChangeAspect="1"/>
          </p:cNvPicPr>
          <p:nvPr/>
        </p:nvPicPr>
        <p:blipFill>
          <a:blip r:embed="rId3"/>
          <a:stretch>
            <a:fillRect/>
          </a:stretch>
        </p:blipFill>
        <p:spPr>
          <a:xfrm>
            <a:off x="8909966" y="620688"/>
            <a:ext cx="2867425" cy="4848902"/>
          </a:xfrm>
          <a:prstGeom prst="rect">
            <a:avLst/>
          </a:prstGeom>
        </p:spPr>
      </p:pic>
      <p:sp>
        <p:nvSpPr>
          <p:cNvPr id="13" name="Tekstfelt 12">
            <a:extLst>
              <a:ext uri="{FF2B5EF4-FFF2-40B4-BE49-F238E27FC236}">
                <a16:creationId xmlns:a16="http://schemas.microsoft.com/office/drawing/2014/main" id="{A9DA8D13-3622-3589-29AB-813B037BD490}"/>
              </a:ext>
            </a:extLst>
          </p:cNvPr>
          <p:cNvSpPr txBox="1"/>
          <p:nvPr/>
        </p:nvSpPr>
        <p:spPr>
          <a:xfrm>
            <a:off x="1630710" y="980728"/>
            <a:ext cx="6096000" cy="477054"/>
          </a:xfrm>
          <a:prstGeom prst="rect">
            <a:avLst/>
          </a:prstGeom>
          <a:noFill/>
        </p:spPr>
        <p:txBody>
          <a:bodyPr wrap="square">
            <a:spAutoFit/>
          </a:bodyPr>
          <a:lstStyle/>
          <a:p>
            <a:r>
              <a:rPr lang="da-DK" sz="2500" b="1" dirty="0"/>
              <a:t>Karakterfordeling S&amp;V 2023</a:t>
            </a:r>
          </a:p>
        </p:txBody>
      </p:sp>
    </p:spTree>
    <p:extLst>
      <p:ext uri="{BB962C8B-B14F-4D97-AF65-F5344CB8AC3E}">
        <p14:creationId xmlns:p14="http://schemas.microsoft.com/office/powerpoint/2010/main" val="121684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4C53A8-374C-EEE9-C71E-5C0F1247B1E7}"/>
              </a:ext>
            </a:extLst>
          </p:cNvPr>
          <p:cNvSpPr>
            <a:spLocks noGrp="1"/>
          </p:cNvSpPr>
          <p:nvPr>
            <p:ph type="ctrTitle"/>
          </p:nvPr>
        </p:nvSpPr>
        <p:spPr>
          <a:xfrm>
            <a:off x="249859" y="1772816"/>
            <a:ext cx="4909243" cy="4478759"/>
          </a:xfrm>
        </p:spPr>
        <p:txBody>
          <a:bodyPr/>
          <a:lstStyle/>
          <a:p>
            <a:pPr>
              <a:lnSpc>
                <a:spcPct val="150000"/>
              </a:lnSpc>
            </a:pPr>
            <a:r>
              <a:rPr lang="da-DK" sz="2000" b="0" dirty="0">
                <a:effectLst/>
                <a:latin typeface="Arial" panose="020B0604020202020204" pitchFamily="34" charset="0"/>
                <a:ea typeface="Arial" panose="020B0604020202020204" pitchFamily="34" charset="0"/>
                <a:cs typeface="Verdana" panose="020B0604030504040204" pitchFamily="34" charset="0"/>
              </a:rPr>
              <a:t>I dag er det ikke defineret hvilke kurser de 30 ECTS skal dække over, udover at det skal være blandt kurserne på 1. og 2. semester af uddannelsen </a:t>
            </a:r>
            <a:br>
              <a:rPr lang="da-DK" sz="2000" b="0" dirty="0">
                <a:effectLst/>
                <a:latin typeface="Arial" panose="020B0604020202020204" pitchFamily="34" charset="0"/>
                <a:ea typeface="Arial" panose="020B0604020202020204" pitchFamily="34" charset="0"/>
                <a:cs typeface="Verdana" panose="020B0604030504040204" pitchFamily="34" charset="0"/>
              </a:rPr>
            </a:br>
            <a:br>
              <a:rPr lang="da-DK" sz="2000" b="0" dirty="0">
                <a:effectLst/>
                <a:latin typeface="Arial" panose="020B0604020202020204" pitchFamily="34" charset="0"/>
                <a:ea typeface="Arial" panose="020B0604020202020204" pitchFamily="34" charset="0"/>
                <a:cs typeface="Verdana" panose="020B0604030504040204" pitchFamily="34" charset="0"/>
              </a:rPr>
            </a:br>
            <a:br>
              <a:rPr lang="da-DK" sz="2000" b="0" dirty="0">
                <a:effectLst/>
                <a:latin typeface="Arial" panose="020B0604020202020204" pitchFamily="34" charset="0"/>
                <a:ea typeface="Arial" panose="020B0604020202020204" pitchFamily="34" charset="0"/>
                <a:cs typeface="Verdana" panose="020B0604030504040204" pitchFamily="34" charset="0"/>
              </a:rPr>
            </a:br>
            <a:r>
              <a:rPr lang="da-DK" sz="2000" b="0" i="1" dirty="0">
                <a:effectLst/>
                <a:latin typeface="Arial" panose="020B0604020202020204" pitchFamily="34" charset="0"/>
                <a:ea typeface="Arial" panose="020B0604020202020204" pitchFamily="34" charset="0"/>
                <a:cs typeface="Verdana" panose="020B0604030504040204" pitchFamily="34" charset="0"/>
              </a:rPr>
              <a:t>DUU bedes drøfte hvorvidt MAM skal indgå i førsteårsprøven</a:t>
            </a:r>
            <a:br>
              <a:rPr lang="da-DK" sz="2000" b="0" dirty="0">
                <a:effectLst/>
                <a:latin typeface="Arial" panose="020B0604020202020204" pitchFamily="34" charset="0"/>
                <a:ea typeface="Arial" panose="020B0604020202020204" pitchFamily="34" charset="0"/>
                <a:cs typeface="Verdana" panose="020B0604030504040204" pitchFamily="34" charset="0"/>
              </a:rPr>
            </a:br>
            <a:endParaRPr lang="da-DK" sz="2000" b="0" dirty="0"/>
          </a:p>
        </p:txBody>
      </p:sp>
      <p:sp>
        <p:nvSpPr>
          <p:cNvPr id="4" name="Pladsholder til dato 3">
            <a:extLst>
              <a:ext uri="{FF2B5EF4-FFF2-40B4-BE49-F238E27FC236}">
                <a16:creationId xmlns:a16="http://schemas.microsoft.com/office/drawing/2014/main" id="{5AA7D845-A845-9C5D-4D21-77E6DDE86816}"/>
              </a:ext>
            </a:extLst>
          </p:cNvPr>
          <p:cNvSpPr>
            <a:spLocks noGrp="1"/>
          </p:cNvSpPr>
          <p:nvPr>
            <p:ph type="dt" sz="half" idx="10"/>
          </p:nvPr>
        </p:nvSpPr>
        <p:spPr/>
        <p:txBody>
          <a:bodyPr/>
          <a:lstStyle/>
          <a:p>
            <a:r>
              <a:rPr lang="da-DK"/>
              <a:t>3. maj 2024</a:t>
            </a:r>
            <a:endParaRPr lang="en-GB"/>
          </a:p>
        </p:txBody>
      </p:sp>
      <p:sp>
        <p:nvSpPr>
          <p:cNvPr id="5" name="Pladsholder til slidenummer 4">
            <a:extLst>
              <a:ext uri="{FF2B5EF4-FFF2-40B4-BE49-F238E27FC236}">
                <a16:creationId xmlns:a16="http://schemas.microsoft.com/office/drawing/2014/main" id="{8D9E9B00-96C6-5223-018A-D7EE27927247}"/>
              </a:ext>
            </a:extLst>
          </p:cNvPr>
          <p:cNvSpPr>
            <a:spLocks noGrp="1"/>
          </p:cNvSpPr>
          <p:nvPr>
            <p:ph type="sldNum" sz="quarter" idx="12"/>
          </p:nvPr>
        </p:nvSpPr>
        <p:spPr/>
        <p:txBody>
          <a:bodyPr/>
          <a:lstStyle/>
          <a:p>
            <a:fld id="{103EA872-A674-449B-A120-B97244F8E91D}" type="slidenum">
              <a:rPr lang="da-DK" smtClean="0"/>
              <a:pPr/>
              <a:t>24</a:t>
            </a:fld>
            <a:endParaRPr lang="da-DK" dirty="0"/>
          </a:p>
        </p:txBody>
      </p:sp>
      <p:pic>
        <p:nvPicPr>
          <p:cNvPr id="7" name="Billede 6">
            <a:extLst>
              <a:ext uri="{FF2B5EF4-FFF2-40B4-BE49-F238E27FC236}">
                <a16:creationId xmlns:a16="http://schemas.microsoft.com/office/drawing/2014/main" id="{39526082-96AA-DF51-7125-7146C54A60CC}"/>
              </a:ext>
            </a:extLst>
          </p:cNvPr>
          <p:cNvPicPr>
            <a:picLocks noChangeAspect="1"/>
          </p:cNvPicPr>
          <p:nvPr/>
        </p:nvPicPr>
        <p:blipFill>
          <a:blip r:embed="rId2"/>
          <a:stretch>
            <a:fillRect/>
          </a:stretch>
        </p:blipFill>
        <p:spPr>
          <a:xfrm>
            <a:off x="6733439" y="1772816"/>
            <a:ext cx="5184576" cy="3315085"/>
          </a:xfrm>
          <a:prstGeom prst="rect">
            <a:avLst/>
          </a:prstGeom>
        </p:spPr>
      </p:pic>
    </p:spTree>
    <p:extLst>
      <p:ext uri="{BB962C8B-B14F-4D97-AF65-F5344CB8AC3E}">
        <p14:creationId xmlns:p14="http://schemas.microsoft.com/office/powerpoint/2010/main" val="2631371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63EB4-C54F-A250-1623-57E92B81E7C1}"/>
              </a:ext>
            </a:extLst>
          </p:cNvPr>
          <p:cNvSpPr>
            <a:spLocks noGrp="1"/>
          </p:cNvSpPr>
          <p:nvPr>
            <p:ph type="title"/>
          </p:nvPr>
        </p:nvSpPr>
        <p:spPr>
          <a:xfrm>
            <a:off x="838622" y="426127"/>
            <a:ext cx="10248478" cy="972716"/>
          </a:xfrm>
        </p:spPr>
        <p:txBody>
          <a:bodyPr/>
          <a:lstStyle/>
          <a:p>
            <a:r>
              <a:rPr lang="da-DK" dirty="0"/>
              <a:t>	For						l mod</a:t>
            </a:r>
          </a:p>
        </p:txBody>
      </p:sp>
      <p:sp>
        <p:nvSpPr>
          <p:cNvPr id="3" name="Pladsholder til indhold 2">
            <a:extLst>
              <a:ext uri="{FF2B5EF4-FFF2-40B4-BE49-F238E27FC236}">
                <a16:creationId xmlns:a16="http://schemas.microsoft.com/office/drawing/2014/main" id="{90463555-9F39-5A01-AD91-E37A959FFBFD}"/>
              </a:ext>
            </a:extLst>
          </p:cNvPr>
          <p:cNvSpPr>
            <a:spLocks noGrp="1"/>
          </p:cNvSpPr>
          <p:nvPr>
            <p:ph sz="half" idx="1"/>
          </p:nvPr>
        </p:nvSpPr>
        <p:spPr>
          <a:xfrm>
            <a:off x="838623" y="1706399"/>
            <a:ext cx="4673790" cy="4546800"/>
          </a:xfrm>
        </p:spPr>
        <p:txBody>
          <a:bodyPr/>
          <a:lstStyle/>
          <a:p>
            <a:r>
              <a:rPr lang="da-DK" dirty="0"/>
              <a:t>At understøtte, at de studerende hurtigt får deres matematiske kompetencer ind under huden, så de kan bygge videre på dem. </a:t>
            </a:r>
          </a:p>
          <a:p>
            <a:r>
              <a:rPr lang="da-DK" dirty="0"/>
              <a:t>Understøtter progressionen i uddannelsen</a:t>
            </a:r>
          </a:p>
          <a:p>
            <a:r>
              <a:rPr lang="da-DK" dirty="0"/>
              <a:t>Undgå at studerende har matematikkurset ”hængende” over hovedet</a:t>
            </a:r>
          </a:p>
          <a:p>
            <a:r>
              <a:rPr lang="da-DK" dirty="0"/>
              <a:t>Færre forskudte studieplaner og samtaler med Studievejledningen og studieledere</a:t>
            </a:r>
          </a:p>
          <a:p>
            <a:r>
              <a:rPr lang="da-DK" dirty="0"/>
              <a:t>Er bedre og mere sammenhængende studieforløb </a:t>
            </a:r>
          </a:p>
        </p:txBody>
      </p:sp>
      <p:sp>
        <p:nvSpPr>
          <p:cNvPr id="4" name="Pladsholder til indhold 3">
            <a:extLst>
              <a:ext uri="{FF2B5EF4-FFF2-40B4-BE49-F238E27FC236}">
                <a16:creationId xmlns:a16="http://schemas.microsoft.com/office/drawing/2014/main" id="{83AA9126-C21A-AEBA-7753-FA2DD9D858EB}"/>
              </a:ext>
            </a:extLst>
          </p:cNvPr>
          <p:cNvSpPr>
            <a:spLocks noGrp="1"/>
          </p:cNvSpPr>
          <p:nvPr>
            <p:ph sz="half" idx="2"/>
          </p:nvPr>
        </p:nvSpPr>
        <p:spPr>
          <a:xfrm>
            <a:off x="6413311" y="1706399"/>
            <a:ext cx="4434423" cy="4546800"/>
          </a:xfrm>
        </p:spPr>
        <p:txBody>
          <a:bodyPr/>
          <a:lstStyle/>
          <a:p>
            <a:r>
              <a:rPr lang="da-DK" dirty="0"/>
              <a:t>At undervisningen i MAM kun udbydes 1 gang årligt (jan). Reeksamen i maj og aug. </a:t>
            </a:r>
          </a:p>
          <a:p>
            <a:r>
              <a:rPr lang="da-DK" dirty="0"/>
              <a:t>Kan betyde flere ansøgninger om dispensation for førsteårsprøven</a:t>
            </a:r>
          </a:p>
          <a:p>
            <a:r>
              <a:rPr lang="da-DK" dirty="0"/>
              <a:t>At Intro-Mat og MAM er nye tiltag hvor vi håber på en forandring. Vi afventer med at lave flere </a:t>
            </a:r>
            <a:r>
              <a:rPr lang="da-DK"/>
              <a:t>tiltag til </a:t>
            </a:r>
            <a:r>
              <a:rPr lang="da-DK" dirty="0"/>
              <a:t>vi har set effekten</a:t>
            </a:r>
          </a:p>
        </p:txBody>
      </p:sp>
      <p:sp>
        <p:nvSpPr>
          <p:cNvPr id="5" name="Pladsholder til slidenummer 4">
            <a:extLst>
              <a:ext uri="{FF2B5EF4-FFF2-40B4-BE49-F238E27FC236}">
                <a16:creationId xmlns:a16="http://schemas.microsoft.com/office/drawing/2014/main" id="{D290CC63-EBB4-F478-A4D4-449299C0BCE2}"/>
              </a:ext>
            </a:extLst>
          </p:cNvPr>
          <p:cNvSpPr>
            <a:spLocks noGrp="1"/>
          </p:cNvSpPr>
          <p:nvPr>
            <p:ph type="sldNum" sz="quarter" idx="11"/>
          </p:nvPr>
        </p:nvSpPr>
        <p:spPr/>
        <p:txBody>
          <a:bodyPr/>
          <a:lstStyle/>
          <a:p>
            <a:fld id="{103EA872-A674-449B-A120-B97244F8E91D}" type="slidenum">
              <a:rPr lang="en-GB" smtClean="0"/>
              <a:pPr/>
              <a:t>25</a:t>
            </a:fld>
            <a:endParaRPr lang="en-GB" dirty="0"/>
          </a:p>
        </p:txBody>
      </p:sp>
      <p:sp>
        <p:nvSpPr>
          <p:cNvPr id="6" name="Pladsholder til dato 5">
            <a:extLst>
              <a:ext uri="{FF2B5EF4-FFF2-40B4-BE49-F238E27FC236}">
                <a16:creationId xmlns:a16="http://schemas.microsoft.com/office/drawing/2014/main" id="{D8B7B467-ABEC-17C6-AC55-62C65D8423B3}"/>
              </a:ext>
            </a:extLst>
          </p:cNvPr>
          <p:cNvSpPr>
            <a:spLocks noGrp="1"/>
          </p:cNvSpPr>
          <p:nvPr>
            <p:ph type="dt" sz="half" idx="12"/>
          </p:nvPr>
        </p:nvSpPr>
        <p:spPr/>
        <p:txBody>
          <a:bodyPr/>
          <a:lstStyle/>
          <a:p>
            <a:r>
              <a:rPr lang="da-DK"/>
              <a:t>3. maj 2024</a:t>
            </a:r>
            <a:endParaRPr lang="en-GB"/>
          </a:p>
        </p:txBody>
      </p:sp>
      <p:pic>
        <p:nvPicPr>
          <p:cNvPr id="7" name="Billede 6">
            <a:extLst>
              <a:ext uri="{FF2B5EF4-FFF2-40B4-BE49-F238E27FC236}">
                <a16:creationId xmlns:a16="http://schemas.microsoft.com/office/drawing/2014/main" id="{83C28D0A-6497-A7A2-6657-5B238B0A04B7}"/>
              </a:ext>
            </a:extLst>
          </p:cNvPr>
          <p:cNvPicPr>
            <a:picLocks noChangeAspect="1"/>
          </p:cNvPicPr>
          <p:nvPr/>
        </p:nvPicPr>
        <p:blipFill>
          <a:blip r:embed="rId2"/>
          <a:stretch>
            <a:fillRect/>
          </a:stretch>
        </p:blipFill>
        <p:spPr>
          <a:xfrm>
            <a:off x="7175326" y="4289847"/>
            <a:ext cx="2801094" cy="2132104"/>
          </a:xfrm>
          <a:prstGeom prst="rect">
            <a:avLst/>
          </a:prstGeom>
        </p:spPr>
      </p:pic>
    </p:spTree>
    <p:extLst>
      <p:ext uri="{BB962C8B-B14F-4D97-AF65-F5344CB8AC3E}">
        <p14:creationId xmlns:p14="http://schemas.microsoft.com/office/powerpoint/2010/main" val="35246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p:txBody>
          <a:bodyPr/>
          <a:lstStyle/>
          <a:p>
            <a:r>
              <a:rPr lang="en-GB" dirty="0" err="1">
                <a:cs typeface="Arial"/>
              </a:rPr>
              <a:t>Studiestart</a:t>
            </a:r>
            <a:r>
              <a:rPr lang="en-GB" dirty="0">
                <a:cs typeface="Arial"/>
              </a:rPr>
              <a:t> 2024</a:t>
            </a:r>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p:txBody>
          <a:bodyPr/>
          <a:lstStyle/>
          <a:p>
            <a:r>
              <a:rPr lang="en-GB" dirty="0">
                <a:cs typeface="Arial"/>
              </a:rPr>
              <a:t>DUU </a:t>
            </a:r>
            <a:r>
              <a:rPr lang="en-GB" dirty="0" err="1">
                <a:cs typeface="Arial"/>
              </a:rPr>
              <a:t>møde</a:t>
            </a:r>
            <a:r>
              <a:rPr lang="en-GB" dirty="0">
                <a:cs typeface="Arial"/>
              </a:rPr>
              <a:t> 03.05.24</a:t>
            </a:r>
            <a:endParaRPr lang="en-GB" dirty="0"/>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en-GB" smtClean="0"/>
              <a:pPr/>
              <a:t>26</a:t>
            </a:fld>
            <a:endParaRPr lang="en-GB"/>
          </a:p>
        </p:txBody>
      </p:sp>
    </p:spTree>
    <p:custDataLst>
      <p:custData r:id="rId1"/>
      <p:custData r:id="rId2"/>
    </p:custDataLst>
    <p:extLst>
      <p:ext uri="{BB962C8B-B14F-4D97-AF65-F5344CB8AC3E}">
        <p14:creationId xmlns:p14="http://schemas.microsoft.com/office/powerpoint/2010/main" val="729293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6E1BF8BC-595D-E1B5-9A47-A212C322A810}"/>
              </a:ext>
            </a:extLst>
          </p:cNvPr>
          <p:cNvSpPr>
            <a:spLocks noGrp="1"/>
          </p:cNvSpPr>
          <p:nvPr>
            <p:ph type="body" sz="quarter" idx="13"/>
          </p:nvPr>
        </p:nvSpPr>
        <p:spPr/>
        <p:txBody>
          <a:bodyPr/>
          <a:lstStyle/>
          <a:p>
            <a:endParaRPr lang="da-DK"/>
          </a:p>
        </p:txBody>
      </p:sp>
      <p:sp>
        <p:nvSpPr>
          <p:cNvPr id="4" name="Pladsholder til tekst 3">
            <a:extLst>
              <a:ext uri="{FF2B5EF4-FFF2-40B4-BE49-F238E27FC236}">
                <a16:creationId xmlns:a16="http://schemas.microsoft.com/office/drawing/2014/main" id="{5121B297-19DA-6F10-7152-2A7973FB866E}"/>
              </a:ext>
            </a:extLst>
          </p:cNvPr>
          <p:cNvSpPr>
            <a:spLocks noGrp="1"/>
          </p:cNvSpPr>
          <p:nvPr>
            <p:ph type="body" sz="quarter" idx="15"/>
          </p:nvPr>
        </p:nvSpPr>
        <p:spPr/>
        <p:txBody>
          <a:bodyPr/>
          <a:lstStyle/>
          <a:p>
            <a:endParaRPr lang="da-DK"/>
          </a:p>
        </p:txBody>
      </p:sp>
      <p:sp>
        <p:nvSpPr>
          <p:cNvPr id="5" name="Titel 1">
            <a:extLst>
              <a:ext uri="{FF2B5EF4-FFF2-40B4-BE49-F238E27FC236}">
                <a16:creationId xmlns:a16="http://schemas.microsoft.com/office/drawing/2014/main" id="{C01FEEDA-3FE3-8F2A-118F-E8EC476EFC9B}"/>
              </a:ext>
            </a:extLst>
          </p:cNvPr>
          <p:cNvSpPr txBox="1">
            <a:spLocks/>
          </p:cNvSpPr>
          <p:nvPr/>
        </p:nvSpPr>
        <p:spPr bwMode="auto">
          <a:xfrm>
            <a:off x="1353307" y="781592"/>
            <a:ext cx="9312374" cy="65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a:lstStyle>
          <a:p>
            <a:r>
              <a:rPr lang="da-DK" sz="2800" kern="0" dirty="0"/>
              <a:t>Status på studiestarten på DTU</a:t>
            </a:r>
            <a:br>
              <a:rPr lang="da-DK" sz="4000" kern="0" dirty="0"/>
            </a:br>
            <a:endParaRPr lang="da-DK" sz="1600" kern="0" dirty="0"/>
          </a:p>
        </p:txBody>
      </p:sp>
      <p:sp>
        <p:nvSpPr>
          <p:cNvPr id="7" name="Tekstfelt 6">
            <a:extLst>
              <a:ext uri="{FF2B5EF4-FFF2-40B4-BE49-F238E27FC236}">
                <a16:creationId xmlns:a16="http://schemas.microsoft.com/office/drawing/2014/main" id="{1298F435-9B63-5D3C-C573-343677483FD9}"/>
              </a:ext>
            </a:extLst>
          </p:cNvPr>
          <p:cNvSpPr txBox="1"/>
          <p:nvPr/>
        </p:nvSpPr>
        <p:spPr>
          <a:xfrm>
            <a:off x="1353307" y="1436192"/>
            <a:ext cx="7432884" cy="1477328"/>
          </a:xfrm>
          <a:prstGeom prst="rect">
            <a:avLst/>
          </a:prstGeom>
          <a:noFill/>
        </p:spPr>
        <p:txBody>
          <a:bodyPr wrap="square">
            <a:spAutoFit/>
          </a:bodyPr>
          <a:lstStyle/>
          <a:p>
            <a:pPr marL="285750" indent="-285750" algn="l">
              <a:spcBef>
                <a:spcPts val="432"/>
              </a:spcBef>
              <a:buFont typeface="Arial" panose="020B0604020202020204" pitchFamily="34" charset="0"/>
              <a:buChar char="•"/>
            </a:pPr>
            <a:r>
              <a:rPr lang="da-DK" dirty="0">
                <a:latin typeface="+mn-lt"/>
              </a:rPr>
              <a:t>Én fælles studiestart på DTU – ikke DTU’s studiestart eller </a:t>
            </a:r>
            <a:r>
              <a:rPr lang="da-DK" dirty="0" err="1">
                <a:latin typeface="+mn-lt"/>
              </a:rPr>
              <a:t>PF’s</a:t>
            </a:r>
            <a:r>
              <a:rPr lang="da-DK" dirty="0">
                <a:latin typeface="+mn-lt"/>
              </a:rPr>
              <a:t> studiestart</a:t>
            </a:r>
          </a:p>
          <a:p>
            <a:pPr marL="285750" indent="-285750" algn="l">
              <a:spcBef>
                <a:spcPts val="432"/>
              </a:spcBef>
              <a:buFont typeface="Arial" panose="020B0604020202020204" pitchFamily="34" charset="0"/>
              <a:buChar char="•"/>
            </a:pPr>
            <a:r>
              <a:rPr lang="da-DK" dirty="0">
                <a:latin typeface="+mn-lt"/>
              </a:rPr>
              <a:t>Vi har et fælles mål – det er den bedst mulige start for de nye studerende</a:t>
            </a:r>
          </a:p>
          <a:p>
            <a:pPr marL="285750" indent="-285750" algn="l">
              <a:spcBef>
                <a:spcPts val="432"/>
              </a:spcBef>
              <a:buFont typeface="Arial" panose="020B0604020202020204" pitchFamily="34" charset="0"/>
              <a:buChar char="•"/>
            </a:pPr>
            <a:r>
              <a:rPr lang="da-DK" dirty="0">
                <a:latin typeface="+mn-lt"/>
              </a:rPr>
              <a:t>Vi mødes i et respektfuld og anerkendende samarbejde hvor begge parter har et langsigtet udviklingssyn og er nysgerrige</a:t>
            </a:r>
          </a:p>
          <a:p>
            <a:pPr marL="285750" indent="-285750" algn="l">
              <a:spcBef>
                <a:spcPts val="432"/>
              </a:spcBef>
              <a:buFont typeface="Arial" panose="020B0604020202020204" pitchFamily="34" charset="0"/>
              <a:buChar char="•"/>
            </a:pPr>
            <a:r>
              <a:rPr lang="da-DK" dirty="0">
                <a:latin typeface="+mn-lt"/>
              </a:rPr>
              <a:t>Vi baserer udvikling fremadrettet på data og viden</a:t>
            </a:r>
          </a:p>
        </p:txBody>
      </p:sp>
      <p:sp>
        <p:nvSpPr>
          <p:cNvPr id="2" name="Tekstfelt 1">
            <a:extLst>
              <a:ext uri="{FF2B5EF4-FFF2-40B4-BE49-F238E27FC236}">
                <a16:creationId xmlns:a16="http://schemas.microsoft.com/office/drawing/2014/main" id="{374B0C56-AEE0-0555-61FD-EC515DB79693}"/>
              </a:ext>
            </a:extLst>
          </p:cNvPr>
          <p:cNvSpPr txBox="1"/>
          <p:nvPr/>
        </p:nvSpPr>
        <p:spPr>
          <a:xfrm>
            <a:off x="1353306" y="3275937"/>
            <a:ext cx="10279451" cy="2031325"/>
          </a:xfrm>
          <a:prstGeom prst="rect">
            <a:avLst/>
          </a:prstGeom>
          <a:noFill/>
        </p:spPr>
        <p:txBody>
          <a:bodyPr wrap="square" lIns="0" tIns="0" rIns="0" bIns="0" rtlCol="0">
            <a:spAutoFit/>
          </a:bodyPr>
          <a:lstStyle/>
          <a:p>
            <a:pPr algn="l">
              <a:spcBef>
                <a:spcPts val="432"/>
              </a:spcBef>
            </a:pPr>
            <a:r>
              <a:rPr lang="da-DK" b="1" dirty="0">
                <a:latin typeface="+mn-lt"/>
              </a:rPr>
              <a:t>Vi samarbejder om:</a:t>
            </a:r>
          </a:p>
          <a:p>
            <a:pPr marL="285750" indent="-285750" algn="l">
              <a:spcBef>
                <a:spcPts val="432"/>
              </a:spcBef>
              <a:buFont typeface="Arial" panose="020B0604020202020204" pitchFamily="34" charset="0"/>
              <a:buChar char="•"/>
            </a:pPr>
            <a:r>
              <a:rPr lang="da-DK" dirty="0">
                <a:latin typeface="+mn-lt"/>
              </a:rPr>
              <a:t>Kontrakter for de frivillige herunder en mindre arbejdsbelastning på sigt</a:t>
            </a:r>
          </a:p>
          <a:p>
            <a:pPr marL="285750" indent="-285750" algn="l">
              <a:spcBef>
                <a:spcPts val="432"/>
              </a:spcBef>
              <a:buFont typeface="Arial" panose="020B0604020202020204" pitchFamily="34" charset="0"/>
              <a:buChar char="•"/>
            </a:pPr>
            <a:r>
              <a:rPr lang="da-DK" dirty="0">
                <a:latin typeface="+mn-lt"/>
              </a:rPr>
              <a:t>Hvervning af frivillige for 2025 – nøgleord er inklusion og en bredere diversitet, afspejle DTU’s mangfoldighed</a:t>
            </a:r>
          </a:p>
          <a:p>
            <a:pPr marL="285750" indent="-285750" algn="l">
              <a:spcBef>
                <a:spcPts val="432"/>
              </a:spcBef>
              <a:buFont typeface="Arial" panose="020B0604020202020204" pitchFamily="34" charset="0"/>
              <a:buChar char="•"/>
            </a:pPr>
            <a:r>
              <a:rPr lang="da-DK" dirty="0">
                <a:latin typeface="+mn-lt"/>
              </a:rPr>
              <a:t>Uddannelse af frivillige og udvikling heraf</a:t>
            </a:r>
          </a:p>
          <a:p>
            <a:pPr marL="285750" indent="-285750" algn="l">
              <a:spcBef>
                <a:spcPts val="432"/>
              </a:spcBef>
              <a:buFont typeface="Arial" panose="020B0604020202020204" pitchFamily="34" charset="0"/>
              <a:buChar char="•"/>
            </a:pPr>
            <a:r>
              <a:rPr lang="da-DK" dirty="0">
                <a:latin typeface="+mn-lt"/>
              </a:rPr>
              <a:t>Indhold og afvikling af velkomst og introdage</a:t>
            </a:r>
          </a:p>
          <a:p>
            <a:pPr marL="285750" indent="-285750" algn="l">
              <a:spcBef>
                <a:spcPts val="432"/>
              </a:spcBef>
              <a:buFont typeface="Arial" panose="020B0604020202020204" pitchFamily="34" charset="0"/>
              <a:buChar char="•"/>
            </a:pPr>
            <a:r>
              <a:rPr lang="da-DK" dirty="0">
                <a:latin typeface="+mn-lt"/>
              </a:rPr>
              <a:t>Understøttelse af kagehold og mere evaluering</a:t>
            </a:r>
          </a:p>
          <a:p>
            <a:pPr marL="285750" indent="-285750" algn="l">
              <a:spcBef>
                <a:spcPts val="432"/>
              </a:spcBef>
              <a:buFont typeface="Arial" panose="020B0604020202020204" pitchFamily="34" charset="0"/>
              <a:buChar char="•"/>
            </a:pPr>
            <a:r>
              <a:rPr lang="da-DK" dirty="0">
                <a:latin typeface="+mn-lt"/>
              </a:rPr>
              <a:t>Mere kvalitativ undersøgelse af de identificerede problemer for at finde de rigtige og mest værdifulde løsninger</a:t>
            </a:r>
          </a:p>
        </p:txBody>
      </p:sp>
    </p:spTree>
    <p:extLst>
      <p:ext uri="{BB962C8B-B14F-4D97-AF65-F5344CB8AC3E}">
        <p14:creationId xmlns:p14="http://schemas.microsoft.com/office/powerpoint/2010/main" val="145592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C5775-013E-4494-B7F3-0D7517ED9871}"/>
              </a:ext>
            </a:extLst>
          </p:cNvPr>
          <p:cNvSpPr>
            <a:spLocks noGrp="1"/>
          </p:cNvSpPr>
          <p:nvPr>
            <p:ph type="title"/>
          </p:nvPr>
        </p:nvSpPr>
        <p:spPr>
          <a:xfrm>
            <a:off x="1901946" y="2087950"/>
            <a:ext cx="9312374" cy="972716"/>
          </a:xfrm>
        </p:spPr>
        <p:txBody>
          <a:bodyPr/>
          <a:lstStyle/>
          <a:p>
            <a:r>
              <a:rPr lang="da-DK" dirty="0"/>
              <a:t>Spørgsmål og drøftelse</a:t>
            </a:r>
          </a:p>
        </p:txBody>
      </p:sp>
      <p:sp>
        <p:nvSpPr>
          <p:cNvPr id="4" name="Pladsholder til slidenummer 3">
            <a:extLst>
              <a:ext uri="{FF2B5EF4-FFF2-40B4-BE49-F238E27FC236}">
                <a16:creationId xmlns:a16="http://schemas.microsoft.com/office/drawing/2014/main" id="{0A0247F2-AB1F-3903-3E42-623970954031}"/>
              </a:ext>
            </a:extLst>
          </p:cNvPr>
          <p:cNvSpPr>
            <a:spLocks noGrp="1"/>
          </p:cNvSpPr>
          <p:nvPr>
            <p:ph type="sldNum" sz="quarter" idx="12"/>
          </p:nvPr>
        </p:nvSpPr>
        <p:spPr/>
        <p:txBody>
          <a:bodyPr/>
          <a:lstStyle/>
          <a:p>
            <a:fld id="{ABB20AF9-0FC7-4C71-B579-3BF02DDA4E2F}" type="slidenum">
              <a:rPr lang="da-DK" smtClean="0"/>
              <a:t>28</a:t>
            </a:fld>
            <a:endParaRPr lang="da-DK"/>
          </a:p>
        </p:txBody>
      </p:sp>
    </p:spTree>
    <p:extLst>
      <p:ext uri="{BB962C8B-B14F-4D97-AF65-F5344CB8AC3E}">
        <p14:creationId xmlns:p14="http://schemas.microsoft.com/office/powerpoint/2010/main" val="4232512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a:xfrm>
            <a:off x="118542" y="2348880"/>
            <a:ext cx="11593287" cy="3528392"/>
          </a:xfrm>
        </p:spPr>
        <p:txBody>
          <a:bodyPr/>
          <a:lstStyle/>
          <a:p>
            <a:r>
              <a:rPr lang="da-DK" sz="6000" dirty="0"/>
              <a:t>Meddelelser</a:t>
            </a:r>
            <a:endParaRPr lang="en-GB" sz="6000" b="0" dirty="0"/>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lang="en-GB" smtClean="0"/>
              <a:pPr marL="0" marR="0" lvl="0" indent="0" algn="l" defTabSz="914400" rtl="0" eaLnBrk="1" fontAlgn="base" latinLnBrk="0" hangingPunct="1">
                <a:lnSpc>
                  <a:spcPct val="100000"/>
                </a:lnSpc>
                <a:spcBef>
                  <a:spcPct val="50000"/>
                </a:spcBef>
                <a:spcAft>
                  <a:spcPct val="0"/>
                </a:spcAft>
                <a:buClrTx/>
                <a:buSzTx/>
                <a:buFontTx/>
                <a:buNone/>
                <a:tabLst/>
                <a:defRPr/>
              </a:pPr>
              <a:t>29</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
        <p:nvSpPr>
          <p:cNvPr id="2" name="Pladsholder til dato 1">
            <a:extLst>
              <a:ext uri="{FF2B5EF4-FFF2-40B4-BE49-F238E27FC236}">
                <a16:creationId xmlns:a16="http://schemas.microsoft.com/office/drawing/2014/main" id="{7416BEBF-9A8C-E47D-8992-61BDF6FC62A4}"/>
              </a:ext>
            </a:extLst>
          </p:cNvPr>
          <p:cNvSpPr>
            <a:spLocks noGrp="1"/>
          </p:cNvSpPr>
          <p:nvPr>
            <p:ph type="dt" sz="half" idx="10"/>
          </p:nvPr>
        </p:nvSpPr>
        <p:spPr/>
        <p:txBody>
          <a:bodyPr/>
          <a:lstStyle/>
          <a:p>
            <a:r>
              <a:rPr lang="da-DK"/>
              <a:t>3. maj 2024</a:t>
            </a:r>
            <a:endParaRPr lang="en-GB"/>
          </a:p>
        </p:txBody>
      </p:sp>
    </p:spTree>
    <p:custDataLst>
      <p:custData r:id="rId1"/>
      <p:custData r:id="rId2"/>
    </p:custDataLst>
    <p:extLst>
      <p:ext uri="{BB962C8B-B14F-4D97-AF65-F5344CB8AC3E}">
        <p14:creationId xmlns:p14="http://schemas.microsoft.com/office/powerpoint/2010/main" val="387661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B25AB-85B7-5105-B959-EA6B10DF9E55}"/>
              </a:ext>
            </a:extLst>
          </p:cNvPr>
          <p:cNvSpPr>
            <a:spLocks noGrp="1"/>
          </p:cNvSpPr>
          <p:nvPr>
            <p:ph type="title"/>
          </p:nvPr>
        </p:nvSpPr>
        <p:spPr>
          <a:xfrm>
            <a:off x="1774726" y="426127"/>
            <a:ext cx="9312374" cy="972716"/>
          </a:xfrm>
        </p:spPr>
        <p:txBody>
          <a:bodyPr wrap="square" anchor="b">
            <a:normAutofit/>
          </a:bodyPr>
          <a:lstStyle/>
          <a:p>
            <a:r>
              <a:rPr lang="da-DK" sz="2800" dirty="0"/>
              <a:t>DAGSORDEN</a:t>
            </a:r>
            <a:endParaRPr lang="da-DK" sz="2800" b="0" dirty="0"/>
          </a:p>
        </p:txBody>
      </p:sp>
      <p:sp>
        <p:nvSpPr>
          <p:cNvPr id="3" name="Content Placeholder 2">
            <a:extLst>
              <a:ext uri="{FF2B5EF4-FFF2-40B4-BE49-F238E27FC236}">
                <a16:creationId xmlns:a16="http://schemas.microsoft.com/office/drawing/2014/main" id="{03545906-CA74-4500-B490-6CAA1B233015}"/>
              </a:ext>
            </a:extLst>
          </p:cNvPr>
          <p:cNvSpPr>
            <a:spLocks noGrp="1"/>
          </p:cNvSpPr>
          <p:nvPr>
            <p:ph sz="half" idx="1"/>
          </p:nvPr>
        </p:nvSpPr>
        <p:spPr>
          <a:xfrm>
            <a:off x="1774800" y="1706399"/>
            <a:ext cx="4410177" cy="4546800"/>
          </a:xfrm>
        </p:spPr>
        <p:txBody>
          <a:bodyPr wrap="square" anchor="t">
            <a:normAutofit/>
          </a:bodyPr>
          <a:lstStyle/>
          <a:p>
            <a:pPr>
              <a:buFont typeface="Wingdings" panose="05000000000000000000" pitchFamily="2" charset="2"/>
              <a:buChar char="§"/>
            </a:pPr>
            <a:r>
              <a:rPr lang="da-DK" sz="1500" b="1" dirty="0"/>
              <a:t>Velkommen</a:t>
            </a:r>
          </a:p>
          <a:p>
            <a:pPr>
              <a:buFont typeface="Wingdings" panose="05000000000000000000" pitchFamily="2" charset="2"/>
              <a:buChar char="§"/>
            </a:pPr>
            <a:endParaRPr lang="da-DK" sz="1500" b="1" dirty="0"/>
          </a:p>
          <a:p>
            <a:pPr>
              <a:buFont typeface="Wingdings" panose="05000000000000000000" pitchFamily="2" charset="2"/>
              <a:buChar char="§"/>
            </a:pPr>
            <a:r>
              <a:rPr lang="da-DK" sz="1500" b="1" dirty="0"/>
              <a:t>Revisionen af diplomingeniøruddannelsen</a:t>
            </a:r>
          </a:p>
          <a:p>
            <a:pPr lvl="1">
              <a:buFont typeface="Wingdings" panose="05000000000000000000" pitchFamily="2" charset="2"/>
              <a:buChar char="§"/>
            </a:pPr>
            <a:r>
              <a:rPr lang="da-DK" sz="1500" b="1" dirty="0">
                <a:cs typeface="+mn-cs"/>
              </a:rPr>
              <a:t>Delprojekt 1</a:t>
            </a:r>
          </a:p>
          <a:p>
            <a:pPr lvl="1">
              <a:buFont typeface="Wingdings" panose="05000000000000000000" pitchFamily="2" charset="2"/>
              <a:buChar char="§"/>
            </a:pPr>
            <a:r>
              <a:rPr lang="da-DK" sz="1500" b="1" dirty="0">
                <a:cs typeface="+mn-cs"/>
              </a:rPr>
              <a:t>Delprojekt 2</a:t>
            </a:r>
          </a:p>
          <a:p>
            <a:pPr marL="0" indent="0">
              <a:buNone/>
            </a:pPr>
            <a:endParaRPr lang="da-DK" sz="1500" b="1" dirty="0"/>
          </a:p>
          <a:p>
            <a:pPr>
              <a:buFont typeface="Wingdings" panose="05000000000000000000" pitchFamily="2" charset="2"/>
              <a:buChar char="§"/>
            </a:pPr>
            <a:r>
              <a:rPr lang="da-DK" sz="1500" b="1" dirty="0"/>
              <a:t>Førsteårsprøven på diplomingeniøruddannelsen</a:t>
            </a:r>
          </a:p>
          <a:p>
            <a:pPr>
              <a:buFont typeface="Wingdings" panose="05000000000000000000" pitchFamily="2" charset="2"/>
              <a:buChar char="§"/>
            </a:pPr>
            <a:endParaRPr lang="da-DK" sz="1500" b="1" dirty="0"/>
          </a:p>
          <a:p>
            <a:pPr>
              <a:buFont typeface="Wingdings" panose="05000000000000000000" pitchFamily="2" charset="2"/>
              <a:buChar char="§"/>
            </a:pPr>
            <a:r>
              <a:rPr lang="da-DK" sz="1500" b="1" dirty="0"/>
              <a:t>Opdatering på studiestarten</a:t>
            </a:r>
          </a:p>
          <a:p>
            <a:pPr>
              <a:buFont typeface="Wingdings" panose="05000000000000000000" pitchFamily="2" charset="2"/>
              <a:buChar char="§"/>
            </a:pPr>
            <a:endParaRPr lang="da-DK" sz="1500" b="1" dirty="0"/>
          </a:p>
          <a:p>
            <a:pPr>
              <a:buFont typeface="Wingdings" panose="05000000000000000000" pitchFamily="2" charset="2"/>
              <a:buChar char="§"/>
            </a:pPr>
            <a:r>
              <a:rPr lang="da-DK" sz="1500" b="1" dirty="0"/>
              <a:t>Meddelelser</a:t>
            </a:r>
          </a:p>
          <a:p>
            <a:pPr marL="0" indent="0">
              <a:buNone/>
            </a:pPr>
            <a:endParaRPr lang="da-DK" sz="1500" b="1" dirty="0"/>
          </a:p>
          <a:p>
            <a:pPr>
              <a:buFont typeface="Wingdings" panose="05000000000000000000" pitchFamily="2" charset="2"/>
              <a:buChar char="§"/>
            </a:pPr>
            <a:r>
              <a:rPr lang="da-DK" sz="1500" b="1" dirty="0"/>
              <a:t>Eventuelt</a:t>
            </a:r>
          </a:p>
          <a:p>
            <a:pPr>
              <a:buFont typeface="Wingdings" panose="05000000000000000000" pitchFamily="2" charset="2"/>
              <a:buChar char="§"/>
            </a:pPr>
            <a:endParaRPr lang="da-DK" dirty="0"/>
          </a:p>
        </p:txBody>
      </p:sp>
      <p:sp>
        <p:nvSpPr>
          <p:cNvPr id="8" name="Rectangle 7">
            <a:extLst>
              <a:ext uri="{FF2B5EF4-FFF2-40B4-BE49-F238E27FC236}">
                <a16:creationId xmlns:a16="http://schemas.microsoft.com/office/drawing/2014/main" id="{1DB50D7A-98AB-89B0-93C3-25927BD6E288}"/>
              </a:ext>
            </a:extLst>
          </p:cNvPr>
          <p:cNvSpPr/>
          <p:nvPr/>
        </p:nvSpPr>
        <p:spPr bwMode="auto">
          <a:xfrm>
            <a:off x="0" y="6541200"/>
            <a:ext cx="11207774" cy="316800"/>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1000" b="0" i="0" u="none" strike="noStrike" cap="none" normalizeH="0" baseline="0" dirty="0">
                <a:ln>
                  <a:noFill/>
                </a:ln>
                <a:solidFill>
                  <a:schemeClr val="bg1"/>
                </a:solidFill>
                <a:effectLst/>
                <a:latin typeface="+mn-lt"/>
                <a:ea typeface="ＭＳ Ｐゴシック" pitchFamily="-80" charset="-128"/>
              </a:rPr>
              <a:t>								</a:t>
            </a:r>
          </a:p>
        </p:txBody>
      </p:sp>
      <p:sp>
        <p:nvSpPr>
          <p:cNvPr id="4" name="Pladsholder til slidenummer 3">
            <a:extLst>
              <a:ext uri="{FF2B5EF4-FFF2-40B4-BE49-F238E27FC236}">
                <a16:creationId xmlns:a16="http://schemas.microsoft.com/office/drawing/2014/main" id="{1F4BD28E-296B-DBF9-547F-EEE9620EB6F4}"/>
              </a:ext>
            </a:extLst>
          </p:cNvPr>
          <p:cNvSpPr>
            <a:spLocks noGrp="1"/>
          </p:cNvSpPr>
          <p:nvPr>
            <p:ph type="sldNum" sz="quarter" idx="11"/>
          </p:nvPr>
        </p:nvSpPr>
        <p:spPr/>
        <p:txBody>
          <a:bodyPr/>
          <a:lstStyle/>
          <a:p>
            <a:fld id="{103EA872-A674-449B-A120-B97244F8E91D}" type="slidenum">
              <a:rPr lang="da-DK" smtClean="0"/>
              <a:pPr/>
              <a:t>3</a:t>
            </a:fld>
            <a:endParaRPr lang="da-DK" dirty="0"/>
          </a:p>
        </p:txBody>
      </p:sp>
      <p:pic>
        <p:nvPicPr>
          <p:cNvPr id="7" name="Billede 6">
            <a:extLst>
              <a:ext uri="{FF2B5EF4-FFF2-40B4-BE49-F238E27FC236}">
                <a16:creationId xmlns:a16="http://schemas.microsoft.com/office/drawing/2014/main" id="{3FE7E4F9-D1B8-A8EA-9053-0039B322B64D}"/>
              </a:ext>
            </a:extLst>
          </p:cNvPr>
          <p:cNvPicPr>
            <a:picLocks noChangeAspect="1"/>
          </p:cNvPicPr>
          <p:nvPr/>
        </p:nvPicPr>
        <p:blipFill>
          <a:blip r:embed="rId2"/>
          <a:stretch>
            <a:fillRect/>
          </a:stretch>
        </p:blipFill>
        <p:spPr>
          <a:xfrm>
            <a:off x="6599262" y="1320313"/>
            <a:ext cx="4853388" cy="4217374"/>
          </a:xfrm>
          <a:prstGeom prst="rect">
            <a:avLst/>
          </a:prstGeom>
        </p:spPr>
      </p:pic>
    </p:spTree>
    <p:extLst>
      <p:ext uri="{BB962C8B-B14F-4D97-AF65-F5344CB8AC3E}">
        <p14:creationId xmlns:p14="http://schemas.microsoft.com/office/powerpoint/2010/main" val="2095450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4577E5D-6184-E1BE-7056-D00474EFC96C}"/>
              </a:ext>
            </a:extLst>
          </p:cNvPr>
          <p:cNvSpPr>
            <a:spLocks noGrp="1"/>
          </p:cNvSpPr>
          <p:nvPr>
            <p:ph type="title"/>
          </p:nvPr>
        </p:nvSpPr>
        <p:spPr/>
        <p:txBody>
          <a:bodyPr/>
          <a:lstStyle/>
          <a:p>
            <a:r>
              <a:rPr lang="en-GB" dirty="0" err="1"/>
              <a:t>Meddelelser</a:t>
            </a:r>
            <a:r>
              <a:rPr lang="en-GB" dirty="0"/>
              <a:t> </a:t>
            </a:r>
          </a:p>
        </p:txBody>
      </p:sp>
      <p:sp>
        <p:nvSpPr>
          <p:cNvPr id="17" name="Content Placeholder 16">
            <a:extLst>
              <a:ext uri="{FF2B5EF4-FFF2-40B4-BE49-F238E27FC236}">
                <a16:creationId xmlns:a16="http://schemas.microsoft.com/office/drawing/2014/main" id="{977DCEE8-4ED4-5D0D-FF07-ACC3B137C089}"/>
              </a:ext>
            </a:extLst>
          </p:cNvPr>
          <p:cNvSpPr>
            <a:spLocks noGrp="1"/>
          </p:cNvSpPr>
          <p:nvPr>
            <p:ph idx="1"/>
          </p:nvPr>
        </p:nvSpPr>
        <p:spPr>
          <a:xfrm>
            <a:off x="1774726" y="1672096"/>
            <a:ext cx="9312374" cy="4545578"/>
          </a:xfrm>
        </p:spPr>
        <p:txBody>
          <a:bodyPr numCol="2"/>
          <a:lstStyle/>
          <a:p>
            <a:endParaRPr lang="en-GB" dirty="0"/>
          </a:p>
          <a:p>
            <a:r>
              <a:rPr lang="da-DK" sz="1800" b="1" dirty="0">
                <a:effectLst/>
                <a:latin typeface="Arial" panose="020B0604020202020204" pitchFamily="34" charset="0"/>
                <a:ea typeface="Arial" panose="020B0604020202020204" pitchFamily="34" charset="0"/>
                <a:cs typeface="Verdana" panose="020B0604030504040204" pitchFamily="34" charset="0"/>
              </a:rPr>
              <a:t>Opdatering af DTU’s studiedatavarehus</a:t>
            </a:r>
          </a:p>
          <a:p>
            <a:endParaRPr lang="da-DK" b="1" dirty="0">
              <a:latin typeface="Arial" panose="020B0604020202020204" pitchFamily="34" charset="0"/>
              <a:ea typeface="Arial" panose="020B0604020202020204" pitchFamily="34" charset="0"/>
              <a:cs typeface="Verdana" panose="020B0604030504040204" pitchFamily="34" charset="0"/>
            </a:endParaRPr>
          </a:p>
          <a:p>
            <a:r>
              <a:rPr lang="da-DK" sz="1800" b="1" dirty="0">
                <a:effectLst/>
                <a:latin typeface="Arial" panose="020B0604020202020204" pitchFamily="34" charset="0"/>
                <a:ea typeface="Arial" panose="020B0604020202020204" pitchFamily="34" charset="0"/>
                <a:cs typeface="Verdana" panose="020B0604030504040204" pitchFamily="34" charset="0"/>
              </a:rPr>
              <a:t>Studielederuddannelse</a:t>
            </a:r>
          </a:p>
          <a:p>
            <a:endParaRPr lang="da-DK" b="1" dirty="0">
              <a:latin typeface="Arial" panose="020B0604020202020204" pitchFamily="34" charset="0"/>
              <a:ea typeface="Arial" panose="020B0604020202020204" pitchFamily="34" charset="0"/>
              <a:cs typeface="Verdana" panose="020B0604030504040204" pitchFamily="34" charset="0"/>
            </a:endParaRPr>
          </a:p>
          <a:p>
            <a:r>
              <a:rPr lang="da-DK" sz="1800" b="1" dirty="0">
                <a:effectLst/>
                <a:latin typeface="Arial" panose="020B0604020202020204" pitchFamily="34" charset="0"/>
                <a:ea typeface="Arial" panose="020B0604020202020204" pitchFamily="34" charset="0"/>
                <a:cs typeface="Verdana" panose="020B0604030504040204" pitchFamily="34" charset="0"/>
              </a:rPr>
              <a:t>Nyt site om brug af AI i undervisning</a:t>
            </a:r>
          </a:p>
          <a:p>
            <a:endParaRPr lang="da-DK" b="1" dirty="0">
              <a:latin typeface="Arial" panose="020B0604020202020204" pitchFamily="34" charset="0"/>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dirty="0"/>
          </a:p>
          <a:p>
            <a:pPr marL="0" indent="0">
              <a:buNone/>
            </a:pPr>
            <a:endParaRPr lang="en-GB" dirty="0"/>
          </a:p>
        </p:txBody>
      </p:sp>
      <p:sp>
        <p:nvSpPr>
          <p:cNvPr id="10" name="FLD_Presentation Title"/>
          <p:cNvSpPr>
            <a:spLocks noGrp="1"/>
          </p:cNvSpPr>
          <p:nvPr>
            <p:ph type="ftr" sz="quarter" idx="10"/>
          </p:nvPr>
        </p:nvSpPr>
        <p:spPr>
          <a:xfrm>
            <a:off x="5590800" y="6541200"/>
            <a:ext cx="5497200" cy="316800"/>
          </a:xfrm>
        </p:spPr>
        <p:txBody>
          <a:bodyPr/>
          <a:lstStyle/>
          <a:p>
            <a:r>
              <a:rPr lang="en-GB">
                <a:solidFill>
                  <a:schemeClr val="bg1"/>
                </a:solidFill>
              </a:rPr>
              <a:t>Uddannelsernes fordeling</a:t>
            </a:r>
            <a:endParaRPr lang="en-GB" dirty="0">
              <a:solidFill>
                <a:schemeClr val="bg1"/>
              </a:solidFill>
            </a:endParaRPr>
          </a:p>
        </p:txBody>
      </p:sp>
      <p:sp>
        <p:nvSpPr>
          <p:cNvPr id="4" name="Slide Number Placeholder 3"/>
          <p:cNvSpPr>
            <a:spLocks noGrp="1"/>
          </p:cNvSpPr>
          <p:nvPr>
            <p:ph type="sldNum" sz="quarter" idx="11"/>
          </p:nvPr>
        </p:nvSpPr>
        <p:spPr>
          <a:xfrm>
            <a:off x="11506450" y="6541200"/>
            <a:ext cx="432600" cy="316800"/>
          </a:xfrm>
        </p:spPr>
        <p:txBody>
          <a:bodyPr/>
          <a:lstStyle/>
          <a:p>
            <a:fld id="{103EA872-A674-449B-A120-B97244F8E91D}" type="slidenum">
              <a:rPr lang="en-GB" smtClean="0"/>
              <a:pPr/>
              <a:t>30</a:t>
            </a:fld>
            <a:endParaRPr lang="en-GB" dirty="0"/>
          </a:p>
        </p:txBody>
      </p:sp>
      <p:sp>
        <p:nvSpPr>
          <p:cNvPr id="18" name="Date Placeholder 17">
            <a:extLst>
              <a:ext uri="{FF2B5EF4-FFF2-40B4-BE49-F238E27FC236}">
                <a16:creationId xmlns:a16="http://schemas.microsoft.com/office/drawing/2014/main" id="{109FE4D0-5B68-3D36-BF0C-02BADFD78ACD}"/>
              </a:ext>
            </a:extLst>
          </p:cNvPr>
          <p:cNvSpPr>
            <a:spLocks noGrp="1"/>
          </p:cNvSpPr>
          <p:nvPr>
            <p:ph type="dt" sz="half" idx="12"/>
          </p:nvPr>
        </p:nvSpPr>
        <p:spPr/>
        <p:txBody>
          <a:bodyPr/>
          <a:lstStyle/>
          <a:p>
            <a:fld id="{5DE4227D-C275-497C-8917-28C0F965474C}" type="datetime1">
              <a:rPr lang="da-DK" smtClean="0"/>
              <a:t>06-06-2024</a:t>
            </a:fld>
            <a:endParaRPr lang="en-GB"/>
          </a:p>
        </p:txBody>
      </p:sp>
    </p:spTree>
    <p:custDataLst>
      <p:custData r:id="rId1"/>
      <p:custData r:id="rId2"/>
    </p:custDataLst>
    <p:extLst>
      <p:ext uri="{BB962C8B-B14F-4D97-AF65-F5344CB8AC3E}">
        <p14:creationId xmlns:p14="http://schemas.microsoft.com/office/powerpoint/2010/main" val="383902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a:xfrm>
            <a:off x="118542" y="2348880"/>
            <a:ext cx="11593287" cy="3528392"/>
          </a:xfrm>
        </p:spPr>
        <p:txBody>
          <a:bodyPr/>
          <a:lstStyle/>
          <a:p>
            <a:r>
              <a:rPr lang="da-DK" sz="6000" dirty="0"/>
              <a:t>Eventuelt</a:t>
            </a:r>
            <a:endParaRPr lang="en-GB" sz="6000" b="0" dirty="0"/>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lang="en-GB" smtClean="0"/>
              <a:pPr marL="0" marR="0" lvl="0" indent="0" algn="l" defTabSz="914400" rtl="0" eaLnBrk="1" fontAlgn="base" latinLnBrk="0" hangingPunct="1">
                <a:lnSpc>
                  <a:spcPct val="100000"/>
                </a:lnSpc>
                <a:spcBef>
                  <a:spcPct val="50000"/>
                </a:spcBef>
                <a:spcAft>
                  <a:spcPct val="0"/>
                </a:spcAft>
                <a:buClrTx/>
                <a:buSzTx/>
                <a:buFontTx/>
                <a:buNone/>
                <a:tabLst/>
                <a:defRPr/>
              </a:pPr>
              <a:t>31</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
        <p:nvSpPr>
          <p:cNvPr id="2" name="Pladsholder til dato 1">
            <a:extLst>
              <a:ext uri="{FF2B5EF4-FFF2-40B4-BE49-F238E27FC236}">
                <a16:creationId xmlns:a16="http://schemas.microsoft.com/office/drawing/2014/main" id="{7416BEBF-9A8C-E47D-8992-61BDF6FC62A4}"/>
              </a:ext>
            </a:extLst>
          </p:cNvPr>
          <p:cNvSpPr>
            <a:spLocks noGrp="1"/>
          </p:cNvSpPr>
          <p:nvPr>
            <p:ph type="dt" sz="half" idx="10"/>
          </p:nvPr>
        </p:nvSpPr>
        <p:spPr/>
        <p:txBody>
          <a:bodyPr/>
          <a:lstStyle/>
          <a:p>
            <a:r>
              <a:rPr lang="da-DK"/>
              <a:t>3. maj 2024</a:t>
            </a:r>
            <a:endParaRPr lang="en-GB"/>
          </a:p>
        </p:txBody>
      </p:sp>
    </p:spTree>
    <p:custDataLst>
      <p:custData r:id="rId1"/>
      <p:custData r:id="rId2"/>
    </p:custDataLst>
    <p:extLst>
      <p:ext uri="{BB962C8B-B14F-4D97-AF65-F5344CB8AC3E}">
        <p14:creationId xmlns:p14="http://schemas.microsoft.com/office/powerpoint/2010/main" val="399568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48CCA-CAEF-E38F-3FE9-858A748185FB}"/>
              </a:ext>
            </a:extLst>
          </p:cNvPr>
          <p:cNvSpPr>
            <a:spLocks noGrp="1"/>
          </p:cNvSpPr>
          <p:nvPr>
            <p:ph type="ctrTitle"/>
          </p:nvPr>
        </p:nvSpPr>
        <p:spPr/>
        <p:txBody>
          <a:bodyPr/>
          <a:lstStyle/>
          <a:p>
            <a:r>
              <a:rPr lang="da-DK" sz="6000" dirty="0"/>
              <a:t>Delprojekt </a:t>
            </a:r>
            <a:br>
              <a:rPr lang="da-DK" sz="6000" dirty="0"/>
            </a:br>
            <a:r>
              <a:rPr lang="da-DK" sz="6000" dirty="0"/>
              <a:t>Struktur</a:t>
            </a:r>
          </a:p>
        </p:txBody>
      </p:sp>
      <p:sp>
        <p:nvSpPr>
          <p:cNvPr id="3" name="Undertitel 2">
            <a:extLst>
              <a:ext uri="{FF2B5EF4-FFF2-40B4-BE49-F238E27FC236}">
                <a16:creationId xmlns:a16="http://schemas.microsoft.com/office/drawing/2014/main" id="{A9C6E1F9-8758-1981-0F41-FA8BB9061977}"/>
              </a:ext>
            </a:extLst>
          </p:cNvPr>
          <p:cNvSpPr>
            <a:spLocks noGrp="1"/>
          </p:cNvSpPr>
          <p:nvPr>
            <p:ph type="subTitle" idx="1"/>
          </p:nvPr>
        </p:nvSpPr>
        <p:spPr/>
        <p:txBody>
          <a:bodyPr/>
          <a:lstStyle/>
          <a:p>
            <a:r>
              <a:rPr lang="da-DK" sz="3200" dirty="0"/>
              <a:t>Revisionen af diplomingeniøruddannelsen</a:t>
            </a:r>
            <a:endParaRPr lang="da-DK" dirty="0"/>
          </a:p>
        </p:txBody>
      </p:sp>
      <p:sp>
        <p:nvSpPr>
          <p:cNvPr id="5" name="Pladsholder til slidenummer 4">
            <a:extLst>
              <a:ext uri="{FF2B5EF4-FFF2-40B4-BE49-F238E27FC236}">
                <a16:creationId xmlns:a16="http://schemas.microsoft.com/office/drawing/2014/main" id="{84B1186F-4FAF-F777-74FB-465CCD818FAF}"/>
              </a:ext>
            </a:extLst>
          </p:cNvPr>
          <p:cNvSpPr>
            <a:spLocks noGrp="1"/>
          </p:cNvSpPr>
          <p:nvPr>
            <p:ph type="sldNum" sz="quarter" idx="12"/>
          </p:nvPr>
        </p:nvSpPr>
        <p:spPr/>
        <p:txBody>
          <a:bodyPr/>
          <a:lstStyle/>
          <a:p>
            <a:fld id="{103EA872-A674-449B-A120-B97244F8E91D}" type="slidenum">
              <a:rPr lang="da-DK" smtClean="0"/>
              <a:pPr/>
              <a:t>4</a:t>
            </a:fld>
            <a:endParaRPr lang="da-DK" dirty="0"/>
          </a:p>
        </p:txBody>
      </p:sp>
      <p:sp>
        <p:nvSpPr>
          <p:cNvPr id="6" name="Pladsholder til dato 5">
            <a:extLst>
              <a:ext uri="{FF2B5EF4-FFF2-40B4-BE49-F238E27FC236}">
                <a16:creationId xmlns:a16="http://schemas.microsoft.com/office/drawing/2014/main" id="{935833C1-B70F-2242-78BF-D9E66AEF696A}"/>
              </a:ext>
            </a:extLst>
          </p:cNvPr>
          <p:cNvSpPr>
            <a:spLocks noGrp="1"/>
          </p:cNvSpPr>
          <p:nvPr>
            <p:ph type="dt" sz="half" idx="10"/>
          </p:nvPr>
        </p:nvSpPr>
        <p:spPr/>
        <p:txBody>
          <a:bodyPr/>
          <a:lstStyle/>
          <a:p>
            <a:r>
              <a:rPr lang="da-DK"/>
              <a:t>3. maj 2024</a:t>
            </a:r>
            <a:endParaRPr lang="en-GB"/>
          </a:p>
        </p:txBody>
      </p:sp>
    </p:spTree>
    <p:extLst>
      <p:ext uri="{BB962C8B-B14F-4D97-AF65-F5344CB8AC3E}">
        <p14:creationId xmlns:p14="http://schemas.microsoft.com/office/powerpoint/2010/main" val="394431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23F0B-6EE5-93CD-C3DD-80602CA26D0F}"/>
              </a:ext>
            </a:extLst>
          </p:cNvPr>
          <p:cNvSpPr>
            <a:spLocks noGrp="1"/>
          </p:cNvSpPr>
          <p:nvPr>
            <p:ph type="ctrTitle"/>
          </p:nvPr>
        </p:nvSpPr>
        <p:spPr>
          <a:xfrm>
            <a:off x="249859" y="2852936"/>
            <a:ext cx="4549203" cy="3398639"/>
          </a:xfrm>
        </p:spPr>
        <p:txBody>
          <a:bodyPr/>
          <a:lstStyle/>
          <a:p>
            <a:pPr marL="0" marR="0">
              <a:spcBef>
                <a:spcPts val="0"/>
              </a:spcBef>
              <a:spcAft>
                <a:spcPts val="0"/>
              </a:spcAft>
            </a:pPr>
            <a:r>
              <a:rPr lang="da-DK" sz="2000" dirty="0">
                <a:latin typeface="+mn-lt"/>
                <a:ea typeface="+mn-ea"/>
                <a:cs typeface="+mn-cs"/>
              </a:rPr>
              <a:t>Hvornår kan vi begynde at give de studerende et innovationsmindset?</a:t>
            </a:r>
            <a:br>
              <a:rPr lang="da-DK" sz="2000" dirty="0">
                <a:latin typeface="+mn-lt"/>
                <a:ea typeface="+mn-ea"/>
                <a:cs typeface="+mn-cs"/>
              </a:rPr>
            </a:br>
            <a:r>
              <a:rPr lang="da-DK" sz="2000" dirty="0">
                <a:latin typeface="+mn-lt"/>
                <a:ea typeface="+mn-ea"/>
                <a:cs typeface="+mn-cs"/>
              </a:rPr>
              <a:t> </a:t>
            </a:r>
            <a:br>
              <a:rPr lang="da-DK" sz="2000" dirty="0">
                <a:latin typeface="+mn-lt"/>
                <a:ea typeface="+mn-ea"/>
                <a:cs typeface="+mn-cs"/>
              </a:rPr>
            </a:br>
            <a:br>
              <a:rPr lang="da-DK" sz="2000" dirty="0">
                <a:latin typeface="+mn-lt"/>
                <a:ea typeface="+mn-ea"/>
                <a:cs typeface="+mn-cs"/>
              </a:rPr>
            </a:br>
            <a:r>
              <a:rPr lang="da-DK" sz="2000" dirty="0">
                <a:latin typeface="+mn-lt"/>
                <a:ea typeface="+mn-ea"/>
                <a:cs typeface="+mn-cs"/>
              </a:rPr>
              <a:t>Hvordan skal rollerne fordeles mellem innovationseksperter og faglige eksperter? </a:t>
            </a:r>
            <a:br>
              <a:rPr lang="da-DK" sz="1800" dirty="0">
                <a:effectLst/>
                <a:latin typeface="Calibri" panose="020F0502020204030204" pitchFamily="34" charset="0"/>
              </a:rPr>
            </a:br>
            <a:br>
              <a:rPr lang="da-DK" sz="1800" dirty="0">
                <a:effectLst/>
                <a:latin typeface="Calibri" panose="020F0502020204030204" pitchFamily="34" charset="0"/>
              </a:rPr>
            </a:br>
            <a:br>
              <a:rPr lang="da-DK" sz="1800" dirty="0">
                <a:effectLst/>
                <a:latin typeface="Calibri" panose="020F0502020204030204" pitchFamily="34" charset="0"/>
              </a:rPr>
            </a:br>
            <a:br>
              <a:rPr lang="da-DK" sz="1800" dirty="0">
                <a:effectLst/>
                <a:latin typeface="Calibri" panose="020F0502020204030204" pitchFamily="34" charset="0"/>
              </a:rPr>
            </a:br>
            <a:r>
              <a:rPr lang="da-DK" sz="1800" dirty="0">
                <a:effectLst/>
                <a:latin typeface="Calibri" panose="020F0502020204030204" pitchFamily="34" charset="0"/>
              </a:rPr>
              <a:t> </a:t>
            </a:r>
            <a:br>
              <a:rPr lang="da-DK" sz="1800" dirty="0">
                <a:effectLst/>
                <a:latin typeface="Calibri" panose="020F0502020204030204" pitchFamily="34" charset="0"/>
              </a:rPr>
            </a:br>
            <a:br>
              <a:rPr lang="da-DK" sz="1800" dirty="0">
                <a:effectLst/>
                <a:latin typeface="Calibri" panose="020F0502020204030204" pitchFamily="34" charset="0"/>
              </a:rPr>
            </a:br>
            <a:endParaRPr lang="da-DK" sz="2500" i="1" dirty="0">
              <a:highlight>
                <a:srgbClr val="FFFF00"/>
              </a:highlight>
            </a:endParaRPr>
          </a:p>
        </p:txBody>
      </p:sp>
      <p:sp>
        <p:nvSpPr>
          <p:cNvPr id="3" name="Undertitel 2">
            <a:extLst>
              <a:ext uri="{FF2B5EF4-FFF2-40B4-BE49-F238E27FC236}">
                <a16:creationId xmlns:a16="http://schemas.microsoft.com/office/drawing/2014/main" id="{A0205917-2E61-BA38-16A6-561C732362AD}"/>
              </a:ext>
            </a:extLst>
          </p:cNvPr>
          <p:cNvSpPr>
            <a:spLocks noGrp="1"/>
          </p:cNvSpPr>
          <p:nvPr>
            <p:ph type="subTitle" idx="1"/>
          </p:nvPr>
        </p:nvSpPr>
        <p:spPr>
          <a:xfrm>
            <a:off x="249859" y="1052736"/>
            <a:ext cx="5344078" cy="504055"/>
          </a:xfrm>
        </p:spPr>
        <p:txBody>
          <a:bodyPr/>
          <a:lstStyle/>
          <a:p>
            <a:r>
              <a:rPr lang="da-DK" sz="2500" dirty="0"/>
              <a:t>Input fra DUU til arbejdsgruppen</a:t>
            </a:r>
          </a:p>
        </p:txBody>
      </p:sp>
      <p:sp>
        <p:nvSpPr>
          <p:cNvPr id="4" name="Pladsholder til slidenummer 3">
            <a:extLst>
              <a:ext uri="{FF2B5EF4-FFF2-40B4-BE49-F238E27FC236}">
                <a16:creationId xmlns:a16="http://schemas.microsoft.com/office/drawing/2014/main" id="{DC2955C8-3149-F74A-D73C-F347243EE402}"/>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en-GB" smtClean="0"/>
              <a:pPr/>
              <a:t>5</a:t>
            </a:fld>
            <a:endParaRPr lang="en-GB" dirty="0"/>
          </a:p>
        </p:txBody>
      </p:sp>
      <p:pic>
        <p:nvPicPr>
          <p:cNvPr id="6" name="Billede 5">
            <a:extLst>
              <a:ext uri="{FF2B5EF4-FFF2-40B4-BE49-F238E27FC236}">
                <a16:creationId xmlns:a16="http://schemas.microsoft.com/office/drawing/2014/main" id="{521FB81C-5E60-6C9C-4EEC-55FAADFA361B}"/>
              </a:ext>
            </a:extLst>
          </p:cNvPr>
          <p:cNvPicPr>
            <a:picLocks noChangeAspect="1"/>
          </p:cNvPicPr>
          <p:nvPr/>
        </p:nvPicPr>
        <p:blipFill>
          <a:blip r:embed="rId2"/>
          <a:stretch>
            <a:fillRect/>
          </a:stretch>
        </p:blipFill>
        <p:spPr>
          <a:xfrm>
            <a:off x="5375126" y="1412776"/>
            <a:ext cx="6725589" cy="4258269"/>
          </a:xfrm>
          <a:prstGeom prst="rect">
            <a:avLst/>
          </a:prstGeom>
        </p:spPr>
      </p:pic>
      <p:sp>
        <p:nvSpPr>
          <p:cNvPr id="5" name="Pladsholder til dato 4">
            <a:extLst>
              <a:ext uri="{FF2B5EF4-FFF2-40B4-BE49-F238E27FC236}">
                <a16:creationId xmlns:a16="http://schemas.microsoft.com/office/drawing/2014/main" id="{5C5E187D-CA1B-FB2F-58CD-6E579B677575}"/>
              </a:ext>
            </a:extLst>
          </p:cNvPr>
          <p:cNvSpPr>
            <a:spLocks noGrp="1"/>
          </p:cNvSpPr>
          <p:nvPr>
            <p:ph type="dt" sz="half" idx="10"/>
          </p:nvPr>
        </p:nvSpPr>
        <p:spPr/>
        <p:txBody>
          <a:bodyPr/>
          <a:lstStyle/>
          <a:p>
            <a:r>
              <a:rPr lang="da-DK"/>
              <a:t>3. maj 2024</a:t>
            </a:r>
            <a:endParaRPr lang="en-GB"/>
          </a:p>
        </p:txBody>
      </p:sp>
    </p:spTree>
    <p:extLst>
      <p:ext uri="{BB962C8B-B14F-4D97-AF65-F5344CB8AC3E}">
        <p14:creationId xmlns:p14="http://schemas.microsoft.com/office/powerpoint/2010/main" val="721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1377E-8781-71D7-3531-3BEA2FCEE768}"/>
              </a:ext>
            </a:extLst>
          </p:cNvPr>
          <p:cNvSpPr>
            <a:spLocks noGrp="1"/>
          </p:cNvSpPr>
          <p:nvPr>
            <p:ph type="ctrTitle"/>
          </p:nvPr>
        </p:nvSpPr>
        <p:spPr/>
        <p:txBody>
          <a:bodyPr/>
          <a:lstStyle/>
          <a:p>
            <a:r>
              <a:rPr lang="da-DK" dirty="0"/>
              <a:t>Trivsel</a:t>
            </a:r>
          </a:p>
        </p:txBody>
      </p:sp>
      <p:sp>
        <p:nvSpPr>
          <p:cNvPr id="3" name="Subtitle 2">
            <a:extLst>
              <a:ext uri="{FF2B5EF4-FFF2-40B4-BE49-F238E27FC236}">
                <a16:creationId xmlns:a16="http://schemas.microsoft.com/office/drawing/2014/main" id="{7671B19D-9119-36D5-5D2D-103D790E0541}"/>
              </a:ext>
            </a:extLst>
          </p:cNvPr>
          <p:cNvSpPr>
            <a:spLocks noGrp="1"/>
          </p:cNvSpPr>
          <p:nvPr>
            <p:ph type="subTitle" idx="1"/>
          </p:nvPr>
        </p:nvSpPr>
        <p:spPr/>
        <p:txBody>
          <a:bodyPr/>
          <a:lstStyle/>
          <a:p>
            <a:r>
              <a:rPr lang="da-DK" dirty="0"/>
              <a:t>Arbejdsgruppe 2</a:t>
            </a:r>
          </a:p>
        </p:txBody>
      </p:sp>
      <p:sp>
        <p:nvSpPr>
          <p:cNvPr id="4" name="Slide Number Placeholder 3">
            <a:extLst>
              <a:ext uri="{FF2B5EF4-FFF2-40B4-BE49-F238E27FC236}">
                <a16:creationId xmlns:a16="http://schemas.microsoft.com/office/drawing/2014/main" id="{5CC3FC79-F8DF-41A8-F5E4-D950A6C9B5A0}"/>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en-GB" smtClean="0"/>
              <a:pPr/>
              <a:t>6</a:t>
            </a:fld>
            <a:endParaRPr lang="en-GB" dirty="0"/>
          </a:p>
        </p:txBody>
      </p:sp>
    </p:spTree>
    <p:extLst>
      <p:ext uri="{BB962C8B-B14F-4D97-AF65-F5344CB8AC3E}">
        <p14:creationId xmlns:p14="http://schemas.microsoft.com/office/powerpoint/2010/main" val="177681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a:xfrm>
            <a:off x="1774726" y="426127"/>
            <a:ext cx="9312374" cy="972716"/>
          </a:xfrm>
        </p:spPr>
        <p:txBody>
          <a:bodyPr wrap="square" anchor="b">
            <a:normAutofit/>
          </a:bodyPr>
          <a:lstStyle/>
          <a:p>
            <a:pPr algn="ctr"/>
            <a:r>
              <a:rPr lang="en-GB" dirty="0" err="1"/>
              <a:t>Trivselstemaer</a:t>
            </a:r>
            <a:r>
              <a:rPr lang="en-GB" dirty="0"/>
              <a:t>  </a:t>
            </a:r>
          </a:p>
        </p:txBody>
      </p:sp>
      <p:sp>
        <p:nvSpPr>
          <p:cNvPr id="4" name="Slide Number Placeholder 3"/>
          <p:cNvSpPr>
            <a:spLocks noGrp="1"/>
          </p:cNvSpPr>
          <p:nvPr>
            <p:ph type="sldNum" sz="quarter" idx="11"/>
          </p:nvPr>
        </p:nvSpPr>
        <p:spPr>
          <a:xfrm>
            <a:off x="11506450" y="6541200"/>
            <a:ext cx="432600" cy="316800"/>
          </a:xfrm>
        </p:spPr>
        <p:txBody>
          <a:bodyPr anchor="ctr">
            <a:normAutofit/>
          </a:bodyPr>
          <a:lstStyle/>
          <a:p>
            <a:fld id="{103EA872-A674-449B-A120-B97244F8E91D}" type="slidenum">
              <a:rPr lang="en-GB" smtClean="0"/>
              <a:pPr/>
              <a:t>7</a:t>
            </a:fld>
            <a:endParaRPr lang="en-GB" dirty="0"/>
          </a:p>
        </p:txBody>
      </p:sp>
      <p:graphicFrame>
        <p:nvGraphicFramePr>
          <p:cNvPr id="8" name="Content Placeholder 5">
            <a:extLst>
              <a:ext uri="{FF2B5EF4-FFF2-40B4-BE49-F238E27FC236}">
                <a16:creationId xmlns:a16="http://schemas.microsoft.com/office/drawing/2014/main" id="{A394838D-65C8-03A3-A452-1F46EC1582E3}"/>
              </a:ext>
            </a:extLst>
          </p:cNvPr>
          <p:cNvGraphicFramePr>
            <a:graphicFrameLocks noGrp="1"/>
          </p:cNvGraphicFramePr>
          <p:nvPr>
            <p:ph idx="1"/>
          </p:nvPr>
        </p:nvGraphicFramePr>
        <p:xfrm>
          <a:off x="1774726" y="1706328"/>
          <a:ext cx="9312374" cy="4545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custData r:id="rId1"/>
      <p:custData r:id="rId2"/>
    </p:custDataLst>
    <p:extLst>
      <p:ext uri="{BB962C8B-B14F-4D97-AF65-F5344CB8AC3E}">
        <p14:creationId xmlns:p14="http://schemas.microsoft.com/office/powerpoint/2010/main" val="1796381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23C98-A73F-A958-01B4-A76C8BB33D2E}"/>
              </a:ext>
            </a:extLst>
          </p:cNvPr>
          <p:cNvSpPr>
            <a:spLocks noGrp="1"/>
          </p:cNvSpPr>
          <p:nvPr>
            <p:ph type="title"/>
          </p:nvPr>
        </p:nvSpPr>
        <p:spPr>
          <a:xfrm>
            <a:off x="1774726" y="426127"/>
            <a:ext cx="9312374" cy="972716"/>
          </a:xfrm>
        </p:spPr>
        <p:txBody>
          <a:bodyPr wrap="square" anchor="b">
            <a:normAutofit/>
          </a:bodyPr>
          <a:lstStyle/>
          <a:p>
            <a:r>
              <a:rPr lang="en-GB" dirty="0"/>
              <a:t>Det </a:t>
            </a:r>
            <a:r>
              <a:rPr lang="en-GB" dirty="0" err="1"/>
              <a:t>videre</a:t>
            </a:r>
            <a:r>
              <a:rPr lang="en-GB" dirty="0"/>
              <a:t> </a:t>
            </a:r>
            <a:r>
              <a:rPr lang="en-GB" dirty="0" err="1"/>
              <a:t>arbejde</a:t>
            </a:r>
            <a:endParaRPr lang="en-GB" dirty="0"/>
          </a:p>
        </p:txBody>
      </p:sp>
      <p:sp>
        <p:nvSpPr>
          <p:cNvPr id="4" name="Slide Number Placeholder 3">
            <a:extLst>
              <a:ext uri="{FF2B5EF4-FFF2-40B4-BE49-F238E27FC236}">
                <a16:creationId xmlns:a16="http://schemas.microsoft.com/office/drawing/2014/main" id="{5C969D62-670A-9D94-32B7-2882E9D4644D}"/>
              </a:ext>
            </a:extLst>
          </p:cNvPr>
          <p:cNvSpPr>
            <a:spLocks noGrp="1"/>
          </p:cNvSpPr>
          <p:nvPr>
            <p:ph type="sldNum" sz="quarter" idx="11"/>
          </p:nvPr>
        </p:nvSpPr>
        <p:spPr>
          <a:xfrm>
            <a:off x="11506450" y="6541200"/>
            <a:ext cx="432600" cy="316800"/>
          </a:xfrm>
        </p:spPr>
        <p:txBody>
          <a:bodyPr anchor="ctr">
            <a:normAutofit/>
          </a:bodyPr>
          <a:lstStyle/>
          <a:p>
            <a:fld id="{103EA872-A674-449B-A120-B97244F8E91D}" type="slidenum">
              <a:rPr lang="en-GB" smtClean="0"/>
              <a:pPr/>
              <a:t>8</a:t>
            </a:fld>
            <a:endParaRPr lang="en-GB" dirty="0"/>
          </a:p>
        </p:txBody>
      </p:sp>
      <p:graphicFrame>
        <p:nvGraphicFramePr>
          <p:cNvPr id="8" name="Content Placeholder 2">
            <a:extLst>
              <a:ext uri="{FF2B5EF4-FFF2-40B4-BE49-F238E27FC236}">
                <a16:creationId xmlns:a16="http://schemas.microsoft.com/office/drawing/2014/main" id="{856C25F7-5A1E-44B2-0ED1-EA68B12292E7}"/>
              </a:ext>
            </a:extLst>
          </p:cNvPr>
          <p:cNvGraphicFramePr>
            <a:graphicFrameLocks noGrp="1"/>
          </p:cNvGraphicFramePr>
          <p:nvPr>
            <p:ph idx="1"/>
          </p:nvPr>
        </p:nvGraphicFramePr>
        <p:xfrm>
          <a:off x="1774726" y="1706328"/>
          <a:ext cx="9312374" cy="4545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197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2466BE5B-7448-FC5E-AFDD-0209CF9294B0}"/>
              </a:ext>
            </a:extLst>
          </p:cNvPr>
          <p:cNvSpPr txBox="1"/>
          <p:nvPr/>
        </p:nvSpPr>
        <p:spPr>
          <a:xfrm>
            <a:off x="1718897" y="1256927"/>
            <a:ext cx="2497053" cy="4047262"/>
          </a:xfrm>
          <a:prstGeom prst="rect">
            <a:avLst/>
          </a:prstGeom>
          <a:noFill/>
        </p:spPr>
        <p:txBody>
          <a:bodyPr wrap="square" rtlCol="0">
            <a:spAutoFit/>
          </a:bodyPr>
          <a:lstStyle/>
          <a:p>
            <a:r>
              <a:rPr lang="da-DK" sz="2400" b="1" dirty="0"/>
              <a:t> Mål</a:t>
            </a:r>
          </a:p>
          <a:p>
            <a:endParaRPr lang="da-DK" sz="2400" b="1" dirty="0"/>
          </a:p>
          <a:p>
            <a:endParaRPr lang="da-DK" sz="2400" b="1" dirty="0"/>
          </a:p>
          <a:p>
            <a:endParaRPr lang="da-DK" sz="2400" b="1" dirty="0">
              <a:solidFill>
                <a:schemeClr val="bg1"/>
              </a:solidFill>
            </a:endParaRPr>
          </a:p>
          <a:p>
            <a:r>
              <a:rPr lang="da-DK" b="1" dirty="0"/>
              <a:t>Self-</a:t>
            </a:r>
            <a:r>
              <a:rPr lang="da-DK" b="1" dirty="0" err="1"/>
              <a:t>efficacy</a:t>
            </a:r>
            <a:r>
              <a:rPr lang="da-DK" b="1" dirty="0">
                <a:solidFill>
                  <a:schemeClr val="bg1"/>
                </a:solidFill>
              </a:rPr>
              <a:t> </a:t>
            </a:r>
            <a:endParaRPr lang="da-DK" i="1" dirty="0"/>
          </a:p>
          <a:p>
            <a:r>
              <a:rPr lang="da-DK" i="1" dirty="0"/>
              <a:t>Jeg tror på at jeg kan</a:t>
            </a:r>
          </a:p>
          <a:p>
            <a:pPr marL="285721" indent="-285721">
              <a:buFont typeface="Arial" panose="020B0604020202020204" pitchFamily="34" charset="0"/>
              <a:buChar char="•"/>
            </a:pPr>
            <a:r>
              <a:rPr lang="da-DK" sz="1400" dirty="0"/>
              <a:t>Succesoplevelser</a:t>
            </a:r>
          </a:p>
          <a:p>
            <a:pPr marL="285721" indent="-285721">
              <a:buFont typeface="Arial" panose="020B0604020202020204" pitchFamily="34" charset="0"/>
              <a:buChar char="•"/>
            </a:pPr>
            <a:r>
              <a:rPr lang="da-DK" sz="1400" dirty="0"/>
              <a:t>Oplevelsen af at andre tror på en</a:t>
            </a:r>
          </a:p>
          <a:p>
            <a:pPr marL="285721" indent="-285721">
              <a:buFont typeface="Arial" panose="020B0604020202020204" pitchFamily="34" charset="0"/>
              <a:buChar char="•"/>
            </a:pPr>
            <a:r>
              <a:rPr lang="da-DK" sz="1400" dirty="0"/>
              <a:t>Rollemodeller </a:t>
            </a:r>
          </a:p>
        </p:txBody>
      </p:sp>
      <p:sp>
        <p:nvSpPr>
          <p:cNvPr id="6" name="Tekstfelt 5">
            <a:extLst>
              <a:ext uri="{FF2B5EF4-FFF2-40B4-BE49-F238E27FC236}">
                <a16:creationId xmlns:a16="http://schemas.microsoft.com/office/drawing/2014/main" id="{A8BFE5F5-B554-01B9-BE38-A42AFB179107}"/>
              </a:ext>
            </a:extLst>
          </p:cNvPr>
          <p:cNvSpPr txBox="1"/>
          <p:nvPr/>
        </p:nvSpPr>
        <p:spPr>
          <a:xfrm>
            <a:off x="4646359" y="1265108"/>
            <a:ext cx="2497054" cy="4154984"/>
          </a:xfrm>
          <a:prstGeom prst="rect">
            <a:avLst/>
          </a:prstGeom>
          <a:noFill/>
        </p:spPr>
        <p:txBody>
          <a:bodyPr wrap="square" rtlCol="0">
            <a:spAutoFit/>
          </a:bodyPr>
          <a:lstStyle/>
          <a:p>
            <a:pPr algn="ctr"/>
            <a:r>
              <a:rPr lang="da-DK" sz="2400" b="1" dirty="0"/>
              <a:t>Motivation</a:t>
            </a:r>
          </a:p>
          <a:p>
            <a:pPr algn="ctr"/>
            <a:endParaRPr lang="da-DK" sz="2400" b="1" dirty="0"/>
          </a:p>
          <a:p>
            <a:pPr algn="ctr"/>
            <a:endParaRPr lang="da-DK" sz="2400" b="1" dirty="0"/>
          </a:p>
          <a:p>
            <a:pPr algn="ctr"/>
            <a:endParaRPr lang="da-DK" sz="2400" b="1" dirty="0">
              <a:solidFill>
                <a:schemeClr val="bg1"/>
              </a:solidFill>
            </a:endParaRPr>
          </a:p>
          <a:p>
            <a:pPr algn="ctr"/>
            <a:r>
              <a:rPr lang="da-DK" b="1" dirty="0"/>
              <a:t>Sense om </a:t>
            </a:r>
            <a:r>
              <a:rPr lang="da-DK" b="1" dirty="0" err="1"/>
              <a:t>belonging</a:t>
            </a:r>
            <a:endParaRPr lang="da-DK" sz="1400" dirty="0"/>
          </a:p>
          <a:p>
            <a:pPr algn="ctr"/>
            <a:r>
              <a:rPr lang="da-DK" i="1" dirty="0"/>
              <a:t>Jeg føler mig hjemme</a:t>
            </a:r>
            <a:endParaRPr lang="da-DK" sz="1400" dirty="0"/>
          </a:p>
          <a:p>
            <a:pPr algn="ctr"/>
            <a:r>
              <a:rPr lang="da-DK" sz="1400" dirty="0"/>
              <a:t>Relationer til:</a:t>
            </a:r>
          </a:p>
          <a:p>
            <a:pPr marL="285721" indent="-285721" algn="ctr">
              <a:buSzPct val="100000"/>
              <a:buFont typeface="Gill Sans MT" panose="020B0502020104020203" pitchFamily="34" charset="0"/>
              <a:buChar char="•"/>
            </a:pPr>
            <a:r>
              <a:rPr lang="da-DK" sz="1400" dirty="0"/>
              <a:t>Medstuderende </a:t>
            </a:r>
          </a:p>
          <a:p>
            <a:pPr marL="285721" indent="-285721" algn="ctr">
              <a:buFont typeface="Arial" panose="020B0604020202020204" pitchFamily="34" charset="0"/>
              <a:buChar char="•"/>
            </a:pPr>
            <a:r>
              <a:rPr lang="da-DK" sz="1400" dirty="0"/>
              <a:t>Ældre studerende</a:t>
            </a:r>
          </a:p>
          <a:p>
            <a:pPr marL="285721" indent="-285721" algn="ctr">
              <a:buFont typeface="Arial" panose="020B0604020202020204" pitchFamily="34" charset="0"/>
              <a:buChar char="•"/>
            </a:pPr>
            <a:r>
              <a:rPr lang="da-DK" sz="1400" dirty="0"/>
              <a:t>Undervisere/personale  </a:t>
            </a:r>
          </a:p>
        </p:txBody>
      </p:sp>
      <p:sp>
        <p:nvSpPr>
          <p:cNvPr id="7" name="Tekstfelt 6">
            <a:extLst>
              <a:ext uri="{FF2B5EF4-FFF2-40B4-BE49-F238E27FC236}">
                <a16:creationId xmlns:a16="http://schemas.microsoft.com/office/drawing/2014/main" id="{DCE4AA96-0D20-7950-EFC1-7870F31C6486}"/>
              </a:ext>
            </a:extLst>
          </p:cNvPr>
          <p:cNvSpPr txBox="1"/>
          <p:nvPr/>
        </p:nvSpPr>
        <p:spPr>
          <a:xfrm>
            <a:off x="7974464" y="1253576"/>
            <a:ext cx="3377326" cy="4047262"/>
          </a:xfrm>
          <a:prstGeom prst="rect">
            <a:avLst/>
          </a:prstGeom>
          <a:noFill/>
        </p:spPr>
        <p:txBody>
          <a:bodyPr wrap="square" rtlCol="0">
            <a:spAutoFit/>
          </a:bodyPr>
          <a:lstStyle/>
          <a:p>
            <a:pPr algn="ctr"/>
            <a:r>
              <a:rPr lang="da-DK" sz="2400" b="1" dirty="0"/>
              <a:t>Gennemførsel</a:t>
            </a:r>
          </a:p>
          <a:p>
            <a:pPr algn="ctr"/>
            <a:endParaRPr lang="da-DK" sz="2400" b="1" dirty="0"/>
          </a:p>
          <a:p>
            <a:pPr algn="ctr"/>
            <a:endParaRPr lang="da-DK" sz="2400" b="1" dirty="0"/>
          </a:p>
          <a:p>
            <a:pPr algn="ctr"/>
            <a:endParaRPr lang="da-DK" sz="2400" b="1" dirty="0">
              <a:solidFill>
                <a:schemeClr val="bg1"/>
              </a:solidFill>
            </a:endParaRPr>
          </a:p>
          <a:p>
            <a:pPr algn="ctr"/>
            <a:r>
              <a:rPr lang="da-DK" b="1" dirty="0"/>
              <a:t>Perception of curriculum</a:t>
            </a:r>
          </a:p>
          <a:p>
            <a:pPr algn="ctr"/>
            <a:r>
              <a:rPr lang="da-DK" i="1" dirty="0"/>
              <a:t>Det giver mening for mig</a:t>
            </a:r>
            <a:endParaRPr lang="da-DK" dirty="0"/>
          </a:p>
          <a:p>
            <a:pPr marL="285721" indent="-285721" algn="ctr">
              <a:buFont typeface="Arial" panose="020B0604020202020204" pitchFamily="34" charset="0"/>
              <a:buChar char="•"/>
            </a:pPr>
            <a:r>
              <a:rPr lang="da-DK" sz="1400" dirty="0"/>
              <a:t>Formål med det faglige</a:t>
            </a:r>
          </a:p>
          <a:p>
            <a:pPr marL="285721" indent="-285721" algn="ctr">
              <a:buFont typeface="Arial" panose="020B0604020202020204" pitchFamily="34" charset="0"/>
              <a:buChar char="•"/>
            </a:pPr>
            <a:r>
              <a:rPr lang="da-DK" sz="1400" dirty="0"/>
              <a:t>Forståelse af det fagliges relevans </a:t>
            </a:r>
          </a:p>
          <a:p>
            <a:pPr marL="285721" indent="-285721" algn="ctr">
              <a:buFont typeface="Arial" panose="020B0604020202020204" pitchFamily="34" charset="0"/>
              <a:buChar char="•"/>
            </a:pPr>
            <a:r>
              <a:rPr lang="da-DK" sz="1400" dirty="0"/>
              <a:t>Følelsen af progression i læring </a:t>
            </a:r>
          </a:p>
        </p:txBody>
      </p:sp>
      <p:sp>
        <p:nvSpPr>
          <p:cNvPr id="8" name="Pil: venstre-højre 7">
            <a:extLst>
              <a:ext uri="{FF2B5EF4-FFF2-40B4-BE49-F238E27FC236}">
                <a16:creationId xmlns:a16="http://schemas.microsoft.com/office/drawing/2014/main" id="{C570C966-A213-D838-EA86-DFD3D50853B6}"/>
              </a:ext>
            </a:extLst>
          </p:cNvPr>
          <p:cNvSpPr/>
          <p:nvPr/>
        </p:nvSpPr>
        <p:spPr>
          <a:xfrm>
            <a:off x="7327899" y="3465106"/>
            <a:ext cx="425454" cy="212514"/>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il: højre 8">
            <a:extLst>
              <a:ext uri="{FF2B5EF4-FFF2-40B4-BE49-F238E27FC236}">
                <a16:creationId xmlns:a16="http://schemas.microsoft.com/office/drawing/2014/main" id="{1502086B-0445-364E-6A88-5A228E7187DA}"/>
              </a:ext>
            </a:extLst>
          </p:cNvPr>
          <p:cNvSpPr/>
          <p:nvPr/>
        </p:nvSpPr>
        <p:spPr>
          <a:xfrm>
            <a:off x="3804387" y="3429000"/>
            <a:ext cx="462560" cy="24862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Pil: højre 11">
            <a:extLst>
              <a:ext uri="{FF2B5EF4-FFF2-40B4-BE49-F238E27FC236}">
                <a16:creationId xmlns:a16="http://schemas.microsoft.com/office/drawing/2014/main" id="{3386AA5A-AAD3-FB52-2500-2C55FCA0241A}"/>
              </a:ext>
            </a:extLst>
          </p:cNvPr>
          <p:cNvSpPr/>
          <p:nvPr/>
        </p:nvSpPr>
        <p:spPr>
          <a:xfrm rot="19051200">
            <a:off x="3075609" y="2406312"/>
            <a:ext cx="2126481" cy="251217"/>
          </a:xfrm>
          <a:prstGeom prst="rightArrow">
            <a:avLst>
              <a:gd name="adj1" fmla="val 50000"/>
              <a:gd name="adj2"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il: højre 15">
            <a:extLst>
              <a:ext uri="{FF2B5EF4-FFF2-40B4-BE49-F238E27FC236}">
                <a16:creationId xmlns:a16="http://schemas.microsoft.com/office/drawing/2014/main" id="{E4A2434D-5D53-54AC-E746-2E0EF6991A71}"/>
              </a:ext>
            </a:extLst>
          </p:cNvPr>
          <p:cNvSpPr/>
          <p:nvPr/>
        </p:nvSpPr>
        <p:spPr>
          <a:xfrm rot="16200000">
            <a:off x="5160710" y="2275762"/>
            <a:ext cx="1376789" cy="497637"/>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il: højre 2">
            <a:extLst>
              <a:ext uri="{FF2B5EF4-FFF2-40B4-BE49-F238E27FC236}">
                <a16:creationId xmlns:a16="http://schemas.microsoft.com/office/drawing/2014/main" id="{C518E0BD-0FD3-5973-177B-371CDB6DAF4F}"/>
              </a:ext>
            </a:extLst>
          </p:cNvPr>
          <p:cNvSpPr/>
          <p:nvPr/>
        </p:nvSpPr>
        <p:spPr>
          <a:xfrm>
            <a:off x="7129793" y="1285499"/>
            <a:ext cx="560913" cy="380123"/>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il: højre 12">
            <a:extLst>
              <a:ext uri="{FF2B5EF4-FFF2-40B4-BE49-F238E27FC236}">
                <a16:creationId xmlns:a16="http://schemas.microsoft.com/office/drawing/2014/main" id="{2AE7D2EB-DBE8-0E5A-1151-92AF1D6D29FF}"/>
              </a:ext>
            </a:extLst>
          </p:cNvPr>
          <p:cNvSpPr/>
          <p:nvPr/>
        </p:nvSpPr>
        <p:spPr>
          <a:xfrm rot="13228727">
            <a:off x="6700959" y="2458678"/>
            <a:ext cx="2069816" cy="251217"/>
          </a:xfrm>
          <a:prstGeom prst="rightArrow">
            <a:avLst>
              <a:gd name="adj1" fmla="val 50000"/>
              <a:gd name="adj2"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Pil: højre 13">
            <a:extLst>
              <a:ext uri="{FF2B5EF4-FFF2-40B4-BE49-F238E27FC236}">
                <a16:creationId xmlns:a16="http://schemas.microsoft.com/office/drawing/2014/main" id="{D96A9055-B206-8CC8-989E-25D3EE82D29F}"/>
              </a:ext>
            </a:extLst>
          </p:cNvPr>
          <p:cNvSpPr/>
          <p:nvPr/>
        </p:nvSpPr>
        <p:spPr>
          <a:xfrm>
            <a:off x="3588664" y="1313629"/>
            <a:ext cx="560913" cy="380123"/>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7" name="Grafik 16" descr="Skål kontur">
            <a:extLst>
              <a:ext uri="{FF2B5EF4-FFF2-40B4-BE49-F238E27FC236}">
                <a16:creationId xmlns:a16="http://schemas.microsoft.com/office/drawing/2014/main" id="{7D4EDFC0-1F46-580A-1D51-8D1831423E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7250" y="5568512"/>
            <a:ext cx="995911" cy="995911"/>
          </a:xfrm>
          <a:prstGeom prst="rect">
            <a:avLst/>
          </a:prstGeom>
        </p:spPr>
      </p:pic>
      <p:pic>
        <p:nvPicPr>
          <p:cNvPr id="21" name="Grafik 20" descr="Muskuløs arm kontur">
            <a:extLst>
              <a:ext uri="{FF2B5EF4-FFF2-40B4-BE49-F238E27FC236}">
                <a16:creationId xmlns:a16="http://schemas.microsoft.com/office/drawing/2014/main" id="{45EE8C7F-12E8-E633-11EB-9CDDD7D478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6774" y="5478833"/>
            <a:ext cx="914281" cy="914281"/>
          </a:xfrm>
          <a:prstGeom prst="rect">
            <a:avLst/>
          </a:prstGeom>
        </p:spPr>
      </p:pic>
      <p:pic>
        <p:nvPicPr>
          <p:cNvPr id="25" name="Grafik 24" descr="Ambition kontur">
            <a:extLst>
              <a:ext uri="{FF2B5EF4-FFF2-40B4-BE49-F238E27FC236}">
                <a16:creationId xmlns:a16="http://schemas.microsoft.com/office/drawing/2014/main" id="{8D5CB967-911D-0BAF-C0F1-D4C30A72EAB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91550" y="5481958"/>
            <a:ext cx="914281" cy="914281"/>
          </a:xfrm>
          <a:prstGeom prst="rect">
            <a:avLst/>
          </a:prstGeom>
        </p:spPr>
      </p:pic>
      <p:sp>
        <p:nvSpPr>
          <p:cNvPr id="2" name="Tekstfelt 1">
            <a:extLst>
              <a:ext uri="{FF2B5EF4-FFF2-40B4-BE49-F238E27FC236}">
                <a16:creationId xmlns:a16="http://schemas.microsoft.com/office/drawing/2014/main" id="{ACCD76D7-AC9F-24D0-51F5-B9849118FD5D}"/>
              </a:ext>
            </a:extLst>
          </p:cNvPr>
          <p:cNvSpPr txBox="1"/>
          <p:nvPr/>
        </p:nvSpPr>
        <p:spPr>
          <a:xfrm>
            <a:off x="3121055" y="393381"/>
            <a:ext cx="6048672" cy="584699"/>
          </a:xfrm>
          <a:prstGeom prst="rect">
            <a:avLst/>
          </a:prstGeom>
          <a:noFill/>
        </p:spPr>
        <p:txBody>
          <a:bodyPr wrap="square" rtlCol="0">
            <a:spAutoFit/>
          </a:bodyPr>
          <a:lstStyle/>
          <a:p>
            <a:r>
              <a:rPr lang="da-DK" sz="3200" dirty="0"/>
              <a:t>Fortolkning af Vincent </a:t>
            </a:r>
            <a:r>
              <a:rPr lang="da-DK" sz="3200" dirty="0" err="1"/>
              <a:t>Tinto</a:t>
            </a:r>
            <a:endParaRPr lang="da-DK" sz="3200" dirty="0"/>
          </a:p>
        </p:txBody>
      </p:sp>
    </p:spTree>
    <p:extLst>
      <p:ext uri="{BB962C8B-B14F-4D97-AF65-F5344CB8AC3E}">
        <p14:creationId xmlns:p14="http://schemas.microsoft.com/office/powerpoint/2010/main" val="826734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10.xml><?xml version="1.0" encoding="utf-8"?>
<p:tagLst xmlns:a="http://schemas.openxmlformats.org/drawingml/2006/main" xmlns:r="http://schemas.openxmlformats.org/officeDocument/2006/relationships" xmlns:p="http://schemas.openxmlformats.org/presentationml/2006/main">
  <p:tag name="SHAPE_LOCKS" val="0"/>
</p:tagLst>
</file>

<file path=ppt/tags/tag11.xml><?xml version="1.0" encoding="utf-8"?>
<p:tagLst xmlns:a="http://schemas.openxmlformats.org/drawingml/2006/main" xmlns:r="http://schemas.openxmlformats.org/officeDocument/2006/relationships" xmlns:p="http://schemas.openxmlformats.org/presentationml/2006/main">
  <p:tag name="SHAPE_LOCKS" val="0"/>
</p:tagLst>
</file>

<file path=ppt/tags/tag12.xml><?xml version="1.0" encoding="utf-8"?>
<p:tagLst xmlns:a="http://schemas.openxmlformats.org/drawingml/2006/main" xmlns:r="http://schemas.openxmlformats.org/officeDocument/2006/relationships" xmlns:p="http://schemas.openxmlformats.org/presentationml/2006/main">
  <p:tag name="SHAPE_LOCKS" val="0"/>
</p:tagLst>
</file>

<file path=ppt/tags/tag13.xml><?xml version="1.0" encoding="utf-8"?>
<p:tagLst xmlns:a="http://schemas.openxmlformats.org/drawingml/2006/main" xmlns:r="http://schemas.openxmlformats.org/officeDocument/2006/relationships" xmlns:p="http://schemas.openxmlformats.org/presentationml/2006/main">
  <p:tag name="SHAPE_LOCKS" val="0"/>
</p:tagLst>
</file>

<file path=ppt/tags/tag14.xml><?xml version="1.0" encoding="utf-8"?>
<p:tagLst xmlns:a="http://schemas.openxmlformats.org/drawingml/2006/main" xmlns:r="http://schemas.openxmlformats.org/officeDocument/2006/relationships" xmlns:p="http://schemas.openxmlformats.org/presentationml/2006/main">
  <p:tag name="SHAPE_LOCKS" val="0"/>
</p:tagLst>
</file>

<file path=ppt/tags/tag15.xml><?xml version="1.0" encoding="utf-8"?>
<p:tagLst xmlns:a="http://schemas.openxmlformats.org/drawingml/2006/main" xmlns:r="http://schemas.openxmlformats.org/officeDocument/2006/relationships" xmlns:p="http://schemas.openxmlformats.org/presentationml/2006/main">
  <p:tag name="SHAPE_LOCKS" val="0"/>
</p:tagLst>
</file>

<file path=ppt/tags/tag16.xml><?xml version="1.0" encoding="utf-8"?>
<p:tagLst xmlns:a="http://schemas.openxmlformats.org/drawingml/2006/main" xmlns:r="http://schemas.openxmlformats.org/officeDocument/2006/relationships" xmlns:p="http://schemas.openxmlformats.org/presentationml/2006/main">
  <p:tag name="SHAPE_LOCKS" val="0"/>
</p:tagLst>
</file>

<file path=ppt/tags/tag17.xml><?xml version="1.0" encoding="utf-8"?>
<p:tagLst xmlns:a="http://schemas.openxmlformats.org/drawingml/2006/main" xmlns:r="http://schemas.openxmlformats.org/officeDocument/2006/relationships" xmlns:p="http://schemas.openxmlformats.org/presentationml/2006/main">
  <p:tag name="SHAPE_LOCKS" val="0"/>
</p:tagLst>
</file>

<file path=ppt/tags/tag18.xml><?xml version="1.0" encoding="utf-8"?>
<p:tagLst xmlns:a="http://schemas.openxmlformats.org/drawingml/2006/main" xmlns:r="http://schemas.openxmlformats.org/officeDocument/2006/relationships" xmlns:p="http://schemas.openxmlformats.org/presentationml/2006/main">
  <p:tag name="SHAPE_LOCKS" val="0"/>
</p:tagLst>
</file>

<file path=ppt/tags/tag19.xml><?xml version="1.0" encoding="utf-8"?>
<p:tagLst xmlns:a="http://schemas.openxmlformats.org/drawingml/2006/main" xmlns:r="http://schemas.openxmlformats.org/officeDocument/2006/relationships" xmlns:p="http://schemas.openxmlformats.org/presentationml/2006/main">
  <p:tag name="SHAPE_LOCKS" val="0"/>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20.xml><?xml version="1.0" encoding="utf-8"?>
<p:tagLst xmlns:a="http://schemas.openxmlformats.org/drawingml/2006/main" xmlns:r="http://schemas.openxmlformats.org/officeDocument/2006/relationships" xmlns:p="http://schemas.openxmlformats.org/presentationml/2006/main">
  <p:tag name="SHAPE_LOCKS" val="0"/>
</p:tagLst>
</file>

<file path=ppt/tags/tag21.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ags/tag6.xml><?xml version="1.0" encoding="utf-8"?>
<p:tagLst xmlns:a="http://schemas.openxmlformats.org/drawingml/2006/main" xmlns:r="http://schemas.openxmlformats.org/officeDocument/2006/relationships" xmlns:p="http://schemas.openxmlformats.org/presentationml/2006/main">
  <p:tag name="SHAPE_LOCKS" val="0"/>
</p:tagLst>
</file>

<file path=ppt/tags/tag7.xml><?xml version="1.0" encoding="utf-8"?>
<p:tagLst xmlns:a="http://schemas.openxmlformats.org/drawingml/2006/main" xmlns:r="http://schemas.openxmlformats.org/officeDocument/2006/relationships" xmlns:p="http://schemas.openxmlformats.org/presentationml/2006/main">
  <p:tag name="SHAPE_LOCKS" val="0"/>
</p:tagLst>
</file>

<file path=ppt/tags/tag8.xml><?xml version="1.0" encoding="utf-8"?>
<p:tagLst xmlns:a="http://schemas.openxmlformats.org/drawingml/2006/main" xmlns:r="http://schemas.openxmlformats.org/officeDocument/2006/relationships" xmlns:p="http://schemas.openxmlformats.org/presentationml/2006/main">
  <p:tag name="SHAPE_LOCKS" val="0"/>
</p:tagLst>
</file>

<file path=ppt/tags/tag9.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2.xml><?xml version="1.0" encoding="utf-8"?>
<a:theme xmlns:a="http://schemas.openxmlformats.org/drawingml/2006/main" name="1_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3.xml><?xml version="1.0" encoding="utf-8"?>
<a:theme xmlns:a="http://schemas.openxmlformats.org/drawingml/2006/main" name="2_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1 DTU Template.potx" id="{DCBB0D47-5BC6-435C-9126-D3D343B0B928}" vid="{2DC669D5-2566-4482-AB47-A5699F5A4350}"/>
    </a:ext>
  </a:extLst>
</a:theme>
</file>

<file path=ppt/theme/theme4.xml><?xml version="1.0" encoding="utf-8"?>
<a:theme xmlns:a="http://schemas.openxmlformats.org/drawingml/2006/main" name="3_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DTU Template 16_9 - Corporate red-ENG.potx" id="{ED70A225-5B60-42AC-912C-67898019C42C}" vid="{E9106579-58D4-45CA-A6E9-5E2F157EFB5C}"/>
    </a:ext>
  </a:extLst>
</a:theme>
</file>

<file path=ppt/theme/theme5.xml><?xml version="1.0" encoding="utf-8"?>
<a:theme xmlns:a="http://schemas.openxmlformats.org/drawingml/2006/main" name="4_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6957680393408390","enableDocumentContentUpdater":true,"version":"1.2"}]]></TemplafySlideTemplateConfiguration>
</file>

<file path=customXml/item10.xml><?xml version="1.0" encoding="utf-8"?>
<TemplafySlideFormConfiguration><![CDATA[{"formFields":[],"formDataEntries":[]}]]></TemplafySlideFormConfiguration>
</file>

<file path=customXml/item11.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12.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20.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21.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22.xml><?xml version="1.0" encoding="utf-8"?>
<TemplafySlideTemplateConfiguration><![CDATA[{"elementsMetadata":[],"documentContentValidatorConfiguration":{"enableDocumentContentValidator":false,"documentContentValidatorVersion":0},"slideId":"636957681252859362","enableDocumentContentUpdater":true,"version":"1.2"}]]></TemplafySlideTemplateConfiguration>
</file>

<file path=customXml/item23.xml><?xml version="1.0" encoding="utf-8"?>
<TemplafySlideFormConfiguration><![CDATA[{"formFields":[],"formDataEntries":[]}]]></TemplafySlideFormConfiguration>
</file>

<file path=customXml/item24.xml><?xml version="1.0" encoding="utf-8"?>
<TemplafySlideTemplateConfiguration><![CDATA[{"documentContentValidatorConfiguration":{"enableDocumentContentValidator":false,"documentContentValidatorVersion":0},"elementsMetadata":[],"slideId":"636957680393408390","enableDocumentContentUpdater":true,"version":"1.2"}]]></TemplafySlideTemplateConfiguration>
</file>

<file path=customXml/item25.xml><?xml version="1.0" encoding="utf-8"?>
<TemplafySlideFormConfiguration><![CDATA[{"formFields":[],"formDataEntries":[]}]]></TemplafySlideFormConfiguration>
</file>

<file path=customXml/item26.xml><?xml version="1.0" encoding="utf-8"?>
<TemplafyFormConfiguration><![CDATA[{"formFields":[{"required":false,"helpTexts":{"prefix":"","postfix":""},"spacing":{},"type":"datePicker","name":"Date","label":"Date","fullyQualifiedName":"Date"},{"required":false,"placeholder":"","lines":0,"helpTexts":{"prefix":"","postfix":""},"spacing":{},"type":"textBox","name":"PresentationTitle","label":"Presentation title","fullyQualifiedName":"PresentationTitle"}],"formDataEntries":[{"name":"Date","value":"Q10jU51weVjWWOh7fUMN4Q=="},{"name":"PresentationTitle","value":"Ohgschz2V6xOUnRtsaolqA=="}]}]]></TemplafyFormConfiguration>
</file>

<file path=customXml/item27.xml><?xml version="1.0" encoding="utf-8"?>
<TemplafySlideTemplateConfiguration><![CDATA[{"documentContentValidatorConfiguration":{"enableDocumentContentValidator":false,"documentContentValidatorVersion":0},"elementsMetadata":[],"slideId":"636957682264213454","enableDocumentContentUpdater":true,"version":"1.2"}]]></TemplafySlideTemplateConfiguration>
</file>

<file path=customXml/item28.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29.xml><?xml version="1.0" encoding="utf-8"?>
<TemplafySlideTemplateConfiguration><![CDATA[{"documentContentValidatorConfiguration":{"enableDocumentContentValidator":false,"documentContentValidatorVersion":0},"elementsMetadata":[],"slideId":"636957680393408390","enableDocumentContentUpdater":true,"version":"1.2"}]]></TemplafySlideTemplateConfiguration>
</file>

<file path=customXml/item3.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30.xml><?xml version="1.0" encoding="utf-8"?>
<TemplafySlideFormConfiguration><![CDATA[{"formFields":[],"formDataEntries":[]}]]></TemplafySlideFormConfiguration>
</file>

<file path=customXml/item31.xml><?xml version="1.0" encoding="utf-8"?>
<TemplafySlideTemplateConfiguration><![CDATA[{"elementsMetadata":[],"enableDocumentContentUpdater":true,"documentContentValidatorConfiguration":{"enableDocumentContentValidator":false,"documentContentValidatorVersion":0},"slideId":"636837486366003040","version":"1.2"}]]></TemplafySlideTemplateConfiguration>
</file>

<file path=customXml/item32.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33.xml><?xml version="1.0" encoding="utf-8"?>
<TemplafySlideFormConfiguration><![CDATA[{"formFields":[],"formDataEntries":[]}]]></TemplafySlideFormConfiguration>
</file>

<file path=customXml/item34.xml><?xml version="1.0" encoding="utf-8"?>
<TemplafySlideFormConfiguration><![CDATA[{"formFields":[],"formDataEntries":[]}]]></TemplafySlideFormConfiguration>
</file>

<file path=customXml/item35.xml><?xml version="1.0" encoding="utf-8"?>
<TemplafySlideFormConfiguration><![CDATA[{"formFields":[],"formDataEntries":[]}]]></TemplafySlideFormConfiguration>
</file>

<file path=customXml/item36.xml><?xml version="1.0" encoding="utf-8"?>
<TemplafySlideFormConfiguration><![CDATA[{"formFields":[],"formDataEntries":[]}]]></TemplafySlideFormConfiguration>
</file>

<file path=customXml/item37.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38.xml><?xml version="1.0" encoding="utf-8"?>
<TemplafySlideFormConfiguration><![CDATA[{"formFields":[],"formDataEntries":[]}]]></TemplafySlideFormConfiguration>
</file>

<file path=customXml/item39.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4.xml><?xml version="1.0" encoding="utf-8"?>
<TemplafySlideTemplateConfiguration><![CDATA[{"documentContentValidatorConfiguration":{"enableDocumentContentValidator":false,"documentContentValidatorVersion":0},"elementsMetadata":[],"slideId":"636957682264213454","enableDocumentContentUpdater":true,"version":"1.2"}]]></TemplafySlideTemplateConfiguration>
</file>

<file path=customXml/item40.xml><?xml version="1.0" encoding="utf-8"?>
<TemplafySlideFormConfiguration><![CDATA[{"formFields":[],"formDataEntries":[]}]]></TemplafySlideFormConfiguration>
</file>

<file path=customXml/item41.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42.xml><?xml version="1.0" encoding="utf-8"?>
<TemplafySlideFormConfiguration><![CDATA[{"formFields":[],"formDataEntries":[]}]]></TemplafySlideFormConfiguration>
</file>

<file path=customXml/item43.xml><?xml version="1.0" encoding="utf-8"?>
<TemplafySlideFormConfiguration><![CDATA[{"formFields":[],"formDataEntries":[]}]]></TemplafySlideFormConfiguration>
</file>

<file path=customXml/item44.xml><?xml version="1.0" encoding="utf-8"?>
<TemplafySlideFormConfiguration><![CDATA[{"formFields":[],"formDataEntries":[]}]]></TemplafySlideFormConfiguration>
</file>

<file path=customXml/item5.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6.xml><?xml version="1.0" encoding="utf-8"?>
<TemplafySlideFormConfiguration><![CDATA[{"formFields":[],"formDataEntries":[]}]]></TemplafySlideFormConfiguration>
</file>

<file path=customXml/item7.xml><?xml version="1.0" encoding="utf-8"?>
<TemplafyTemplateConfiguration><![CDATA[{"elementsMetadata":[{"type":"shape","id":"2fce62a0-f28a-44e1-a519-0cbe37b25f7a","elementConfiguration":{"binding":"UserProfile.Offices.Workarea_{{DocumentLanguage}}","disableUpdates":false,"type":"text"}},{"type":"shape","id":"58465eeb-cfe0-4970-97ec-88179dc0a9c2","elementConfiguration":{"binding":"Form.Date","format":"{{DateFormats.GeneralDate}}","disableUpdates":false,"type":"date"}},{"type":"shape","id":"5020bdfb-1912-4d6d-a5c3-71b7da283692","elementConfiguration":{"binding":"Form.PresentationTitle","disableUpdates":false,"type":"text"}},{"type":"shape","id":"8d5b95d1-8a23-4044-9620-bf5e7305a170","elementConfiguration":{"binding":"UserProfile.Offices.Workarea_{{DocumentLanguage}}","disableUpdates":false,"type":"text"}},{"type":"shape","id":"79fbb3c3-dd89-47ef-91e9-e0bd2bb0942f","elementConfiguration":{"binding":"Form.Date","format":"{{DateFormats.GeneralDate}}","disableUpdates":false,"type":"date"}},{"type":"shape","id":"5e9447ba-0dff-46ec-ac33-540c046ca40a","elementConfiguration":{"binding":"Form.PresentationTitle","disableUpdates":false,"type":"text"}}],"transformationConfigurations":[{"language":"{{DocumentLanguage}}","disableUpdates":false,"type":"proofingLanguage"}],"enableDocumentContentUpdater":true,"templateName":"DTU Template 16_9 - Corporate red","templateDescription":"","version":"1.2"}]]></TemplafyTemplateConfiguration>
</file>

<file path=customXml/item8.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9.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Props1.xml><?xml version="1.0" encoding="utf-8"?>
<ds:datastoreItem xmlns:ds="http://schemas.openxmlformats.org/officeDocument/2006/customXml" ds:itemID="{8DB30C13-8DEA-4340-9D19-6F9AEB57ACAB}">
  <ds:schemaRefs/>
</ds:datastoreItem>
</file>

<file path=customXml/itemProps10.xml><?xml version="1.0" encoding="utf-8"?>
<ds:datastoreItem xmlns:ds="http://schemas.openxmlformats.org/officeDocument/2006/customXml" ds:itemID="{018B7846-90A5-4E6B-B5A0-E0BA2F6ABD7D}">
  <ds:schemaRefs/>
</ds:datastoreItem>
</file>

<file path=customXml/itemProps11.xml><?xml version="1.0" encoding="utf-8"?>
<ds:datastoreItem xmlns:ds="http://schemas.openxmlformats.org/officeDocument/2006/customXml" ds:itemID="{11FAAC39-0A3A-4CC2-A9C1-60940B78AE17}">
  <ds:schemaRefs/>
</ds:datastoreItem>
</file>

<file path=customXml/itemProps12.xml><?xml version="1.0" encoding="utf-8"?>
<ds:datastoreItem xmlns:ds="http://schemas.openxmlformats.org/officeDocument/2006/customXml" ds:itemID="{1449E5A2-292A-4B2F-8E2D-3B3E8D04EFB1}">
  <ds:schemaRefs/>
</ds:datastoreItem>
</file>

<file path=customXml/itemProps13.xml><?xml version="1.0" encoding="utf-8"?>
<ds:datastoreItem xmlns:ds="http://schemas.openxmlformats.org/officeDocument/2006/customXml" ds:itemID="{F4C08C7F-F953-44DE-ACDE-930692BDDB0F}">
  <ds:schemaRefs/>
</ds:datastoreItem>
</file>

<file path=customXml/itemProps14.xml><?xml version="1.0" encoding="utf-8"?>
<ds:datastoreItem xmlns:ds="http://schemas.openxmlformats.org/officeDocument/2006/customXml" ds:itemID="{8660AB89-308F-4A34-B01B-CC1A9333F1B1}">
  <ds:schemaRefs/>
</ds:datastoreItem>
</file>

<file path=customXml/itemProps15.xml><?xml version="1.0" encoding="utf-8"?>
<ds:datastoreItem xmlns:ds="http://schemas.openxmlformats.org/officeDocument/2006/customXml" ds:itemID="{C0EFC4C4-BAAD-4B15-8579-E8137791EBD1}">
  <ds:schemaRefs/>
</ds:datastoreItem>
</file>

<file path=customXml/itemProps16.xml><?xml version="1.0" encoding="utf-8"?>
<ds:datastoreItem xmlns:ds="http://schemas.openxmlformats.org/officeDocument/2006/customXml" ds:itemID="{C4803337-AA4E-474E-9C56-FC2340FE2080}">
  <ds:schemaRefs/>
</ds:datastoreItem>
</file>

<file path=customXml/itemProps17.xml><?xml version="1.0" encoding="utf-8"?>
<ds:datastoreItem xmlns:ds="http://schemas.openxmlformats.org/officeDocument/2006/customXml" ds:itemID="{02E7CCCE-613B-4CED-B813-E473EA1E01B2}">
  <ds:schemaRefs/>
</ds:datastoreItem>
</file>

<file path=customXml/itemProps18.xml><?xml version="1.0" encoding="utf-8"?>
<ds:datastoreItem xmlns:ds="http://schemas.openxmlformats.org/officeDocument/2006/customXml" ds:itemID="{417D4EDA-8EE0-49E9-A075-2DE33A58C3FC}">
  <ds:schemaRefs/>
</ds:datastoreItem>
</file>

<file path=customXml/itemProps19.xml><?xml version="1.0" encoding="utf-8"?>
<ds:datastoreItem xmlns:ds="http://schemas.openxmlformats.org/officeDocument/2006/customXml" ds:itemID="{66E53796-ADDE-4835-92AF-44B607F08052}">
  <ds:schemaRefs/>
</ds:datastoreItem>
</file>

<file path=customXml/itemProps2.xml><?xml version="1.0" encoding="utf-8"?>
<ds:datastoreItem xmlns:ds="http://schemas.openxmlformats.org/officeDocument/2006/customXml" ds:itemID="{E618FA3B-8A67-40AE-8AE5-229504AB69D3}">
  <ds:schemaRefs/>
</ds:datastoreItem>
</file>

<file path=customXml/itemProps20.xml><?xml version="1.0" encoding="utf-8"?>
<ds:datastoreItem xmlns:ds="http://schemas.openxmlformats.org/officeDocument/2006/customXml" ds:itemID="{FD8A7B7E-59F4-416A-BF51-B44F0040F553}">
  <ds:schemaRefs/>
</ds:datastoreItem>
</file>

<file path=customXml/itemProps21.xml><?xml version="1.0" encoding="utf-8"?>
<ds:datastoreItem xmlns:ds="http://schemas.openxmlformats.org/officeDocument/2006/customXml" ds:itemID="{2BDEF7B8-7723-4CA7-92B2-336F0FC0F3C2}">
  <ds:schemaRefs/>
</ds:datastoreItem>
</file>

<file path=customXml/itemProps22.xml><?xml version="1.0" encoding="utf-8"?>
<ds:datastoreItem xmlns:ds="http://schemas.openxmlformats.org/officeDocument/2006/customXml" ds:itemID="{BC30DA9F-BA6B-4D84-987D-3D917B18CE47}">
  <ds:schemaRefs/>
</ds:datastoreItem>
</file>

<file path=customXml/itemProps23.xml><?xml version="1.0" encoding="utf-8"?>
<ds:datastoreItem xmlns:ds="http://schemas.openxmlformats.org/officeDocument/2006/customXml" ds:itemID="{EB0B1EB2-57B0-4C17-9AB9-1045646D5149}">
  <ds:schemaRefs/>
</ds:datastoreItem>
</file>

<file path=customXml/itemProps24.xml><?xml version="1.0" encoding="utf-8"?>
<ds:datastoreItem xmlns:ds="http://schemas.openxmlformats.org/officeDocument/2006/customXml" ds:itemID="{ADE00AA6-2399-42A9-8681-A4DCDD9ECBDC}">
  <ds:schemaRefs/>
</ds:datastoreItem>
</file>

<file path=customXml/itemProps25.xml><?xml version="1.0" encoding="utf-8"?>
<ds:datastoreItem xmlns:ds="http://schemas.openxmlformats.org/officeDocument/2006/customXml" ds:itemID="{FCAE5359-70EB-43D5-B270-CCC392660D8F}">
  <ds:schemaRefs/>
</ds:datastoreItem>
</file>

<file path=customXml/itemProps26.xml><?xml version="1.0" encoding="utf-8"?>
<ds:datastoreItem xmlns:ds="http://schemas.openxmlformats.org/officeDocument/2006/customXml" ds:itemID="{05DC2B94-7C1B-4C14-83B0-9CD2A82C27E0}">
  <ds:schemaRefs/>
</ds:datastoreItem>
</file>

<file path=customXml/itemProps27.xml><?xml version="1.0" encoding="utf-8"?>
<ds:datastoreItem xmlns:ds="http://schemas.openxmlformats.org/officeDocument/2006/customXml" ds:itemID="{07FD7D87-9D93-45B5-911A-F9AC9EE1175F}">
  <ds:schemaRefs/>
</ds:datastoreItem>
</file>

<file path=customXml/itemProps28.xml><?xml version="1.0" encoding="utf-8"?>
<ds:datastoreItem xmlns:ds="http://schemas.openxmlformats.org/officeDocument/2006/customXml" ds:itemID="{A9F760E9-7253-4B0C-A47C-372BC40FCE5F}">
  <ds:schemaRefs/>
</ds:datastoreItem>
</file>

<file path=customXml/itemProps29.xml><?xml version="1.0" encoding="utf-8"?>
<ds:datastoreItem xmlns:ds="http://schemas.openxmlformats.org/officeDocument/2006/customXml" ds:itemID="{BF8E4185-2579-4D84-A138-7A21AD20C287}">
  <ds:schemaRefs/>
</ds:datastoreItem>
</file>

<file path=customXml/itemProps3.xml><?xml version="1.0" encoding="utf-8"?>
<ds:datastoreItem xmlns:ds="http://schemas.openxmlformats.org/officeDocument/2006/customXml" ds:itemID="{D474DB2B-0782-4195-8B41-1363BDC4611A}">
  <ds:schemaRefs/>
</ds:datastoreItem>
</file>

<file path=customXml/itemProps30.xml><?xml version="1.0" encoding="utf-8"?>
<ds:datastoreItem xmlns:ds="http://schemas.openxmlformats.org/officeDocument/2006/customXml" ds:itemID="{65F89455-9F57-4E1A-AC3B-CF00CFDC8891}">
  <ds:schemaRefs/>
</ds:datastoreItem>
</file>

<file path=customXml/itemProps31.xml><?xml version="1.0" encoding="utf-8"?>
<ds:datastoreItem xmlns:ds="http://schemas.openxmlformats.org/officeDocument/2006/customXml" ds:itemID="{E5957E33-0059-46CE-AE7B-582F67E40B53}">
  <ds:schemaRefs/>
</ds:datastoreItem>
</file>

<file path=customXml/itemProps32.xml><?xml version="1.0" encoding="utf-8"?>
<ds:datastoreItem xmlns:ds="http://schemas.openxmlformats.org/officeDocument/2006/customXml" ds:itemID="{EFCD3945-3294-4B6E-BA14-61CFFD641839}">
  <ds:schemaRefs/>
</ds:datastoreItem>
</file>

<file path=customXml/itemProps33.xml><?xml version="1.0" encoding="utf-8"?>
<ds:datastoreItem xmlns:ds="http://schemas.openxmlformats.org/officeDocument/2006/customXml" ds:itemID="{516A698C-A5B4-4F71-8B21-DB0230CB1611}">
  <ds:schemaRefs/>
</ds:datastoreItem>
</file>

<file path=customXml/itemProps34.xml><?xml version="1.0" encoding="utf-8"?>
<ds:datastoreItem xmlns:ds="http://schemas.openxmlformats.org/officeDocument/2006/customXml" ds:itemID="{B7712A15-902D-4F87-9FE7-5811D427994E}">
  <ds:schemaRefs/>
</ds:datastoreItem>
</file>

<file path=customXml/itemProps35.xml><?xml version="1.0" encoding="utf-8"?>
<ds:datastoreItem xmlns:ds="http://schemas.openxmlformats.org/officeDocument/2006/customXml" ds:itemID="{C0341C43-915F-4F91-AFD9-0E8BC576D75D}">
  <ds:schemaRefs/>
</ds:datastoreItem>
</file>

<file path=customXml/itemProps36.xml><?xml version="1.0" encoding="utf-8"?>
<ds:datastoreItem xmlns:ds="http://schemas.openxmlformats.org/officeDocument/2006/customXml" ds:itemID="{3EB1C4E2-D387-4E1B-A19B-5C5B66EEF3A1}">
  <ds:schemaRefs/>
</ds:datastoreItem>
</file>

<file path=customXml/itemProps37.xml><?xml version="1.0" encoding="utf-8"?>
<ds:datastoreItem xmlns:ds="http://schemas.openxmlformats.org/officeDocument/2006/customXml" ds:itemID="{7B960112-46CF-41FC-9D0B-75D85E854D88}">
  <ds:schemaRefs/>
</ds:datastoreItem>
</file>

<file path=customXml/itemProps38.xml><?xml version="1.0" encoding="utf-8"?>
<ds:datastoreItem xmlns:ds="http://schemas.openxmlformats.org/officeDocument/2006/customXml" ds:itemID="{6EA1113B-0389-4E40-AAE8-AE017F5646BD}">
  <ds:schemaRefs/>
</ds:datastoreItem>
</file>

<file path=customXml/itemProps39.xml><?xml version="1.0" encoding="utf-8"?>
<ds:datastoreItem xmlns:ds="http://schemas.openxmlformats.org/officeDocument/2006/customXml" ds:itemID="{E15725F5-A825-4315-8B7A-12A35F33331F}">
  <ds:schemaRefs/>
</ds:datastoreItem>
</file>

<file path=customXml/itemProps4.xml><?xml version="1.0" encoding="utf-8"?>
<ds:datastoreItem xmlns:ds="http://schemas.openxmlformats.org/officeDocument/2006/customXml" ds:itemID="{B30A78E7-315B-4170-8116-72928D1FEAD9}">
  <ds:schemaRefs/>
</ds:datastoreItem>
</file>

<file path=customXml/itemProps40.xml><?xml version="1.0" encoding="utf-8"?>
<ds:datastoreItem xmlns:ds="http://schemas.openxmlformats.org/officeDocument/2006/customXml" ds:itemID="{47B3D115-B122-43A7-B0C4-FFA7631B48E0}">
  <ds:schemaRefs/>
</ds:datastoreItem>
</file>

<file path=customXml/itemProps41.xml><?xml version="1.0" encoding="utf-8"?>
<ds:datastoreItem xmlns:ds="http://schemas.openxmlformats.org/officeDocument/2006/customXml" ds:itemID="{DD3D7DA0-84E1-4F28-A494-9D00F2E1A62D}">
  <ds:schemaRefs/>
</ds:datastoreItem>
</file>

<file path=customXml/itemProps42.xml><?xml version="1.0" encoding="utf-8"?>
<ds:datastoreItem xmlns:ds="http://schemas.openxmlformats.org/officeDocument/2006/customXml" ds:itemID="{8DF83EC7-7386-430E-BD16-A20A2280B96C}">
  <ds:schemaRefs/>
</ds:datastoreItem>
</file>

<file path=customXml/itemProps43.xml><?xml version="1.0" encoding="utf-8"?>
<ds:datastoreItem xmlns:ds="http://schemas.openxmlformats.org/officeDocument/2006/customXml" ds:itemID="{1BDFC27E-01EF-411F-A08E-E07AEFEF1763}">
  <ds:schemaRefs/>
</ds:datastoreItem>
</file>

<file path=customXml/itemProps44.xml><?xml version="1.0" encoding="utf-8"?>
<ds:datastoreItem xmlns:ds="http://schemas.openxmlformats.org/officeDocument/2006/customXml" ds:itemID="{2095F8B8-8FDA-45C6-A127-D78E8890913E}">
  <ds:schemaRefs/>
</ds:datastoreItem>
</file>

<file path=customXml/itemProps5.xml><?xml version="1.0" encoding="utf-8"?>
<ds:datastoreItem xmlns:ds="http://schemas.openxmlformats.org/officeDocument/2006/customXml" ds:itemID="{9346AAE0-882C-4038-A05F-2C8783874429}">
  <ds:schemaRefs/>
</ds:datastoreItem>
</file>

<file path=customXml/itemProps6.xml><?xml version="1.0" encoding="utf-8"?>
<ds:datastoreItem xmlns:ds="http://schemas.openxmlformats.org/officeDocument/2006/customXml" ds:itemID="{56C8BFB2-A911-4310-9D4A-421D773FAFA6}">
  <ds:schemaRefs/>
</ds:datastoreItem>
</file>

<file path=customXml/itemProps7.xml><?xml version="1.0" encoding="utf-8"?>
<ds:datastoreItem xmlns:ds="http://schemas.openxmlformats.org/officeDocument/2006/customXml" ds:itemID="{1334258C-C3E7-4029-A615-C886A240FB15}">
  <ds:schemaRefs/>
</ds:datastoreItem>
</file>

<file path=customXml/itemProps8.xml><?xml version="1.0" encoding="utf-8"?>
<ds:datastoreItem xmlns:ds="http://schemas.openxmlformats.org/officeDocument/2006/customXml" ds:itemID="{4CCAC5F2-137E-4F0E-9BF7-EBE725CDF86A}">
  <ds:schemaRefs/>
</ds:datastoreItem>
</file>

<file path=customXml/itemProps9.xml><?xml version="1.0" encoding="utf-8"?>
<ds:datastoreItem xmlns:ds="http://schemas.openxmlformats.org/officeDocument/2006/customXml" ds:itemID="{0F091910-CF8C-4509-909A-C2DA201712D8}">
  <ds:schemaRefs/>
</ds:datastoreItem>
</file>

<file path=docProps/app.xml><?xml version="1.0" encoding="utf-8"?>
<Properties xmlns="http://schemas.openxmlformats.org/officeDocument/2006/extended-properties" xmlns:vt="http://schemas.openxmlformats.org/officeDocument/2006/docPropsVTypes">
  <Template>blank</Template>
  <TotalTime>2968</TotalTime>
  <Words>1491</Words>
  <Application>Microsoft Office PowerPoint</Application>
  <PresentationFormat>Brugerdefineret</PresentationFormat>
  <Paragraphs>244</Paragraphs>
  <Slides>31</Slides>
  <Notes>1</Notes>
  <HiddenSlides>1</HiddenSlides>
  <MMClips>0</MMClips>
  <ScaleCrop>false</ScaleCrop>
  <HeadingPairs>
    <vt:vector size="6" baseType="variant">
      <vt:variant>
        <vt:lpstr>Benyttede skrifttyper</vt:lpstr>
      </vt:variant>
      <vt:variant>
        <vt:i4>6</vt:i4>
      </vt:variant>
      <vt:variant>
        <vt:lpstr>Tema</vt:lpstr>
      </vt:variant>
      <vt:variant>
        <vt:i4>5</vt:i4>
      </vt:variant>
      <vt:variant>
        <vt:lpstr>Slidetitler</vt:lpstr>
      </vt:variant>
      <vt:variant>
        <vt:i4>31</vt:i4>
      </vt:variant>
    </vt:vector>
  </HeadingPairs>
  <TitlesOfParts>
    <vt:vector size="42" baseType="lpstr">
      <vt:lpstr>Arial</vt:lpstr>
      <vt:lpstr>Calibri</vt:lpstr>
      <vt:lpstr>Gill Sans MT</vt:lpstr>
      <vt:lpstr>Questa-Regular</vt:lpstr>
      <vt:lpstr>Verdana</vt:lpstr>
      <vt:lpstr>Wingdings</vt:lpstr>
      <vt:lpstr>Blank</vt:lpstr>
      <vt:lpstr>1_Blank</vt:lpstr>
      <vt:lpstr>2_Blank</vt:lpstr>
      <vt:lpstr>3_Blank</vt:lpstr>
      <vt:lpstr>4_Blank</vt:lpstr>
      <vt:lpstr>PowerPoint-præsentation</vt:lpstr>
      <vt:lpstr>DUU 3. maj 2024 </vt:lpstr>
      <vt:lpstr>DAGSORDEN</vt:lpstr>
      <vt:lpstr>Delprojekt  Struktur</vt:lpstr>
      <vt:lpstr>Hvornår kan vi begynde at give de studerende et innovationsmindset?    Hvordan skal rollerne fordeles mellem innovationseksperter og faglige eksperter?        </vt:lpstr>
      <vt:lpstr>Trivsel</vt:lpstr>
      <vt:lpstr>Trivselstemaer  </vt:lpstr>
      <vt:lpstr>Det videre arbejde</vt:lpstr>
      <vt:lpstr>PowerPoint-præsentation</vt:lpstr>
      <vt:lpstr>Regelsanering og regelkommunikation</vt:lpstr>
      <vt:lpstr>Sense of belonging og studieidentitet </vt:lpstr>
      <vt:lpstr>VISION</vt:lpstr>
      <vt:lpstr>Alle mand på dæk! – underviserne skal også med</vt:lpstr>
      <vt:lpstr>Diversitet og inklusion</vt:lpstr>
      <vt:lpstr>Spørgsmål og input til arbejdsgruppen</vt:lpstr>
      <vt:lpstr>Trivsel  - status fra gruppen</vt:lpstr>
      <vt:lpstr>PowerPoint-præsentation</vt:lpstr>
      <vt:lpstr>  Førsteårsprøven på diplomingeniøruddannelsen  </vt:lpstr>
      <vt:lpstr>§ 17. Universitetet fastsætter i studieordningen for bacheloruddannelsen, hvilke prøver den studerende skal deltage i inden udgangen af det første studieår efter studiestart (førsteårsprøven). Den studerende skal senest bestå de prøver, som indgår i førsteårsprøven, inden udgangen af den studerendes andet studieår efter studiestart, jf. dog stk. 2, for at den studerende kan fortsætte uddannelsen. Stk. 2. Universitetet kan fastsætte i studieordningen, at førsteårsprøven skal være bestået inden udgangen af første studieår efter studiestart, for at den studerende kan fortsætte uddannelsen. Stk. 3. Reglerne i stk. 1 og 2 gælder uanset, om den studerende har gennemført 3 prøveforsøg </vt:lpstr>
      <vt:lpstr>Inden udgangen af sit første studieår skal den studerende have bestået minimum 30 ECTS for at kunne fortsætte på uddannelsen.   Pointene skal være bestået blandt kurserne på første studieår angivet i den studerendes studieordning.   Kravet gælder, uanset hvor mange eksamensforsøg den studerende har brugt i de kurser, der er taget i det pågældende studieår.     Nb. studerende der har fået merit for kurser på første studieår, skal kun bestå de resterende ECTS, der mangler, for at have bestået førsteårsprøven.</vt:lpstr>
      <vt:lpstr>PowerPoint-præsentation</vt:lpstr>
      <vt:lpstr>PowerPoint-præsentation</vt:lpstr>
      <vt:lpstr>PowerPoint-præsentation</vt:lpstr>
      <vt:lpstr>I dag er det ikke defineret hvilke kurser de 30 ECTS skal dække over, udover at det skal være blandt kurserne på 1. og 2. semester af uddannelsen    DUU bedes drøfte hvorvidt MAM skal indgå i førsteårsprøven </vt:lpstr>
      <vt:lpstr> For      l mod</vt:lpstr>
      <vt:lpstr>Studiestart 2024</vt:lpstr>
      <vt:lpstr>PowerPoint-præsentation</vt:lpstr>
      <vt:lpstr>Spørgsmål og drøftelse</vt:lpstr>
      <vt:lpstr>Meddelelser</vt:lpstr>
      <vt:lpstr>Meddelelser </vt:lpstr>
      <vt:lpstr>Eventuelt</vt:lpstr>
    </vt:vector>
  </TitlesOfParts>
  <Company>TECHNICAL UNIVERSITY OF DENMARK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ChatGPT:  What now?</dc:title>
  <dc:creator>Philip John Binning</dc:creator>
  <cp:lastModifiedBy>Christina Boje Johannsen</cp:lastModifiedBy>
  <cp:revision>155</cp:revision>
  <dcterms:created xsi:type="dcterms:W3CDTF">2023-02-05T15:59:42Z</dcterms:created>
  <dcterms:modified xsi:type="dcterms:W3CDTF">2024-06-06T06:51:16Z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IsCodeFreeTemplate">
    <vt:lpwstr>True</vt:lpwstr>
  </property>
  <property fmtid="{D5CDD505-2E9C-101B-9397-08002B2CF9AE}" pid="3" name="TemplafyTenantId">
    <vt:lpwstr>dtu</vt:lpwstr>
  </property>
  <property fmtid="{D5CDD505-2E9C-101B-9397-08002B2CF9AE}" pid="4" name="TemplafyTemplateId">
    <vt:lpwstr>636784030496976655</vt:lpwstr>
  </property>
  <property fmtid="{D5CDD505-2E9C-101B-9397-08002B2CF9AE}" pid="5" name="TemplafyUserProfileId">
    <vt:lpwstr>637002425498220116</vt:lpwstr>
  </property>
  <property fmtid="{D5CDD505-2E9C-101B-9397-08002B2CF9AE}" pid="6" name="TemplafyLanguageCode">
    <vt:lpwstr>da-DK</vt:lpwstr>
  </property>
</Properties>
</file>