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22"/>
    <p:sldMasterId id="2147483678" r:id="rId23"/>
    <p:sldMasterId id="2147483691" r:id="rId24"/>
    <p:sldMasterId id="2147483704" r:id="rId25"/>
    <p:sldMasterId id="2147483717" r:id="rId26"/>
    <p:sldMasterId id="2147483730" r:id="rId27"/>
    <p:sldMasterId id="2147483742" r:id="rId28"/>
  </p:sldMasterIdLst>
  <p:notesMasterIdLst>
    <p:notesMasterId r:id="rId56"/>
  </p:notesMasterIdLst>
  <p:handoutMasterIdLst>
    <p:handoutMasterId r:id="rId57"/>
  </p:handoutMasterIdLst>
  <p:sldIdLst>
    <p:sldId id="256" r:id="rId29"/>
    <p:sldId id="276" r:id="rId30"/>
    <p:sldId id="261" r:id="rId31"/>
    <p:sldId id="262" r:id="rId32"/>
    <p:sldId id="267" r:id="rId33"/>
    <p:sldId id="287" r:id="rId34"/>
    <p:sldId id="331" r:id="rId35"/>
    <p:sldId id="337" r:id="rId36"/>
    <p:sldId id="336" r:id="rId37"/>
    <p:sldId id="335" r:id="rId38"/>
    <p:sldId id="334" r:id="rId39"/>
    <p:sldId id="332" r:id="rId40"/>
    <p:sldId id="333" r:id="rId41"/>
    <p:sldId id="338" r:id="rId42"/>
    <p:sldId id="339" r:id="rId43"/>
    <p:sldId id="260" r:id="rId44"/>
    <p:sldId id="257" r:id="rId45"/>
    <p:sldId id="263" r:id="rId46"/>
    <p:sldId id="341" r:id="rId47"/>
    <p:sldId id="278" r:id="rId48"/>
    <p:sldId id="279" r:id="rId49"/>
    <p:sldId id="280" r:id="rId50"/>
    <p:sldId id="271" r:id="rId51"/>
    <p:sldId id="264" r:id="rId52"/>
    <p:sldId id="272" r:id="rId53"/>
    <p:sldId id="275" r:id="rId54"/>
    <p:sldId id="342" r:id="rId55"/>
  </p:sldIdLst>
  <p:sldSz cx="12190413" cy="6858000"/>
  <p:notesSz cx="6858000" cy="9144000"/>
  <p:custDataLst>
    <p:tags r:id="rId58"/>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990000"/>
    <a:srgbClr val="000000"/>
    <a:srgbClr val="FFCC00"/>
    <a:srgbClr val="FF6600"/>
    <a:srgbClr val="FF0099"/>
    <a:srgbClr val="CC3399"/>
    <a:srgbClr val="660066"/>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098" autoAdjust="0"/>
  </p:normalViewPr>
  <p:slideViewPr>
    <p:cSldViewPr showGuides="1">
      <p:cViewPr varScale="1">
        <p:scale>
          <a:sx n="91" d="100"/>
          <a:sy n="91" d="100"/>
        </p:scale>
        <p:origin x="278" y="72"/>
      </p:cViewPr>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5.xml"/><Relationship Id="rId39" Type="http://schemas.openxmlformats.org/officeDocument/2006/relationships/slide" Target="slides/slide11.xml"/><Relationship Id="rId21" Type="http://schemas.openxmlformats.org/officeDocument/2006/relationships/customXml" Target="../customXml/item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xml"/><Relationship Id="rId11" Type="http://schemas.openxmlformats.org/officeDocument/2006/relationships/customXml" Target="../customXml/item11.xml"/><Relationship Id="rId24" Type="http://schemas.openxmlformats.org/officeDocument/2006/relationships/slideMaster" Target="slideMasters/slideMaster3.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tags" Target="tags/tag1.xml"/><Relationship Id="rId5" Type="http://schemas.openxmlformats.org/officeDocument/2006/relationships/customXml" Target="../customXml/item5.xml"/><Relationship Id="rId61"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slideMaster" Target="slideMasters/slideMaster1.xml"/><Relationship Id="rId27" Type="http://schemas.openxmlformats.org/officeDocument/2006/relationships/slideMaster" Target="slideMasters/slideMaster6.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slide" Target="slides/slide2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4.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2.xml"/><Relationship Id="rId28" Type="http://schemas.openxmlformats.org/officeDocument/2006/relationships/slideMaster" Target="slideMasters/slideMaster7.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handoutMaster" Target="handoutMasters/handoutMaster1.xml"/><Relationship Id="rId10" Type="http://schemas.openxmlformats.org/officeDocument/2006/relationships/customXml" Target="../customXml/item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6052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69183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 16 instituter</a:t>
            </a:r>
          </a:p>
          <a:p>
            <a:r>
              <a:rPr lang="en-US" dirty="0"/>
              <a:t>2 </a:t>
            </a:r>
            <a:r>
              <a:rPr lang="en-US" dirty="0" err="1"/>
              <a:t>centre</a:t>
            </a:r>
            <a:r>
              <a:rPr lang="en-US" dirty="0"/>
              <a:t> – </a:t>
            </a:r>
            <a:r>
              <a:rPr lang="en-US" dirty="0" err="1"/>
              <a:t>nanolab</a:t>
            </a:r>
            <a:r>
              <a:rPr lang="en-US" dirty="0"/>
              <a:t>, </a:t>
            </a:r>
            <a:r>
              <a:rPr lang="en-US" dirty="0" err="1"/>
              <a:t>entrepreneurskab</a:t>
            </a:r>
            <a:endParaRPr lang="en-US" dirty="0"/>
          </a:p>
          <a:p>
            <a:r>
              <a:rPr lang="en-US" dirty="0"/>
              <a:t>5 </a:t>
            </a:r>
            <a:r>
              <a:rPr lang="en-US" dirty="0" err="1"/>
              <a:t>adm</a:t>
            </a:r>
            <a:r>
              <a:rPr lang="en-US" dirty="0"/>
              <a:t> </a:t>
            </a:r>
            <a:r>
              <a:rPr lang="en-US" dirty="0" err="1"/>
              <a:t>enheder</a:t>
            </a:r>
            <a:r>
              <a:rPr lang="en-US" dirty="0"/>
              <a:t>: AHR, AIT, AKM, AUS, CAS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91296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0.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Klik for at redigere titeltypografien i masteren</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a:t>Klik for at redigere undertiteltypografien i masteren</a:t>
            </a:r>
            <a:endParaRPr lang="en-GB" noProof="0" dirty="0"/>
          </a:p>
        </p:txBody>
      </p:sp>
      <p:sp>
        <p:nvSpPr>
          <p:cNvPr id="6" name="Date Placeholder 5">
            <a:extLst>
              <a:ext uri="{FF2B5EF4-FFF2-40B4-BE49-F238E27FC236}">
                <a16:creationId xmlns:a16="http://schemas.microsoft.com/office/drawing/2014/main" id="{E58E75EC-EF76-589D-0066-5EFD32568BC1}"/>
              </a:ext>
            </a:extLst>
          </p:cNvPr>
          <p:cNvSpPr>
            <a:spLocks noGrp="1"/>
          </p:cNvSpPr>
          <p:nvPr>
            <p:ph type="dt" sz="half" idx="10"/>
          </p:nvPr>
        </p:nvSpPr>
        <p:spPr/>
        <p:txBody>
          <a:bodyPr/>
          <a:lstStyle/>
          <a:p>
            <a:fld id="{16BE3827-94F1-4E0D-8631-B6091A11C53B}" type="datetime1">
              <a:rPr lang="da-DK" smtClean="0"/>
              <a:t>01-12-2025</a:t>
            </a:fld>
            <a:endParaRPr lang="en-GB"/>
          </a:p>
        </p:txBody>
      </p:sp>
      <p:sp>
        <p:nvSpPr>
          <p:cNvPr id="7" name="Footer Placeholder 6">
            <a:extLst>
              <a:ext uri="{FF2B5EF4-FFF2-40B4-BE49-F238E27FC236}">
                <a16:creationId xmlns:a16="http://schemas.microsoft.com/office/drawing/2014/main" id="{6763D84D-6ED3-F4CB-D6ED-4CFB218D023A}"/>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8" name="Slide Number Placeholder 7">
            <a:extLst>
              <a:ext uri="{FF2B5EF4-FFF2-40B4-BE49-F238E27FC236}">
                <a16:creationId xmlns:a16="http://schemas.microsoft.com/office/drawing/2014/main" id="{4CB2228E-DECD-A1FF-31EB-394A357969E2}"/>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fld id="{6A91F36A-55AD-45B0-8FAD-CE750882480F}" type="datetime1">
              <a:rPr lang="da-DK" smtClean="0"/>
              <a:t>01-12-2025</a:t>
            </a:fld>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r>
              <a:rPr lang="da-DK"/>
              <a:t>Midtvejsevaluering af DTU Uddannelsesprocessen. Opfølgning</a:t>
            </a:r>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fld id="{780CA545-C664-4774-9BAA-084ECD1CCE19}" type="datetime1">
              <a:rPr lang="da-DK" smtClean="0"/>
              <a:t>01-12-2025</a:t>
            </a:fld>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r>
              <a:rPr lang="da-DK"/>
              <a:t>Midtvejsevaluering af DTU Uddannelsesprocessen. Opfølgning</a:t>
            </a:r>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en-US" noProof="0"/>
              <a:t>Click to edit Master subtitle style</a:t>
            </a:r>
            <a:endParaRPr lang="en-GB" noProof="0" dirty="0"/>
          </a:p>
        </p:txBody>
      </p:sp>
      <p:sp>
        <p:nvSpPr>
          <p:cNvPr id="6" name="Date Placeholder 5">
            <a:extLst>
              <a:ext uri="{FF2B5EF4-FFF2-40B4-BE49-F238E27FC236}">
                <a16:creationId xmlns:a16="http://schemas.microsoft.com/office/drawing/2014/main" id="{E58E75EC-EF76-589D-0066-5EFD32568BC1}"/>
              </a:ext>
            </a:extLst>
          </p:cNvPr>
          <p:cNvSpPr>
            <a:spLocks noGrp="1"/>
          </p:cNvSpPr>
          <p:nvPr>
            <p:ph type="dt" sz="half" idx="10"/>
          </p:nvPr>
        </p:nvSpPr>
        <p:spPr/>
        <p:txBody>
          <a:bodyPr/>
          <a:lstStyle>
            <a:lvl1pPr>
              <a:defRPr/>
            </a:lvl1pPr>
          </a:lstStyle>
          <a:p>
            <a:fld id="{D86C9D22-A136-4886-825E-AF8EF948C35D}" type="datetime1">
              <a:rPr lang="da-DK" smtClean="0"/>
              <a:t>01-12-2025</a:t>
            </a:fld>
            <a:endParaRPr lang="en-GB" dirty="0"/>
          </a:p>
        </p:txBody>
      </p:sp>
      <p:sp>
        <p:nvSpPr>
          <p:cNvPr id="7" name="Footer Placeholder 6">
            <a:extLst>
              <a:ext uri="{FF2B5EF4-FFF2-40B4-BE49-F238E27FC236}">
                <a16:creationId xmlns:a16="http://schemas.microsoft.com/office/drawing/2014/main" id="{6763D84D-6ED3-F4CB-D6ED-4CFB218D023A}"/>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8" name="Slide Number Placeholder 7">
            <a:extLst>
              <a:ext uri="{FF2B5EF4-FFF2-40B4-BE49-F238E27FC236}">
                <a16:creationId xmlns:a16="http://schemas.microsoft.com/office/drawing/2014/main" id="{4CB2228E-DECD-A1FF-31EB-394A357969E2}"/>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4724824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en-US" noProof="0"/>
              <a:t>Click to edit Master subtitle style</a:t>
            </a:r>
            <a:endParaRPr lang="en-GB" noProof="0" dirty="0"/>
          </a:p>
        </p:txBody>
      </p:sp>
      <p:sp>
        <p:nvSpPr>
          <p:cNvPr id="5" name="Date Placeholder 4">
            <a:extLst>
              <a:ext uri="{FF2B5EF4-FFF2-40B4-BE49-F238E27FC236}">
                <a16:creationId xmlns:a16="http://schemas.microsoft.com/office/drawing/2014/main" id="{9C26E83F-35F3-7C0A-C83E-AFDCA346710E}"/>
              </a:ext>
            </a:extLst>
          </p:cNvPr>
          <p:cNvSpPr>
            <a:spLocks noGrp="1"/>
          </p:cNvSpPr>
          <p:nvPr>
            <p:ph type="dt" sz="half" idx="10"/>
          </p:nvPr>
        </p:nvSpPr>
        <p:spPr/>
        <p:txBody>
          <a:bodyPr/>
          <a:lstStyle>
            <a:lvl1pPr>
              <a:defRPr/>
            </a:lvl1pPr>
          </a:lstStyle>
          <a:p>
            <a:fld id="{38C582F8-9D3A-44D7-B268-B03D907AB132}" type="datetime1">
              <a:rPr lang="da-DK" smtClean="0"/>
              <a:t>01-12-2025</a:t>
            </a:fld>
            <a:endParaRPr lang="en-GB" dirty="0"/>
          </a:p>
        </p:txBody>
      </p:sp>
      <p:sp>
        <p:nvSpPr>
          <p:cNvPr id="6" name="Footer Placeholder 5">
            <a:extLst>
              <a:ext uri="{FF2B5EF4-FFF2-40B4-BE49-F238E27FC236}">
                <a16:creationId xmlns:a16="http://schemas.microsoft.com/office/drawing/2014/main" id="{3099C46A-00A5-B620-01F4-AB9FA3E67776}"/>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7" name="Slide Number Placeholder 6">
            <a:extLst>
              <a:ext uri="{FF2B5EF4-FFF2-40B4-BE49-F238E27FC236}">
                <a16:creationId xmlns:a16="http://schemas.microsoft.com/office/drawing/2014/main" id="{C812648B-3179-ABFE-F3AA-427613837574}"/>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943365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1774800" y="1706400"/>
            <a:ext cx="9312374"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9">
            <a:extLst>
              <a:ext uri="{FF2B5EF4-FFF2-40B4-BE49-F238E27FC236}">
                <a16:creationId xmlns:a16="http://schemas.microsoft.com/office/drawing/2014/main" id="{209954EC-B8D9-8075-FC9F-D3764E46CED4}"/>
              </a:ext>
            </a:extLst>
          </p:cNvPr>
          <p:cNvSpPr>
            <a:spLocks noGrp="1"/>
          </p:cNvSpPr>
          <p:nvPr>
            <p:ph type="dt" sz="half" idx="10"/>
          </p:nvPr>
        </p:nvSpPr>
        <p:spPr/>
        <p:txBody>
          <a:bodyPr/>
          <a:lstStyle>
            <a:lvl1pPr>
              <a:defRPr/>
            </a:lvl1pPr>
          </a:lstStyle>
          <a:p>
            <a:fld id="{1EC8ED96-738F-4B52-B985-25688735A34A}" type="datetime1">
              <a:rPr lang="da-DK" smtClean="0"/>
              <a:t>01-12-2025</a:t>
            </a:fld>
            <a:endParaRPr lang="en-GB" dirty="0"/>
          </a:p>
        </p:txBody>
      </p:sp>
      <p:sp>
        <p:nvSpPr>
          <p:cNvPr id="11" name="Footer Placeholder 10">
            <a:extLst>
              <a:ext uri="{FF2B5EF4-FFF2-40B4-BE49-F238E27FC236}">
                <a16:creationId xmlns:a16="http://schemas.microsoft.com/office/drawing/2014/main" id="{CCFBBF02-CCAC-D246-2188-663E067FE9ED}"/>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12" name="Slide Number Placeholder 11">
            <a:extLst>
              <a:ext uri="{FF2B5EF4-FFF2-40B4-BE49-F238E27FC236}">
                <a16:creationId xmlns:a16="http://schemas.microsoft.com/office/drawing/2014/main" id="{48AD440C-0797-9C1A-F3D9-3529DA26E350}"/>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873866461"/>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13775E03-BE23-9277-8686-60549E4E73BE}"/>
              </a:ext>
            </a:extLst>
          </p:cNvPr>
          <p:cNvSpPr>
            <a:spLocks noGrp="1"/>
          </p:cNvSpPr>
          <p:nvPr>
            <p:ph type="dt" sz="half" idx="12"/>
          </p:nvPr>
        </p:nvSpPr>
        <p:spPr/>
        <p:txBody>
          <a:bodyPr/>
          <a:lstStyle>
            <a:lvl1pPr>
              <a:defRPr/>
            </a:lvl1pPr>
          </a:lstStyle>
          <a:p>
            <a:fld id="{65D83D76-C000-4A76-B6FF-9EFF5E3D3FFE}" type="datetime1">
              <a:rPr lang="da-DK" smtClean="0"/>
              <a:t>01-12-2025</a:t>
            </a:fld>
            <a:endParaRPr lang="en-GB" dirty="0"/>
          </a:p>
        </p:txBody>
      </p:sp>
    </p:spTree>
    <p:extLst>
      <p:ext uri="{BB962C8B-B14F-4D97-AF65-F5344CB8AC3E}">
        <p14:creationId xmlns:p14="http://schemas.microsoft.com/office/powerpoint/2010/main" val="4048166991"/>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8906AB93-5959-29D5-C0C8-6B37FCF5F141}"/>
              </a:ext>
            </a:extLst>
          </p:cNvPr>
          <p:cNvSpPr>
            <a:spLocks noGrp="1"/>
          </p:cNvSpPr>
          <p:nvPr>
            <p:ph type="dt" sz="half" idx="17"/>
          </p:nvPr>
        </p:nvSpPr>
        <p:spPr/>
        <p:txBody>
          <a:bodyPr/>
          <a:lstStyle/>
          <a:p>
            <a:fld id="{0A9E7EBA-0C78-4A67-8135-10CF057E8C95}" type="datetime1">
              <a:rPr lang="da-DK" smtClean="0"/>
              <a:t>01-12-2025</a:t>
            </a:fld>
            <a:endParaRPr lang="en-GB"/>
          </a:p>
        </p:txBody>
      </p:sp>
    </p:spTree>
    <p:extLst>
      <p:ext uri="{BB962C8B-B14F-4D97-AF65-F5344CB8AC3E}">
        <p14:creationId xmlns:p14="http://schemas.microsoft.com/office/powerpoint/2010/main" val="413220315"/>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77445D79-EFF9-98D6-B066-40CEED6C2E2A}"/>
              </a:ext>
            </a:extLst>
          </p:cNvPr>
          <p:cNvSpPr>
            <a:spLocks noGrp="1"/>
          </p:cNvSpPr>
          <p:nvPr>
            <p:ph type="dt" sz="half" idx="17"/>
          </p:nvPr>
        </p:nvSpPr>
        <p:spPr/>
        <p:txBody>
          <a:bodyPr/>
          <a:lstStyle/>
          <a:p>
            <a:fld id="{AB2EA9CE-7194-4758-86BC-16F9A0883AEE}" type="datetime1">
              <a:rPr lang="da-DK" smtClean="0"/>
              <a:t>01-12-2025</a:t>
            </a:fld>
            <a:endParaRPr lang="en-GB"/>
          </a:p>
        </p:txBody>
      </p:sp>
    </p:spTree>
    <p:extLst>
      <p:ext uri="{BB962C8B-B14F-4D97-AF65-F5344CB8AC3E}">
        <p14:creationId xmlns:p14="http://schemas.microsoft.com/office/powerpoint/2010/main" val="1400686060"/>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a:t>Click to add title one line</a:t>
            </a:r>
            <a:endParaRPr lang="en-GB" dirty="0"/>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da-DK"/>
              <a:t>Midtvejsevaluering af DTU Uddannelsesprocessen. Opfølgning</a:t>
            </a:r>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
        <p:nvSpPr>
          <p:cNvPr id="5" name="Date Placeholder 4">
            <a:extLst>
              <a:ext uri="{FF2B5EF4-FFF2-40B4-BE49-F238E27FC236}">
                <a16:creationId xmlns:a16="http://schemas.microsoft.com/office/drawing/2014/main" id="{68CDBA22-AE55-C68A-132F-A826D0B0C740}"/>
              </a:ext>
            </a:extLst>
          </p:cNvPr>
          <p:cNvSpPr>
            <a:spLocks noGrp="1"/>
          </p:cNvSpPr>
          <p:nvPr>
            <p:ph type="dt" sz="half" idx="25"/>
          </p:nvPr>
        </p:nvSpPr>
        <p:spPr/>
        <p:txBody>
          <a:bodyPr/>
          <a:lstStyle/>
          <a:p>
            <a:fld id="{36B83B94-9860-489A-A873-3DE5E6E98FDC}" type="datetime1">
              <a:rPr lang="da-DK" smtClean="0"/>
              <a:t>01-12-2025</a:t>
            </a:fld>
            <a:endParaRPr lang="en-GB"/>
          </a:p>
        </p:txBody>
      </p:sp>
    </p:spTree>
    <p:extLst>
      <p:ext uri="{BB962C8B-B14F-4D97-AF65-F5344CB8AC3E}">
        <p14:creationId xmlns:p14="http://schemas.microsoft.com/office/powerpoint/2010/main" val="3911838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US"/>
              <a:t>Click to edit Master title style</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3" name="Date Placeholder 2">
            <a:extLst>
              <a:ext uri="{FF2B5EF4-FFF2-40B4-BE49-F238E27FC236}">
                <a16:creationId xmlns:a16="http://schemas.microsoft.com/office/drawing/2014/main" id="{A2A33A1D-DD6A-46E6-9477-D1471332CB16}"/>
              </a:ext>
            </a:extLst>
          </p:cNvPr>
          <p:cNvSpPr>
            <a:spLocks noGrp="1"/>
          </p:cNvSpPr>
          <p:nvPr>
            <p:ph type="dt" sz="half" idx="12"/>
          </p:nvPr>
        </p:nvSpPr>
        <p:spPr/>
        <p:txBody>
          <a:bodyPr/>
          <a:lstStyle/>
          <a:p>
            <a:fld id="{32C46CE2-D782-4AC8-AE99-06F1B5765CDE}" type="datetime1">
              <a:rPr lang="da-DK" smtClean="0"/>
              <a:t>01-12-2025</a:t>
            </a:fld>
            <a:endParaRPr lang="en-GB"/>
          </a:p>
        </p:txBody>
      </p:sp>
    </p:spTree>
    <p:extLst>
      <p:ext uri="{BB962C8B-B14F-4D97-AF65-F5344CB8AC3E}">
        <p14:creationId xmlns:p14="http://schemas.microsoft.com/office/powerpoint/2010/main" val="743769222"/>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Klik for at redigere titeltypografien i masteren</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Klik for at redigere undertiteltypografien i masteren</a:t>
            </a:r>
            <a:endParaRPr lang="en-GB" noProof="0" dirty="0"/>
          </a:p>
        </p:txBody>
      </p:sp>
      <p:sp>
        <p:nvSpPr>
          <p:cNvPr id="5" name="Date Placeholder 4">
            <a:extLst>
              <a:ext uri="{FF2B5EF4-FFF2-40B4-BE49-F238E27FC236}">
                <a16:creationId xmlns:a16="http://schemas.microsoft.com/office/drawing/2014/main" id="{9C26E83F-35F3-7C0A-C83E-AFDCA346710E}"/>
              </a:ext>
            </a:extLst>
          </p:cNvPr>
          <p:cNvSpPr>
            <a:spLocks noGrp="1"/>
          </p:cNvSpPr>
          <p:nvPr>
            <p:ph type="dt" sz="half" idx="10"/>
          </p:nvPr>
        </p:nvSpPr>
        <p:spPr/>
        <p:txBody>
          <a:bodyPr/>
          <a:lstStyle/>
          <a:p>
            <a:fld id="{10B32D0C-3B70-408A-B79F-91D358A39B93}" type="datetime1">
              <a:rPr lang="da-DK" smtClean="0"/>
              <a:t>01-12-2025</a:t>
            </a:fld>
            <a:endParaRPr lang="en-GB"/>
          </a:p>
        </p:txBody>
      </p:sp>
      <p:sp>
        <p:nvSpPr>
          <p:cNvPr id="6" name="Footer Placeholder 5">
            <a:extLst>
              <a:ext uri="{FF2B5EF4-FFF2-40B4-BE49-F238E27FC236}">
                <a16:creationId xmlns:a16="http://schemas.microsoft.com/office/drawing/2014/main" id="{3099C46A-00A5-B620-01F4-AB9FA3E67776}"/>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7" name="Slide Number Placeholder 6">
            <a:extLst>
              <a:ext uri="{FF2B5EF4-FFF2-40B4-BE49-F238E27FC236}">
                <a16:creationId xmlns:a16="http://schemas.microsoft.com/office/drawing/2014/main" id="{C812648B-3179-ABFE-F3AA-427613837574}"/>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46E183DE-20D3-DB32-ED9D-43A02E676CAC}"/>
              </a:ext>
            </a:extLst>
          </p:cNvPr>
          <p:cNvSpPr>
            <a:spLocks noGrp="1"/>
          </p:cNvSpPr>
          <p:nvPr>
            <p:ph type="dt" sz="half" idx="12"/>
          </p:nvPr>
        </p:nvSpPr>
        <p:spPr/>
        <p:txBody>
          <a:bodyPr/>
          <a:lstStyle/>
          <a:p>
            <a:fld id="{231B1C1A-E1E1-4251-8D9F-D8DD050862D3}" type="datetime1">
              <a:rPr lang="da-DK" smtClean="0"/>
              <a:t>01-12-2025</a:t>
            </a:fld>
            <a:endParaRPr lang="en-GB"/>
          </a:p>
        </p:txBody>
      </p:sp>
    </p:spTree>
    <p:extLst>
      <p:ext uri="{BB962C8B-B14F-4D97-AF65-F5344CB8AC3E}">
        <p14:creationId xmlns:p14="http://schemas.microsoft.com/office/powerpoint/2010/main" val="851370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fld id="{922CBF2D-7B28-462A-BCCA-C9EF85BE4715}" type="datetime1">
              <a:rPr lang="da-DK" smtClean="0"/>
              <a:t>01-12-2025</a:t>
            </a:fld>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r>
              <a:rPr lang="da-DK"/>
              <a:t>Midtvejsevaluering af DTU Uddannelsesprocessen. Opfølgning</a:t>
            </a:r>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3757875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fld id="{5CB4C559-1B27-4897-8009-DC2A6960AB0C}" type="datetime1">
              <a:rPr lang="da-DK" smtClean="0"/>
              <a:t>01-12-2025</a:t>
            </a:fld>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r>
              <a:rPr lang="da-DK"/>
              <a:t>Midtvejsevaluering af DTU Uddannelsesprocessen. Opfølgning</a:t>
            </a:r>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19703806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en-US" noProof="0"/>
              <a:t>Click to edit Master subtitle style</a:t>
            </a:r>
            <a:endParaRPr lang="en-GB" noProof="0" dirty="0"/>
          </a:p>
        </p:txBody>
      </p:sp>
      <p:sp>
        <p:nvSpPr>
          <p:cNvPr id="6" name="Date Placeholder 5">
            <a:extLst>
              <a:ext uri="{FF2B5EF4-FFF2-40B4-BE49-F238E27FC236}">
                <a16:creationId xmlns:a16="http://schemas.microsoft.com/office/drawing/2014/main" id="{E58E75EC-EF76-589D-0066-5EFD32568BC1}"/>
              </a:ext>
            </a:extLst>
          </p:cNvPr>
          <p:cNvSpPr>
            <a:spLocks noGrp="1"/>
          </p:cNvSpPr>
          <p:nvPr>
            <p:ph type="dt" sz="half" idx="10"/>
          </p:nvPr>
        </p:nvSpPr>
        <p:spPr/>
        <p:txBody>
          <a:bodyPr/>
          <a:lstStyle>
            <a:lvl1pPr>
              <a:defRPr/>
            </a:lvl1pPr>
          </a:lstStyle>
          <a:p>
            <a:fld id="{02758C05-A270-4AB0-A531-8B2BEEBC6F1C}" type="datetime1">
              <a:rPr lang="da-DK" smtClean="0"/>
              <a:t>01-12-2025</a:t>
            </a:fld>
            <a:endParaRPr lang="en-GB" dirty="0"/>
          </a:p>
        </p:txBody>
      </p:sp>
      <p:sp>
        <p:nvSpPr>
          <p:cNvPr id="7" name="Footer Placeholder 6">
            <a:extLst>
              <a:ext uri="{FF2B5EF4-FFF2-40B4-BE49-F238E27FC236}">
                <a16:creationId xmlns:a16="http://schemas.microsoft.com/office/drawing/2014/main" id="{6763D84D-6ED3-F4CB-D6ED-4CFB218D023A}"/>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8" name="Slide Number Placeholder 7">
            <a:extLst>
              <a:ext uri="{FF2B5EF4-FFF2-40B4-BE49-F238E27FC236}">
                <a16:creationId xmlns:a16="http://schemas.microsoft.com/office/drawing/2014/main" id="{4CB2228E-DECD-A1FF-31EB-394A357969E2}"/>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680002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en-US" noProof="0"/>
              <a:t>Click to edit Master subtitle style</a:t>
            </a:r>
            <a:endParaRPr lang="en-GB" noProof="0" dirty="0"/>
          </a:p>
        </p:txBody>
      </p:sp>
      <p:sp>
        <p:nvSpPr>
          <p:cNvPr id="5" name="Date Placeholder 4">
            <a:extLst>
              <a:ext uri="{FF2B5EF4-FFF2-40B4-BE49-F238E27FC236}">
                <a16:creationId xmlns:a16="http://schemas.microsoft.com/office/drawing/2014/main" id="{9C26E83F-35F3-7C0A-C83E-AFDCA346710E}"/>
              </a:ext>
            </a:extLst>
          </p:cNvPr>
          <p:cNvSpPr>
            <a:spLocks noGrp="1"/>
          </p:cNvSpPr>
          <p:nvPr>
            <p:ph type="dt" sz="half" idx="10"/>
          </p:nvPr>
        </p:nvSpPr>
        <p:spPr/>
        <p:txBody>
          <a:bodyPr/>
          <a:lstStyle>
            <a:lvl1pPr>
              <a:defRPr/>
            </a:lvl1pPr>
          </a:lstStyle>
          <a:p>
            <a:fld id="{8F1654E2-86AA-45B2-A9DA-75DAB4AE6168}" type="datetime1">
              <a:rPr lang="da-DK" smtClean="0"/>
              <a:t>01-12-2025</a:t>
            </a:fld>
            <a:endParaRPr lang="en-GB" dirty="0"/>
          </a:p>
        </p:txBody>
      </p:sp>
      <p:sp>
        <p:nvSpPr>
          <p:cNvPr id="6" name="Footer Placeholder 5">
            <a:extLst>
              <a:ext uri="{FF2B5EF4-FFF2-40B4-BE49-F238E27FC236}">
                <a16:creationId xmlns:a16="http://schemas.microsoft.com/office/drawing/2014/main" id="{3099C46A-00A5-B620-01F4-AB9FA3E67776}"/>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7" name="Slide Number Placeholder 6">
            <a:extLst>
              <a:ext uri="{FF2B5EF4-FFF2-40B4-BE49-F238E27FC236}">
                <a16:creationId xmlns:a16="http://schemas.microsoft.com/office/drawing/2014/main" id="{C812648B-3179-ABFE-F3AA-427613837574}"/>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0753773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1774800" y="1706400"/>
            <a:ext cx="9312374"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9">
            <a:extLst>
              <a:ext uri="{FF2B5EF4-FFF2-40B4-BE49-F238E27FC236}">
                <a16:creationId xmlns:a16="http://schemas.microsoft.com/office/drawing/2014/main" id="{209954EC-B8D9-8075-FC9F-D3764E46CED4}"/>
              </a:ext>
            </a:extLst>
          </p:cNvPr>
          <p:cNvSpPr>
            <a:spLocks noGrp="1"/>
          </p:cNvSpPr>
          <p:nvPr>
            <p:ph type="dt" sz="half" idx="10"/>
          </p:nvPr>
        </p:nvSpPr>
        <p:spPr/>
        <p:txBody>
          <a:bodyPr/>
          <a:lstStyle>
            <a:lvl1pPr>
              <a:defRPr/>
            </a:lvl1pPr>
          </a:lstStyle>
          <a:p>
            <a:fld id="{3E62F06C-F4DB-4536-904B-B4C646AA0C1A}" type="datetime1">
              <a:rPr lang="da-DK" smtClean="0"/>
              <a:t>01-12-2025</a:t>
            </a:fld>
            <a:endParaRPr lang="en-GB" dirty="0"/>
          </a:p>
        </p:txBody>
      </p:sp>
      <p:sp>
        <p:nvSpPr>
          <p:cNvPr id="11" name="Footer Placeholder 10">
            <a:extLst>
              <a:ext uri="{FF2B5EF4-FFF2-40B4-BE49-F238E27FC236}">
                <a16:creationId xmlns:a16="http://schemas.microsoft.com/office/drawing/2014/main" id="{CCFBBF02-CCAC-D246-2188-663E067FE9ED}"/>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12" name="Slide Number Placeholder 11">
            <a:extLst>
              <a:ext uri="{FF2B5EF4-FFF2-40B4-BE49-F238E27FC236}">
                <a16:creationId xmlns:a16="http://schemas.microsoft.com/office/drawing/2014/main" id="{48AD440C-0797-9C1A-F3D9-3529DA26E350}"/>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043668427"/>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13775E03-BE23-9277-8686-60549E4E73BE}"/>
              </a:ext>
            </a:extLst>
          </p:cNvPr>
          <p:cNvSpPr>
            <a:spLocks noGrp="1"/>
          </p:cNvSpPr>
          <p:nvPr>
            <p:ph type="dt" sz="half" idx="12"/>
          </p:nvPr>
        </p:nvSpPr>
        <p:spPr/>
        <p:txBody>
          <a:bodyPr/>
          <a:lstStyle>
            <a:lvl1pPr>
              <a:defRPr/>
            </a:lvl1pPr>
          </a:lstStyle>
          <a:p>
            <a:fld id="{1F1C2499-D8FF-4D9C-96E0-EF1CB9CB7D91}" type="datetime1">
              <a:rPr lang="da-DK" smtClean="0"/>
              <a:t>01-12-2025</a:t>
            </a:fld>
            <a:endParaRPr lang="en-GB" dirty="0"/>
          </a:p>
        </p:txBody>
      </p:sp>
    </p:spTree>
    <p:extLst>
      <p:ext uri="{BB962C8B-B14F-4D97-AF65-F5344CB8AC3E}">
        <p14:creationId xmlns:p14="http://schemas.microsoft.com/office/powerpoint/2010/main" val="2345459392"/>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8906AB93-5959-29D5-C0C8-6B37FCF5F141}"/>
              </a:ext>
            </a:extLst>
          </p:cNvPr>
          <p:cNvSpPr>
            <a:spLocks noGrp="1"/>
          </p:cNvSpPr>
          <p:nvPr>
            <p:ph type="dt" sz="half" idx="17"/>
          </p:nvPr>
        </p:nvSpPr>
        <p:spPr/>
        <p:txBody>
          <a:bodyPr/>
          <a:lstStyle/>
          <a:p>
            <a:fld id="{713AE26F-5754-4CE9-B863-8BEF9BBA0828}" type="datetime1">
              <a:rPr lang="da-DK" smtClean="0"/>
              <a:t>01-12-2025</a:t>
            </a:fld>
            <a:endParaRPr lang="en-GB"/>
          </a:p>
        </p:txBody>
      </p:sp>
    </p:spTree>
    <p:extLst>
      <p:ext uri="{BB962C8B-B14F-4D97-AF65-F5344CB8AC3E}">
        <p14:creationId xmlns:p14="http://schemas.microsoft.com/office/powerpoint/2010/main" val="1457678036"/>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77445D79-EFF9-98D6-B066-40CEED6C2E2A}"/>
              </a:ext>
            </a:extLst>
          </p:cNvPr>
          <p:cNvSpPr>
            <a:spLocks noGrp="1"/>
          </p:cNvSpPr>
          <p:nvPr>
            <p:ph type="dt" sz="half" idx="17"/>
          </p:nvPr>
        </p:nvSpPr>
        <p:spPr/>
        <p:txBody>
          <a:bodyPr/>
          <a:lstStyle/>
          <a:p>
            <a:fld id="{5C7EFD62-E736-4304-A8C5-F02A5AED184C}" type="datetime1">
              <a:rPr lang="da-DK" smtClean="0"/>
              <a:t>01-12-2025</a:t>
            </a:fld>
            <a:endParaRPr lang="en-GB"/>
          </a:p>
        </p:txBody>
      </p:sp>
    </p:spTree>
    <p:extLst>
      <p:ext uri="{BB962C8B-B14F-4D97-AF65-F5344CB8AC3E}">
        <p14:creationId xmlns:p14="http://schemas.microsoft.com/office/powerpoint/2010/main" val="3001668490"/>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a:t>Click to add title one line</a:t>
            </a:r>
            <a:endParaRPr lang="en-GB" dirty="0"/>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da-DK"/>
              <a:t>Midtvejsevaluering af DTU Uddannelsesprocessen. Opfølgning</a:t>
            </a:r>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
        <p:nvSpPr>
          <p:cNvPr id="5" name="Date Placeholder 4">
            <a:extLst>
              <a:ext uri="{FF2B5EF4-FFF2-40B4-BE49-F238E27FC236}">
                <a16:creationId xmlns:a16="http://schemas.microsoft.com/office/drawing/2014/main" id="{68CDBA22-AE55-C68A-132F-A826D0B0C740}"/>
              </a:ext>
            </a:extLst>
          </p:cNvPr>
          <p:cNvSpPr>
            <a:spLocks noGrp="1"/>
          </p:cNvSpPr>
          <p:nvPr>
            <p:ph type="dt" sz="half" idx="25"/>
          </p:nvPr>
        </p:nvSpPr>
        <p:spPr/>
        <p:txBody>
          <a:bodyPr/>
          <a:lstStyle/>
          <a:p>
            <a:fld id="{55016999-A2C4-4302-85A1-6F66D69C9888}" type="datetime1">
              <a:rPr lang="da-DK" smtClean="0"/>
              <a:t>01-12-2025</a:t>
            </a:fld>
            <a:endParaRPr lang="en-GB"/>
          </a:p>
        </p:txBody>
      </p:sp>
    </p:spTree>
    <p:extLst>
      <p:ext uri="{BB962C8B-B14F-4D97-AF65-F5344CB8AC3E}">
        <p14:creationId xmlns:p14="http://schemas.microsoft.com/office/powerpoint/2010/main" val="11229461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a:t>Klik for at redigere titeltypografien i masteren</a:t>
            </a:r>
            <a:endParaRPr lang="en-GB" dirty="0"/>
          </a:p>
        </p:txBody>
      </p:sp>
      <p:sp>
        <p:nvSpPr>
          <p:cNvPr id="3" name="Content Placeholder 2"/>
          <p:cNvSpPr>
            <a:spLocks noGrp="1"/>
          </p:cNvSpPr>
          <p:nvPr>
            <p:ph idx="1"/>
          </p:nvPr>
        </p:nvSpPr>
        <p:spPr>
          <a:xfrm>
            <a:off x="1774800" y="1706400"/>
            <a:ext cx="9312374" cy="454557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Date Placeholder 9">
            <a:extLst>
              <a:ext uri="{FF2B5EF4-FFF2-40B4-BE49-F238E27FC236}">
                <a16:creationId xmlns:a16="http://schemas.microsoft.com/office/drawing/2014/main" id="{209954EC-B8D9-8075-FC9F-D3764E46CED4}"/>
              </a:ext>
            </a:extLst>
          </p:cNvPr>
          <p:cNvSpPr>
            <a:spLocks noGrp="1"/>
          </p:cNvSpPr>
          <p:nvPr>
            <p:ph type="dt" sz="half" idx="10"/>
          </p:nvPr>
        </p:nvSpPr>
        <p:spPr/>
        <p:txBody>
          <a:bodyPr/>
          <a:lstStyle/>
          <a:p>
            <a:fld id="{24D0593B-06A9-4C04-9BA6-A70BD3F6DE7E}" type="datetime1">
              <a:rPr lang="da-DK" smtClean="0"/>
              <a:t>01-12-2025</a:t>
            </a:fld>
            <a:endParaRPr lang="en-GB"/>
          </a:p>
        </p:txBody>
      </p:sp>
      <p:sp>
        <p:nvSpPr>
          <p:cNvPr id="11" name="Footer Placeholder 10">
            <a:extLst>
              <a:ext uri="{FF2B5EF4-FFF2-40B4-BE49-F238E27FC236}">
                <a16:creationId xmlns:a16="http://schemas.microsoft.com/office/drawing/2014/main" id="{CCFBBF02-CCAC-D246-2188-663E067FE9ED}"/>
              </a:ext>
            </a:extLst>
          </p:cNvPr>
          <p:cNvSpPr>
            <a:spLocks noGrp="1"/>
          </p:cNvSpPr>
          <p:nvPr>
            <p:ph type="ftr" sz="quarter" idx="11"/>
          </p:nvPr>
        </p:nvSpPr>
        <p:spPr/>
        <p:txBody>
          <a:bodyPr/>
          <a:lstStyle/>
          <a:p>
            <a:r>
              <a:rPr lang="da-DK"/>
              <a:t>Midtvejsevaluering af DTU Uddannelsesprocessen. Opfølgning</a:t>
            </a:r>
            <a:endParaRPr lang="da-DK" dirty="0"/>
          </a:p>
        </p:txBody>
      </p:sp>
      <p:sp>
        <p:nvSpPr>
          <p:cNvPr id="12" name="Slide Number Placeholder 11">
            <a:extLst>
              <a:ext uri="{FF2B5EF4-FFF2-40B4-BE49-F238E27FC236}">
                <a16:creationId xmlns:a16="http://schemas.microsoft.com/office/drawing/2014/main" id="{48AD440C-0797-9C1A-F3D9-3529DA26E350}"/>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US"/>
              <a:t>Click to edit Master title style</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3" name="Date Placeholder 2">
            <a:extLst>
              <a:ext uri="{FF2B5EF4-FFF2-40B4-BE49-F238E27FC236}">
                <a16:creationId xmlns:a16="http://schemas.microsoft.com/office/drawing/2014/main" id="{A2A33A1D-DD6A-46E6-9477-D1471332CB16}"/>
              </a:ext>
            </a:extLst>
          </p:cNvPr>
          <p:cNvSpPr>
            <a:spLocks noGrp="1"/>
          </p:cNvSpPr>
          <p:nvPr>
            <p:ph type="dt" sz="half" idx="12"/>
          </p:nvPr>
        </p:nvSpPr>
        <p:spPr/>
        <p:txBody>
          <a:bodyPr/>
          <a:lstStyle/>
          <a:p>
            <a:fld id="{6DFADA2B-3977-4F50-B283-6A2F7D40734F}" type="datetime1">
              <a:rPr lang="da-DK" smtClean="0"/>
              <a:t>01-12-2025</a:t>
            </a:fld>
            <a:endParaRPr lang="en-GB"/>
          </a:p>
        </p:txBody>
      </p:sp>
    </p:spTree>
    <p:extLst>
      <p:ext uri="{BB962C8B-B14F-4D97-AF65-F5344CB8AC3E}">
        <p14:creationId xmlns:p14="http://schemas.microsoft.com/office/powerpoint/2010/main" val="2740809045"/>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46E183DE-20D3-DB32-ED9D-43A02E676CAC}"/>
              </a:ext>
            </a:extLst>
          </p:cNvPr>
          <p:cNvSpPr>
            <a:spLocks noGrp="1"/>
          </p:cNvSpPr>
          <p:nvPr>
            <p:ph type="dt" sz="half" idx="12"/>
          </p:nvPr>
        </p:nvSpPr>
        <p:spPr/>
        <p:txBody>
          <a:bodyPr/>
          <a:lstStyle/>
          <a:p>
            <a:fld id="{4AA0BFCA-8B41-409F-82F9-371FC90B6251}" type="datetime1">
              <a:rPr lang="da-DK" smtClean="0"/>
              <a:t>01-12-2025</a:t>
            </a:fld>
            <a:endParaRPr lang="en-GB"/>
          </a:p>
        </p:txBody>
      </p:sp>
    </p:spTree>
    <p:extLst>
      <p:ext uri="{BB962C8B-B14F-4D97-AF65-F5344CB8AC3E}">
        <p14:creationId xmlns:p14="http://schemas.microsoft.com/office/powerpoint/2010/main" val="4277367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fld id="{9F6C0701-DDFF-4F3A-A9C0-D69170B417C5}" type="datetime1">
              <a:rPr lang="da-DK" smtClean="0"/>
              <a:t>01-12-2025</a:t>
            </a:fld>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r>
              <a:rPr lang="da-DK"/>
              <a:t>Midtvejsevaluering af DTU Uddannelsesprocessen. Opfølgning</a:t>
            </a:r>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1898804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fld id="{0F24F50F-CC6A-4DDB-9396-CC50B8FC00EE}" type="datetime1">
              <a:rPr lang="da-DK" smtClean="0"/>
              <a:t>01-12-2025</a:t>
            </a:fld>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r>
              <a:rPr lang="da-DK"/>
              <a:t>Midtvejsevaluering af DTU Uddannelsesprocessen. Opfølgning</a:t>
            </a:r>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412014218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en-US" noProof="0"/>
              <a:t>Click to edit Master subtitle style</a:t>
            </a:r>
            <a:endParaRPr lang="en-GB" noProof="0" dirty="0"/>
          </a:p>
        </p:txBody>
      </p:sp>
      <p:sp>
        <p:nvSpPr>
          <p:cNvPr id="6" name="Date Placeholder 5">
            <a:extLst>
              <a:ext uri="{FF2B5EF4-FFF2-40B4-BE49-F238E27FC236}">
                <a16:creationId xmlns:a16="http://schemas.microsoft.com/office/drawing/2014/main" id="{E58E75EC-EF76-589D-0066-5EFD32568BC1}"/>
              </a:ext>
            </a:extLst>
          </p:cNvPr>
          <p:cNvSpPr>
            <a:spLocks noGrp="1"/>
          </p:cNvSpPr>
          <p:nvPr>
            <p:ph type="dt" sz="half" idx="10"/>
          </p:nvPr>
        </p:nvSpPr>
        <p:spPr/>
        <p:txBody>
          <a:bodyPr/>
          <a:lstStyle>
            <a:lvl1pPr>
              <a:defRPr/>
            </a:lvl1pPr>
          </a:lstStyle>
          <a:p>
            <a:r>
              <a:rPr lang="da-DK" dirty="0"/>
              <a:t>09-09-2025</a:t>
            </a:r>
            <a:endParaRPr lang="en-GB" dirty="0"/>
          </a:p>
        </p:txBody>
      </p:sp>
      <p:sp>
        <p:nvSpPr>
          <p:cNvPr id="7" name="Footer Placeholder 6">
            <a:extLst>
              <a:ext uri="{FF2B5EF4-FFF2-40B4-BE49-F238E27FC236}">
                <a16:creationId xmlns:a16="http://schemas.microsoft.com/office/drawing/2014/main" id="{6763D84D-6ED3-F4CB-D6ED-4CFB218D023A}"/>
              </a:ext>
            </a:extLst>
          </p:cNvPr>
          <p:cNvSpPr>
            <a:spLocks noGrp="1"/>
          </p:cNvSpPr>
          <p:nvPr>
            <p:ph type="ftr" sz="quarter" idx="11"/>
          </p:nvPr>
        </p:nvSpPr>
        <p:spPr/>
        <p:txBody>
          <a:bodyPr/>
          <a:lstStyle/>
          <a:p>
            <a:r>
              <a:rPr lang="da-DK"/>
              <a:t>Midtvejsevaluering af DTU Uddannelsesprocessen</a:t>
            </a:r>
            <a:endParaRPr lang="da-DK" dirty="0"/>
          </a:p>
        </p:txBody>
      </p:sp>
      <p:sp>
        <p:nvSpPr>
          <p:cNvPr id="8" name="Slide Number Placeholder 7">
            <a:extLst>
              <a:ext uri="{FF2B5EF4-FFF2-40B4-BE49-F238E27FC236}">
                <a16:creationId xmlns:a16="http://schemas.microsoft.com/office/drawing/2014/main" id="{4CB2228E-DECD-A1FF-31EB-394A357969E2}"/>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41111422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en-US" noProof="0"/>
              <a:t>Click to edit Master subtitle style</a:t>
            </a:r>
            <a:endParaRPr lang="en-GB" noProof="0" dirty="0"/>
          </a:p>
        </p:txBody>
      </p:sp>
      <p:sp>
        <p:nvSpPr>
          <p:cNvPr id="5" name="Date Placeholder 4">
            <a:extLst>
              <a:ext uri="{FF2B5EF4-FFF2-40B4-BE49-F238E27FC236}">
                <a16:creationId xmlns:a16="http://schemas.microsoft.com/office/drawing/2014/main" id="{9C26E83F-35F3-7C0A-C83E-AFDCA346710E}"/>
              </a:ext>
            </a:extLst>
          </p:cNvPr>
          <p:cNvSpPr>
            <a:spLocks noGrp="1"/>
          </p:cNvSpPr>
          <p:nvPr>
            <p:ph type="dt" sz="half" idx="10"/>
          </p:nvPr>
        </p:nvSpPr>
        <p:spPr/>
        <p:txBody>
          <a:bodyPr/>
          <a:lstStyle>
            <a:lvl1pPr>
              <a:defRPr/>
            </a:lvl1pPr>
          </a:lstStyle>
          <a:p>
            <a:r>
              <a:rPr lang="da-DK" dirty="0"/>
              <a:t>09-09-2025</a:t>
            </a:r>
            <a:endParaRPr lang="en-GB" dirty="0"/>
          </a:p>
        </p:txBody>
      </p:sp>
      <p:sp>
        <p:nvSpPr>
          <p:cNvPr id="6" name="Footer Placeholder 5">
            <a:extLst>
              <a:ext uri="{FF2B5EF4-FFF2-40B4-BE49-F238E27FC236}">
                <a16:creationId xmlns:a16="http://schemas.microsoft.com/office/drawing/2014/main" id="{3099C46A-00A5-B620-01F4-AB9FA3E67776}"/>
              </a:ext>
            </a:extLst>
          </p:cNvPr>
          <p:cNvSpPr>
            <a:spLocks noGrp="1"/>
          </p:cNvSpPr>
          <p:nvPr>
            <p:ph type="ftr" sz="quarter" idx="11"/>
          </p:nvPr>
        </p:nvSpPr>
        <p:spPr/>
        <p:txBody>
          <a:bodyPr/>
          <a:lstStyle/>
          <a:p>
            <a:r>
              <a:rPr lang="da-DK"/>
              <a:t>Midtvejsevaluering af DTU Uddannelsesprocessen</a:t>
            </a:r>
            <a:endParaRPr lang="da-DK" dirty="0"/>
          </a:p>
        </p:txBody>
      </p:sp>
      <p:sp>
        <p:nvSpPr>
          <p:cNvPr id="7" name="Slide Number Placeholder 6">
            <a:extLst>
              <a:ext uri="{FF2B5EF4-FFF2-40B4-BE49-F238E27FC236}">
                <a16:creationId xmlns:a16="http://schemas.microsoft.com/office/drawing/2014/main" id="{C812648B-3179-ABFE-F3AA-427613837574}"/>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3921791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1774800" y="1706400"/>
            <a:ext cx="9312374"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9">
            <a:extLst>
              <a:ext uri="{FF2B5EF4-FFF2-40B4-BE49-F238E27FC236}">
                <a16:creationId xmlns:a16="http://schemas.microsoft.com/office/drawing/2014/main" id="{209954EC-B8D9-8075-FC9F-D3764E46CED4}"/>
              </a:ext>
            </a:extLst>
          </p:cNvPr>
          <p:cNvSpPr>
            <a:spLocks noGrp="1"/>
          </p:cNvSpPr>
          <p:nvPr>
            <p:ph type="dt" sz="half" idx="10"/>
          </p:nvPr>
        </p:nvSpPr>
        <p:spPr/>
        <p:txBody>
          <a:bodyPr/>
          <a:lstStyle>
            <a:lvl1pPr>
              <a:defRPr/>
            </a:lvl1pPr>
          </a:lstStyle>
          <a:p>
            <a:r>
              <a:rPr lang="da-DK" dirty="0"/>
              <a:t>09-09-2025</a:t>
            </a:r>
            <a:endParaRPr lang="en-GB" dirty="0"/>
          </a:p>
        </p:txBody>
      </p:sp>
      <p:sp>
        <p:nvSpPr>
          <p:cNvPr id="11" name="Footer Placeholder 10">
            <a:extLst>
              <a:ext uri="{FF2B5EF4-FFF2-40B4-BE49-F238E27FC236}">
                <a16:creationId xmlns:a16="http://schemas.microsoft.com/office/drawing/2014/main" id="{CCFBBF02-CCAC-D246-2188-663E067FE9ED}"/>
              </a:ext>
            </a:extLst>
          </p:cNvPr>
          <p:cNvSpPr>
            <a:spLocks noGrp="1"/>
          </p:cNvSpPr>
          <p:nvPr>
            <p:ph type="ftr" sz="quarter" idx="11"/>
          </p:nvPr>
        </p:nvSpPr>
        <p:spPr/>
        <p:txBody>
          <a:bodyPr/>
          <a:lstStyle/>
          <a:p>
            <a:r>
              <a:rPr lang="da-DK"/>
              <a:t>Midtvejsevaluering af DTU Uddannelsesprocessen</a:t>
            </a:r>
            <a:endParaRPr lang="da-DK" dirty="0"/>
          </a:p>
        </p:txBody>
      </p:sp>
      <p:sp>
        <p:nvSpPr>
          <p:cNvPr id="12" name="Slide Number Placeholder 11">
            <a:extLst>
              <a:ext uri="{FF2B5EF4-FFF2-40B4-BE49-F238E27FC236}">
                <a16:creationId xmlns:a16="http://schemas.microsoft.com/office/drawing/2014/main" id="{48AD440C-0797-9C1A-F3D9-3529DA26E350}"/>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466241817"/>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r>
              <a:rPr lang="en-GB"/>
              <a:t>Midtvejsevaluering af DTU Uddannelsesprocessen</a:t>
            </a:r>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13775E03-BE23-9277-8686-60549E4E73BE}"/>
              </a:ext>
            </a:extLst>
          </p:cNvPr>
          <p:cNvSpPr>
            <a:spLocks noGrp="1"/>
          </p:cNvSpPr>
          <p:nvPr>
            <p:ph type="dt" sz="half" idx="12"/>
          </p:nvPr>
        </p:nvSpPr>
        <p:spPr/>
        <p:txBody>
          <a:bodyPr/>
          <a:lstStyle>
            <a:lvl1pPr>
              <a:defRPr/>
            </a:lvl1pPr>
          </a:lstStyle>
          <a:p>
            <a:r>
              <a:rPr lang="da-DK" dirty="0"/>
              <a:t>09-09-2025</a:t>
            </a:r>
            <a:endParaRPr lang="en-GB" dirty="0"/>
          </a:p>
        </p:txBody>
      </p:sp>
    </p:spTree>
    <p:extLst>
      <p:ext uri="{BB962C8B-B14F-4D97-AF65-F5344CB8AC3E}">
        <p14:creationId xmlns:p14="http://schemas.microsoft.com/office/powerpoint/2010/main" val="369072997"/>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r>
              <a:rPr lang="en-GB"/>
              <a:t>Midtvejsevaluering af DTU Uddannelsesprocessen</a:t>
            </a:r>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8906AB93-5959-29D5-C0C8-6B37FCF5F141}"/>
              </a:ext>
            </a:extLst>
          </p:cNvPr>
          <p:cNvSpPr>
            <a:spLocks noGrp="1"/>
          </p:cNvSpPr>
          <p:nvPr>
            <p:ph type="dt" sz="half" idx="17"/>
          </p:nvPr>
        </p:nvSpPr>
        <p:spPr/>
        <p:txBody>
          <a:bodyPr/>
          <a:lstStyle/>
          <a:p>
            <a:fld id="{759890C5-7056-476B-860D-D4B29EB083CF}" type="datetime1">
              <a:rPr lang="da-DK" smtClean="0"/>
              <a:t>01-12-2025</a:t>
            </a:fld>
            <a:endParaRPr lang="en-GB"/>
          </a:p>
        </p:txBody>
      </p:sp>
    </p:spTree>
    <p:extLst>
      <p:ext uri="{BB962C8B-B14F-4D97-AF65-F5344CB8AC3E}">
        <p14:creationId xmlns:p14="http://schemas.microsoft.com/office/powerpoint/2010/main" val="1322412338"/>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r>
              <a:rPr lang="en-GB"/>
              <a:t>Midtvejsevaluering af DTU Uddannelsesprocessen</a:t>
            </a:r>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77445D79-EFF9-98D6-B066-40CEED6C2E2A}"/>
              </a:ext>
            </a:extLst>
          </p:cNvPr>
          <p:cNvSpPr>
            <a:spLocks noGrp="1"/>
          </p:cNvSpPr>
          <p:nvPr>
            <p:ph type="dt" sz="half" idx="17"/>
          </p:nvPr>
        </p:nvSpPr>
        <p:spPr/>
        <p:txBody>
          <a:bodyPr/>
          <a:lstStyle/>
          <a:p>
            <a:fld id="{F53C7D1B-856A-4789-B711-EA7BBC56129D}" type="datetime1">
              <a:rPr lang="da-DK" smtClean="0"/>
              <a:t>01-12-2025</a:t>
            </a:fld>
            <a:endParaRPr lang="en-GB"/>
          </a:p>
        </p:txBody>
      </p:sp>
    </p:spTree>
    <p:extLst>
      <p:ext uri="{BB962C8B-B14F-4D97-AF65-F5344CB8AC3E}">
        <p14:creationId xmlns:p14="http://schemas.microsoft.com/office/powerpoint/2010/main" val="2877706396"/>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Klik for at redigere titeltypografien i masteren</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13775E03-BE23-9277-8686-60549E4E73BE}"/>
              </a:ext>
            </a:extLst>
          </p:cNvPr>
          <p:cNvSpPr>
            <a:spLocks noGrp="1"/>
          </p:cNvSpPr>
          <p:nvPr>
            <p:ph type="dt" sz="half" idx="12"/>
          </p:nvPr>
        </p:nvSpPr>
        <p:spPr/>
        <p:txBody>
          <a:bodyPr/>
          <a:lstStyle/>
          <a:p>
            <a:fld id="{F45A20AC-A474-4F94-BAC3-DE9D3CF5AD46}" type="datetime1">
              <a:rPr lang="da-DK" smtClean="0"/>
              <a:t>01-12-2025</a:t>
            </a:fld>
            <a:endParaRPr lang="en-GB"/>
          </a:p>
        </p:txBody>
      </p:sp>
    </p:spTree>
    <p:extLst>
      <p:ext uri="{BB962C8B-B14F-4D97-AF65-F5344CB8AC3E}">
        <p14:creationId xmlns:p14="http://schemas.microsoft.com/office/powerpoint/2010/main" val="2945711255"/>
      </p:ext>
    </p:extLst>
  </p:cSld>
  <p:clrMapOvr>
    <a:masterClrMapping/>
  </p:clrMapOvr>
  <p:extLst>
    <p:ext uri="{DCECCB84-F9BA-43D5-87BE-67443E8EF086}">
      <p15:sldGuideLst xmlns:p15="http://schemas.microsoft.com/office/powerpoint/2012/main">
        <p15:guide id="1" pos="1118" userDrawn="1">
          <p15:clr>
            <a:srgbClr val="F26B43"/>
          </p15:clr>
        </p15:guide>
        <p15:guide id="2" pos="3896" userDrawn="1">
          <p15:clr>
            <a:srgbClr val="F26B43"/>
          </p15:clr>
        </p15:guide>
        <p15:guide id="3" pos="4205" userDrawn="1">
          <p15:clr>
            <a:srgbClr val="F26B43"/>
          </p15:clr>
        </p15:guide>
        <p15:guide id="4" pos="6984" userDrawn="1">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a:t>Click to add title one line</a:t>
            </a:r>
            <a:endParaRPr lang="en-GB" dirty="0"/>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en-GB"/>
              <a:t>Midtvejsevaluering af DTU Uddannelsesprocessen</a:t>
            </a:r>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
        <p:nvSpPr>
          <p:cNvPr id="5" name="Date Placeholder 4">
            <a:extLst>
              <a:ext uri="{FF2B5EF4-FFF2-40B4-BE49-F238E27FC236}">
                <a16:creationId xmlns:a16="http://schemas.microsoft.com/office/drawing/2014/main" id="{68CDBA22-AE55-C68A-132F-A826D0B0C740}"/>
              </a:ext>
            </a:extLst>
          </p:cNvPr>
          <p:cNvSpPr>
            <a:spLocks noGrp="1"/>
          </p:cNvSpPr>
          <p:nvPr>
            <p:ph type="dt" sz="half" idx="25"/>
          </p:nvPr>
        </p:nvSpPr>
        <p:spPr/>
        <p:txBody>
          <a:bodyPr/>
          <a:lstStyle/>
          <a:p>
            <a:fld id="{ABD72072-0DCC-4370-8567-440D3D1E2C2F}" type="datetime1">
              <a:rPr lang="da-DK" smtClean="0"/>
              <a:t>01-12-2025</a:t>
            </a:fld>
            <a:endParaRPr lang="en-GB"/>
          </a:p>
        </p:txBody>
      </p:sp>
    </p:spTree>
    <p:extLst>
      <p:ext uri="{BB962C8B-B14F-4D97-AF65-F5344CB8AC3E}">
        <p14:creationId xmlns:p14="http://schemas.microsoft.com/office/powerpoint/2010/main" val="42045852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US"/>
              <a:t>Click to edit Master title style</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r>
              <a:rPr lang="en-GB"/>
              <a:t>Midtvejsevaluering af DTU Uddannelsesprocessen</a:t>
            </a:r>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3" name="Date Placeholder 2">
            <a:extLst>
              <a:ext uri="{FF2B5EF4-FFF2-40B4-BE49-F238E27FC236}">
                <a16:creationId xmlns:a16="http://schemas.microsoft.com/office/drawing/2014/main" id="{A2A33A1D-DD6A-46E6-9477-D1471332CB16}"/>
              </a:ext>
            </a:extLst>
          </p:cNvPr>
          <p:cNvSpPr>
            <a:spLocks noGrp="1"/>
          </p:cNvSpPr>
          <p:nvPr>
            <p:ph type="dt" sz="half" idx="12"/>
          </p:nvPr>
        </p:nvSpPr>
        <p:spPr/>
        <p:txBody>
          <a:bodyPr/>
          <a:lstStyle/>
          <a:p>
            <a:fld id="{4CB27062-6963-4285-83FC-829877E238F1}" type="datetime1">
              <a:rPr lang="da-DK" smtClean="0"/>
              <a:t>01-12-2025</a:t>
            </a:fld>
            <a:endParaRPr lang="en-GB"/>
          </a:p>
        </p:txBody>
      </p:sp>
    </p:spTree>
    <p:extLst>
      <p:ext uri="{BB962C8B-B14F-4D97-AF65-F5344CB8AC3E}">
        <p14:creationId xmlns:p14="http://schemas.microsoft.com/office/powerpoint/2010/main" val="2021012265"/>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r>
              <a:rPr lang="en-GB"/>
              <a:t>Midtvejsevaluering af DTU Uddannelsesprocessen</a:t>
            </a:r>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46E183DE-20D3-DB32-ED9D-43A02E676CAC}"/>
              </a:ext>
            </a:extLst>
          </p:cNvPr>
          <p:cNvSpPr>
            <a:spLocks noGrp="1"/>
          </p:cNvSpPr>
          <p:nvPr>
            <p:ph type="dt" sz="half" idx="12"/>
          </p:nvPr>
        </p:nvSpPr>
        <p:spPr/>
        <p:txBody>
          <a:bodyPr/>
          <a:lstStyle/>
          <a:p>
            <a:fld id="{BD2D6A8E-13DF-4527-A5A5-DDE9AE7E34F0}" type="datetime1">
              <a:rPr lang="da-DK" smtClean="0"/>
              <a:t>01-12-2025</a:t>
            </a:fld>
            <a:endParaRPr lang="en-GB"/>
          </a:p>
        </p:txBody>
      </p:sp>
    </p:spTree>
    <p:extLst>
      <p:ext uri="{BB962C8B-B14F-4D97-AF65-F5344CB8AC3E}">
        <p14:creationId xmlns:p14="http://schemas.microsoft.com/office/powerpoint/2010/main" val="1952642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fld id="{7FF55B9D-78F5-4ADF-B2D3-7A15D864809B}" type="datetime1">
              <a:rPr lang="da-DK" smtClean="0"/>
              <a:t>01-12-2025</a:t>
            </a:fld>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r>
              <a:rPr lang="en-GB"/>
              <a:t>Midtvejsevaluering af DTU Uddannelsesprocessen</a:t>
            </a:r>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3528068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fld id="{DECD28E4-84EB-48F2-8A2B-AA2DB951C6DC}" type="datetime1">
              <a:rPr lang="da-DK" smtClean="0"/>
              <a:t>01-12-2025</a:t>
            </a:fld>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r>
              <a:rPr lang="en-GB"/>
              <a:t>Midtvejsevaluering af DTU Uddannelsesprocessen</a:t>
            </a:r>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89857921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 i masteren</a:t>
            </a:r>
          </a:p>
        </p:txBody>
      </p:sp>
      <p:sp>
        <p:nvSpPr>
          <p:cNvPr id="3" name="Pladsholder til indhold 2"/>
          <p:cNvSpPr>
            <a:spLocks noGrp="1"/>
          </p:cNvSpPr>
          <p:nvPr>
            <p:ph idx="1"/>
          </p:nvPr>
        </p:nvSpPr>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Rectangle 4"/>
          <p:cNvSpPr>
            <a:spLocks noGrp="1" noChangeArrowheads="1"/>
          </p:cNvSpPr>
          <p:nvPr>
            <p:ph type="dt" sz="half" idx="10"/>
          </p:nvPr>
        </p:nvSpPr>
        <p:spPr>
          <a:ln/>
        </p:spPr>
        <p:txBody>
          <a:bodyPr/>
          <a:lstStyle>
            <a:lvl1pPr>
              <a:defRPr/>
            </a:lvl1pPr>
          </a:lstStyle>
          <a:p>
            <a:pPr>
              <a:defRPr/>
            </a:pPr>
            <a:fld id="{B05811CF-1043-4EEE-8C83-5C17B75EA7EC}" type="datetime1">
              <a:rPr lang="da-DK" smtClean="0"/>
              <a:t>01-12-2025</a:t>
            </a:fld>
            <a:endParaRPr lang="da-DK" dirty="0"/>
          </a:p>
        </p:txBody>
      </p:sp>
      <p:sp>
        <p:nvSpPr>
          <p:cNvPr id="5" name="Rectangle 5"/>
          <p:cNvSpPr>
            <a:spLocks noGrp="1" noChangeArrowheads="1"/>
          </p:cNvSpPr>
          <p:nvPr>
            <p:ph type="ftr" sz="quarter" idx="11"/>
          </p:nvPr>
        </p:nvSpPr>
        <p:spPr>
          <a:xfrm>
            <a:off x="0" y="6912000"/>
            <a:ext cx="0" cy="0"/>
          </a:xfrm>
          <a:prstGeom prst="rect">
            <a:avLst/>
          </a:prstGeom>
          <a:ln/>
        </p:spPr>
        <p:txBody>
          <a:bodyPr/>
          <a:lstStyle>
            <a:lvl1pPr>
              <a:defRPr/>
            </a:lvl1pPr>
          </a:lstStyle>
          <a:p>
            <a:pPr>
              <a:defRPr/>
            </a:pP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712743B5-6C94-4A29-AA09-224A3D0190C4}" type="slidenum">
              <a:rPr lang="da-DK"/>
              <a:pPr>
                <a:defRPr/>
              </a:pPr>
              <a:t>‹#›</a:t>
            </a:fld>
            <a:endParaRPr lang="da-DK" dirty="0"/>
          </a:p>
        </p:txBody>
      </p:sp>
    </p:spTree>
    <p:extLst>
      <p:ext uri="{BB962C8B-B14F-4D97-AF65-F5344CB8AC3E}">
        <p14:creationId xmlns:p14="http://schemas.microsoft.com/office/powerpoint/2010/main" val="3342841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Klik for at redigere i master</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5412144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Klik for at redigere i master</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0293518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a:t>Klik for at redigere i master</a:t>
            </a:r>
            <a:endParaRPr lang="en-GB"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944406452"/>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Klik for at redigere i master</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188787880"/>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Klik for at redigere titeltypografien i masteren</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8906AB93-5959-29D5-C0C8-6B37FCF5F141}"/>
              </a:ext>
            </a:extLst>
          </p:cNvPr>
          <p:cNvSpPr>
            <a:spLocks noGrp="1"/>
          </p:cNvSpPr>
          <p:nvPr>
            <p:ph type="dt" sz="half" idx="17"/>
          </p:nvPr>
        </p:nvSpPr>
        <p:spPr/>
        <p:txBody>
          <a:bodyPr/>
          <a:lstStyle/>
          <a:p>
            <a:fld id="{0E3667EE-67AC-4DCB-B78C-1A32308FC317}" type="datetime1">
              <a:rPr lang="da-DK" smtClean="0"/>
              <a:t>01-12-2025</a:t>
            </a:fld>
            <a:endParaRPr lang="en-GB"/>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Klik for at redigere i master</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43396610"/>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a:t>Klik for at redigere i master</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11059000"/>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3153999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Klik for at redigere i master</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114325638"/>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4060674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635573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43766401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 i masteren</a:t>
            </a:r>
          </a:p>
        </p:txBody>
      </p:sp>
      <p:sp>
        <p:nvSpPr>
          <p:cNvPr id="3" name="Pladsholder til indhold 2"/>
          <p:cNvSpPr>
            <a:spLocks noGrp="1"/>
          </p:cNvSpPr>
          <p:nvPr>
            <p:ph idx="1"/>
          </p:nvPr>
        </p:nvSpPr>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Rectangle 4"/>
          <p:cNvSpPr>
            <a:spLocks noGrp="1" noChangeArrowheads="1"/>
          </p:cNvSpPr>
          <p:nvPr>
            <p:ph type="dt" sz="half" idx="10"/>
          </p:nvPr>
        </p:nvSpPr>
        <p:spPr>
          <a:ln/>
        </p:spPr>
        <p:txBody>
          <a:bodyPr/>
          <a:lstStyle>
            <a:lvl1pPr>
              <a:defRPr/>
            </a:lvl1pPr>
          </a:lstStyle>
          <a:p>
            <a:pPr>
              <a:defRPr/>
            </a:pPr>
            <a:fld id="{B05811CF-1043-4EEE-8C83-5C17B75EA7EC}" type="datetime1">
              <a:rPr lang="da-DK" smtClean="0"/>
              <a:t>01-12-2025</a:t>
            </a:fld>
            <a:endParaRPr lang="da-DK" dirty="0"/>
          </a:p>
        </p:txBody>
      </p:sp>
      <p:sp>
        <p:nvSpPr>
          <p:cNvPr id="5" name="Rectangle 5"/>
          <p:cNvSpPr>
            <a:spLocks noGrp="1" noChangeArrowheads="1"/>
          </p:cNvSpPr>
          <p:nvPr>
            <p:ph type="ftr" sz="quarter" idx="11"/>
          </p:nvPr>
        </p:nvSpPr>
        <p:spPr>
          <a:xfrm>
            <a:off x="0" y="6912000"/>
            <a:ext cx="0" cy="0"/>
          </a:xfrm>
          <a:prstGeom prst="rect">
            <a:avLst/>
          </a:prstGeom>
          <a:ln/>
        </p:spPr>
        <p:txBody>
          <a:bodyPr/>
          <a:lstStyle>
            <a:lvl1pPr>
              <a:defRPr/>
            </a:lvl1pPr>
          </a:lstStyle>
          <a:p>
            <a:pPr>
              <a:defRPr/>
            </a:pP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712743B5-6C94-4A29-AA09-224A3D0190C4}" type="slidenum">
              <a:rPr lang="da-DK"/>
              <a:pPr>
                <a:defRPr/>
              </a:pPr>
              <a:t>‹#›</a:t>
            </a:fld>
            <a:endParaRPr lang="da-DK" dirty="0"/>
          </a:p>
        </p:txBody>
      </p:sp>
    </p:spTree>
    <p:extLst>
      <p:ext uri="{BB962C8B-B14F-4D97-AF65-F5344CB8AC3E}">
        <p14:creationId xmlns:p14="http://schemas.microsoft.com/office/powerpoint/2010/main" val="2017074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Klik for at redigere titeltypografien i masteren</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5478066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Klik for at redigere titeltypografien i masteren</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3350330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a:t>Klik for at redigere titeltypografien i masteren</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77445D79-EFF9-98D6-B066-40CEED6C2E2A}"/>
              </a:ext>
            </a:extLst>
          </p:cNvPr>
          <p:cNvSpPr>
            <a:spLocks noGrp="1"/>
          </p:cNvSpPr>
          <p:nvPr>
            <p:ph type="dt" sz="half" idx="17"/>
          </p:nvPr>
        </p:nvSpPr>
        <p:spPr/>
        <p:txBody>
          <a:bodyPr/>
          <a:lstStyle/>
          <a:p>
            <a:fld id="{7BE63B93-59EE-4538-BC70-10C2E9D479EE}" type="datetime1">
              <a:rPr lang="da-DK" smtClean="0"/>
              <a:t>01-12-2025</a:t>
            </a:fld>
            <a:endParaRPr lang="en-GB"/>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a:t>Klik for at redigere titeltypografien i masteren</a:t>
            </a:r>
            <a:endParaRPr lang="en-GB"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084964030"/>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Klik for at redigere titeltypografien i masteren</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916587730"/>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Klik for at redigere titeltypografien i masteren</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254363092"/>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a:t>Klik for at redigere titeltypografien i masteren</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804741230"/>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7847290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Klik for at redigere titeltypografien i masteren</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424744041"/>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468085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48503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40398624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Front A">
    <p:bg>
      <p:bgPr>
        <a:solidFill>
          <a:schemeClr val="accent1"/>
        </a:solidFill>
        <a:effectLst/>
      </p:bgPr>
    </p:bg>
    <p:spTree>
      <p:nvGrpSpPr>
        <p:cNvPr id="1" name=""/>
        <p:cNvGrpSpPr/>
        <p:nvPr/>
      </p:nvGrpSpPr>
      <p:grpSpPr>
        <a:xfrm>
          <a:off x="0" y="0"/>
          <a:ext cx="0" cy="0"/>
          <a:chOff x="0" y="0"/>
          <a:chExt cx="0" cy="0"/>
        </a:xfrm>
      </p:grpSpPr>
      <p:sp>
        <p:nvSpPr>
          <p:cNvPr id="17" name="Logo white"/>
          <p:cNvSpPr/>
          <p:nvPr/>
        </p:nvSpPr>
        <p:spPr>
          <a:xfrm>
            <a:off x="252229" y="252001"/>
            <a:ext cx="419996" cy="612001"/>
          </a:xfrm>
          <a:custGeom>
            <a:avLst/>
            <a:gdLst/>
            <a:ahLst/>
            <a:cxnLst>
              <a:cxn ang="0">
                <a:pos x="wd2" y="hd2"/>
              </a:cxn>
              <a:cxn ang="5400000">
                <a:pos x="wd2" y="hd2"/>
              </a:cxn>
              <a:cxn ang="10800000">
                <a:pos x="wd2" y="hd2"/>
              </a:cxn>
              <a:cxn ang="16200000">
                <a:pos x="wd2" y="hd2"/>
              </a:cxn>
            </a:cxnLst>
            <a:rect l="0" t="0" r="r" b="b"/>
            <a:pathLst>
              <a:path w="21600" h="21600" extrusionOk="0">
                <a:moveTo>
                  <a:pt x="4597" y="18293"/>
                </a:moveTo>
                <a:cubicBezTo>
                  <a:pt x="10549" y="19881"/>
                  <a:pt x="11051" y="19881"/>
                  <a:pt x="17003" y="18293"/>
                </a:cubicBezTo>
                <a:cubicBezTo>
                  <a:pt x="17003" y="18293"/>
                  <a:pt x="17003" y="18293"/>
                  <a:pt x="21600" y="19949"/>
                </a:cubicBezTo>
                <a:cubicBezTo>
                  <a:pt x="21600" y="19949"/>
                  <a:pt x="21600" y="19949"/>
                  <a:pt x="17003" y="21600"/>
                </a:cubicBezTo>
                <a:cubicBezTo>
                  <a:pt x="11051" y="20016"/>
                  <a:pt x="10549" y="20016"/>
                  <a:pt x="4597" y="21600"/>
                </a:cubicBezTo>
                <a:cubicBezTo>
                  <a:pt x="4597" y="21600"/>
                  <a:pt x="4597" y="21600"/>
                  <a:pt x="0" y="19949"/>
                </a:cubicBezTo>
                <a:cubicBezTo>
                  <a:pt x="0" y="19949"/>
                  <a:pt x="0" y="19949"/>
                  <a:pt x="4597" y="18293"/>
                </a:cubicBezTo>
                <a:close/>
                <a:moveTo>
                  <a:pt x="4597" y="14200"/>
                </a:moveTo>
                <a:cubicBezTo>
                  <a:pt x="10549" y="15790"/>
                  <a:pt x="11051" y="15790"/>
                  <a:pt x="17003" y="14200"/>
                </a:cubicBezTo>
                <a:cubicBezTo>
                  <a:pt x="17003" y="14200"/>
                  <a:pt x="17003" y="14200"/>
                  <a:pt x="21600" y="15858"/>
                </a:cubicBezTo>
                <a:cubicBezTo>
                  <a:pt x="21600" y="15858"/>
                  <a:pt x="21600" y="15858"/>
                  <a:pt x="17003" y="17512"/>
                </a:cubicBezTo>
                <a:cubicBezTo>
                  <a:pt x="11051" y="15925"/>
                  <a:pt x="10549" y="15925"/>
                  <a:pt x="4597" y="17512"/>
                </a:cubicBezTo>
                <a:cubicBezTo>
                  <a:pt x="4597" y="17512"/>
                  <a:pt x="4597" y="17512"/>
                  <a:pt x="0" y="15858"/>
                </a:cubicBezTo>
                <a:cubicBezTo>
                  <a:pt x="0" y="15858"/>
                  <a:pt x="0" y="15858"/>
                  <a:pt x="4597" y="14200"/>
                </a:cubicBezTo>
                <a:close/>
                <a:moveTo>
                  <a:pt x="4597" y="10111"/>
                </a:moveTo>
                <a:cubicBezTo>
                  <a:pt x="10549" y="11702"/>
                  <a:pt x="11051" y="11702"/>
                  <a:pt x="17003" y="10111"/>
                </a:cubicBezTo>
                <a:cubicBezTo>
                  <a:pt x="17003" y="10111"/>
                  <a:pt x="17003" y="10111"/>
                  <a:pt x="21600" y="11769"/>
                </a:cubicBezTo>
                <a:cubicBezTo>
                  <a:pt x="21600" y="11769"/>
                  <a:pt x="21600" y="11769"/>
                  <a:pt x="17003" y="13423"/>
                </a:cubicBezTo>
                <a:cubicBezTo>
                  <a:pt x="11051" y="11837"/>
                  <a:pt x="10549" y="11837"/>
                  <a:pt x="4597" y="13423"/>
                </a:cubicBezTo>
                <a:cubicBezTo>
                  <a:pt x="4597" y="13423"/>
                  <a:pt x="4597" y="13423"/>
                  <a:pt x="0" y="11769"/>
                </a:cubicBezTo>
                <a:cubicBezTo>
                  <a:pt x="0" y="11769"/>
                  <a:pt x="0" y="11769"/>
                  <a:pt x="4597" y="10111"/>
                </a:cubicBezTo>
                <a:close/>
                <a:moveTo>
                  <a:pt x="2971" y="918"/>
                </a:moveTo>
                <a:lnTo>
                  <a:pt x="2971" y="6926"/>
                </a:lnTo>
                <a:cubicBezTo>
                  <a:pt x="2971" y="6926"/>
                  <a:pt x="2971" y="6926"/>
                  <a:pt x="3980" y="6926"/>
                </a:cubicBezTo>
                <a:cubicBezTo>
                  <a:pt x="4430" y="6926"/>
                  <a:pt x="4695" y="6878"/>
                  <a:pt x="4903" y="6708"/>
                </a:cubicBezTo>
                <a:cubicBezTo>
                  <a:pt x="5220" y="6447"/>
                  <a:pt x="5249" y="5917"/>
                  <a:pt x="5249" y="4849"/>
                </a:cubicBezTo>
                <a:cubicBezTo>
                  <a:pt x="5249" y="4849"/>
                  <a:pt x="5249" y="4849"/>
                  <a:pt x="5249" y="2990"/>
                </a:cubicBezTo>
                <a:cubicBezTo>
                  <a:pt x="5249" y="1926"/>
                  <a:pt x="5220" y="1396"/>
                  <a:pt x="4903" y="1135"/>
                </a:cubicBezTo>
                <a:cubicBezTo>
                  <a:pt x="4695" y="965"/>
                  <a:pt x="4430" y="918"/>
                  <a:pt x="3980" y="918"/>
                </a:cubicBezTo>
                <a:cubicBezTo>
                  <a:pt x="3980" y="918"/>
                  <a:pt x="3980" y="918"/>
                  <a:pt x="2971" y="918"/>
                </a:cubicBezTo>
                <a:close/>
                <a:moveTo>
                  <a:pt x="8068" y="0"/>
                </a:moveTo>
                <a:cubicBezTo>
                  <a:pt x="8068" y="0"/>
                  <a:pt x="8068" y="0"/>
                  <a:pt x="13456" y="0"/>
                </a:cubicBezTo>
                <a:cubicBezTo>
                  <a:pt x="13542" y="0"/>
                  <a:pt x="13594" y="16"/>
                  <a:pt x="13635" y="44"/>
                </a:cubicBezTo>
                <a:cubicBezTo>
                  <a:pt x="13669" y="67"/>
                  <a:pt x="13698" y="103"/>
                  <a:pt x="13698" y="162"/>
                </a:cubicBezTo>
                <a:cubicBezTo>
                  <a:pt x="13698" y="162"/>
                  <a:pt x="13698" y="162"/>
                  <a:pt x="13698" y="827"/>
                </a:cubicBezTo>
                <a:cubicBezTo>
                  <a:pt x="13698" y="886"/>
                  <a:pt x="13669" y="922"/>
                  <a:pt x="13635" y="945"/>
                </a:cubicBezTo>
                <a:cubicBezTo>
                  <a:pt x="13594" y="973"/>
                  <a:pt x="13542" y="989"/>
                  <a:pt x="13456" y="989"/>
                </a:cubicBezTo>
                <a:cubicBezTo>
                  <a:pt x="13456" y="989"/>
                  <a:pt x="13456" y="989"/>
                  <a:pt x="11731" y="989"/>
                </a:cubicBezTo>
                <a:cubicBezTo>
                  <a:pt x="11731" y="989"/>
                  <a:pt x="11731" y="989"/>
                  <a:pt x="11731" y="7681"/>
                </a:cubicBezTo>
                <a:cubicBezTo>
                  <a:pt x="11731" y="7740"/>
                  <a:pt x="11708" y="7776"/>
                  <a:pt x="11667" y="7800"/>
                </a:cubicBezTo>
                <a:cubicBezTo>
                  <a:pt x="11633" y="7827"/>
                  <a:pt x="11581" y="7843"/>
                  <a:pt x="11494" y="7843"/>
                </a:cubicBezTo>
                <a:cubicBezTo>
                  <a:pt x="11494" y="7843"/>
                  <a:pt x="11494" y="7843"/>
                  <a:pt x="10029" y="7843"/>
                </a:cubicBezTo>
                <a:cubicBezTo>
                  <a:pt x="9943" y="7843"/>
                  <a:pt x="9891" y="7827"/>
                  <a:pt x="9850" y="7800"/>
                </a:cubicBezTo>
                <a:cubicBezTo>
                  <a:pt x="9810" y="7776"/>
                  <a:pt x="9787" y="7740"/>
                  <a:pt x="9787" y="7681"/>
                </a:cubicBezTo>
                <a:cubicBezTo>
                  <a:pt x="9787" y="7681"/>
                  <a:pt x="9787" y="7681"/>
                  <a:pt x="9787" y="989"/>
                </a:cubicBezTo>
                <a:cubicBezTo>
                  <a:pt x="9787" y="989"/>
                  <a:pt x="9787" y="989"/>
                  <a:pt x="8068" y="989"/>
                </a:cubicBezTo>
                <a:cubicBezTo>
                  <a:pt x="7981" y="989"/>
                  <a:pt x="7929" y="973"/>
                  <a:pt x="7889" y="945"/>
                </a:cubicBezTo>
                <a:cubicBezTo>
                  <a:pt x="7849" y="922"/>
                  <a:pt x="7825" y="886"/>
                  <a:pt x="7825" y="827"/>
                </a:cubicBezTo>
                <a:cubicBezTo>
                  <a:pt x="7825" y="827"/>
                  <a:pt x="7825" y="827"/>
                  <a:pt x="7825" y="162"/>
                </a:cubicBezTo>
                <a:cubicBezTo>
                  <a:pt x="7825" y="103"/>
                  <a:pt x="7849" y="67"/>
                  <a:pt x="7889" y="44"/>
                </a:cubicBezTo>
                <a:cubicBezTo>
                  <a:pt x="7929" y="16"/>
                  <a:pt x="7981" y="0"/>
                  <a:pt x="8068" y="0"/>
                </a:cubicBezTo>
                <a:close/>
                <a:moveTo>
                  <a:pt x="1390" y="0"/>
                </a:moveTo>
                <a:cubicBezTo>
                  <a:pt x="1390" y="0"/>
                  <a:pt x="1390" y="0"/>
                  <a:pt x="4257" y="0"/>
                </a:cubicBezTo>
                <a:cubicBezTo>
                  <a:pt x="5370" y="0"/>
                  <a:pt x="6051" y="174"/>
                  <a:pt x="6466" y="538"/>
                </a:cubicBezTo>
                <a:cubicBezTo>
                  <a:pt x="7072" y="1036"/>
                  <a:pt x="7089" y="1843"/>
                  <a:pt x="7089" y="3077"/>
                </a:cubicBezTo>
                <a:cubicBezTo>
                  <a:pt x="7089" y="3077"/>
                  <a:pt x="7089" y="3077"/>
                  <a:pt x="7089" y="4766"/>
                </a:cubicBezTo>
                <a:cubicBezTo>
                  <a:pt x="7089" y="6000"/>
                  <a:pt x="7072" y="6807"/>
                  <a:pt x="6466" y="7305"/>
                </a:cubicBezTo>
                <a:cubicBezTo>
                  <a:pt x="6051" y="7669"/>
                  <a:pt x="5370" y="7843"/>
                  <a:pt x="4257" y="7843"/>
                </a:cubicBezTo>
                <a:cubicBezTo>
                  <a:pt x="4257" y="7843"/>
                  <a:pt x="4257" y="7843"/>
                  <a:pt x="1390" y="7843"/>
                </a:cubicBezTo>
                <a:cubicBezTo>
                  <a:pt x="1304" y="7843"/>
                  <a:pt x="1252" y="7827"/>
                  <a:pt x="1217" y="7800"/>
                </a:cubicBezTo>
                <a:cubicBezTo>
                  <a:pt x="1177" y="7776"/>
                  <a:pt x="1154" y="7740"/>
                  <a:pt x="1154" y="7681"/>
                </a:cubicBezTo>
                <a:cubicBezTo>
                  <a:pt x="1154" y="7681"/>
                  <a:pt x="1154" y="7681"/>
                  <a:pt x="1154" y="162"/>
                </a:cubicBezTo>
                <a:cubicBezTo>
                  <a:pt x="1154" y="103"/>
                  <a:pt x="1177" y="67"/>
                  <a:pt x="1217" y="44"/>
                </a:cubicBezTo>
                <a:cubicBezTo>
                  <a:pt x="1252" y="16"/>
                  <a:pt x="1304" y="0"/>
                  <a:pt x="1390" y="0"/>
                </a:cubicBezTo>
                <a:close/>
                <a:moveTo>
                  <a:pt x="14706" y="0"/>
                </a:moveTo>
                <a:cubicBezTo>
                  <a:pt x="14706" y="0"/>
                  <a:pt x="14706" y="0"/>
                  <a:pt x="16045" y="0"/>
                </a:cubicBezTo>
                <a:cubicBezTo>
                  <a:pt x="16131" y="0"/>
                  <a:pt x="16183" y="16"/>
                  <a:pt x="16224" y="44"/>
                </a:cubicBezTo>
                <a:cubicBezTo>
                  <a:pt x="16264" y="67"/>
                  <a:pt x="16287" y="103"/>
                  <a:pt x="16287" y="162"/>
                </a:cubicBezTo>
                <a:cubicBezTo>
                  <a:pt x="16287" y="162"/>
                  <a:pt x="16287" y="162"/>
                  <a:pt x="16287" y="5712"/>
                </a:cubicBezTo>
                <a:cubicBezTo>
                  <a:pt x="16287" y="6314"/>
                  <a:pt x="16368" y="6646"/>
                  <a:pt x="16627" y="6844"/>
                </a:cubicBezTo>
                <a:cubicBezTo>
                  <a:pt x="16818" y="6990"/>
                  <a:pt x="17072" y="7053"/>
                  <a:pt x="17406" y="7053"/>
                </a:cubicBezTo>
                <a:cubicBezTo>
                  <a:pt x="17776" y="7053"/>
                  <a:pt x="18041" y="6982"/>
                  <a:pt x="18226" y="6844"/>
                </a:cubicBezTo>
                <a:cubicBezTo>
                  <a:pt x="18503" y="6638"/>
                  <a:pt x="18566" y="6294"/>
                  <a:pt x="18566" y="5712"/>
                </a:cubicBezTo>
                <a:cubicBezTo>
                  <a:pt x="18566" y="5712"/>
                  <a:pt x="18566" y="5712"/>
                  <a:pt x="18566" y="162"/>
                </a:cubicBezTo>
                <a:cubicBezTo>
                  <a:pt x="18566" y="103"/>
                  <a:pt x="18589" y="67"/>
                  <a:pt x="18630" y="44"/>
                </a:cubicBezTo>
                <a:cubicBezTo>
                  <a:pt x="18664" y="16"/>
                  <a:pt x="18722" y="0"/>
                  <a:pt x="18803" y="0"/>
                </a:cubicBezTo>
                <a:cubicBezTo>
                  <a:pt x="18803" y="0"/>
                  <a:pt x="18803" y="0"/>
                  <a:pt x="20147" y="0"/>
                </a:cubicBezTo>
                <a:cubicBezTo>
                  <a:pt x="20234" y="0"/>
                  <a:pt x="20286" y="16"/>
                  <a:pt x="20320" y="44"/>
                </a:cubicBezTo>
                <a:cubicBezTo>
                  <a:pt x="20361" y="67"/>
                  <a:pt x="20384" y="103"/>
                  <a:pt x="20384" y="162"/>
                </a:cubicBezTo>
                <a:cubicBezTo>
                  <a:pt x="20384" y="162"/>
                  <a:pt x="20384" y="162"/>
                  <a:pt x="20384" y="5716"/>
                </a:cubicBezTo>
                <a:cubicBezTo>
                  <a:pt x="20384" y="6464"/>
                  <a:pt x="20257" y="6962"/>
                  <a:pt x="19732" y="7382"/>
                </a:cubicBezTo>
                <a:cubicBezTo>
                  <a:pt x="19287" y="7738"/>
                  <a:pt x="18560" y="7943"/>
                  <a:pt x="17430" y="7943"/>
                </a:cubicBezTo>
                <a:cubicBezTo>
                  <a:pt x="16316" y="7943"/>
                  <a:pt x="15583" y="7750"/>
                  <a:pt x="15093" y="7382"/>
                </a:cubicBezTo>
                <a:cubicBezTo>
                  <a:pt x="14625" y="7030"/>
                  <a:pt x="14469" y="6523"/>
                  <a:pt x="14469" y="5716"/>
                </a:cubicBezTo>
                <a:cubicBezTo>
                  <a:pt x="14469" y="5716"/>
                  <a:pt x="14469" y="5716"/>
                  <a:pt x="14469" y="162"/>
                </a:cubicBezTo>
                <a:cubicBezTo>
                  <a:pt x="14469" y="103"/>
                  <a:pt x="14493" y="67"/>
                  <a:pt x="14527" y="44"/>
                </a:cubicBezTo>
                <a:cubicBezTo>
                  <a:pt x="14568" y="16"/>
                  <a:pt x="14620" y="0"/>
                  <a:pt x="14706" y="0"/>
                </a:cubicBezTo>
                <a:close/>
              </a:path>
            </a:pathLst>
          </a:custGeom>
          <a:solidFill>
            <a:srgbClr val="FFFFFF"/>
          </a:solidFill>
          <a:ln w="12700">
            <a:miter lim="400000"/>
          </a:ln>
        </p:spPr>
        <p:txBody>
          <a:bodyPr lIns="46799" tIns="46799" rIns="46799" bIns="46799"/>
          <a:lstStyle/>
          <a:p>
            <a:pPr>
              <a:defRPr>
                <a:latin typeface="Verdana"/>
                <a:ea typeface="Verdana"/>
                <a:cs typeface="Verdana"/>
                <a:sym typeface="Verdana"/>
              </a:defRPr>
            </a:pPr>
            <a:endParaRPr sz="1600"/>
          </a:p>
        </p:txBody>
      </p:sp>
      <p:sp>
        <p:nvSpPr>
          <p:cNvPr id="18" name="Title Text"/>
          <p:cNvSpPr txBox="1">
            <a:spLocks noGrp="1"/>
          </p:cNvSpPr>
          <p:nvPr>
            <p:ph type="title"/>
          </p:nvPr>
        </p:nvSpPr>
        <p:spPr>
          <a:xfrm>
            <a:off x="250086" y="3545117"/>
            <a:ext cx="10849921" cy="2706459"/>
          </a:xfrm>
          <a:prstGeom prst="rect">
            <a:avLst/>
          </a:prstGeom>
        </p:spPr>
        <p:txBody>
          <a:bodyPr anchor="t">
            <a:normAutofit/>
          </a:bodyPr>
          <a:lstStyle>
            <a:lvl1pPr>
              <a:lnSpc>
                <a:spcPct val="93000"/>
              </a:lnSpc>
              <a:defRPr sz="8000">
                <a:solidFill>
                  <a:srgbClr val="FFFFFF"/>
                </a:solidFill>
              </a:defRPr>
            </a:lvl1pPr>
          </a:lstStyle>
          <a:p>
            <a:r>
              <a:t>Title Text</a:t>
            </a:r>
          </a:p>
        </p:txBody>
      </p:sp>
      <p:sp>
        <p:nvSpPr>
          <p:cNvPr id="19" name="Body Level One…"/>
          <p:cNvSpPr txBox="1">
            <a:spLocks noGrp="1"/>
          </p:cNvSpPr>
          <p:nvPr>
            <p:ph type="body" sz="half" idx="1"/>
          </p:nvPr>
        </p:nvSpPr>
        <p:spPr>
          <a:xfrm>
            <a:off x="247298" y="1704976"/>
            <a:ext cx="10849920" cy="1660655"/>
          </a:xfrm>
          <a:prstGeom prst="rect">
            <a:avLst/>
          </a:prstGeom>
        </p:spPr>
        <p:txBody>
          <a:bodyPr anchor="b">
            <a:normAutofit/>
          </a:bodyPr>
          <a:lstStyle>
            <a:lvl1pPr marL="0" indent="0">
              <a:lnSpc>
                <a:spcPct val="110000"/>
              </a:lnSpc>
              <a:spcBef>
                <a:spcPts val="0"/>
              </a:spcBef>
              <a:buSzTx/>
              <a:buNone/>
              <a:defRPr sz="3000">
                <a:solidFill>
                  <a:srgbClr val="FFFFFF"/>
                </a:solidFill>
              </a:defRPr>
            </a:lvl1pPr>
            <a:lvl2pPr marL="546000" indent="-329999">
              <a:lnSpc>
                <a:spcPct val="110000"/>
              </a:lnSpc>
              <a:spcBef>
                <a:spcPts val="0"/>
              </a:spcBef>
              <a:defRPr sz="3000">
                <a:solidFill>
                  <a:srgbClr val="FFFFFF"/>
                </a:solidFill>
              </a:defRPr>
            </a:lvl2pPr>
            <a:lvl3pPr marL="747600" indent="-330000">
              <a:lnSpc>
                <a:spcPct val="110000"/>
              </a:lnSpc>
              <a:spcBef>
                <a:spcPts val="0"/>
              </a:spcBef>
              <a:defRPr sz="3000">
                <a:solidFill>
                  <a:srgbClr val="FFFFFF"/>
                </a:solidFill>
              </a:defRPr>
            </a:lvl3pPr>
            <a:lvl4pPr marL="960000" indent="-330000">
              <a:lnSpc>
                <a:spcPct val="110000"/>
              </a:lnSpc>
              <a:spcBef>
                <a:spcPts val="0"/>
              </a:spcBef>
              <a:defRPr sz="3000">
                <a:solidFill>
                  <a:srgbClr val="FFFFFF"/>
                </a:solidFill>
              </a:defRPr>
            </a:lvl4pPr>
            <a:lvl5pPr marL="1157999" indent="-330000">
              <a:lnSpc>
                <a:spcPct val="110000"/>
              </a:lnSpc>
              <a:spcBef>
                <a:spcPts val="0"/>
              </a:spcBef>
              <a:defRPr sz="3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99503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a:t>Click to add title one line</a:t>
            </a:r>
            <a:endParaRPr lang="en-GB" dirty="0"/>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da-DK"/>
              <a:t>Midtvejsevaluering af DTU Uddannelsesprocessen. Opfølgning</a:t>
            </a:r>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
        <p:nvSpPr>
          <p:cNvPr id="5" name="Date Placeholder 4">
            <a:extLst>
              <a:ext uri="{FF2B5EF4-FFF2-40B4-BE49-F238E27FC236}">
                <a16:creationId xmlns:a16="http://schemas.microsoft.com/office/drawing/2014/main" id="{68CDBA22-AE55-C68A-132F-A826D0B0C740}"/>
              </a:ext>
            </a:extLst>
          </p:cNvPr>
          <p:cNvSpPr>
            <a:spLocks noGrp="1"/>
          </p:cNvSpPr>
          <p:nvPr>
            <p:ph type="dt" sz="half" idx="25"/>
          </p:nvPr>
        </p:nvSpPr>
        <p:spPr/>
        <p:txBody>
          <a:bodyPr/>
          <a:lstStyle/>
          <a:p>
            <a:fld id="{E2379E90-4C22-4522-B3C7-A31A95E5CDE1}" type="datetime1">
              <a:rPr lang="da-DK" smtClean="0"/>
              <a:t>01-12-2025</a:t>
            </a:fld>
            <a:endParaRPr lang="en-GB"/>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Front B">
    <p:spTree>
      <p:nvGrpSpPr>
        <p:cNvPr id="1" name=""/>
        <p:cNvGrpSpPr/>
        <p:nvPr/>
      </p:nvGrpSpPr>
      <p:grpSpPr>
        <a:xfrm>
          <a:off x="0" y="0"/>
          <a:ext cx="0" cy="0"/>
          <a:chOff x="0" y="0"/>
          <a:chExt cx="0" cy="0"/>
        </a:xfrm>
      </p:grpSpPr>
      <p:sp>
        <p:nvSpPr>
          <p:cNvPr id="27" name="Title Text"/>
          <p:cNvSpPr txBox="1">
            <a:spLocks noGrp="1"/>
          </p:cNvSpPr>
          <p:nvPr>
            <p:ph type="title"/>
          </p:nvPr>
        </p:nvSpPr>
        <p:spPr>
          <a:xfrm>
            <a:off x="250086" y="3545117"/>
            <a:ext cx="10849921" cy="2706459"/>
          </a:xfrm>
          <a:prstGeom prst="rect">
            <a:avLst/>
          </a:prstGeom>
        </p:spPr>
        <p:txBody>
          <a:bodyPr anchor="t">
            <a:normAutofit/>
          </a:bodyPr>
          <a:lstStyle>
            <a:lvl1pPr>
              <a:lnSpc>
                <a:spcPct val="93000"/>
              </a:lnSpc>
              <a:defRPr sz="8000"/>
            </a:lvl1pPr>
          </a:lstStyle>
          <a:p>
            <a:r>
              <a:t>Title Text</a:t>
            </a:r>
          </a:p>
        </p:txBody>
      </p:sp>
      <p:sp>
        <p:nvSpPr>
          <p:cNvPr id="28" name="Body Level One…"/>
          <p:cNvSpPr txBox="1">
            <a:spLocks noGrp="1"/>
          </p:cNvSpPr>
          <p:nvPr>
            <p:ph type="body" sz="half" idx="1"/>
          </p:nvPr>
        </p:nvSpPr>
        <p:spPr>
          <a:xfrm>
            <a:off x="247298" y="1704976"/>
            <a:ext cx="10849920" cy="1660655"/>
          </a:xfrm>
          <a:prstGeom prst="rect">
            <a:avLst/>
          </a:prstGeom>
        </p:spPr>
        <p:txBody>
          <a:bodyPr anchor="b">
            <a:normAutofit/>
          </a:bodyPr>
          <a:lstStyle>
            <a:lvl1pPr marL="0" indent="0">
              <a:lnSpc>
                <a:spcPct val="110000"/>
              </a:lnSpc>
              <a:spcBef>
                <a:spcPts val="0"/>
              </a:spcBef>
              <a:buSzTx/>
              <a:buNone/>
              <a:defRPr sz="3000"/>
            </a:lvl1pPr>
            <a:lvl2pPr marL="546000" indent="-329999">
              <a:lnSpc>
                <a:spcPct val="110000"/>
              </a:lnSpc>
              <a:spcBef>
                <a:spcPts val="0"/>
              </a:spcBef>
              <a:defRPr sz="3000"/>
            </a:lvl2pPr>
            <a:lvl3pPr marL="747600" indent="-330000">
              <a:lnSpc>
                <a:spcPct val="110000"/>
              </a:lnSpc>
              <a:spcBef>
                <a:spcPts val="0"/>
              </a:spcBef>
              <a:defRPr sz="3000"/>
            </a:lvl3pPr>
            <a:lvl4pPr marL="960000" indent="-330000">
              <a:lnSpc>
                <a:spcPct val="110000"/>
              </a:lnSpc>
              <a:spcBef>
                <a:spcPts val="0"/>
              </a:spcBef>
              <a:defRPr sz="3000"/>
            </a:lvl4pPr>
            <a:lvl5pPr marL="1157999" indent="-330000">
              <a:lnSpc>
                <a:spcPct val="110000"/>
              </a:lnSpc>
              <a:spcBef>
                <a:spcPts val="0"/>
              </a:spcBef>
              <a:defRPr sz="3000"/>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413262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One content">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776344" y="426126"/>
            <a:ext cx="9320873" cy="972718"/>
          </a:xfrm>
          <a:prstGeom prst="rect">
            <a:avLst/>
          </a:prstGeom>
        </p:spPr>
        <p:txBody>
          <a:bodyPr>
            <a:normAutofit/>
          </a:bodyPr>
          <a:lstStyle/>
          <a:p>
            <a:r>
              <a:t>Title Text</a:t>
            </a:r>
          </a:p>
        </p:txBody>
      </p:sp>
      <p:sp>
        <p:nvSpPr>
          <p:cNvPr id="37" name="Body Level One…"/>
          <p:cNvSpPr txBox="1">
            <a:spLocks noGrp="1"/>
          </p:cNvSpPr>
          <p:nvPr>
            <p:ph type="body" idx="1"/>
          </p:nvPr>
        </p:nvSpPr>
        <p:spPr>
          <a:xfrm>
            <a:off x="1776344" y="1706328"/>
            <a:ext cx="9320873" cy="454557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228850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o indholdsobjekter">
    <p:spTree>
      <p:nvGrpSpPr>
        <p:cNvPr id="1" name=""/>
        <p:cNvGrpSpPr/>
        <p:nvPr/>
      </p:nvGrpSpPr>
      <p:grpSpPr>
        <a:xfrm>
          <a:off x="0" y="0"/>
          <a:ext cx="0" cy="0"/>
          <a:chOff x="0" y="0"/>
          <a:chExt cx="0" cy="0"/>
        </a:xfrm>
      </p:grpSpPr>
      <p:sp>
        <p:nvSpPr>
          <p:cNvPr id="45" name="Title Text"/>
          <p:cNvSpPr txBox="1">
            <a:spLocks noGrp="1"/>
          </p:cNvSpPr>
          <p:nvPr>
            <p:ph type="title"/>
          </p:nvPr>
        </p:nvSpPr>
        <p:spPr>
          <a:xfrm>
            <a:off x="1776344" y="426126"/>
            <a:ext cx="9320873" cy="972718"/>
          </a:xfrm>
          <a:prstGeom prst="rect">
            <a:avLst/>
          </a:prstGeom>
        </p:spPr>
        <p:txBody>
          <a:bodyPr>
            <a:normAutofit/>
          </a:bodyPr>
          <a:lstStyle/>
          <a:p>
            <a:r>
              <a:t>Title Text</a:t>
            </a:r>
          </a:p>
        </p:txBody>
      </p:sp>
      <p:sp>
        <p:nvSpPr>
          <p:cNvPr id="46" name="Body Level One…"/>
          <p:cNvSpPr txBox="1">
            <a:spLocks noGrp="1"/>
          </p:cNvSpPr>
          <p:nvPr>
            <p:ph type="body" sz="half" idx="1"/>
          </p:nvPr>
        </p:nvSpPr>
        <p:spPr>
          <a:xfrm>
            <a:off x="1776420" y="1706399"/>
            <a:ext cx="4414201" cy="4546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444084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ext and two pictures">
    <p:spTree>
      <p:nvGrpSpPr>
        <p:cNvPr id="1" name=""/>
        <p:cNvGrpSpPr/>
        <p:nvPr/>
      </p:nvGrpSpPr>
      <p:grpSpPr>
        <a:xfrm>
          <a:off x="0" y="0"/>
          <a:ext cx="0" cy="0"/>
          <a:chOff x="0" y="0"/>
          <a:chExt cx="0" cy="0"/>
        </a:xfrm>
      </p:grpSpPr>
      <p:sp>
        <p:nvSpPr>
          <p:cNvPr id="54" name="Title Text"/>
          <p:cNvSpPr txBox="1">
            <a:spLocks noGrp="1"/>
          </p:cNvSpPr>
          <p:nvPr>
            <p:ph type="title"/>
          </p:nvPr>
        </p:nvSpPr>
        <p:spPr>
          <a:xfrm>
            <a:off x="1776345" y="426126"/>
            <a:ext cx="6054192" cy="972718"/>
          </a:xfrm>
          <a:prstGeom prst="rect">
            <a:avLst/>
          </a:prstGeom>
        </p:spPr>
        <p:txBody>
          <a:bodyPr>
            <a:normAutofit/>
          </a:bodyPr>
          <a:lstStyle/>
          <a:p>
            <a:r>
              <a:t>Title Text</a:t>
            </a:r>
          </a:p>
        </p:txBody>
      </p:sp>
      <p:sp>
        <p:nvSpPr>
          <p:cNvPr id="55" name="Body Level One…"/>
          <p:cNvSpPr txBox="1">
            <a:spLocks noGrp="1"/>
          </p:cNvSpPr>
          <p:nvPr>
            <p:ph type="body" sz="half" idx="1"/>
          </p:nvPr>
        </p:nvSpPr>
        <p:spPr>
          <a:xfrm>
            <a:off x="1776345" y="1706328"/>
            <a:ext cx="6054192" cy="454557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6" name="Picture Placeholder 9"/>
          <p:cNvSpPr>
            <a:spLocks noGrp="1"/>
          </p:cNvSpPr>
          <p:nvPr>
            <p:ph type="pic" sz="quarter" idx="21"/>
          </p:nvPr>
        </p:nvSpPr>
        <p:spPr>
          <a:xfrm>
            <a:off x="8338815" y="849734"/>
            <a:ext cx="3862722" cy="2505601"/>
          </a:xfrm>
          <a:prstGeom prst="rect">
            <a:avLst/>
          </a:prstGeom>
        </p:spPr>
        <p:txBody>
          <a:bodyPr lIns="91439" tIns="45719" rIns="91439" bIns="45719"/>
          <a:lstStyle/>
          <a:p>
            <a:endParaRPr/>
          </a:p>
        </p:txBody>
      </p:sp>
      <p:sp>
        <p:nvSpPr>
          <p:cNvPr id="57" name="Picture Placeholder 11"/>
          <p:cNvSpPr>
            <a:spLocks noGrp="1"/>
          </p:cNvSpPr>
          <p:nvPr>
            <p:ph type="pic" sz="quarter" idx="22"/>
          </p:nvPr>
        </p:nvSpPr>
        <p:spPr>
          <a:xfrm>
            <a:off x="8338815" y="3563719"/>
            <a:ext cx="3862722" cy="2505601"/>
          </a:xfrm>
          <a:prstGeom prst="rect">
            <a:avLst/>
          </a:prstGeom>
        </p:spPr>
        <p:txBody>
          <a:bodyPr lIns="91439" tIns="45719" rIns="91439" bIns="45719"/>
          <a:lstStyle/>
          <a:p>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317400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wo pictures and text">
    <p:spTree>
      <p:nvGrpSpPr>
        <p:cNvPr id="1" name=""/>
        <p:cNvGrpSpPr/>
        <p:nvPr/>
      </p:nvGrpSpPr>
      <p:grpSpPr>
        <a:xfrm>
          <a:off x="0" y="0"/>
          <a:ext cx="0" cy="0"/>
          <a:chOff x="0" y="0"/>
          <a:chExt cx="0" cy="0"/>
        </a:xfrm>
      </p:grpSpPr>
      <p:sp>
        <p:nvSpPr>
          <p:cNvPr id="65" name="Title Text"/>
          <p:cNvSpPr txBox="1">
            <a:spLocks noGrp="1"/>
          </p:cNvSpPr>
          <p:nvPr>
            <p:ph type="title"/>
          </p:nvPr>
        </p:nvSpPr>
        <p:spPr>
          <a:xfrm>
            <a:off x="4225212" y="426126"/>
            <a:ext cx="6872005" cy="972718"/>
          </a:xfrm>
          <a:prstGeom prst="rect">
            <a:avLst/>
          </a:prstGeom>
        </p:spPr>
        <p:txBody>
          <a:bodyPr>
            <a:normAutofit/>
          </a:bodyPr>
          <a:lstStyle/>
          <a:p>
            <a:r>
              <a:t>Title Text</a:t>
            </a:r>
          </a:p>
        </p:txBody>
      </p:sp>
      <p:sp>
        <p:nvSpPr>
          <p:cNvPr id="66" name="Body Level One…"/>
          <p:cNvSpPr txBox="1">
            <a:spLocks noGrp="1"/>
          </p:cNvSpPr>
          <p:nvPr>
            <p:ph type="body" sz="half" idx="1"/>
          </p:nvPr>
        </p:nvSpPr>
        <p:spPr>
          <a:xfrm>
            <a:off x="4225212" y="1706328"/>
            <a:ext cx="6872005" cy="454557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 name="Picture Placeholder 9"/>
          <p:cNvSpPr>
            <a:spLocks noGrp="1"/>
          </p:cNvSpPr>
          <p:nvPr>
            <p:ph type="pic" sz="quarter" idx="21"/>
          </p:nvPr>
        </p:nvSpPr>
        <p:spPr>
          <a:xfrm>
            <a:off x="-2" y="1314523"/>
            <a:ext cx="3711385" cy="2455201"/>
          </a:xfrm>
          <a:prstGeom prst="rect">
            <a:avLst/>
          </a:prstGeom>
        </p:spPr>
        <p:txBody>
          <a:bodyPr lIns="91439" tIns="45719" rIns="91439" bIns="45719"/>
          <a:lstStyle/>
          <a:p>
            <a:endParaRPr/>
          </a:p>
        </p:txBody>
      </p:sp>
      <p:sp>
        <p:nvSpPr>
          <p:cNvPr id="68" name="Picture Placeholder 11"/>
          <p:cNvSpPr>
            <a:spLocks noGrp="1"/>
          </p:cNvSpPr>
          <p:nvPr>
            <p:ph type="pic" sz="quarter" idx="22"/>
          </p:nvPr>
        </p:nvSpPr>
        <p:spPr>
          <a:xfrm>
            <a:off x="-2" y="3968154"/>
            <a:ext cx="3711385" cy="2455201"/>
          </a:xfrm>
          <a:prstGeom prst="rect">
            <a:avLst/>
          </a:prstGeom>
        </p:spPr>
        <p:txBody>
          <a:bodyPr lIns="91439" tIns="45719" rIns="91439" bIns="45719"/>
          <a:lstStyle/>
          <a:p>
            <a:endParaRP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333764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hree columns">
    <p:spTree>
      <p:nvGrpSpPr>
        <p:cNvPr id="1" name=""/>
        <p:cNvGrpSpPr/>
        <p:nvPr/>
      </p:nvGrpSpPr>
      <p:grpSpPr>
        <a:xfrm>
          <a:off x="0" y="0"/>
          <a:ext cx="0" cy="0"/>
          <a:chOff x="0" y="0"/>
          <a:chExt cx="0" cy="0"/>
        </a:xfrm>
      </p:grpSpPr>
      <p:sp>
        <p:nvSpPr>
          <p:cNvPr id="76" name="Click to add title one line"/>
          <p:cNvSpPr txBox="1">
            <a:spLocks noGrp="1"/>
          </p:cNvSpPr>
          <p:nvPr>
            <p:ph type="title" hasCustomPrompt="1"/>
          </p:nvPr>
        </p:nvSpPr>
        <p:spPr>
          <a:xfrm>
            <a:off x="247876" y="980726"/>
            <a:ext cx="3743813" cy="418116"/>
          </a:xfrm>
          <a:prstGeom prst="rect">
            <a:avLst/>
          </a:prstGeom>
        </p:spPr>
        <p:txBody>
          <a:bodyPr>
            <a:normAutofit/>
          </a:bodyPr>
          <a:lstStyle>
            <a:lvl1pPr>
              <a:defRPr sz="2400"/>
            </a:lvl1pPr>
          </a:lstStyle>
          <a:p>
            <a:r>
              <a:t>Click to add title one line</a:t>
            </a:r>
          </a:p>
        </p:txBody>
      </p:sp>
      <p:sp>
        <p:nvSpPr>
          <p:cNvPr id="77" name="Body Level One…"/>
          <p:cNvSpPr txBox="1">
            <a:spLocks noGrp="1"/>
          </p:cNvSpPr>
          <p:nvPr>
            <p:ph type="body" sz="quarter" idx="1"/>
          </p:nvPr>
        </p:nvSpPr>
        <p:spPr>
          <a:xfrm>
            <a:off x="247876" y="4407149"/>
            <a:ext cx="3743813" cy="1844426"/>
          </a:xfrm>
          <a:prstGeom prst="rect">
            <a:avLst/>
          </a:prstGeom>
        </p:spPr>
        <p:txBody>
          <a:bodyPr>
            <a:normAutofit/>
          </a:bodyPr>
          <a:lstStyle>
            <a:lvl1pPr>
              <a:spcBef>
                <a:spcPts val="200"/>
              </a:spcBef>
              <a:defRPr sz="1200"/>
            </a:lvl1pPr>
            <a:lvl2pPr>
              <a:spcBef>
                <a:spcPts val="200"/>
              </a:spcBef>
              <a:defRPr sz="1200"/>
            </a:lvl2pPr>
            <a:lvl3pPr>
              <a:spcBef>
                <a:spcPts val="200"/>
              </a:spcBef>
              <a:defRPr sz="1200"/>
            </a:lvl3pPr>
            <a:lvl4pPr>
              <a:spcBef>
                <a:spcPts val="200"/>
              </a:spcBef>
              <a:defRPr sz="1200"/>
            </a:lvl4pPr>
            <a:lvl5pPr>
              <a:spcBef>
                <a:spcPts val="200"/>
              </a:spcBef>
              <a:defRPr sz="1200"/>
            </a:lvl5pPr>
          </a:lstStyle>
          <a:p>
            <a:r>
              <a:t>Body Level One</a:t>
            </a:r>
          </a:p>
          <a:p>
            <a:pPr lvl="1"/>
            <a:r>
              <a:t>Body Level Two</a:t>
            </a:r>
          </a:p>
          <a:p>
            <a:pPr lvl="2"/>
            <a:r>
              <a:t>Body Level Three</a:t>
            </a:r>
          </a:p>
          <a:p>
            <a:pPr lvl="3"/>
            <a:r>
              <a:t>Body Level Four</a:t>
            </a:r>
          </a:p>
          <a:p>
            <a:pPr lvl="4"/>
            <a:r>
              <a:t>Body Level Five</a:t>
            </a:r>
          </a:p>
        </p:txBody>
      </p:sp>
      <p:sp>
        <p:nvSpPr>
          <p:cNvPr id="78" name="Text Placeholder 18"/>
          <p:cNvSpPr>
            <a:spLocks noGrp="1"/>
          </p:cNvSpPr>
          <p:nvPr>
            <p:ph type="body" sz="quarter" idx="21" hasCustomPrompt="1"/>
          </p:nvPr>
        </p:nvSpPr>
        <p:spPr>
          <a:xfrm>
            <a:off x="4226603" y="979200"/>
            <a:ext cx="3743813" cy="417768"/>
          </a:xfrm>
          <a:prstGeom prst="rect">
            <a:avLst/>
          </a:prstGeom>
        </p:spPr>
        <p:txBody>
          <a:bodyPr anchor="b">
            <a:normAutofit/>
          </a:bodyPr>
          <a:lstStyle>
            <a:lvl1pPr marL="0" indent="0">
              <a:spcBef>
                <a:spcPts val="500"/>
              </a:spcBef>
              <a:buSzTx/>
              <a:buNone/>
              <a:defRPr sz="2400" b="1"/>
            </a:lvl1pPr>
          </a:lstStyle>
          <a:p>
            <a:r>
              <a:t>Click to add title one line</a:t>
            </a:r>
          </a:p>
        </p:txBody>
      </p:sp>
      <p:sp>
        <p:nvSpPr>
          <p:cNvPr id="79" name="Text Placeholder 22"/>
          <p:cNvSpPr>
            <a:spLocks noGrp="1"/>
          </p:cNvSpPr>
          <p:nvPr>
            <p:ph type="body" sz="quarter" idx="22" hasCustomPrompt="1"/>
          </p:nvPr>
        </p:nvSpPr>
        <p:spPr>
          <a:xfrm>
            <a:off x="8205330" y="979200"/>
            <a:ext cx="3743813" cy="417768"/>
          </a:xfrm>
          <a:prstGeom prst="rect">
            <a:avLst/>
          </a:prstGeom>
        </p:spPr>
        <p:txBody>
          <a:bodyPr anchor="b">
            <a:normAutofit/>
          </a:bodyPr>
          <a:lstStyle>
            <a:lvl1pPr marL="0" indent="0">
              <a:spcBef>
                <a:spcPts val="500"/>
              </a:spcBef>
              <a:buSzTx/>
              <a:buNone/>
              <a:defRPr sz="2400" b="1"/>
            </a:lvl1pPr>
          </a:lstStyle>
          <a:p>
            <a:r>
              <a:t>Click to add title one line</a:t>
            </a:r>
          </a:p>
        </p:txBody>
      </p:sp>
      <p:sp>
        <p:nvSpPr>
          <p:cNvPr id="80" name="Picture Placeholder 8"/>
          <p:cNvSpPr>
            <a:spLocks noGrp="1"/>
          </p:cNvSpPr>
          <p:nvPr>
            <p:ph type="pic" sz="quarter" idx="23"/>
          </p:nvPr>
        </p:nvSpPr>
        <p:spPr>
          <a:xfrm>
            <a:off x="247876" y="1546282"/>
            <a:ext cx="3743813" cy="2664001"/>
          </a:xfrm>
          <a:prstGeom prst="rect">
            <a:avLst/>
          </a:prstGeom>
        </p:spPr>
        <p:txBody>
          <a:bodyPr lIns="91439" tIns="45719" rIns="91439" bIns="45719"/>
          <a:lstStyle/>
          <a:p>
            <a:endParaRPr/>
          </a:p>
        </p:txBody>
      </p:sp>
      <p:sp>
        <p:nvSpPr>
          <p:cNvPr id="81" name="Picture Placeholder 8"/>
          <p:cNvSpPr>
            <a:spLocks noGrp="1"/>
          </p:cNvSpPr>
          <p:nvPr>
            <p:ph type="pic" sz="quarter" idx="24"/>
          </p:nvPr>
        </p:nvSpPr>
        <p:spPr>
          <a:xfrm>
            <a:off x="4227002" y="1548581"/>
            <a:ext cx="3743814" cy="2664001"/>
          </a:xfrm>
          <a:prstGeom prst="rect">
            <a:avLst/>
          </a:prstGeom>
        </p:spPr>
        <p:txBody>
          <a:bodyPr lIns="91439" tIns="45719" rIns="91439" bIns="45719"/>
          <a:lstStyle/>
          <a:p>
            <a:endParaRPr/>
          </a:p>
        </p:txBody>
      </p:sp>
      <p:sp>
        <p:nvSpPr>
          <p:cNvPr id="82" name="Picture Placeholder 8"/>
          <p:cNvSpPr>
            <a:spLocks noGrp="1"/>
          </p:cNvSpPr>
          <p:nvPr>
            <p:ph type="pic" sz="quarter" idx="25"/>
          </p:nvPr>
        </p:nvSpPr>
        <p:spPr>
          <a:xfrm>
            <a:off x="8206128" y="1546282"/>
            <a:ext cx="3743814" cy="2664001"/>
          </a:xfrm>
          <a:prstGeom prst="rect">
            <a:avLst/>
          </a:prstGeom>
        </p:spPr>
        <p:txBody>
          <a:bodyPr lIns="91439" tIns="45719" rIns="91439" bIns="45719"/>
          <a:lstStyle/>
          <a:p>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559548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Kun titel">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776344" y="426126"/>
            <a:ext cx="9320873" cy="972718"/>
          </a:xfrm>
          <a:prstGeom prst="rect">
            <a:avLst/>
          </a:prstGeom>
        </p:spPr>
        <p:txBody>
          <a:bodyPr>
            <a:normAutofit/>
          </a:bodyPr>
          <a:lstStyle/>
          <a:p>
            <a:r>
              <a:t>Title Text</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319071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Logo og footers">
    <p:spTree>
      <p:nvGrpSpPr>
        <p:cNvPr id="1" name=""/>
        <p:cNvGrpSpPr/>
        <p:nvPr/>
      </p:nvGrpSpPr>
      <p:grpSpPr>
        <a:xfrm>
          <a:off x="0" y="0"/>
          <a:ext cx="0" cy="0"/>
          <a:chOff x="0" y="0"/>
          <a:chExt cx="0" cy="0"/>
        </a:xfrm>
      </p:grpSpPr>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797851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Front/Pause A ">
    <p:spTree>
      <p:nvGrpSpPr>
        <p:cNvPr id="1" name=""/>
        <p:cNvGrpSpPr/>
        <p:nvPr/>
      </p:nvGrpSpPr>
      <p:grpSpPr>
        <a:xfrm>
          <a:off x="0" y="0"/>
          <a:ext cx="0" cy="0"/>
          <a:chOff x="0" y="0"/>
          <a:chExt cx="0" cy="0"/>
        </a:xfrm>
      </p:grpSpPr>
      <p:sp>
        <p:nvSpPr>
          <p:cNvPr id="105" name="Background"/>
          <p:cNvSpPr/>
          <p:nvPr/>
        </p:nvSpPr>
        <p:spPr>
          <a:xfrm>
            <a:off x="0" y="0"/>
            <a:ext cx="12204326" cy="6861600"/>
          </a:xfrm>
          <a:prstGeom prst="rect">
            <a:avLst/>
          </a:prstGeom>
          <a:solidFill>
            <a:schemeClr val="accent1"/>
          </a:solidFill>
          <a:ln w="12700">
            <a:miter lim="400000"/>
          </a:ln>
        </p:spPr>
        <p:txBody>
          <a:bodyPr lIns="46799" tIns="46799" rIns="46799" bIns="46799"/>
          <a:lstStyle/>
          <a:p>
            <a:endParaRPr sz="1600"/>
          </a:p>
        </p:txBody>
      </p:sp>
      <p:sp>
        <p:nvSpPr>
          <p:cNvPr id="106" name="Slide Number"/>
          <p:cNvSpPr txBox="1">
            <a:spLocks noGrp="1"/>
          </p:cNvSpPr>
          <p:nvPr>
            <p:ph type="sldNum" sz="quarter" idx="2"/>
          </p:nvPr>
        </p:nvSpPr>
        <p:spPr>
          <a:xfrm flipV="1">
            <a:off x="0" y="6858773"/>
            <a:ext cx="237244" cy="107722"/>
          </a:xfrm>
          <a:prstGeom prst="rect">
            <a:avLst/>
          </a:prstGeom>
        </p:spPr>
        <p:txBody>
          <a:bodyPr/>
          <a:lstStyle>
            <a:lvl1pPr>
              <a:defRPr>
                <a:noFill/>
              </a:defRPr>
            </a:lvl1pPr>
          </a:lstStyle>
          <a:p>
            <a:fld id="{86CB4B4D-7CA3-9044-876B-883B54F8677D}" type="slidenum">
              <a:t>‹#›</a:t>
            </a:fld>
            <a:endParaRPr/>
          </a:p>
        </p:txBody>
      </p:sp>
      <p:sp>
        <p:nvSpPr>
          <p:cNvPr id="107" name="Logo color"/>
          <p:cNvSpPr/>
          <p:nvPr/>
        </p:nvSpPr>
        <p:spPr>
          <a:xfrm>
            <a:off x="4874983" y="1651374"/>
            <a:ext cx="2390503" cy="3483355"/>
          </a:xfrm>
          <a:custGeom>
            <a:avLst/>
            <a:gdLst/>
            <a:ahLst/>
            <a:cxnLst>
              <a:cxn ang="0">
                <a:pos x="wd2" y="hd2"/>
              </a:cxn>
              <a:cxn ang="5400000">
                <a:pos x="wd2" y="hd2"/>
              </a:cxn>
              <a:cxn ang="10800000">
                <a:pos x="wd2" y="hd2"/>
              </a:cxn>
              <a:cxn ang="16200000">
                <a:pos x="wd2" y="hd2"/>
              </a:cxn>
            </a:cxnLst>
            <a:rect l="0" t="0" r="r" b="b"/>
            <a:pathLst>
              <a:path w="21600" h="21600" extrusionOk="0">
                <a:moveTo>
                  <a:pt x="4597" y="18293"/>
                </a:moveTo>
                <a:cubicBezTo>
                  <a:pt x="10549" y="19881"/>
                  <a:pt x="11051" y="19881"/>
                  <a:pt x="17003" y="18293"/>
                </a:cubicBezTo>
                <a:cubicBezTo>
                  <a:pt x="17003" y="18293"/>
                  <a:pt x="17003" y="18293"/>
                  <a:pt x="21600" y="19949"/>
                </a:cubicBezTo>
                <a:cubicBezTo>
                  <a:pt x="21600" y="19949"/>
                  <a:pt x="21600" y="19949"/>
                  <a:pt x="17003" y="21600"/>
                </a:cubicBezTo>
                <a:cubicBezTo>
                  <a:pt x="11051" y="20016"/>
                  <a:pt x="10549" y="20016"/>
                  <a:pt x="4597" y="21600"/>
                </a:cubicBezTo>
                <a:cubicBezTo>
                  <a:pt x="4597" y="21600"/>
                  <a:pt x="4597" y="21600"/>
                  <a:pt x="0" y="19949"/>
                </a:cubicBezTo>
                <a:cubicBezTo>
                  <a:pt x="0" y="19949"/>
                  <a:pt x="0" y="19949"/>
                  <a:pt x="4597" y="18293"/>
                </a:cubicBezTo>
                <a:close/>
                <a:moveTo>
                  <a:pt x="4597" y="14200"/>
                </a:moveTo>
                <a:cubicBezTo>
                  <a:pt x="10549" y="15790"/>
                  <a:pt x="11051" y="15790"/>
                  <a:pt x="17003" y="14200"/>
                </a:cubicBezTo>
                <a:cubicBezTo>
                  <a:pt x="17003" y="14200"/>
                  <a:pt x="17003" y="14200"/>
                  <a:pt x="21600" y="15858"/>
                </a:cubicBezTo>
                <a:cubicBezTo>
                  <a:pt x="21600" y="15858"/>
                  <a:pt x="21600" y="15858"/>
                  <a:pt x="17003" y="17512"/>
                </a:cubicBezTo>
                <a:cubicBezTo>
                  <a:pt x="11051" y="15925"/>
                  <a:pt x="10549" y="15925"/>
                  <a:pt x="4597" y="17512"/>
                </a:cubicBezTo>
                <a:cubicBezTo>
                  <a:pt x="4597" y="17512"/>
                  <a:pt x="4597" y="17512"/>
                  <a:pt x="0" y="15858"/>
                </a:cubicBezTo>
                <a:cubicBezTo>
                  <a:pt x="0" y="15858"/>
                  <a:pt x="0" y="15858"/>
                  <a:pt x="4597" y="14200"/>
                </a:cubicBezTo>
                <a:close/>
                <a:moveTo>
                  <a:pt x="4597" y="10111"/>
                </a:moveTo>
                <a:cubicBezTo>
                  <a:pt x="10549" y="11702"/>
                  <a:pt x="11051" y="11702"/>
                  <a:pt x="17003" y="10111"/>
                </a:cubicBezTo>
                <a:cubicBezTo>
                  <a:pt x="17003" y="10111"/>
                  <a:pt x="17003" y="10111"/>
                  <a:pt x="21600" y="11769"/>
                </a:cubicBezTo>
                <a:cubicBezTo>
                  <a:pt x="21600" y="11769"/>
                  <a:pt x="21600" y="11769"/>
                  <a:pt x="17003" y="13423"/>
                </a:cubicBezTo>
                <a:cubicBezTo>
                  <a:pt x="11051" y="11837"/>
                  <a:pt x="10549" y="11837"/>
                  <a:pt x="4597" y="13423"/>
                </a:cubicBezTo>
                <a:cubicBezTo>
                  <a:pt x="4597" y="13423"/>
                  <a:pt x="4597" y="13423"/>
                  <a:pt x="0" y="11769"/>
                </a:cubicBezTo>
                <a:cubicBezTo>
                  <a:pt x="0" y="11769"/>
                  <a:pt x="0" y="11769"/>
                  <a:pt x="4597" y="10111"/>
                </a:cubicBezTo>
                <a:close/>
                <a:moveTo>
                  <a:pt x="2971" y="918"/>
                </a:moveTo>
                <a:lnTo>
                  <a:pt x="2971" y="6926"/>
                </a:lnTo>
                <a:cubicBezTo>
                  <a:pt x="2971" y="6926"/>
                  <a:pt x="2971" y="6926"/>
                  <a:pt x="3980" y="6926"/>
                </a:cubicBezTo>
                <a:cubicBezTo>
                  <a:pt x="4430" y="6926"/>
                  <a:pt x="4695" y="6878"/>
                  <a:pt x="4903" y="6708"/>
                </a:cubicBezTo>
                <a:cubicBezTo>
                  <a:pt x="5220" y="6447"/>
                  <a:pt x="5249" y="5917"/>
                  <a:pt x="5249" y="4849"/>
                </a:cubicBezTo>
                <a:cubicBezTo>
                  <a:pt x="5249" y="4849"/>
                  <a:pt x="5249" y="4849"/>
                  <a:pt x="5249" y="2990"/>
                </a:cubicBezTo>
                <a:cubicBezTo>
                  <a:pt x="5249" y="1926"/>
                  <a:pt x="5220" y="1396"/>
                  <a:pt x="4903" y="1135"/>
                </a:cubicBezTo>
                <a:cubicBezTo>
                  <a:pt x="4695" y="965"/>
                  <a:pt x="4430" y="918"/>
                  <a:pt x="3980" y="918"/>
                </a:cubicBezTo>
                <a:cubicBezTo>
                  <a:pt x="3980" y="918"/>
                  <a:pt x="3980" y="918"/>
                  <a:pt x="2971" y="918"/>
                </a:cubicBezTo>
                <a:close/>
                <a:moveTo>
                  <a:pt x="8068" y="0"/>
                </a:moveTo>
                <a:cubicBezTo>
                  <a:pt x="8068" y="0"/>
                  <a:pt x="8068" y="0"/>
                  <a:pt x="13456" y="0"/>
                </a:cubicBezTo>
                <a:cubicBezTo>
                  <a:pt x="13542" y="0"/>
                  <a:pt x="13594" y="16"/>
                  <a:pt x="13635" y="44"/>
                </a:cubicBezTo>
                <a:cubicBezTo>
                  <a:pt x="13669" y="67"/>
                  <a:pt x="13698" y="103"/>
                  <a:pt x="13698" y="162"/>
                </a:cubicBezTo>
                <a:cubicBezTo>
                  <a:pt x="13698" y="162"/>
                  <a:pt x="13698" y="162"/>
                  <a:pt x="13698" y="827"/>
                </a:cubicBezTo>
                <a:cubicBezTo>
                  <a:pt x="13698" y="886"/>
                  <a:pt x="13669" y="922"/>
                  <a:pt x="13635" y="945"/>
                </a:cubicBezTo>
                <a:cubicBezTo>
                  <a:pt x="13594" y="973"/>
                  <a:pt x="13542" y="989"/>
                  <a:pt x="13456" y="989"/>
                </a:cubicBezTo>
                <a:cubicBezTo>
                  <a:pt x="13456" y="989"/>
                  <a:pt x="13456" y="989"/>
                  <a:pt x="11731" y="989"/>
                </a:cubicBezTo>
                <a:cubicBezTo>
                  <a:pt x="11731" y="989"/>
                  <a:pt x="11731" y="989"/>
                  <a:pt x="11731" y="7681"/>
                </a:cubicBezTo>
                <a:cubicBezTo>
                  <a:pt x="11731" y="7740"/>
                  <a:pt x="11708" y="7776"/>
                  <a:pt x="11667" y="7800"/>
                </a:cubicBezTo>
                <a:cubicBezTo>
                  <a:pt x="11633" y="7827"/>
                  <a:pt x="11581" y="7843"/>
                  <a:pt x="11494" y="7843"/>
                </a:cubicBezTo>
                <a:cubicBezTo>
                  <a:pt x="11494" y="7843"/>
                  <a:pt x="11494" y="7843"/>
                  <a:pt x="10029" y="7843"/>
                </a:cubicBezTo>
                <a:cubicBezTo>
                  <a:pt x="9943" y="7843"/>
                  <a:pt x="9891" y="7827"/>
                  <a:pt x="9850" y="7800"/>
                </a:cubicBezTo>
                <a:cubicBezTo>
                  <a:pt x="9810" y="7776"/>
                  <a:pt x="9787" y="7740"/>
                  <a:pt x="9787" y="7681"/>
                </a:cubicBezTo>
                <a:cubicBezTo>
                  <a:pt x="9787" y="7681"/>
                  <a:pt x="9787" y="7681"/>
                  <a:pt x="9787" y="989"/>
                </a:cubicBezTo>
                <a:cubicBezTo>
                  <a:pt x="9787" y="989"/>
                  <a:pt x="9787" y="989"/>
                  <a:pt x="8068" y="989"/>
                </a:cubicBezTo>
                <a:cubicBezTo>
                  <a:pt x="7981" y="989"/>
                  <a:pt x="7929" y="973"/>
                  <a:pt x="7889" y="945"/>
                </a:cubicBezTo>
                <a:cubicBezTo>
                  <a:pt x="7849" y="922"/>
                  <a:pt x="7825" y="886"/>
                  <a:pt x="7825" y="827"/>
                </a:cubicBezTo>
                <a:cubicBezTo>
                  <a:pt x="7825" y="827"/>
                  <a:pt x="7825" y="827"/>
                  <a:pt x="7825" y="162"/>
                </a:cubicBezTo>
                <a:cubicBezTo>
                  <a:pt x="7825" y="103"/>
                  <a:pt x="7849" y="67"/>
                  <a:pt x="7889" y="44"/>
                </a:cubicBezTo>
                <a:cubicBezTo>
                  <a:pt x="7929" y="16"/>
                  <a:pt x="7981" y="0"/>
                  <a:pt x="8068" y="0"/>
                </a:cubicBezTo>
                <a:close/>
                <a:moveTo>
                  <a:pt x="1390" y="0"/>
                </a:moveTo>
                <a:cubicBezTo>
                  <a:pt x="1390" y="0"/>
                  <a:pt x="1390" y="0"/>
                  <a:pt x="4257" y="0"/>
                </a:cubicBezTo>
                <a:cubicBezTo>
                  <a:pt x="5370" y="0"/>
                  <a:pt x="6051" y="174"/>
                  <a:pt x="6466" y="538"/>
                </a:cubicBezTo>
                <a:cubicBezTo>
                  <a:pt x="7072" y="1036"/>
                  <a:pt x="7089" y="1843"/>
                  <a:pt x="7089" y="3077"/>
                </a:cubicBezTo>
                <a:cubicBezTo>
                  <a:pt x="7089" y="3077"/>
                  <a:pt x="7089" y="3077"/>
                  <a:pt x="7089" y="4766"/>
                </a:cubicBezTo>
                <a:cubicBezTo>
                  <a:pt x="7089" y="6000"/>
                  <a:pt x="7072" y="6807"/>
                  <a:pt x="6466" y="7305"/>
                </a:cubicBezTo>
                <a:cubicBezTo>
                  <a:pt x="6051" y="7669"/>
                  <a:pt x="5370" y="7843"/>
                  <a:pt x="4257" y="7843"/>
                </a:cubicBezTo>
                <a:cubicBezTo>
                  <a:pt x="4257" y="7843"/>
                  <a:pt x="4257" y="7843"/>
                  <a:pt x="1390" y="7843"/>
                </a:cubicBezTo>
                <a:cubicBezTo>
                  <a:pt x="1304" y="7843"/>
                  <a:pt x="1252" y="7827"/>
                  <a:pt x="1217" y="7800"/>
                </a:cubicBezTo>
                <a:cubicBezTo>
                  <a:pt x="1177" y="7776"/>
                  <a:pt x="1154" y="7740"/>
                  <a:pt x="1154" y="7681"/>
                </a:cubicBezTo>
                <a:cubicBezTo>
                  <a:pt x="1154" y="7681"/>
                  <a:pt x="1154" y="7681"/>
                  <a:pt x="1154" y="162"/>
                </a:cubicBezTo>
                <a:cubicBezTo>
                  <a:pt x="1154" y="103"/>
                  <a:pt x="1177" y="67"/>
                  <a:pt x="1217" y="44"/>
                </a:cubicBezTo>
                <a:cubicBezTo>
                  <a:pt x="1252" y="16"/>
                  <a:pt x="1304" y="0"/>
                  <a:pt x="1390" y="0"/>
                </a:cubicBezTo>
                <a:close/>
                <a:moveTo>
                  <a:pt x="14706" y="0"/>
                </a:moveTo>
                <a:cubicBezTo>
                  <a:pt x="14706" y="0"/>
                  <a:pt x="14706" y="0"/>
                  <a:pt x="16045" y="0"/>
                </a:cubicBezTo>
                <a:cubicBezTo>
                  <a:pt x="16131" y="0"/>
                  <a:pt x="16183" y="16"/>
                  <a:pt x="16224" y="44"/>
                </a:cubicBezTo>
                <a:cubicBezTo>
                  <a:pt x="16264" y="67"/>
                  <a:pt x="16287" y="103"/>
                  <a:pt x="16287" y="162"/>
                </a:cubicBezTo>
                <a:cubicBezTo>
                  <a:pt x="16287" y="162"/>
                  <a:pt x="16287" y="162"/>
                  <a:pt x="16287" y="5712"/>
                </a:cubicBezTo>
                <a:cubicBezTo>
                  <a:pt x="16287" y="6314"/>
                  <a:pt x="16368" y="6646"/>
                  <a:pt x="16627" y="6844"/>
                </a:cubicBezTo>
                <a:cubicBezTo>
                  <a:pt x="16818" y="6990"/>
                  <a:pt x="17072" y="7053"/>
                  <a:pt x="17406" y="7053"/>
                </a:cubicBezTo>
                <a:cubicBezTo>
                  <a:pt x="17776" y="7053"/>
                  <a:pt x="18041" y="6982"/>
                  <a:pt x="18226" y="6844"/>
                </a:cubicBezTo>
                <a:cubicBezTo>
                  <a:pt x="18503" y="6638"/>
                  <a:pt x="18566" y="6294"/>
                  <a:pt x="18566" y="5712"/>
                </a:cubicBezTo>
                <a:cubicBezTo>
                  <a:pt x="18566" y="5712"/>
                  <a:pt x="18566" y="5712"/>
                  <a:pt x="18566" y="162"/>
                </a:cubicBezTo>
                <a:cubicBezTo>
                  <a:pt x="18566" y="103"/>
                  <a:pt x="18589" y="67"/>
                  <a:pt x="18630" y="44"/>
                </a:cubicBezTo>
                <a:cubicBezTo>
                  <a:pt x="18664" y="16"/>
                  <a:pt x="18722" y="0"/>
                  <a:pt x="18803" y="0"/>
                </a:cubicBezTo>
                <a:cubicBezTo>
                  <a:pt x="18803" y="0"/>
                  <a:pt x="18803" y="0"/>
                  <a:pt x="20147" y="0"/>
                </a:cubicBezTo>
                <a:cubicBezTo>
                  <a:pt x="20234" y="0"/>
                  <a:pt x="20286" y="16"/>
                  <a:pt x="20320" y="44"/>
                </a:cubicBezTo>
                <a:cubicBezTo>
                  <a:pt x="20361" y="67"/>
                  <a:pt x="20384" y="103"/>
                  <a:pt x="20384" y="162"/>
                </a:cubicBezTo>
                <a:cubicBezTo>
                  <a:pt x="20384" y="162"/>
                  <a:pt x="20384" y="162"/>
                  <a:pt x="20384" y="5716"/>
                </a:cubicBezTo>
                <a:cubicBezTo>
                  <a:pt x="20384" y="6464"/>
                  <a:pt x="20257" y="6962"/>
                  <a:pt x="19732" y="7382"/>
                </a:cubicBezTo>
                <a:cubicBezTo>
                  <a:pt x="19287" y="7738"/>
                  <a:pt x="18560" y="7943"/>
                  <a:pt x="17430" y="7943"/>
                </a:cubicBezTo>
                <a:cubicBezTo>
                  <a:pt x="16316" y="7943"/>
                  <a:pt x="15583" y="7750"/>
                  <a:pt x="15093" y="7382"/>
                </a:cubicBezTo>
                <a:cubicBezTo>
                  <a:pt x="14625" y="7030"/>
                  <a:pt x="14469" y="6523"/>
                  <a:pt x="14469" y="5716"/>
                </a:cubicBezTo>
                <a:cubicBezTo>
                  <a:pt x="14469" y="5716"/>
                  <a:pt x="14469" y="5716"/>
                  <a:pt x="14469" y="162"/>
                </a:cubicBezTo>
                <a:cubicBezTo>
                  <a:pt x="14469" y="103"/>
                  <a:pt x="14493" y="67"/>
                  <a:pt x="14527" y="44"/>
                </a:cubicBezTo>
                <a:cubicBezTo>
                  <a:pt x="14568" y="16"/>
                  <a:pt x="14620" y="0"/>
                  <a:pt x="14706" y="0"/>
                </a:cubicBezTo>
                <a:close/>
              </a:path>
            </a:pathLst>
          </a:custGeom>
          <a:solidFill>
            <a:srgbClr val="FFFFFF"/>
          </a:solidFill>
          <a:ln w="12700">
            <a:miter lim="400000"/>
          </a:ln>
        </p:spPr>
        <p:txBody>
          <a:bodyPr lIns="46799" tIns="46799" rIns="46799" bIns="46799"/>
          <a:lstStyle/>
          <a:p>
            <a:pPr>
              <a:defRPr>
                <a:latin typeface="Verdana"/>
                <a:ea typeface="Verdana"/>
                <a:cs typeface="Verdana"/>
                <a:sym typeface="Verdana"/>
              </a:defRPr>
            </a:pPr>
            <a:endParaRPr sz="1600"/>
          </a:p>
        </p:txBody>
      </p:sp>
    </p:spTree>
    <p:extLst>
      <p:ext uri="{BB962C8B-B14F-4D97-AF65-F5344CB8AC3E}">
        <p14:creationId xmlns:p14="http://schemas.microsoft.com/office/powerpoint/2010/main" val="385172444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Front/Pause B">
    <p:spTree>
      <p:nvGrpSpPr>
        <p:cNvPr id="1" name=""/>
        <p:cNvGrpSpPr/>
        <p:nvPr/>
      </p:nvGrpSpPr>
      <p:grpSpPr>
        <a:xfrm>
          <a:off x="0" y="0"/>
          <a:ext cx="0" cy="0"/>
          <a:chOff x="0" y="0"/>
          <a:chExt cx="0" cy="0"/>
        </a:xfrm>
      </p:grpSpPr>
      <p:sp>
        <p:nvSpPr>
          <p:cNvPr id="114" name="Background"/>
          <p:cNvSpPr/>
          <p:nvPr/>
        </p:nvSpPr>
        <p:spPr>
          <a:xfrm>
            <a:off x="0" y="0"/>
            <a:ext cx="12204326" cy="6861600"/>
          </a:xfrm>
          <a:prstGeom prst="rect">
            <a:avLst/>
          </a:prstGeom>
          <a:solidFill>
            <a:srgbClr val="FFFFFF"/>
          </a:solidFill>
          <a:ln w="12700">
            <a:miter lim="400000"/>
          </a:ln>
        </p:spPr>
        <p:txBody>
          <a:bodyPr lIns="46799" tIns="46799" rIns="46799" bIns="46799"/>
          <a:lstStyle/>
          <a:p>
            <a:endParaRPr sz="1600"/>
          </a:p>
        </p:txBody>
      </p:sp>
      <p:sp>
        <p:nvSpPr>
          <p:cNvPr id="115" name="Logo color"/>
          <p:cNvSpPr/>
          <p:nvPr/>
        </p:nvSpPr>
        <p:spPr>
          <a:xfrm>
            <a:off x="4874983" y="1651374"/>
            <a:ext cx="2390503" cy="3483355"/>
          </a:xfrm>
          <a:custGeom>
            <a:avLst/>
            <a:gdLst/>
            <a:ahLst/>
            <a:cxnLst>
              <a:cxn ang="0">
                <a:pos x="wd2" y="hd2"/>
              </a:cxn>
              <a:cxn ang="5400000">
                <a:pos x="wd2" y="hd2"/>
              </a:cxn>
              <a:cxn ang="10800000">
                <a:pos x="wd2" y="hd2"/>
              </a:cxn>
              <a:cxn ang="16200000">
                <a:pos x="wd2" y="hd2"/>
              </a:cxn>
            </a:cxnLst>
            <a:rect l="0" t="0" r="r" b="b"/>
            <a:pathLst>
              <a:path w="21600" h="21600" extrusionOk="0">
                <a:moveTo>
                  <a:pt x="4597" y="18293"/>
                </a:moveTo>
                <a:cubicBezTo>
                  <a:pt x="10549" y="19881"/>
                  <a:pt x="11051" y="19881"/>
                  <a:pt x="17003" y="18293"/>
                </a:cubicBezTo>
                <a:cubicBezTo>
                  <a:pt x="17003" y="18293"/>
                  <a:pt x="17003" y="18293"/>
                  <a:pt x="21600" y="19949"/>
                </a:cubicBezTo>
                <a:cubicBezTo>
                  <a:pt x="21600" y="19949"/>
                  <a:pt x="21600" y="19949"/>
                  <a:pt x="17003" y="21600"/>
                </a:cubicBezTo>
                <a:cubicBezTo>
                  <a:pt x="11051" y="20016"/>
                  <a:pt x="10549" y="20016"/>
                  <a:pt x="4597" y="21600"/>
                </a:cubicBezTo>
                <a:cubicBezTo>
                  <a:pt x="4597" y="21600"/>
                  <a:pt x="4597" y="21600"/>
                  <a:pt x="0" y="19949"/>
                </a:cubicBezTo>
                <a:cubicBezTo>
                  <a:pt x="0" y="19949"/>
                  <a:pt x="0" y="19949"/>
                  <a:pt x="4597" y="18293"/>
                </a:cubicBezTo>
                <a:close/>
                <a:moveTo>
                  <a:pt x="4597" y="14200"/>
                </a:moveTo>
                <a:cubicBezTo>
                  <a:pt x="10549" y="15790"/>
                  <a:pt x="11051" y="15790"/>
                  <a:pt x="17003" y="14200"/>
                </a:cubicBezTo>
                <a:cubicBezTo>
                  <a:pt x="17003" y="14200"/>
                  <a:pt x="17003" y="14200"/>
                  <a:pt x="21600" y="15858"/>
                </a:cubicBezTo>
                <a:cubicBezTo>
                  <a:pt x="21600" y="15858"/>
                  <a:pt x="21600" y="15858"/>
                  <a:pt x="17003" y="17512"/>
                </a:cubicBezTo>
                <a:cubicBezTo>
                  <a:pt x="11051" y="15925"/>
                  <a:pt x="10549" y="15925"/>
                  <a:pt x="4597" y="17512"/>
                </a:cubicBezTo>
                <a:cubicBezTo>
                  <a:pt x="4597" y="17512"/>
                  <a:pt x="4597" y="17512"/>
                  <a:pt x="0" y="15858"/>
                </a:cubicBezTo>
                <a:cubicBezTo>
                  <a:pt x="0" y="15858"/>
                  <a:pt x="0" y="15858"/>
                  <a:pt x="4597" y="14200"/>
                </a:cubicBezTo>
                <a:close/>
                <a:moveTo>
                  <a:pt x="4597" y="10111"/>
                </a:moveTo>
                <a:cubicBezTo>
                  <a:pt x="10549" y="11702"/>
                  <a:pt x="11051" y="11702"/>
                  <a:pt x="17003" y="10111"/>
                </a:cubicBezTo>
                <a:cubicBezTo>
                  <a:pt x="17003" y="10111"/>
                  <a:pt x="17003" y="10111"/>
                  <a:pt x="21600" y="11769"/>
                </a:cubicBezTo>
                <a:cubicBezTo>
                  <a:pt x="21600" y="11769"/>
                  <a:pt x="21600" y="11769"/>
                  <a:pt x="17003" y="13423"/>
                </a:cubicBezTo>
                <a:cubicBezTo>
                  <a:pt x="11051" y="11837"/>
                  <a:pt x="10549" y="11837"/>
                  <a:pt x="4597" y="13423"/>
                </a:cubicBezTo>
                <a:cubicBezTo>
                  <a:pt x="4597" y="13423"/>
                  <a:pt x="4597" y="13423"/>
                  <a:pt x="0" y="11769"/>
                </a:cubicBezTo>
                <a:cubicBezTo>
                  <a:pt x="0" y="11769"/>
                  <a:pt x="0" y="11769"/>
                  <a:pt x="4597" y="10111"/>
                </a:cubicBezTo>
                <a:close/>
                <a:moveTo>
                  <a:pt x="2971" y="918"/>
                </a:moveTo>
                <a:lnTo>
                  <a:pt x="2971" y="6926"/>
                </a:lnTo>
                <a:cubicBezTo>
                  <a:pt x="2971" y="6926"/>
                  <a:pt x="2971" y="6926"/>
                  <a:pt x="3980" y="6926"/>
                </a:cubicBezTo>
                <a:cubicBezTo>
                  <a:pt x="4430" y="6926"/>
                  <a:pt x="4695" y="6878"/>
                  <a:pt x="4903" y="6708"/>
                </a:cubicBezTo>
                <a:cubicBezTo>
                  <a:pt x="5220" y="6447"/>
                  <a:pt x="5249" y="5917"/>
                  <a:pt x="5249" y="4849"/>
                </a:cubicBezTo>
                <a:cubicBezTo>
                  <a:pt x="5249" y="4849"/>
                  <a:pt x="5249" y="4849"/>
                  <a:pt x="5249" y="2990"/>
                </a:cubicBezTo>
                <a:cubicBezTo>
                  <a:pt x="5249" y="1926"/>
                  <a:pt x="5220" y="1396"/>
                  <a:pt x="4903" y="1135"/>
                </a:cubicBezTo>
                <a:cubicBezTo>
                  <a:pt x="4695" y="965"/>
                  <a:pt x="4430" y="918"/>
                  <a:pt x="3980" y="918"/>
                </a:cubicBezTo>
                <a:cubicBezTo>
                  <a:pt x="3980" y="918"/>
                  <a:pt x="3980" y="918"/>
                  <a:pt x="2971" y="918"/>
                </a:cubicBezTo>
                <a:close/>
                <a:moveTo>
                  <a:pt x="8068" y="0"/>
                </a:moveTo>
                <a:cubicBezTo>
                  <a:pt x="8068" y="0"/>
                  <a:pt x="8068" y="0"/>
                  <a:pt x="13456" y="0"/>
                </a:cubicBezTo>
                <a:cubicBezTo>
                  <a:pt x="13542" y="0"/>
                  <a:pt x="13594" y="16"/>
                  <a:pt x="13635" y="44"/>
                </a:cubicBezTo>
                <a:cubicBezTo>
                  <a:pt x="13669" y="67"/>
                  <a:pt x="13698" y="103"/>
                  <a:pt x="13698" y="162"/>
                </a:cubicBezTo>
                <a:cubicBezTo>
                  <a:pt x="13698" y="162"/>
                  <a:pt x="13698" y="162"/>
                  <a:pt x="13698" y="827"/>
                </a:cubicBezTo>
                <a:cubicBezTo>
                  <a:pt x="13698" y="886"/>
                  <a:pt x="13669" y="922"/>
                  <a:pt x="13635" y="945"/>
                </a:cubicBezTo>
                <a:cubicBezTo>
                  <a:pt x="13594" y="973"/>
                  <a:pt x="13542" y="989"/>
                  <a:pt x="13456" y="989"/>
                </a:cubicBezTo>
                <a:cubicBezTo>
                  <a:pt x="13456" y="989"/>
                  <a:pt x="13456" y="989"/>
                  <a:pt x="11731" y="989"/>
                </a:cubicBezTo>
                <a:cubicBezTo>
                  <a:pt x="11731" y="989"/>
                  <a:pt x="11731" y="989"/>
                  <a:pt x="11731" y="7681"/>
                </a:cubicBezTo>
                <a:cubicBezTo>
                  <a:pt x="11731" y="7740"/>
                  <a:pt x="11708" y="7776"/>
                  <a:pt x="11667" y="7800"/>
                </a:cubicBezTo>
                <a:cubicBezTo>
                  <a:pt x="11633" y="7827"/>
                  <a:pt x="11581" y="7843"/>
                  <a:pt x="11494" y="7843"/>
                </a:cubicBezTo>
                <a:cubicBezTo>
                  <a:pt x="11494" y="7843"/>
                  <a:pt x="11494" y="7843"/>
                  <a:pt x="10029" y="7843"/>
                </a:cubicBezTo>
                <a:cubicBezTo>
                  <a:pt x="9943" y="7843"/>
                  <a:pt x="9891" y="7827"/>
                  <a:pt x="9850" y="7800"/>
                </a:cubicBezTo>
                <a:cubicBezTo>
                  <a:pt x="9810" y="7776"/>
                  <a:pt x="9787" y="7740"/>
                  <a:pt x="9787" y="7681"/>
                </a:cubicBezTo>
                <a:cubicBezTo>
                  <a:pt x="9787" y="7681"/>
                  <a:pt x="9787" y="7681"/>
                  <a:pt x="9787" y="989"/>
                </a:cubicBezTo>
                <a:cubicBezTo>
                  <a:pt x="9787" y="989"/>
                  <a:pt x="9787" y="989"/>
                  <a:pt x="8068" y="989"/>
                </a:cubicBezTo>
                <a:cubicBezTo>
                  <a:pt x="7981" y="989"/>
                  <a:pt x="7929" y="973"/>
                  <a:pt x="7889" y="945"/>
                </a:cubicBezTo>
                <a:cubicBezTo>
                  <a:pt x="7849" y="922"/>
                  <a:pt x="7825" y="886"/>
                  <a:pt x="7825" y="827"/>
                </a:cubicBezTo>
                <a:cubicBezTo>
                  <a:pt x="7825" y="827"/>
                  <a:pt x="7825" y="827"/>
                  <a:pt x="7825" y="162"/>
                </a:cubicBezTo>
                <a:cubicBezTo>
                  <a:pt x="7825" y="103"/>
                  <a:pt x="7849" y="67"/>
                  <a:pt x="7889" y="44"/>
                </a:cubicBezTo>
                <a:cubicBezTo>
                  <a:pt x="7929" y="16"/>
                  <a:pt x="7981" y="0"/>
                  <a:pt x="8068" y="0"/>
                </a:cubicBezTo>
                <a:close/>
                <a:moveTo>
                  <a:pt x="1390" y="0"/>
                </a:moveTo>
                <a:cubicBezTo>
                  <a:pt x="1390" y="0"/>
                  <a:pt x="1390" y="0"/>
                  <a:pt x="4257" y="0"/>
                </a:cubicBezTo>
                <a:cubicBezTo>
                  <a:pt x="5370" y="0"/>
                  <a:pt x="6051" y="174"/>
                  <a:pt x="6466" y="538"/>
                </a:cubicBezTo>
                <a:cubicBezTo>
                  <a:pt x="7072" y="1036"/>
                  <a:pt x="7089" y="1843"/>
                  <a:pt x="7089" y="3077"/>
                </a:cubicBezTo>
                <a:cubicBezTo>
                  <a:pt x="7089" y="3077"/>
                  <a:pt x="7089" y="3077"/>
                  <a:pt x="7089" y="4766"/>
                </a:cubicBezTo>
                <a:cubicBezTo>
                  <a:pt x="7089" y="6000"/>
                  <a:pt x="7072" y="6807"/>
                  <a:pt x="6466" y="7305"/>
                </a:cubicBezTo>
                <a:cubicBezTo>
                  <a:pt x="6051" y="7669"/>
                  <a:pt x="5370" y="7843"/>
                  <a:pt x="4257" y="7843"/>
                </a:cubicBezTo>
                <a:cubicBezTo>
                  <a:pt x="4257" y="7843"/>
                  <a:pt x="4257" y="7843"/>
                  <a:pt x="1390" y="7843"/>
                </a:cubicBezTo>
                <a:cubicBezTo>
                  <a:pt x="1304" y="7843"/>
                  <a:pt x="1252" y="7827"/>
                  <a:pt x="1217" y="7800"/>
                </a:cubicBezTo>
                <a:cubicBezTo>
                  <a:pt x="1177" y="7776"/>
                  <a:pt x="1154" y="7740"/>
                  <a:pt x="1154" y="7681"/>
                </a:cubicBezTo>
                <a:cubicBezTo>
                  <a:pt x="1154" y="7681"/>
                  <a:pt x="1154" y="7681"/>
                  <a:pt x="1154" y="162"/>
                </a:cubicBezTo>
                <a:cubicBezTo>
                  <a:pt x="1154" y="103"/>
                  <a:pt x="1177" y="67"/>
                  <a:pt x="1217" y="44"/>
                </a:cubicBezTo>
                <a:cubicBezTo>
                  <a:pt x="1252" y="16"/>
                  <a:pt x="1304" y="0"/>
                  <a:pt x="1390" y="0"/>
                </a:cubicBezTo>
                <a:close/>
                <a:moveTo>
                  <a:pt x="14706" y="0"/>
                </a:moveTo>
                <a:cubicBezTo>
                  <a:pt x="14706" y="0"/>
                  <a:pt x="14706" y="0"/>
                  <a:pt x="16045" y="0"/>
                </a:cubicBezTo>
                <a:cubicBezTo>
                  <a:pt x="16131" y="0"/>
                  <a:pt x="16183" y="16"/>
                  <a:pt x="16224" y="44"/>
                </a:cubicBezTo>
                <a:cubicBezTo>
                  <a:pt x="16264" y="67"/>
                  <a:pt x="16287" y="103"/>
                  <a:pt x="16287" y="162"/>
                </a:cubicBezTo>
                <a:cubicBezTo>
                  <a:pt x="16287" y="162"/>
                  <a:pt x="16287" y="162"/>
                  <a:pt x="16287" y="5712"/>
                </a:cubicBezTo>
                <a:cubicBezTo>
                  <a:pt x="16287" y="6314"/>
                  <a:pt x="16368" y="6646"/>
                  <a:pt x="16627" y="6844"/>
                </a:cubicBezTo>
                <a:cubicBezTo>
                  <a:pt x="16818" y="6990"/>
                  <a:pt x="17072" y="7053"/>
                  <a:pt x="17406" y="7053"/>
                </a:cubicBezTo>
                <a:cubicBezTo>
                  <a:pt x="17776" y="7053"/>
                  <a:pt x="18041" y="6982"/>
                  <a:pt x="18226" y="6844"/>
                </a:cubicBezTo>
                <a:cubicBezTo>
                  <a:pt x="18503" y="6638"/>
                  <a:pt x="18566" y="6294"/>
                  <a:pt x="18566" y="5712"/>
                </a:cubicBezTo>
                <a:cubicBezTo>
                  <a:pt x="18566" y="5712"/>
                  <a:pt x="18566" y="5712"/>
                  <a:pt x="18566" y="162"/>
                </a:cubicBezTo>
                <a:cubicBezTo>
                  <a:pt x="18566" y="103"/>
                  <a:pt x="18589" y="67"/>
                  <a:pt x="18630" y="44"/>
                </a:cubicBezTo>
                <a:cubicBezTo>
                  <a:pt x="18664" y="16"/>
                  <a:pt x="18722" y="0"/>
                  <a:pt x="18803" y="0"/>
                </a:cubicBezTo>
                <a:cubicBezTo>
                  <a:pt x="18803" y="0"/>
                  <a:pt x="18803" y="0"/>
                  <a:pt x="20147" y="0"/>
                </a:cubicBezTo>
                <a:cubicBezTo>
                  <a:pt x="20234" y="0"/>
                  <a:pt x="20286" y="16"/>
                  <a:pt x="20320" y="44"/>
                </a:cubicBezTo>
                <a:cubicBezTo>
                  <a:pt x="20361" y="67"/>
                  <a:pt x="20384" y="103"/>
                  <a:pt x="20384" y="162"/>
                </a:cubicBezTo>
                <a:cubicBezTo>
                  <a:pt x="20384" y="162"/>
                  <a:pt x="20384" y="162"/>
                  <a:pt x="20384" y="5716"/>
                </a:cubicBezTo>
                <a:cubicBezTo>
                  <a:pt x="20384" y="6464"/>
                  <a:pt x="20257" y="6962"/>
                  <a:pt x="19732" y="7382"/>
                </a:cubicBezTo>
                <a:cubicBezTo>
                  <a:pt x="19287" y="7738"/>
                  <a:pt x="18560" y="7943"/>
                  <a:pt x="17430" y="7943"/>
                </a:cubicBezTo>
                <a:cubicBezTo>
                  <a:pt x="16316" y="7943"/>
                  <a:pt x="15583" y="7750"/>
                  <a:pt x="15093" y="7382"/>
                </a:cubicBezTo>
                <a:cubicBezTo>
                  <a:pt x="14625" y="7030"/>
                  <a:pt x="14469" y="6523"/>
                  <a:pt x="14469" y="5716"/>
                </a:cubicBezTo>
                <a:cubicBezTo>
                  <a:pt x="14469" y="5716"/>
                  <a:pt x="14469" y="5716"/>
                  <a:pt x="14469" y="162"/>
                </a:cubicBezTo>
                <a:cubicBezTo>
                  <a:pt x="14469" y="103"/>
                  <a:pt x="14493" y="67"/>
                  <a:pt x="14527" y="44"/>
                </a:cubicBezTo>
                <a:cubicBezTo>
                  <a:pt x="14568" y="16"/>
                  <a:pt x="14620" y="0"/>
                  <a:pt x="14706" y="0"/>
                </a:cubicBezTo>
                <a:close/>
              </a:path>
            </a:pathLst>
          </a:custGeom>
          <a:solidFill>
            <a:schemeClr val="accent1"/>
          </a:solidFill>
          <a:ln w="12700">
            <a:miter lim="400000"/>
          </a:ln>
        </p:spPr>
        <p:txBody>
          <a:bodyPr lIns="46799" tIns="46799" rIns="46799" bIns="46799"/>
          <a:lstStyle/>
          <a:p>
            <a:pPr>
              <a:defRPr>
                <a:latin typeface="Verdana"/>
                <a:ea typeface="Verdana"/>
                <a:cs typeface="Verdana"/>
                <a:sym typeface="Verdana"/>
              </a:defRPr>
            </a:pPr>
            <a:endParaRPr sz="1600"/>
          </a:p>
        </p:txBody>
      </p:sp>
      <p:sp>
        <p:nvSpPr>
          <p:cNvPr id="116" name="Slide Number"/>
          <p:cNvSpPr txBox="1">
            <a:spLocks noGrp="1"/>
          </p:cNvSpPr>
          <p:nvPr>
            <p:ph type="sldNum" sz="quarter" idx="2"/>
          </p:nvPr>
        </p:nvSpPr>
        <p:spPr>
          <a:xfrm flipV="1">
            <a:off x="0" y="6858773"/>
            <a:ext cx="237244" cy="107722"/>
          </a:xfrm>
          <a:prstGeom prst="rect">
            <a:avLst/>
          </a:prstGeom>
        </p:spPr>
        <p:txBody>
          <a:bodyPr/>
          <a:lstStyle>
            <a:lvl1pPr>
              <a:defRPr>
                <a:noFill/>
              </a:defRPr>
            </a:lvl1pPr>
          </a:lstStyle>
          <a:p>
            <a:fld id="{86CB4B4D-7CA3-9044-876B-883B54F8677D}" type="slidenum">
              <a:t>‹#›</a:t>
            </a:fld>
            <a:endParaRPr/>
          </a:p>
        </p:txBody>
      </p:sp>
      <p:sp>
        <p:nvSpPr>
          <p:cNvPr id="117" name="Bottom bar"/>
          <p:cNvSpPr/>
          <p:nvPr/>
        </p:nvSpPr>
        <p:spPr>
          <a:xfrm>
            <a:off x="0" y="6541200"/>
            <a:ext cx="12204326" cy="316801"/>
          </a:xfrm>
          <a:prstGeom prst="rect">
            <a:avLst/>
          </a:prstGeom>
          <a:solidFill>
            <a:schemeClr val="accent1"/>
          </a:solidFill>
          <a:ln w="12700">
            <a:miter lim="400000"/>
          </a:ln>
        </p:spPr>
        <p:txBody>
          <a:bodyPr lIns="46799" tIns="46799" rIns="46799" bIns="46799" anchor="ctr"/>
          <a:lstStyle/>
          <a:p>
            <a:pPr algn="ctr">
              <a:spcBef>
                <a:spcPts val="400"/>
              </a:spcBef>
              <a:defRPr>
                <a:solidFill>
                  <a:srgbClr val="FFFFFF"/>
                </a:solidFill>
              </a:defRPr>
            </a:pPr>
            <a:endParaRPr sz="1600"/>
          </a:p>
        </p:txBody>
      </p:sp>
      <p:sp>
        <p:nvSpPr>
          <p:cNvPr id="118" name="Top bar"/>
          <p:cNvSpPr/>
          <p:nvPr/>
        </p:nvSpPr>
        <p:spPr>
          <a:xfrm>
            <a:off x="0" y="-1"/>
            <a:ext cx="12204326" cy="50402"/>
          </a:xfrm>
          <a:prstGeom prst="rect">
            <a:avLst/>
          </a:prstGeom>
          <a:solidFill>
            <a:schemeClr val="accent1"/>
          </a:solidFill>
          <a:ln w="12700">
            <a:miter lim="400000"/>
          </a:ln>
        </p:spPr>
        <p:txBody>
          <a:bodyPr lIns="46799" tIns="46799" rIns="46799" bIns="46799" anchor="ctr"/>
          <a:lstStyle/>
          <a:p>
            <a:pPr algn="ctr">
              <a:spcBef>
                <a:spcPts val="400"/>
              </a:spcBef>
              <a:defRPr>
                <a:solidFill>
                  <a:srgbClr val="FFFFFF"/>
                </a:solidFill>
              </a:defRPr>
            </a:pPr>
            <a:endParaRPr sz="1600"/>
          </a:p>
        </p:txBody>
      </p:sp>
    </p:spTree>
    <p:extLst>
      <p:ext uri="{BB962C8B-B14F-4D97-AF65-F5344CB8AC3E}">
        <p14:creationId xmlns:p14="http://schemas.microsoft.com/office/powerpoint/2010/main" val="265636686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Klik for at redigere titeltypografien i masteren</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3" name="Date Placeholder 2">
            <a:extLst>
              <a:ext uri="{FF2B5EF4-FFF2-40B4-BE49-F238E27FC236}">
                <a16:creationId xmlns:a16="http://schemas.microsoft.com/office/drawing/2014/main" id="{A2A33A1D-DD6A-46E6-9477-D1471332CB16}"/>
              </a:ext>
            </a:extLst>
          </p:cNvPr>
          <p:cNvSpPr>
            <a:spLocks noGrp="1"/>
          </p:cNvSpPr>
          <p:nvPr>
            <p:ph type="dt" sz="half" idx="12"/>
          </p:nvPr>
        </p:nvSpPr>
        <p:spPr/>
        <p:txBody>
          <a:bodyPr/>
          <a:lstStyle/>
          <a:p>
            <a:fld id="{C91FCAC3-B59D-44EF-A343-72177A625826}" type="datetime1">
              <a:rPr lang="da-DK" smtClean="0"/>
              <a:t>01-12-2025</a:t>
            </a:fld>
            <a:endParaRPr lang="en-GB"/>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46E183DE-20D3-DB32-ED9D-43A02E676CAC}"/>
              </a:ext>
            </a:extLst>
          </p:cNvPr>
          <p:cNvSpPr>
            <a:spLocks noGrp="1"/>
          </p:cNvSpPr>
          <p:nvPr>
            <p:ph type="dt" sz="half" idx="12"/>
          </p:nvPr>
        </p:nvSpPr>
        <p:spPr/>
        <p:txBody>
          <a:bodyPr/>
          <a:lstStyle/>
          <a:p>
            <a:fld id="{C464E2EF-DDB3-4719-816A-A5D7881226AB}" type="datetime1">
              <a:rPr lang="da-DK" smtClean="0"/>
              <a:t>01-12-2025</a:t>
            </a:fld>
            <a:endParaRPr lang="en-GB"/>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ags" Target="../tags/tag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a:ln>
                <a:noFill/>
              </a:ln>
              <a:solidFill>
                <a:schemeClr val="bg1"/>
              </a:solidFill>
              <a:effectLst/>
              <a:latin typeface="+mn-lt"/>
              <a:ea typeface="ＭＳ Ｐゴシック" pitchFamily="-80" charset="-128"/>
            </a:endParaRPr>
          </a:p>
        </p:txBody>
      </p:sp>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 name="FLD_Presentation Title"/>
          <p:cNvSpPr>
            <a:spLocks noGrp="1"/>
          </p:cNvSpPr>
          <p:nvPr>
            <p:ph type="ftr" sz="quarter" idx="3"/>
          </p:nvPr>
        </p:nvSpPr>
        <p:spPr>
          <a:xfrm>
            <a:off x="5590800" y="6541200"/>
            <a:ext cx="5497200" cy="316800"/>
          </a:xfrm>
          <a:prstGeom prst="rect">
            <a:avLst/>
          </a:prstGeom>
        </p:spPr>
        <p:txBody>
          <a:bodyPr vert="horz" lIns="0" tIns="0" rIns="0" bIns="0" rtlCol="0" anchor="ctr" anchorCtr="0"/>
          <a:lstStyle>
            <a:lvl1pPr algn="r">
              <a:spcBef>
                <a:spcPts val="0"/>
              </a:spcBef>
              <a:defRPr sz="700" b="0">
                <a:solidFill>
                  <a:schemeClr val="bg1"/>
                </a:solidFill>
                <a:latin typeface="+mn-lt"/>
              </a:defRPr>
            </a:lvl1pPr>
          </a:lstStyle>
          <a:p>
            <a:r>
              <a:rPr lang="da-DK"/>
              <a:t>Midtvejsevaluering af DTU Uddannelsesprocessen. Opfølgning</a:t>
            </a:r>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a:t>Klik for at redigere titeltypografien i masteren</a:t>
            </a:r>
            <a:endParaRPr lang="da-DK"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13676" name="text" descr="{&quot;templafy&quot;:{&quot;type&quot;:&quot;text&quot;,&quot;binding&quot;:&quot;UserProfile.Offices.Workarea_{{DocumentLanguage}}&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lang="da-DK" sz="700" b="1" dirty="0">
                <a:solidFill>
                  <a:schemeClr val="bg1"/>
                </a:solidFill>
                <a:latin typeface="+mn-lt"/>
              </a:rPr>
              <a:t>Danmarks Tekniske Universitet</a:t>
            </a:r>
          </a:p>
        </p:txBody>
      </p:sp>
      <p:sp>
        <p:nvSpPr>
          <p:cNvPr id="5" name="date" descr="{&quot;templafy&quot;:{&quot;type&quot;:&quot;date&quot;,&quot;binding&quot;:&quot;Form.Date&quot;,&quot;format&quot;:&quot;{{DateFormats.GeneralDate}}&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da-DK" sz="700" b="1" i="0" u="none" strike="noStrike" cap="none" normalizeH="0" baseline="0" dirty="0">
              <a:ln>
                <a:noFill/>
              </a:ln>
              <a:solidFill>
                <a:schemeClr val="bg1"/>
              </a:solidFill>
              <a:effectLst/>
              <a:latin typeface="+mj-lt"/>
              <a:ea typeface="ＭＳ Ｐゴシック" pitchFamily="-80" charset="-128"/>
            </a:endParaRPr>
          </a:p>
        </p:txBody>
      </p:sp>
      <p:sp>
        <p:nvSpPr>
          <p:cNvPr id="7" name="text" descr="{&quot;templafy&quot;:{&quot;binding&quot;:&quot;Form.PresentationTitle&quot;,&quot;type&quot;:&quot;text&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6" name="Date Placeholder 5">
            <a:extLst>
              <a:ext uri="{FF2B5EF4-FFF2-40B4-BE49-F238E27FC236}">
                <a16:creationId xmlns:a16="http://schemas.microsoft.com/office/drawing/2014/main" id="{514E9AE0-170F-0C2B-DFF5-DC7F65F4B1FF}"/>
              </a:ext>
            </a:extLst>
          </p:cNvPr>
          <p:cNvSpPr>
            <a:spLocks noGrp="1"/>
          </p:cNvSpPr>
          <p:nvPr>
            <p:ph type="dt" sz="half" idx="2"/>
          </p:nvPr>
        </p:nvSpPr>
        <p:spPr>
          <a:xfrm>
            <a:off x="252000" y="6541200"/>
            <a:ext cx="1105200" cy="316800"/>
          </a:xfrm>
          <a:prstGeom prst="rect">
            <a:avLst/>
          </a:prstGeom>
        </p:spPr>
        <p:txBody>
          <a:bodyPr vert="horz" lIns="0" tIns="0" rIns="0" bIns="0" rtlCol="0" anchor="ctr"/>
          <a:lstStyle>
            <a:lvl1pPr algn="r">
              <a:defRPr sz="700" b="1">
                <a:solidFill>
                  <a:schemeClr val="bg1"/>
                </a:solidFill>
                <a:latin typeface="+mj-lt"/>
              </a:defRPr>
            </a:lvl1pPr>
          </a:lstStyle>
          <a:p>
            <a:fld id="{B8E89D6E-BBFA-4C4D-BE80-FF2654146DE1}" type="datetime1">
              <a:rPr lang="da-DK" smtClean="0"/>
              <a:t>01-12-2025</a:t>
            </a:fld>
            <a:endParaRPr lang="en-GB"/>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a:ln>
                <a:noFill/>
              </a:ln>
              <a:solidFill>
                <a:schemeClr val="bg1"/>
              </a:solidFill>
              <a:effectLst/>
              <a:latin typeface="+mn-lt"/>
              <a:ea typeface="ＭＳ Ｐゴシック" pitchFamily="-80" charset="-128"/>
            </a:endParaRPr>
          </a:p>
        </p:txBody>
      </p:sp>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 name="FLD_Presentation Title"/>
          <p:cNvSpPr>
            <a:spLocks noGrp="1"/>
          </p:cNvSpPr>
          <p:nvPr>
            <p:ph type="ftr" sz="quarter" idx="3"/>
          </p:nvPr>
        </p:nvSpPr>
        <p:spPr>
          <a:xfrm>
            <a:off x="5590800" y="6541200"/>
            <a:ext cx="5497200" cy="316800"/>
          </a:xfrm>
          <a:prstGeom prst="rect">
            <a:avLst/>
          </a:prstGeom>
        </p:spPr>
        <p:txBody>
          <a:bodyPr vert="horz" lIns="0" tIns="0" rIns="0" bIns="0" rtlCol="0" anchor="ctr" anchorCtr="0"/>
          <a:lstStyle>
            <a:lvl1pPr algn="r">
              <a:spcBef>
                <a:spcPts val="0"/>
              </a:spcBef>
              <a:defRPr sz="700" b="0">
                <a:solidFill>
                  <a:schemeClr val="bg1"/>
                </a:solidFill>
                <a:latin typeface="+mn-lt"/>
              </a:defRPr>
            </a:lvl1pPr>
          </a:lstStyle>
          <a:p>
            <a:r>
              <a:rPr lang="da-DK"/>
              <a:t>Midtvejsevaluering af DTU Uddannelsesprocessen. Opfølgning</a:t>
            </a:r>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da-DK"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3676" name="text" descr="{&quot;templafy&quot;:{&quot;type&quot;:&quot;text&quot;,&quot;binding&quot;:&quot;UserProfile.Offices.Workarea_{{DocumentLanguage}}&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lang="da-DK" sz="700" b="1" dirty="0">
                <a:solidFill>
                  <a:schemeClr val="bg1"/>
                </a:solidFill>
                <a:latin typeface="+mn-lt"/>
              </a:rPr>
              <a:t>Danmarks Tekniske Universitet</a:t>
            </a:r>
          </a:p>
        </p:txBody>
      </p:sp>
      <p:sp>
        <p:nvSpPr>
          <p:cNvPr id="5" name="date" descr="{&quot;templafy&quot;:{&quot;type&quot;:&quot;date&quot;,&quot;binding&quot;:&quot;Form.Date&quot;,&quot;format&quot;:&quot;{{DateFormats.GeneralDate}}&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da-DK" sz="700" b="1" i="0" u="none" strike="noStrike" cap="none" normalizeH="0" baseline="0" dirty="0">
              <a:ln>
                <a:noFill/>
              </a:ln>
              <a:solidFill>
                <a:schemeClr val="bg1"/>
              </a:solidFill>
              <a:effectLst/>
              <a:latin typeface="+mj-lt"/>
              <a:ea typeface="ＭＳ Ｐゴシック" pitchFamily="-80" charset="-128"/>
            </a:endParaRPr>
          </a:p>
        </p:txBody>
      </p:sp>
      <p:sp>
        <p:nvSpPr>
          <p:cNvPr id="7" name="text" descr="{&quot;templafy&quot;:{&quot;binding&quot;:&quot;Form.PresentationTitle&quot;,&quot;type&quot;:&quot;text&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6" name="Date Placeholder 5">
            <a:extLst>
              <a:ext uri="{FF2B5EF4-FFF2-40B4-BE49-F238E27FC236}">
                <a16:creationId xmlns:a16="http://schemas.microsoft.com/office/drawing/2014/main" id="{514E9AE0-170F-0C2B-DFF5-DC7F65F4B1FF}"/>
              </a:ext>
            </a:extLst>
          </p:cNvPr>
          <p:cNvSpPr>
            <a:spLocks noGrp="1"/>
          </p:cNvSpPr>
          <p:nvPr>
            <p:ph type="dt" sz="half" idx="2"/>
          </p:nvPr>
        </p:nvSpPr>
        <p:spPr>
          <a:xfrm>
            <a:off x="252000" y="6541200"/>
            <a:ext cx="1105200" cy="316800"/>
          </a:xfrm>
          <a:prstGeom prst="rect">
            <a:avLst/>
          </a:prstGeom>
        </p:spPr>
        <p:txBody>
          <a:bodyPr vert="horz" lIns="0" tIns="0" rIns="0" bIns="0" rtlCol="0" anchor="ctr"/>
          <a:lstStyle>
            <a:lvl1pPr algn="r">
              <a:defRPr sz="700" b="1">
                <a:solidFill>
                  <a:schemeClr val="bg1"/>
                </a:solidFill>
                <a:latin typeface="+mj-lt"/>
              </a:defRPr>
            </a:lvl1pPr>
          </a:lstStyle>
          <a:p>
            <a:fld id="{9A60D7EC-3670-4343-AA6E-0736FBDB0F70}" type="datetime1">
              <a:rPr lang="da-DK" smtClean="0"/>
              <a:t>01-12-2025</a:t>
            </a:fld>
            <a:endParaRPr lang="en-GB" dirty="0"/>
          </a:p>
        </p:txBody>
      </p:sp>
    </p:spTree>
    <p:extLst>
      <p:ext uri="{BB962C8B-B14F-4D97-AF65-F5344CB8AC3E}">
        <p14:creationId xmlns:p14="http://schemas.microsoft.com/office/powerpoint/2010/main" val="19697718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a:ln>
                <a:noFill/>
              </a:ln>
              <a:solidFill>
                <a:schemeClr val="bg1"/>
              </a:solidFill>
              <a:effectLst/>
              <a:latin typeface="+mn-lt"/>
              <a:ea typeface="ＭＳ Ｐゴシック" pitchFamily="-80" charset="-128"/>
            </a:endParaRPr>
          </a:p>
        </p:txBody>
      </p:sp>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 name="FLD_Presentation Title"/>
          <p:cNvSpPr>
            <a:spLocks noGrp="1"/>
          </p:cNvSpPr>
          <p:nvPr>
            <p:ph type="ftr" sz="quarter" idx="3"/>
          </p:nvPr>
        </p:nvSpPr>
        <p:spPr>
          <a:xfrm>
            <a:off x="5590800" y="6541200"/>
            <a:ext cx="5497200" cy="316800"/>
          </a:xfrm>
          <a:prstGeom prst="rect">
            <a:avLst/>
          </a:prstGeom>
        </p:spPr>
        <p:txBody>
          <a:bodyPr vert="horz" lIns="0" tIns="0" rIns="0" bIns="0" rtlCol="0" anchor="ctr" anchorCtr="0"/>
          <a:lstStyle>
            <a:lvl1pPr algn="r">
              <a:spcBef>
                <a:spcPts val="0"/>
              </a:spcBef>
              <a:defRPr sz="700" b="0">
                <a:solidFill>
                  <a:schemeClr val="bg1"/>
                </a:solidFill>
                <a:latin typeface="+mn-lt"/>
              </a:defRPr>
            </a:lvl1pPr>
          </a:lstStyle>
          <a:p>
            <a:r>
              <a:rPr lang="da-DK"/>
              <a:t>Midtvejsevaluering af DTU Uddannelsesprocessen. Opfølgning</a:t>
            </a:r>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da-DK"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3676" name="text" descr="{&quot;templafy&quot;:{&quot;type&quot;:&quot;text&quot;,&quot;binding&quot;:&quot;UserProfile.Offices.Workarea_{{DocumentLanguage}}&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lang="da-DK" sz="700" b="1" dirty="0">
                <a:solidFill>
                  <a:schemeClr val="bg1"/>
                </a:solidFill>
                <a:latin typeface="+mn-lt"/>
              </a:rPr>
              <a:t>Danmarks Tekniske Universitet</a:t>
            </a:r>
          </a:p>
        </p:txBody>
      </p:sp>
      <p:sp>
        <p:nvSpPr>
          <p:cNvPr id="5" name="date" descr="{&quot;templafy&quot;:{&quot;type&quot;:&quot;date&quot;,&quot;binding&quot;:&quot;Form.Date&quot;,&quot;format&quot;:&quot;{{DateFormats.GeneralDate}}&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da-DK" sz="700" b="1" i="0" u="none" strike="noStrike" cap="none" normalizeH="0" baseline="0" dirty="0">
              <a:ln>
                <a:noFill/>
              </a:ln>
              <a:solidFill>
                <a:schemeClr val="bg1"/>
              </a:solidFill>
              <a:effectLst/>
              <a:latin typeface="+mj-lt"/>
              <a:ea typeface="ＭＳ Ｐゴシック" pitchFamily="-80" charset="-128"/>
            </a:endParaRPr>
          </a:p>
        </p:txBody>
      </p:sp>
      <p:sp>
        <p:nvSpPr>
          <p:cNvPr id="7" name="text" descr="{&quot;templafy&quot;:{&quot;binding&quot;:&quot;Form.PresentationTitle&quot;,&quot;type&quot;:&quot;text&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6" name="Date Placeholder 5">
            <a:extLst>
              <a:ext uri="{FF2B5EF4-FFF2-40B4-BE49-F238E27FC236}">
                <a16:creationId xmlns:a16="http://schemas.microsoft.com/office/drawing/2014/main" id="{514E9AE0-170F-0C2B-DFF5-DC7F65F4B1FF}"/>
              </a:ext>
            </a:extLst>
          </p:cNvPr>
          <p:cNvSpPr>
            <a:spLocks noGrp="1"/>
          </p:cNvSpPr>
          <p:nvPr>
            <p:ph type="dt" sz="half" idx="2"/>
          </p:nvPr>
        </p:nvSpPr>
        <p:spPr>
          <a:xfrm>
            <a:off x="252000" y="6541200"/>
            <a:ext cx="1105200" cy="316800"/>
          </a:xfrm>
          <a:prstGeom prst="rect">
            <a:avLst/>
          </a:prstGeom>
        </p:spPr>
        <p:txBody>
          <a:bodyPr vert="horz" lIns="0" tIns="0" rIns="0" bIns="0" rtlCol="0" anchor="ctr"/>
          <a:lstStyle>
            <a:lvl1pPr algn="r">
              <a:defRPr sz="700" b="1">
                <a:solidFill>
                  <a:schemeClr val="bg1"/>
                </a:solidFill>
                <a:latin typeface="+mj-lt"/>
              </a:defRPr>
            </a:lvl1pPr>
          </a:lstStyle>
          <a:p>
            <a:fld id="{D07BBCEA-96DF-4725-ACDF-6FF206DA8974}" type="datetime1">
              <a:rPr lang="da-DK" smtClean="0"/>
              <a:t>01-12-2025</a:t>
            </a:fld>
            <a:endParaRPr lang="en-GB" dirty="0"/>
          </a:p>
        </p:txBody>
      </p:sp>
    </p:spTree>
    <p:extLst>
      <p:ext uri="{BB962C8B-B14F-4D97-AF65-F5344CB8AC3E}">
        <p14:creationId xmlns:p14="http://schemas.microsoft.com/office/powerpoint/2010/main" val="135901640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a:ln>
                <a:noFill/>
              </a:ln>
              <a:solidFill>
                <a:schemeClr val="bg1"/>
              </a:solidFill>
              <a:effectLst/>
              <a:latin typeface="+mn-lt"/>
              <a:ea typeface="ＭＳ Ｐゴシック" pitchFamily="-80" charset="-128"/>
            </a:endParaRPr>
          </a:p>
        </p:txBody>
      </p:sp>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4"/>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 name="FLD_Presentation Title"/>
          <p:cNvSpPr>
            <a:spLocks noGrp="1"/>
          </p:cNvSpPr>
          <p:nvPr>
            <p:ph type="ftr" sz="quarter" idx="3"/>
          </p:nvPr>
        </p:nvSpPr>
        <p:spPr>
          <a:xfrm>
            <a:off x="5590800" y="6541200"/>
            <a:ext cx="5497200" cy="316800"/>
          </a:xfrm>
          <a:prstGeom prst="rect">
            <a:avLst/>
          </a:prstGeom>
        </p:spPr>
        <p:txBody>
          <a:bodyPr vert="horz" lIns="0" tIns="0" rIns="0" bIns="0" rtlCol="0" anchor="ctr" anchorCtr="0"/>
          <a:lstStyle>
            <a:lvl1pPr algn="r">
              <a:spcBef>
                <a:spcPts val="0"/>
              </a:spcBef>
              <a:defRPr sz="700" b="0">
                <a:solidFill>
                  <a:schemeClr val="bg1"/>
                </a:solidFill>
                <a:latin typeface="+mn-lt"/>
              </a:defRPr>
            </a:lvl1pPr>
          </a:lstStyle>
          <a:p>
            <a:r>
              <a:rPr lang="da-DK"/>
              <a:t>Midtvejsevaluering af DTU Uddannelsesprocessen</a:t>
            </a:r>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da-DK"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3676" name="text" descr="{&quot;templafy&quot;:{&quot;type&quot;:&quot;text&quot;,&quot;binding&quot;:&quot;UserProfile.Offices.Workarea_{{DocumentLanguage}}&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lang="da-DK" sz="700" b="1" dirty="0">
                <a:solidFill>
                  <a:schemeClr val="bg1"/>
                </a:solidFill>
                <a:latin typeface="+mn-lt"/>
              </a:rPr>
              <a:t>Danmarks Tekniske Universitet</a:t>
            </a:r>
          </a:p>
        </p:txBody>
      </p:sp>
      <p:sp>
        <p:nvSpPr>
          <p:cNvPr id="5" name="date" descr="{&quot;templafy&quot;:{&quot;type&quot;:&quot;date&quot;,&quot;binding&quot;:&quot;Form.Date&quot;,&quot;format&quot;:&quot;{{DateFormats.GeneralDate}}&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da-DK" sz="700" b="1" i="0" u="none" strike="noStrike" cap="none" normalizeH="0" baseline="0" dirty="0">
              <a:ln>
                <a:noFill/>
              </a:ln>
              <a:solidFill>
                <a:schemeClr val="bg1"/>
              </a:solidFill>
              <a:effectLst/>
              <a:latin typeface="+mj-lt"/>
              <a:ea typeface="ＭＳ Ｐゴシック" pitchFamily="-80" charset="-128"/>
            </a:endParaRPr>
          </a:p>
        </p:txBody>
      </p:sp>
      <p:sp>
        <p:nvSpPr>
          <p:cNvPr id="7" name="text" descr="{&quot;templafy&quot;:{&quot;binding&quot;:&quot;Form.PresentationTitle&quot;,&quot;type&quot;:&quot;text&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6" name="Date Placeholder 5">
            <a:extLst>
              <a:ext uri="{FF2B5EF4-FFF2-40B4-BE49-F238E27FC236}">
                <a16:creationId xmlns:a16="http://schemas.microsoft.com/office/drawing/2014/main" id="{514E9AE0-170F-0C2B-DFF5-DC7F65F4B1FF}"/>
              </a:ext>
            </a:extLst>
          </p:cNvPr>
          <p:cNvSpPr>
            <a:spLocks noGrp="1"/>
          </p:cNvSpPr>
          <p:nvPr>
            <p:ph type="dt" sz="half" idx="2"/>
          </p:nvPr>
        </p:nvSpPr>
        <p:spPr>
          <a:xfrm>
            <a:off x="252000" y="6541200"/>
            <a:ext cx="1105200" cy="316800"/>
          </a:xfrm>
          <a:prstGeom prst="rect">
            <a:avLst/>
          </a:prstGeom>
        </p:spPr>
        <p:txBody>
          <a:bodyPr vert="horz" lIns="0" tIns="0" rIns="0" bIns="0" rtlCol="0" anchor="ctr"/>
          <a:lstStyle>
            <a:lvl1pPr algn="r">
              <a:defRPr sz="700" b="1">
                <a:solidFill>
                  <a:schemeClr val="bg1"/>
                </a:solidFill>
                <a:latin typeface="+mj-lt"/>
              </a:defRPr>
            </a:lvl1pPr>
          </a:lstStyle>
          <a:p>
            <a:r>
              <a:rPr lang="da-DK" dirty="0"/>
              <a:t>09-09-2025</a:t>
            </a:r>
            <a:endParaRPr lang="en-GB" dirty="0"/>
          </a:p>
        </p:txBody>
      </p:sp>
    </p:spTree>
    <p:extLst>
      <p:ext uri="{BB962C8B-B14F-4D97-AF65-F5344CB8AC3E}">
        <p14:creationId xmlns:p14="http://schemas.microsoft.com/office/powerpoint/2010/main" val="2363910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4"/>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a:t>Klik for at redigere i master</a:t>
            </a:r>
            <a:endParaRPr lang="en-GB"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endParaRPr lang="en-GB" dirty="0"/>
          </a:p>
        </p:txBody>
      </p:sp>
      <p:sp>
        <p:nvSpPr>
          <p:cNvPr id="113676" name="text" descr="{&quot;templafy&quot;:{&quot;id&quot;:&quot;2fce62a0-f28a-44e1-a519-0cbe37b25f7a&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dirty="0">
                <a:solidFill>
                  <a:schemeClr val="bg1"/>
                </a:solidFill>
                <a:latin typeface="+mn-lt"/>
              </a:rPr>
              <a:t>DTU</a:t>
            </a:r>
          </a:p>
        </p:txBody>
      </p:sp>
      <p:sp>
        <p:nvSpPr>
          <p:cNvPr id="5" name="date" descr="{&quot;templafy&quot;:{&quot;id&quot;:&quot;58465eeb-cfe0-4970-97ec-88179dc0a9c2&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a:ln>
                  <a:noFill/>
                </a:ln>
                <a:solidFill>
                  <a:schemeClr val="bg1"/>
                </a:solidFill>
                <a:effectLst/>
                <a:latin typeface="+mn-lt"/>
                <a:ea typeface="ＭＳ Ｐゴシック" pitchFamily="-80" charset="-128"/>
              </a:rPr>
              <a:t>Date</a:t>
            </a:r>
          </a:p>
        </p:txBody>
      </p:sp>
      <p:sp>
        <p:nvSpPr>
          <p:cNvPr id="7" name="text" descr="{&quot;templafy&quot;:{&quot;id&quot;:&quot;5020bdfb-1912-4d6d-a5c3-71b7da283692&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r>
              <a:rPr lang="en-GB" sz="700" dirty="0">
                <a:solidFill>
                  <a:schemeClr val="bg1"/>
                </a:solidFill>
                <a:latin typeface="+mn-lt"/>
              </a:rPr>
              <a:t>Title</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38976441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hdr="0" ft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a:t>Klik for at redigere titeltypografien i masteren</a:t>
            </a:r>
            <a:endParaRPr lang="en-GB"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13676" name="text" descr="{&quot;templafy&quot;:{&quot;id&quot;:&quot;2fce62a0-f28a-44e1-a519-0cbe37b25f7a&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dirty="0">
                <a:solidFill>
                  <a:schemeClr val="bg1"/>
                </a:solidFill>
                <a:latin typeface="+mn-lt"/>
              </a:rPr>
              <a:t>DTU</a:t>
            </a:r>
          </a:p>
        </p:txBody>
      </p:sp>
      <p:sp>
        <p:nvSpPr>
          <p:cNvPr id="5" name="date" descr="{&quot;templafy&quot;:{&quot;id&quot;:&quot;58465eeb-cfe0-4970-97ec-88179dc0a9c2&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a:ln>
                  <a:noFill/>
                </a:ln>
                <a:solidFill>
                  <a:schemeClr val="bg1"/>
                </a:solidFill>
                <a:effectLst/>
                <a:latin typeface="+mn-lt"/>
                <a:ea typeface="ＭＳ Ｐゴシック" pitchFamily="-80" charset="-128"/>
              </a:rPr>
              <a:t>Date</a:t>
            </a:r>
          </a:p>
        </p:txBody>
      </p:sp>
      <p:sp>
        <p:nvSpPr>
          <p:cNvPr id="7" name="text" descr="{&quot;templafy&quot;:{&quot;id&quot;:&quot;5020bdfb-1912-4d6d-a5c3-71b7da283692&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r>
              <a:rPr lang="en-GB" sz="700" dirty="0">
                <a:solidFill>
                  <a:schemeClr val="bg1"/>
                </a:solidFill>
                <a:latin typeface="+mn-lt"/>
              </a:rPr>
              <a:t>Title</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8712407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ogo color"/>
          <p:cNvSpPr/>
          <p:nvPr/>
        </p:nvSpPr>
        <p:spPr>
          <a:xfrm>
            <a:off x="252229" y="252001"/>
            <a:ext cx="419996" cy="612001"/>
          </a:xfrm>
          <a:custGeom>
            <a:avLst/>
            <a:gdLst/>
            <a:ahLst/>
            <a:cxnLst>
              <a:cxn ang="0">
                <a:pos x="wd2" y="hd2"/>
              </a:cxn>
              <a:cxn ang="5400000">
                <a:pos x="wd2" y="hd2"/>
              </a:cxn>
              <a:cxn ang="10800000">
                <a:pos x="wd2" y="hd2"/>
              </a:cxn>
              <a:cxn ang="16200000">
                <a:pos x="wd2" y="hd2"/>
              </a:cxn>
            </a:cxnLst>
            <a:rect l="0" t="0" r="r" b="b"/>
            <a:pathLst>
              <a:path w="21600" h="21600" extrusionOk="0">
                <a:moveTo>
                  <a:pt x="4597" y="18293"/>
                </a:moveTo>
                <a:cubicBezTo>
                  <a:pt x="10549" y="19881"/>
                  <a:pt x="11051" y="19881"/>
                  <a:pt x="17003" y="18293"/>
                </a:cubicBezTo>
                <a:cubicBezTo>
                  <a:pt x="17003" y="18293"/>
                  <a:pt x="17003" y="18293"/>
                  <a:pt x="21600" y="19949"/>
                </a:cubicBezTo>
                <a:cubicBezTo>
                  <a:pt x="21600" y="19949"/>
                  <a:pt x="21600" y="19949"/>
                  <a:pt x="17003" y="21600"/>
                </a:cubicBezTo>
                <a:cubicBezTo>
                  <a:pt x="11051" y="20016"/>
                  <a:pt x="10549" y="20016"/>
                  <a:pt x="4597" y="21600"/>
                </a:cubicBezTo>
                <a:cubicBezTo>
                  <a:pt x="4597" y="21600"/>
                  <a:pt x="4597" y="21600"/>
                  <a:pt x="0" y="19949"/>
                </a:cubicBezTo>
                <a:cubicBezTo>
                  <a:pt x="0" y="19949"/>
                  <a:pt x="0" y="19949"/>
                  <a:pt x="4597" y="18293"/>
                </a:cubicBezTo>
                <a:close/>
                <a:moveTo>
                  <a:pt x="4597" y="14200"/>
                </a:moveTo>
                <a:cubicBezTo>
                  <a:pt x="10549" y="15790"/>
                  <a:pt x="11051" y="15790"/>
                  <a:pt x="17003" y="14200"/>
                </a:cubicBezTo>
                <a:cubicBezTo>
                  <a:pt x="17003" y="14200"/>
                  <a:pt x="17003" y="14200"/>
                  <a:pt x="21600" y="15858"/>
                </a:cubicBezTo>
                <a:cubicBezTo>
                  <a:pt x="21600" y="15858"/>
                  <a:pt x="21600" y="15858"/>
                  <a:pt x="17003" y="17512"/>
                </a:cubicBezTo>
                <a:cubicBezTo>
                  <a:pt x="11051" y="15925"/>
                  <a:pt x="10549" y="15925"/>
                  <a:pt x="4597" y="17512"/>
                </a:cubicBezTo>
                <a:cubicBezTo>
                  <a:pt x="4597" y="17512"/>
                  <a:pt x="4597" y="17512"/>
                  <a:pt x="0" y="15858"/>
                </a:cubicBezTo>
                <a:cubicBezTo>
                  <a:pt x="0" y="15858"/>
                  <a:pt x="0" y="15858"/>
                  <a:pt x="4597" y="14200"/>
                </a:cubicBezTo>
                <a:close/>
                <a:moveTo>
                  <a:pt x="4597" y="10111"/>
                </a:moveTo>
                <a:cubicBezTo>
                  <a:pt x="10549" y="11702"/>
                  <a:pt x="11051" y="11702"/>
                  <a:pt x="17003" y="10111"/>
                </a:cubicBezTo>
                <a:cubicBezTo>
                  <a:pt x="17003" y="10111"/>
                  <a:pt x="17003" y="10111"/>
                  <a:pt x="21600" y="11769"/>
                </a:cubicBezTo>
                <a:cubicBezTo>
                  <a:pt x="21600" y="11769"/>
                  <a:pt x="21600" y="11769"/>
                  <a:pt x="17003" y="13423"/>
                </a:cubicBezTo>
                <a:cubicBezTo>
                  <a:pt x="11051" y="11837"/>
                  <a:pt x="10549" y="11837"/>
                  <a:pt x="4597" y="13423"/>
                </a:cubicBezTo>
                <a:cubicBezTo>
                  <a:pt x="4597" y="13423"/>
                  <a:pt x="4597" y="13423"/>
                  <a:pt x="0" y="11769"/>
                </a:cubicBezTo>
                <a:cubicBezTo>
                  <a:pt x="0" y="11769"/>
                  <a:pt x="0" y="11769"/>
                  <a:pt x="4597" y="10111"/>
                </a:cubicBezTo>
                <a:close/>
                <a:moveTo>
                  <a:pt x="2971" y="918"/>
                </a:moveTo>
                <a:lnTo>
                  <a:pt x="2971" y="6926"/>
                </a:lnTo>
                <a:cubicBezTo>
                  <a:pt x="2971" y="6926"/>
                  <a:pt x="2971" y="6926"/>
                  <a:pt x="3980" y="6926"/>
                </a:cubicBezTo>
                <a:cubicBezTo>
                  <a:pt x="4430" y="6926"/>
                  <a:pt x="4695" y="6878"/>
                  <a:pt x="4903" y="6708"/>
                </a:cubicBezTo>
                <a:cubicBezTo>
                  <a:pt x="5220" y="6447"/>
                  <a:pt x="5249" y="5917"/>
                  <a:pt x="5249" y="4849"/>
                </a:cubicBezTo>
                <a:cubicBezTo>
                  <a:pt x="5249" y="4849"/>
                  <a:pt x="5249" y="4849"/>
                  <a:pt x="5249" y="2990"/>
                </a:cubicBezTo>
                <a:cubicBezTo>
                  <a:pt x="5249" y="1926"/>
                  <a:pt x="5220" y="1396"/>
                  <a:pt x="4903" y="1135"/>
                </a:cubicBezTo>
                <a:cubicBezTo>
                  <a:pt x="4695" y="965"/>
                  <a:pt x="4430" y="918"/>
                  <a:pt x="3980" y="918"/>
                </a:cubicBezTo>
                <a:cubicBezTo>
                  <a:pt x="3980" y="918"/>
                  <a:pt x="3980" y="918"/>
                  <a:pt x="2971" y="918"/>
                </a:cubicBezTo>
                <a:close/>
                <a:moveTo>
                  <a:pt x="8068" y="0"/>
                </a:moveTo>
                <a:cubicBezTo>
                  <a:pt x="8068" y="0"/>
                  <a:pt x="8068" y="0"/>
                  <a:pt x="13456" y="0"/>
                </a:cubicBezTo>
                <a:cubicBezTo>
                  <a:pt x="13542" y="0"/>
                  <a:pt x="13594" y="16"/>
                  <a:pt x="13635" y="44"/>
                </a:cubicBezTo>
                <a:cubicBezTo>
                  <a:pt x="13669" y="67"/>
                  <a:pt x="13698" y="103"/>
                  <a:pt x="13698" y="162"/>
                </a:cubicBezTo>
                <a:cubicBezTo>
                  <a:pt x="13698" y="162"/>
                  <a:pt x="13698" y="162"/>
                  <a:pt x="13698" y="827"/>
                </a:cubicBezTo>
                <a:cubicBezTo>
                  <a:pt x="13698" y="886"/>
                  <a:pt x="13669" y="922"/>
                  <a:pt x="13635" y="945"/>
                </a:cubicBezTo>
                <a:cubicBezTo>
                  <a:pt x="13594" y="973"/>
                  <a:pt x="13542" y="989"/>
                  <a:pt x="13456" y="989"/>
                </a:cubicBezTo>
                <a:cubicBezTo>
                  <a:pt x="13456" y="989"/>
                  <a:pt x="13456" y="989"/>
                  <a:pt x="11731" y="989"/>
                </a:cubicBezTo>
                <a:cubicBezTo>
                  <a:pt x="11731" y="989"/>
                  <a:pt x="11731" y="989"/>
                  <a:pt x="11731" y="7681"/>
                </a:cubicBezTo>
                <a:cubicBezTo>
                  <a:pt x="11731" y="7740"/>
                  <a:pt x="11708" y="7776"/>
                  <a:pt x="11667" y="7800"/>
                </a:cubicBezTo>
                <a:cubicBezTo>
                  <a:pt x="11633" y="7827"/>
                  <a:pt x="11581" y="7843"/>
                  <a:pt x="11494" y="7843"/>
                </a:cubicBezTo>
                <a:cubicBezTo>
                  <a:pt x="11494" y="7843"/>
                  <a:pt x="11494" y="7843"/>
                  <a:pt x="10029" y="7843"/>
                </a:cubicBezTo>
                <a:cubicBezTo>
                  <a:pt x="9943" y="7843"/>
                  <a:pt x="9891" y="7827"/>
                  <a:pt x="9850" y="7800"/>
                </a:cubicBezTo>
                <a:cubicBezTo>
                  <a:pt x="9810" y="7776"/>
                  <a:pt x="9787" y="7740"/>
                  <a:pt x="9787" y="7681"/>
                </a:cubicBezTo>
                <a:cubicBezTo>
                  <a:pt x="9787" y="7681"/>
                  <a:pt x="9787" y="7681"/>
                  <a:pt x="9787" y="989"/>
                </a:cubicBezTo>
                <a:cubicBezTo>
                  <a:pt x="9787" y="989"/>
                  <a:pt x="9787" y="989"/>
                  <a:pt x="8068" y="989"/>
                </a:cubicBezTo>
                <a:cubicBezTo>
                  <a:pt x="7981" y="989"/>
                  <a:pt x="7929" y="973"/>
                  <a:pt x="7889" y="945"/>
                </a:cubicBezTo>
                <a:cubicBezTo>
                  <a:pt x="7849" y="922"/>
                  <a:pt x="7825" y="886"/>
                  <a:pt x="7825" y="827"/>
                </a:cubicBezTo>
                <a:cubicBezTo>
                  <a:pt x="7825" y="827"/>
                  <a:pt x="7825" y="827"/>
                  <a:pt x="7825" y="162"/>
                </a:cubicBezTo>
                <a:cubicBezTo>
                  <a:pt x="7825" y="103"/>
                  <a:pt x="7849" y="67"/>
                  <a:pt x="7889" y="44"/>
                </a:cubicBezTo>
                <a:cubicBezTo>
                  <a:pt x="7929" y="16"/>
                  <a:pt x="7981" y="0"/>
                  <a:pt x="8068" y="0"/>
                </a:cubicBezTo>
                <a:close/>
                <a:moveTo>
                  <a:pt x="1390" y="0"/>
                </a:moveTo>
                <a:cubicBezTo>
                  <a:pt x="1390" y="0"/>
                  <a:pt x="1390" y="0"/>
                  <a:pt x="4257" y="0"/>
                </a:cubicBezTo>
                <a:cubicBezTo>
                  <a:pt x="5370" y="0"/>
                  <a:pt x="6051" y="174"/>
                  <a:pt x="6466" y="538"/>
                </a:cubicBezTo>
                <a:cubicBezTo>
                  <a:pt x="7072" y="1036"/>
                  <a:pt x="7089" y="1843"/>
                  <a:pt x="7089" y="3077"/>
                </a:cubicBezTo>
                <a:cubicBezTo>
                  <a:pt x="7089" y="3077"/>
                  <a:pt x="7089" y="3077"/>
                  <a:pt x="7089" y="4766"/>
                </a:cubicBezTo>
                <a:cubicBezTo>
                  <a:pt x="7089" y="6000"/>
                  <a:pt x="7072" y="6807"/>
                  <a:pt x="6466" y="7305"/>
                </a:cubicBezTo>
                <a:cubicBezTo>
                  <a:pt x="6051" y="7669"/>
                  <a:pt x="5370" y="7843"/>
                  <a:pt x="4257" y="7843"/>
                </a:cubicBezTo>
                <a:cubicBezTo>
                  <a:pt x="4257" y="7843"/>
                  <a:pt x="4257" y="7843"/>
                  <a:pt x="1390" y="7843"/>
                </a:cubicBezTo>
                <a:cubicBezTo>
                  <a:pt x="1304" y="7843"/>
                  <a:pt x="1252" y="7827"/>
                  <a:pt x="1217" y="7800"/>
                </a:cubicBezTo>
                <a:cubicBezTo>
                  <a:pt x="1177" y="7776"/>
                  <a:pt x="1154" y="7740"/>
                  <a:pt x="1154" y="7681"/>
                </a:cubicBezTo>
                <a:cubicBezTo>
                  <a:pt x="1154" y="7681"/>
                  <a:pt x="1154" y="7681"/>
                  <a:pt x="1154" y="162"/>
                </a:cubicBezTo>
                <a:cubicBezTo>
                  <a:pt x="1154" y="103"/>
                  <a:pt x="1177" y="67"/>
                  <a:pt x="1217" y="44"/>
                </a:cubicBezTo>
                <a:cubicBezTo>
                  <a:pt x="1252" y="16"/>
                  <a:pt x="1304" y="0"/>
                  <a:pt x="1390" y="0"/>
                </a:cubicBezTo>
                <a:close/>
                <a:moveTo>
                  <a:pt x="14706" y="0"/>
                </a:moveTo>
                <a:cubicBezTo>
                  <a:pt x="14706" y="0"/>
                  <a:pt x="14706" y="0"/>
                  <a:pt x="16045" y="0"/>
                </a:cubicBezTo>
                <a:cubicBezTo>
                  <a:pt x="16131" y="0"/>
                  <a:pt x="16183" y="16"/>
                  <a:pt x="16224" y="44"/>
                </a:cubicBezTo>
                <a:cubicBezTo>
                  <a:pt x="16264" y="67"/>
                  <a:pt x="16287" y="103"/>
                  <a:pt x="16287" y="162"/>
                </a:cubicBezTo>
                <a:cubicBezTo>
                  <a:pt x="16287" y="162"/>
                  <a:pt x="16287" y="162"/>
                  <a:pt x="16287" y="5712"/>
                </a:cubicBezTo>
                <a:cubicBezTo>
                  <a:pt x="16287" y="6314"/>
                  <a:pt x="16368" y="6646"/>
                  <a:pt x="16627" y="6844"/>
                </a:cubicBezTo>
                <a:cubicBezTo>
                  <a:pt x="16818" y="6990"/>
                  <a:pt x="17072" y="7053"/>
                  <a:pt x="17406" y="7053"/>
                </a:cubicBezTo>
                <a:cubicBezTo>
                  <a:pt x="17776" y="7053"/>
                  <a:pt x="18041" y="6982"/>
                  <a:pt x="18226" y="6844"/>
                </a:cubicBezTo>
                <a:cubicBezTo>
                  <a:pt x="18503" y="6638"/>
                  <a:pt x="18566" y="6294"/>
                  <a:pt x="18566" y="5712"/>
                </a:cubicBezTo>
                <a:cubicBezTo>
                  <a:pt x="18566" y="5712"/>
                  <a:pt x="18566" y="5712"/>
                  <a:pt x="18566" y="162"/>
                </a:cubicBezTo>
                <a:cubicBezTo>
                  <a:pt x="18566" y="103"/>
                  <a:pt x="18589" y="67"/>
                  <a:pt x="18630" y="44"/>
                </a:cubicBezTo>
                <a:cubicBezTo>
                  <a:pt x="18664" y="16"/>
                  <a:pt x="18722" y="0"/>
                  <a:pt x="18803" y="0"/>
                </a:cubicBezTo>
                <a:cubicBezTo>
                  <a:pt x="18803" y="0"/>
                  <a:pt x="18803" y="0"/>
                  <a:pt x="20147" y="0"/>
                </a:cubicBezTo>
                <a:cubicBezTo>
                  <a:pt x="20234" y="0"/>
                  <a:pt x="20286" y="16"/>
                  <a:pt x="20320" y="44"/>
                </a:cubicBezTo>
                <a:cubicBezTo>
                  <a:pt x="20361" y="67"/>
                  <a:pt x="20384" y="103"/>
                  <a:pt x="20384" y="162"/>
                </a:cubicBezTo>
                <a:cubicBezTo>
                  <a:pt x="20384" y="162"/>
                  <a:pt x="20384" y="162"/>
                  <a:pt x="20384" y="5716"/>
                </a:cubicBezTo>
                <a:cubicBezTo>
                  <a:pt x="20384" y="6464"/>
                  <a:pt x="20257" y="6962"/>
                  <a:pt x="19732" y="7382"/>
                </a:cubicBezTo>
                <a:cubicBezTo>
                  <a:pt x="19287" y="7738"/>
                  <a:pt x="18560" y="7943"/>
                  <a:pt x="17430" y="7943"/>
                </a:cubicBezTo>
                <a:cubicBezTo>
                  <a:pt x="16316" y="7943"/>
                  <a:pt x="15583" y="7750"/>
                  <a:pt x="15093" y="7382"/>
                </a:cubicBezTo>
                <a:cubicBezTo>
                  <a:pt x="14625" y="7030"/>
                  <a:pt x="14469" y="6523"/>
                  <a:pt x="14469" y="5716"/>
                </a:cubicBezTo>
                <a:cubicBezTo>
                  <a:pt x="14469" y="5716"/>
                  <a:pt x="14469" y="5716"/>
                  <a:pt x="14469" y="162"/>
                </a:cubicBezTo>
                <a:cubicBezTo>
                  <a:pt x="14469" y="103"/>
                  <a:pt x="14493" y="67"/>
                  <a:pt x="14527" y="44"/>
                </a:cubicBezTo>
                <a:cubicBezTo>
                  <a:pt x="14568" y="16"/>
                  <a:pt x="14620" y="0"/>
                  <a:pt x="14706" y="0"/>
                </a:cubicBezTo>
                <a:close/>
              </a:path>
            </a:pathLst>
          </a:custGeom>
          <a:solidFill>
            <a:schemeClr val="accent1"/>
          </a:solidFill>
          <a:ln w="12700">
            <a:miter lim="400000"/>
          </a:ln>
        </p:spPr>
        <p:txBody>
          <a:bodyPr lIns="46799" tIns="46799" rIns="46799" bIns="46799"/>
          <a:lstStyle/>
          <a:p>
            <a:pPr>
              <a:defRPr>
                <a:latin typeface="Verdana"/>
                <a:ea typeface="Verdana"/>
                <a:cs typeface="Verdana"/>
                <a:sym typeface="Verdana"/>
              </a:defRPr>
            </a:pPr>
            <a:endParaRPr sz="1600"/>
          </a:p>
        </p:txBody>
      </p:sp>
      <p:sp>
        <p:nvSpPr>
          <p:cNvPr id="3" name="Bottom bar"/>
          <p:cNvSpPr/>
          <p:nvPr/>
        </p:nvSpPr>
        <p:spPr>
          <a:xfrm>
            <a:off x="0" y="6541200"/>
            <a:ext cx="12204326" cy="316801"/>
          </a:xfrm>
          <a:prstGeom prst="rect">
            <a:avLst/>
          </a:prstGeom>
          <a:solidFill>
            <a:schemeClr val="accent1"/>
          </a:solidFill>
          <a:ln w="12700">
            <a:miter lim="400000"/>
          </a:ln>
        </p:spPr>
        <p:txBody>
          <a:bodyPr lIns="46799" tIns="46799" rIns="46799" bIns="46799" anchor="ctr"/>
          <a:lstStyle/>
          <a:p>
            <a:pPr algn="ctr">
              <a:spcBef>
                <a:spcPts val="400"/>
              </a:spcBef>
              <a:defRPr>
                <a:solidFill>
                  <a:srgbClr val="FFFFFF"/>
                </a:solidFill>
              </a:defRPr>
            </a:pPr>
            <a:endParaRPr sz="1600"/>
          </a:p>
        </p:txBody>
      </p:sp>
      <p:sp>
        <p:nvSpPr>
          <p:cNvPr id="4" name="UserProfile.Offices.Workarea_{{DocumentLanguage}}text"/>
          <p:cNvSpPr txBox="1"/>
          <p:nvPr/>
        </p:nvSpPr>
        <p:spPr>
          <a:xfrm>
            <a:off x="1776346" y="6645738"/>
            <a:ext cx="3400171"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spcBef>
                <a:spcPts val="0"/>
              </a:spcBef>
              <a:defRPr sz="700" b="1">
                <a:solidFill>
                  <a:srgbClr val="FFFFFF"/>
                </a:solidFill>
              </a:defRPr>
            </a:lvl1pPr>
          </a:lstStyle>
          <a:p>
            <a:r>
              <a:rPr sz="700"/>
              <a:t>DTU</a:t>
            </a:r>
          </a:p>
        </p:txBody>
      </p:sp>
      <p:sp>
        <p:nvSpPr>
          <p:cNvPr id="5" name="Form.Datedate"/>
          <p:cNvSpPr txBox="1"/>
          <p:nvPr/>
        </p:nvSpPr>
        <p:spPr>
          <a:xfrm>
            <a:off x="251592" y="6645738"/>
            <a:ext cx="1105022"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400"/>
              </a:spcBef>
              <a:defRPr sz="700" b="1">
                <a:solidFill>
                  <a:srgbClr val="FFFFFF"/>
                </a:solidFill>
              </a:defRPr>
            </a:lvl1pPr>
          </a:lstStyle>
          <a:p>
            <a:r>
              <a:rPr sz="700"/>
              <a:t>Date</a:t>
            </a:r>
          </a:p>
        </p:txBody>
      </p:sp>
      <p:sp>
        <p:nvSpPr>
          <p:cNvPr id="6" name="Form.PresentationTitletext"/>
          <p:cNvSpPr txBox="1"/>
          <p:nvPr/>
        </p:nvSpPr>
        <p:spPr>
          <a:xfrm>
            <a:off x="5596251" y="6645738"/>
            <a:ext cx="5500965"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400"/>
              </a:spcBef>
              <a:defRPr sz="700">
                <a:solidFill>
                  <a:srgbClr val="FFFFFF"/>
                </a:solidFill>
              </a:defRPr>
            </a:lvl1pPr>
          </a:lstStyle>
          <a:p>
            <a:r>
              <a:rPr sz="700"/>
              <a:t>Title</a:t>
            </a:r>
          </a:p>
        </p:txBody>
      </p:sp>
      <p:sp>
        <p:nvSpPr>
          <p:cNvPr id="7" name="Top bar"/>
          <p:cNvSpPr/>
          <p:nvPr/>
        </p:nvSpPr>
        <p:spPr>
          <a:xfrm>
            <a:off x="0" y="-1"/>
            <a:ext cx="12204326" cy="50402"/>
          </a:xfrm>
          <a:prstGeom prst="rect">
            <a:avLst/>
          </a:prstGeom>
          <a:solidFill>
            <a:schemeClr val="accent1"/>
          </a:solidFill>
          <a:ln w="12700">
            <a:miter lim="400000"/>
          </a:ln>
        </p:spPr>
        <p:txBody>
          <a:bodyPr lIns="46799" tIns="46799" rIns="46799" bIns="46799" anchor="ctr"/>
          <a:lstStyle/>
          <a:p>
            <a:pPr algn="ctr">
              <a:spcBef>
                <a:spcPts val="400"/>
              </a:spcBef>
              <a:defRPr>
                <a:solidFill>
                  <a:srgbClr val="FFFFFF"/>
                </a:solidFill>
              </a:defRPr>
            </a:pPr>
            <a:endParaRPr sz="1600"/>
          </a:p>
        </p:txBody>
      </p:sp>
      <p:sp>
        <p:nvSpPr>
          <p:cNvPr id="8" name="Slide Number"/>
          <p:cNvSpPr txBox="1">
            <a:spLocks noGrp="1"/>
          </p:cNvSpPr>
          <p:nvPr>
            <p:ph type="sldNum" sz="quarter" idx="2"/>
          </p:nvPr>
        </p:nvSpPr>
        <p:spPr>
          <a:xfrm>
            <a:off x="11516949" y="6645739"/>
            <a:ext cx="237244" cy="107722"/>
          </a:xfrm>
          <a:prstGeom prst="rect">
            <a:avLst/>
          </a:prstGeom>
          <a:ln w="12700">
            <a:miter lim="400000"/>
          </a:ln>
        </p:spPr>
        <p:txBody>
          <a:bodyPr wrap="none" lIns="0" tIns="0" rIns="0" bIns="0" anchor="ctr">
            <a:spAutoFit/>
          </a:bodyPr>
          <a:lstStyle>
            <a:lvl1pPr>
              <a:spcBef>
                <a:spcPts val="400"/>
              </a:spcBef>
              <a:defRPr sz="700" b="1">
                <a:solidFill>
                  <a:srgbClr val="FFFFFF"/>
                </a:solidFill>
              </a:defRPr>
            </a:lvl1pPr>
          </a:lstStyle>
          <a:p>
            <a:fld id="{86CB4B4D-7CA3-9044-876B-883B54F8677D}" type="slidenum">
              <a:t>‹#›</a:t>
            </a:fld>
            <a:endParaRPr/>
          </a:p>
        </p:txBody>
      </p:sp>
      <p:sp>
        <p:nvSpPr>
          <p:cNvPr id="9" name="Title Text"/>
          <p:cNvSpPr txBox="1">
            <a:spLocks noGrp="1"/>
          </p:cNvSpPr>
          <p:nvPr>
            <p:ph type="title"/>
          </p:nvPr>
        </p:nvSpPr>
        <p:spPr>
          <a:xfrm>
            <a:off x="609521" y="0"/>
            <a:ext cx="10971372" cy="1417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p>
            <a:r>
              <a:t>Title Text</a:t>
            </a:r>
          </a:p>
        </p:txBody>
      </p:sp>
      <p:sp>
        <p:nvSpPr>
          <p:cNvPr id="10" name="Body Level One…"/>
          <p:cNvSpPr txBox="1">
            <a:spLocks noGrp="1"/>
          </p:cNvSpPr>
          <p:nvPr>
            <p:ph type="body" idx="1"/>
          </p:nvPr>
        </p:nvSpPr>
        <p:spPr>
          <a:xfrm>
            <a:off x="609521" y="1600200"/>
            <a:ext cx="10971372"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2716353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txStyles>
    <p:titleStyle>
      <a:lvl1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Arial"/>
        </a:defRPr>
      </a:lvl9pPr>
    </p:titleStyle>
    <p:bodyStyle>
      <a:lvl1pPr marL="198000"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1pPr>
      <a:lvl2pPr marL="414000"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2pPr>
      <a:lvl3pPr marL="615600"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3pPr>
      <a:lvl4pPr marL="828000"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4pPr>
      <a:lvl5pPr marL="1025999"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5pPr>
      <a:lvl6pPr marL="1025999"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6pPr>
      <a:lvl7pPr marL="1025999"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7pPr>
      <a:lvl8pPr marL="1025999"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8pPr>
      <a:lvl9pPr marL="1025999" marR="0" indent="-198000" algn="l" defTabSz="9144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Arial"/>
        </a:defRPr>
      </a:lvl9pPr>
    </p:bodyStyle>
    <p:otherStyle>
      <a:lvl1pPr marL="0" marR="0" indent="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40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customXml" Target="../../customXml/item14.xml"/><Relationship Id="rId1" Type="http://schemas.openxmlformats.org/officeDocument/2006/relationships/customXml" Target="../../customXml/item19.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customXml" Target="../../customXml/item3.xml"/><Relationship Id="rId1" Type="http://schemas.openxmlformats.org/officeDocument/2006/relationships/customXml" Target="../../customXml/item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18.xml"/><Relationship Id="rId1" Type="http://schemas.openxmlformats.org/officeDocument/2006/relationships/customXml" Target="../../customXml/item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21.xml"/><Relationship Id="rId1" Type="http://schemas.openxmlformats.org/officeDocument/2006/relationships/customXml" Target="../../customXml/item7.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5.xml"/><Relationship Id="rId1" Type="http://schemas.openxmlformats.org/officeDocument/2006/relationships/customXml" Target="../../customXml/item2.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8.xml"/><Relationship Id="rId1" Type="http://schemas.openxmlformats.org/officeDocument/2006/relationships/customXml" Target="../../customXml/item10.xml"/><Relationship Id="rId4" Type="http://schemas.openxmlformats.org/officeDocument/2006/relationships/hyperlink" Target="https://www.inside.dtu.dk/da/undervisning/administration/procedurer/processer_procedur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mp"/><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13EF6E-BC23-40A0-80D4-1EBE64DCC5D9}"/>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no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a:t>
            </a:fld>
            <a:endParaRPr kumimoji="0" lang="en-GB" sz="700" b="1" i="0" u="none" strike="noStrike" kern="1200" cap="none" spc="0" normalizeH="0" baseline="0" noProof="0" dirty="0">
              <a:ln>
                <a:noFill/>
              </a:ln>
              <a:noFill/>
              <a:effectLst/>
              <a:uLnTx/>
              <a:uFillTx/>
              <a:latin typeface="Arial"/>
              <a:ea typeface="ＭＳ Ｐゴシック" pitchFamily="-80" charset="-128"/>
              <a:cs typeface="+mn-cs"/>
            </a:endParaRPr>
          </a:p>
        </p:txBody>
      </p:sp>
    </p:spTree>
    <p:custDataLst>
      <p:custData r:id="rId1"/>
      <p:custData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21C3-5EF5-3879-8F34-009F0E026C7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4D68EB-2864-5A77-646D-1310EB75B0EE}"/>
              </a:ext>
            </a:extLst>
          </p:cNvPr>
          <p:cNvSpPr>
            <a:spLocks noGrp="1"/>
          </p:cNvSpPr>
          <p:nvPr>
            <p:ph type="title"/>
          </p:nvPr>
        </p:nvSpPr>
        <p:spPr>
          <a:xfrm>
            <a:off x="982638" y="404664"/>
            <a:ext cx="10225136" cy="972716"/>
          </a:xfrm>
        </p:spPr>
        <p:txBody>
          <a:bodyPr/>
          <a:lstStyle/>
          <a:p>
            <a:r>
              <a:rPr lang="da-DK" sz="3200" dirty="0"/>
              <a:t>Forankringen af uddannelserne på DTU </a:t>
            </a:r>
            <a:br>
              <a:rPr lang="da-DK" sz="3200" dirty="0"/>
            </a:br>
            <a:r>
              <a:rPr lang="da-DK" sz="2000" b="0" dirty="0"/>
              <a:t>– et mere inddragende samarbejde mellem institutter og dekan om uddannelsesudvikling.</a:t>
            </a:r>
            <a:endParaRPr lang="da-DK" sz="2000" dirty="0"/>
          </a:p>
        </p:txBody>
      </p:sp>
      <p:sp>
        <p:nvSpPr>
          <p:cNvPr id="3" name="Pladsholder til indhold 2">
            <a:extLst>
              <a:ext uri="{FF2B5EF4-FFF2-40B4-BE49-F238E27FC236}">
                <a16:creationId xmlns:a16="http://schemas.microsoft.com/office/drawing/2014/main" id="{C8BD8DF8-38E0-B8EC-3310-7A1807E4E1BF}"/>
              </a:ext>
            </a:extLst>
          </p:cNvPr>
          <p:cNvSpPr>
            <a:spLocks noGrp="1"/>
          </p:cNvSpPr>
          <p:nvPr>
            <p:ph idx="1"/>
          </p:nvPr>
        </p:nvSpPr>
        <p:spPr>
          <a:xfrm>
            <a:off x="1198662" y="1628800"/>
            <a:ext cx="10513168" cy="4191058"/>
          </a:xfrm>
        </p:spPr>
        <p:txBody>
          <a:bodyPr/>
          <a:lstStyle/>
          <a:p>
            <a:pPr marL="0" indent="0">
              <a:buNone/>
            </a:pPr>
            <a:r>
              <a:rPr lang="da-DK" b="1" dirty="0">
                <a:solidFill>
                  <a:schemeClr val="accent2"/>
                </a:solidFill>
              </a:rPr>
              <a:t>På DTU er uddannelserne forankret hos dekanen og undervisningen på institutterne!</a:t>
            </a:r>
            <a:endParaRPr lang="da-DK" b="1" dirty="0"/>
          </a:p>
          <a:p>
            <a:pPr marL="0" indent="0">
              <a:buNone/>
            </a:pPr>
            <a:endParaRPr lang="da-DK" b="1" dirty="0"/>
          </a:p>
          <a:p>
            <a:pPr marL="0" indent="0">
              <a:buNone/>
            </a:pPr>
            <a:r>
              <a:rPr lang="da-DK" b="1" dirty="0"/>
              <a:t>Observation</a:t>
            </a:r>
          </a:p>
          <a:p>
            <a:pPr marL="0" indent="0">
              <a:buNone/>
            </a:pPr>
            <a:r>
              <a:rPr lang="da-DK" dirty="0"/>
              <a:t>Flere institutter peger på: </a:t>
            </a:r>
            <a:endParaRPr lang="da-DK" sz="2800" dirty="0"/>
          </a:p>
          <a:p>
            <a:pPr lvl="0">
              <a:spcBef>
                <a:spcPts val="900"/>
              </a:spcBef>
            </a:pPr>
            <a:r>
              <a:rPr lang="da-DK" dirty="0"/>
              <a:t>at instituttet, om ikke formelt, så uformelt føler et stort ansvar for uddannelserne på DTU.</a:t>
            </a:r>
            <a:endParaRPr lang="da-DK" sz="2800" dirty="0"/>
          </a:p>
          <a:p>
            <a:pPr lvl="0">
              <a:spcBef>
                <a:spcPts val="900"/>
              </a:spcBef>
            </a:pPr>
            <a:r>
              <a:rPr lang="da-DK" dirty="0"/>
              <a:t>at studielederen er særligt udfordret, når større ændringer skal implementeres, især ændringer, der kræver samarbejde på tværs af flere institutter (fx nye kurser, eller nedlæggelse af kurser) </a:t>
            </a:r>
            <a:endParaRPr lang="da-DK" sz="2800" dirty="0"/>
          </a:p>
          <a:p>
            <a:pPr lvl="0">
              <a:spcBef>
                <a:spcPts val="900"/>
              </a:spcBef>
            </a:pPr>
            <a:r>
              <a:rPr lang="da-DK" dirty="0"/>
              <a:t>at konstruktionen kan være en konkret barriere for uddannelsesudvikling.</a:t>
            </a:r>
            <a:endParaRPr lang="da-DK" sz="2800" dirty="0"/>
          </a:p>
          <a:p>
            <a:pPr marL="0" indent="0">
              <a:buNone/>
            </a:pPr>
            <a:endParaRPr lang="da-DK" b="1" dirty="0"/>
          </a:p>
          <a:p>
            <a:pPr marL="0" indent="0">
              <a:buNone/>
            </a:pPr>
            <a:r>
              <a:rPr lang="da-DK" b="1" dirty="0"/>
              <a:t>Forslag</a:t>
            </a:r>
          </a:p>
          <a:p>
            <a:pPr>
              <a:buFont typeface="Arial" panose="020B0604020202020204" pitchFamily="34" charset="0"/>
              <a:buChar char="•"/>
            </a:pPr>
            <a:r>
              <a:rPr lang="da-DK" b="1" dirty="0"/>
              <a:t>Forum for ISN-</a:t>
            </a:r>
            <a:r>
              <a:rPr lang="da-DK" b="1" dirty="0" err="1"/>
              <a:t>forpersoner</a:t>
            </a:r>
            <a:r>
              <a:rPr lang="da-DK" b="1" dirty="0"/>
              <a:t> og studieledere,</a:t>
            </a:r>
            <a:r>
              <a:rPr lang="da-DK" dirty="0"/>
              <a:t> da der ingen organisatorisk kobling mellem ISN (der udbyder undervisning) og studielederne (der tilrettelægger og drifter uddannelserne). </a:t>
            </a:r>
          </a:p>
          <a:p>
            <a:pPr>
              <a:buFont typeface="Arial" panose="020B0604020202020204" pitchFamily="34" charset="0"/>
              <a:buChar char="•"/>
            </a:pPr>
            <a:r>
              <a:rPr lang="da-DK" b="1" dirty="0"/>
              <a:t>SP-processen: </a:t>
            </a:r>
            <a:r>
              <a:rPr lang="da-DK" dirty="0"/>
              <a:t>Studielederårsrapporten, rapport og handleplan ifm. Uddannelsesevalueringer tilgår institutdirektør</a:t>
            </a:r>
          </a:p>
        </p:txBody>
      </p:sp>
      <p:sp>
        <p:nvSpPr>
          <p:cNvPr id="4" name="Pladsholder til dato 3">
            <a:extLst>
              <a:ext uri="{FF2B5EF4-FFF2-40B4-BE49-F238E27FC236}">
                <a16:creationId xmlns:a16="http://schemas.microsoft.com/office/drawing/2014/main" id="{54FEE82E-E8FD-F6C2-A4CE-AF79B58D067D}"/>
              </a:ext>
            </a:extLst>
          </p:cNvPr>
          <p:cNvSpPr>
            <a:spLocks noGrp="1"/>
          </p:cNvSpPr>
          <p:nvPr>
            <p:ph type="dt" sz="half" idx="10"/>
          </p:nvPr>
        </p:nvSpPr>
        <p:spPr/>
        <p:txBody>
          <a:bodyPr/>
          <a:lstStyle/>
          <a:p>
            <a:pPr>
              <a:defRPr/>
            </a:pPr>
            <a:fld id="{B05811CF-1043-4EEE-8C83-5C17B75EA7EC}" type="datetime1">
              <a:rPr lang="da-DK" smtClean="0"/>
              <a:t>01-12-2025</a:t>
            </a:fld>
            <a:endParaRPr lang="da-DK" dirty="0"/>
          </a:p>
        </p:txBody>
      </p:sp>
      <p:sp>
        <p:nvSpPr>
          <p:cNvPr id="5" name="Pladsholder til sidefod 4">
            <a:extLst>
              <a:ext uri="{FF2B5EF4-FFF2-40B4-BE49-F238E27FC236}">
                <a16:creationId xmlns:a16="http://schemas.microsoft.com/office/drawing/2014/main" id="{FF2D4D60-D7E8-42EB-4AE1-4FB322C52719}"/>
              </a:ext>
            </a:extLst>
          </p:cNvPr>
          <p:cNvSpPr>
            <a:spLocks noGrp="1"/>
          </p:cNvSpPr>
          <p:nvPr>
            <p:ph type="ftr" sz="quarter" idx="11"/>
          </p:nvPr>
        </p:nvSpPr>
        <p:spPr/>
        <p:txBody>
          <a:bodyPr/>
          <a:lstStyle/>
          <a:p>
            <a:pPr>
              <a:defRPr/>
            </a:pPr>
            <a:endParaRPr lang="da-DK" dirty="0"/>
          </a:p>
        </p:txBody>
      </p:sp>
      <p:sp>
        <p:nvSpPr>
          <p:cNvPr id="6" name="Pladsholder til slidenummer 5">
            <a:extLst>
              <a:ext uri="{FF2B5EF4-FFF2-40B4-BE49-F238E27FC236}">
                <a16:creationId xmlns:a16="http://schemas.microsoft.com/office/drawing/2014/main" id="{E74914CE-7938-310D-3FBF-6D1A2299F780}"/>
              </a:ext>
            </a:extLst>
          </p:cNvPr>
          <p:cNvSpPr>
            <a:spLocks noGrp="1"/>
          </p:cNvSpPr>
          <p:nvPr>
            <p:ph type="sldNum" sz="quarter" idx="12"/>
          </p:nvPr>
        </p:nvSpPr>
        <p:spPr/>
        <p:txBody>
          <a:bodyPr/>
          <a:lstStyle/>
          <a:p>
            <a:pPr>
              <a:defRPr/>
            </a:pPr>
            <a:fld id="{712743B5-6C94-4A29-AA09-224A3D0190C4}" type="slidenum">
              <a:rPr lang="da-DK" smtClean="0"/>
              <a:pPr>
                <a:defRPr/>
              </a:pPr>
              <a:t>10</a:t>
            </a:fld>
            <a:endParaRPr lang="da-DK" dirty="0"/>
          </a:p>
        </p:txBody>
      </p:sp>
    </p:spTree>
    <p:extLst>
      <p:ext uri="{BB962C8B-B14F-4D97-AF65-F5344CB8AC3E}">
        <p14:creationId xmlns:p14="http://schemas.microsoft.com/office/powerpoint/2010/main" val="132563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9CC7-88D7-F5A6-9B9B-7D4833046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03A621-BDBB-0689-A95E-3022C8A59760}"/>
              </a:ext>
            </a:extLst>
          </p:cNvPr>
          <p:cNvSpPr>
            <a:spLocks noGrp="1"/>
          </p:cNvSpPr>
          <p:nvPr>
            <p:ph type="title"/>
          </p:nvPr>
        </p:nvSpPr>
        <p:spPr>
          <a:xfrm>
            <a:off x="1126654" y="426127"/>
            <a:ext cx="9960446" cy="972716"/>
          </a:xfrm>
        </p:spPr>
        <p:txBody>
          <a:bodyPr/>
          <a:lstStyle/>
          <a:p>
            <a:r>
              <a:rPr lang="da-DK" sz="3200" dirty="0">
                <a:solidFill>
                  <a:schemeClr val="tx1"/>
                </a:solidFill>
              </a:rPr>
              <a:t>Forskellen på BSc og </a:t>
            </a:r>
            <a:r>
              <a:rPr lang="da-DK" sz="3200" dirty="0" err="1">
                <a:solidFill>
                  <a:schemeClr val="tx1"/>
                </a:solidFill>
              </a:rPr>
              <a:t>BEng</a:t>
            </a:r>
            <a:r>
              <a:rPr lang="da-DK" sz="3200" dirty="0">
                <a:solidFill>
                  <a:schemeClr val="tx1"/>
                </a:solidFill>
              </a:rPr>
              <a:t> bliver større med implementeringen af PG </a:t>
            </a:r>
            <a:endParaRPr lang="da-DK" dirty="0">
              <a:solidFill>
                <a:schemeClr val="tx1"/>
              </a:solidFill>
            </a:endParaRPr>
          </a:p>
        </p:txBody>
      </p:sp>
      <p:sp>
        <p:nvSpPr>
          <p:cNvPr id="3" name="Pladsholder til indhold 2">
            <a:extLst>
              <a:ext uri="{FF2B5EF4-FFF2-40B4-BE49-F238E27FC236}">
                <a16:creationId xmlns:a16="http://schemas.microsoft.com/office/drawing/2014/main" id="{782CA6C1-1262-E20C-EF56-89B1CFBC5558}"/>
              </a:ext>
            </a:extLst>
          </p:cNvPr>
          <p:cNvSpPr>
            <a:spLocks noGrp="1"/>
          </p:cNvSpPr>
          <p:nvPr>
            <p:ph idx="1"/>
          </p:nvPr>
        </p:nvSpPr>
        <p:spPr>
          <a:xfrm>
            <a:off x="1357200" y="1706328"/>
            <a:ext cx="10149250" cy="3594880"/>
          </a:xfrm>
        </p:spPr>
        <p:txBody>
          <a:bodyPr/>
          <a:lstStyle/>
          <a:p>
            <a:pPr marL="0" indent="0">
              <a:buNone/>
            </a:pPr>
            <a:r>
              <a:rPr lang="da-DK" b="1" dirty="0"/>
              <a:t>Observation</a:t>
            </a:r>
          </a:p>
          <a:p>
            <a:r>
              <a:rPr lang="da-DK" dirty="0"/>
              <a:t>Med implementeringen af polyteknisk grundlag på civilingeniøruddannelsen er forskellen mellem DTU’s to bacheloruddannelser blevet tydeligere, og muligheden for at fortsætte på en kandidatuddannelse, hvis man er uddannet diplomingeniør fra DTU kunne blive vanskeligere, da man vil mangle færdigheder (især digitale færdigheder), som civilbachelorerne nu får i rigt omfang. </a:t>
            </a:r>
          </a:p>
          <a:p>
            <a:endParaRPr lang="da-DK" dirty="0"/>
          </a:p>
          <a:p>
            <a:endParaRPr lang="da-DK" dirty="0"/>
          </a:p>
          <a:p>
            <a:endParaRPr lang="da-DK" dirty="0"/>
          </a:p>
          <a:p>
            <a:endParaRPr lang="da-DK" dirty="0"/>
          </a:p>
          <a:p>
            <a:pPr marL="0" indent="0">
              <a:buNone/>
            </a:pPr>
            <a:r>
              <a:rPr lang="da-DK" b="1" dirty="0"/>
              <a:t>Løsning</a:t>
            </a:r>
          </a:p>
          <a:p>
            <a:pPr marL="0" indent="0">
              <a:buNone/>
            </a:pPr>
            <a:r>
              <a:rPr lang="da-DK" dirty="0"/>
              <a:t>Fra 2026 indføres et polyteknisk grundlag på DTU’s diplomingeniøruddannelse.</a:t>
            </a:r>
          </a:p>
          <a:p>
            <a:pPr marL="0" indent="0">
              <a:buNone/>
            </a:pPr>
            <a:r>
              <a:rPr lang="da-DK" dirty="0"/>
              <a:t>Det sker gennem et mindre antal obligatoriske kurser (Matematik, Innovation Pilot, Bæredygtighed og naturvidenskab (de sidste to er NYE kurser)) og i øvrigt i en retningsspecifik kontekst (det gælder fx digitale kompetencer). Et stærkt fokus på uddannelsens brede anvendelses og praksisorienterede sigte fastholdes.</a:t>
            </a:r>
          </a:p>
        </p:txBody>
      </p:sp>
      <p:sp>
        <p:nvSpPr>
          <p:cNvPr id="4" name="Pladsholder til dato 3">
            <a:extLst>
              <a:ext uri="{FF2B5EF4-FFF2-40B4-BE49-F238E27FC236}">
                <a16:creationId xmlns:a16="http://schemas.microsoft.com/office/drawing/2014/main" id="{AB2B514D-5C84-54D7-D2AF-B6E51977C0AA}"/>
              </a:ext>
            </a:extLst>
          </p:cNvPr>
          <p:cNvSpPr>
            <a:spLocks noGrp="1"/>
          </p:cNvSpPr>
          <p:nvPr>
            <p:ph type="dt" sz="half" idx="10"/>
          </p:nvPr>
        </p:nvSpPr>
        <p:spPr/>
        <p:txBody>
          <a:bodyPr/>
          <a:lstStyle/>
          <a:p>
            <a:pPr>
              <a:defRPr/>
            </a:pPr>
            <a:fld id="{B05811CF-1043-4EEE-8C83-5C17B75EA7EC}" type="datetime1">
              <a:rPr lang="da-DK" smtClean="0"/>
              <a:t>01-12-2025</a:t>
            </a:fld>
            <a:endParaRPr lang="da-DK" dirty="0"/>
          </a:p>
        </p:txBody>
      </p:sp>
      <p:sp>
        <p:nvSpPr>
          <p:cNvPr id="5" name="Pladsholder til sidefod 4">
            <a:extLst>
              <a:ext uri="{FF2B5EF4-FFF2-40B4-BE49-F238E27FC236}">
                <a16:creationId xmlns:a16="http://schemas.microsoft.com/office/drawing/2014/main" id="{97D40310-E881-1CEB-06AD-6BD99BF74DA1}"/>
              </a:ext>
            </a:extLst>
          </p:cNvPr>
          <p:cNvSpPr>
            <a:spLocks noGrp="1"/>
          </p:cNvSpPr>
          <p:nvPr>
            <p:ph type="ftr" sz="quarter" idx="11"/>
          </p:nvPr>
        </p:nvSpPr>
        <p:spPr/>
        <p:txBody>
          <a:bodyPr/>
          <a:lstStyle/>
          <a:p>
            <a:pPr>
              <a:defRPr/>
            </a:pPr>
            <a:endParaRPr lang="da-DK" dirty="0"/>
          </a:p>
        </p:txBody>
      </p:sp>
      <p:sp>
        <p:nvSpPr>
          <p:cNvPr id="6" name="Pladsholder til slidenummer 5">
            <a:extLst>
              <a:ext uri="{FF2B5EF4-FFF2-40B4-BE49-F238E27FC236}">
                <a16:creationId xmlns:a16="http://schemas.microsoft.com/office/drawing/2014/main" id="{7F25BFFA-E58D-A8BA-F7D0-E9203ABD7E1C}"/>
              </a:ext>
            </a:extLst>
          </p:cNvPr>
          <p:cNvSpPr>
            <a:spLocks noGrp="1"/>
          </p:cNvSpPr>
          <p:nvPr>
            <p:ph type="sldNum" sz="quarter" idx="12"/>
          </p:nvPr>
        </p:nvSpPr>
        <p:spPr/>
        <p:txBody>
          <a:bodyPr/>
          <a:lstStyle/>
          <a:p>
            <a:pPr>
              <a:defRPr/>
            </a:pPr>
            <a:fld id="{712743B5-6C94-4A29-AA09-224A3D0190C4}" type="slidenum">
              <a:rPr lang="da-DK" smtClean="0"/>
              <a:pPr>
                <a:defRPr/>
              </a:pPr>
              <a:t>11</a:t>
            </a:fld>
            <a:endParaRPr lang="da-DK" dirty="0"/>
          </a:p>
        </p:txBody>
      </p:sp>
      <p:pic>
        <p:nvPicPr>
          <p:cNvPr id="7" name="Picture 2" descr="Illustration af de tre elementer i det polytekniske grundlag: Naturvidenskab, Matematik og computer science, Kontekst">
            <a:extLst>
              <a:ext uri="{FF2B5EF4-FFF2-40B4-BE49-F238E27FC236}">
                <a16:creationId xmlns:a16="http://schemas.microsoft.com/office/drawing/2014/main" id="{9BE12DBA-A2DD-402A-06A3-60EBB36AEA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0990" y="3284984"/>
            <a:ext cx="3888432" cy="1338118"/>
          </a:xfrm>
          <a:prstGeom prst="rect">
            <a:avLst/>
          </a:prstGeom>
          <a:noFill/>
        </p:spPr>
      </p:pic>
    </p:spTree>
    <p:extLst>
      <p:ext uri="{BB962C8B-B14F-4D97-AF65-F5344CB8AC3E}">
        <p14:creationId xmlns:p14="http://schemas.microsoft.com/office/powerpoint/2010/main" val="92788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30DA-95C1-CF30-FB02-4E3545674FDE}"/>
              </a:ext>
            </a:extLst>
          </p:cNvPr>
          <p:cNvSpPr>
            <a:spLocks noGrp="1"/>
          </p:cNvSpPr>
          <p:nvPr>
            <p:ph type="title"/>
          </p:nvPr>
        </p:nvSpPr>
        <p:spPr>
          <a:xfrm>
            <a:off x="982638" y="516625"/>
            <a:ext cx="9312374" cy="626609"/>
          </a:xfrm>
        </p:spPr>
        <p:txBody>
          <a:bodyPr/>
          <a:lstStyle/>
          <a:p>
            <a:r>
              <a:rPr lang="da-DK" dirty="0">
                <a:solidFill>
                  <a:schemeClr val="accent6"/>
                </a:solidFill>
              </a:rPr>
              <a:t>16 forslag til AUS* (bilag 2)</a:t>
            </a:r>
          </a:p>
        </p:txBody>
      </p:sp>
      <p:sp>
        <p:nvSpPr>
          <p:cNvPr id="3" name="Content Placeholder 2">
            <a:extLst>
              <a:ext uri="{FF2B5EF4-FFF2-40B4-BE49-F238E27FC236}">
                <a16:creationId xmlns:a16="http://schemas.microsoft.com/office/drawing/2014/main" id="{40AD6722-BC67-9C01-CB5F-61AC14D29F76}"/>
              </a:ext>
            </a:extLst>
          </p:cNvPr>
          <p:cNvSpPr>
            <a:spLocks noGrp="1"/>
          </p:cNvSpPr>
          <p:nvPr>
            <p:ph idx="1"/>
          </p:nvPr>
        </p:nvSpPr>
        <p:spPr>
          <a:xfrm>
            <a:off x="1029173" y="1628800"/>
            <a:ext cx="11161240" cy="4113530"/>
          </a:xfrm>
        </p:spPr>
        <p:txBody>
          <a:bodyPr numCol="2"/>
          <a:lstStyle/>
          <a:p>
            <a:pPr marL="342900" indent="-342900">
              <a:lnSpc>
                <a:spcPct val="150000"/>
              </a:lnSpc>
              <a:buFont typeface="+mj-lt"/>
              <a:buAutoNum type="arabicPeriod"/>
            </a:pPr>
            <a:r>
              <a:rPr lang="da-DK" sz="1600" dirty="0"/>
              <a:t>DTU’s Uddannelsespolitik </a:t>
            </a:r>
          </a:p>
          <a:p>
            <a:pPr marL="342900" indent="-342900">
              <a:lnSpc>
                <a:spcPct val="150000"/>
              </a:lnSpc>
              <a:buFont typeface="+mj-lt"/>
              <a:buAutoNum type="arabicPeriod"/>
            </a:pPr>
            <a:r>
              <a:rPr lang="da-DK" sz="1600" dirty="0" err="1"/>
              <a:t>Videngrundlaget</a:t>
            </a:r>
            <a:r>
              <a:rPr lang="da-DK" sz="1600" dirty="0"/>
              <a:t> på diplomingeniøruddannelsen </a:t>
            </a:r>
          </a:p>
          <a:p>
            <a:pPr marL="342900" indent="-342900">
              <a:lnSpc>
                <a:spcPct val="150000"/>
              </a:lnSpc>
              <a:buFont typeface="+mj-lt"/>
              <a:buAutoNum type="arabicPeriod"/>
            </a:pPr>
            <a:r>
              <a:rPr lang="da-DK" sz="1600" dirty="0"/>
              <a:t>Kvalitetssystem for efteruddannelsesområdet</a:t>
            </a:r>
          </a:p>
          <a:p>
            <a:pPr marL="342900" indent="-342900">
              <a:lnSpc>
                <a:spcPct val="150000"/>
              </a:lnSpc>
              <a:buFont typeface="+mj-lt"/>
              <a:buAutoNum type="arabicPeriod"/>
            </a:pPr>
            <a:r>
              <a:rPr lang="da-DK" sz="1600" dirty="0"/>
              <a:t>Kvalitetssikring af dele af uddannelser taget i udlandet</a:t>
            </a:r>
          </a:p>
          <a:p>
            <a:pPr marL="342900" indent="-342900">
              <a:lnSpc>
                <a:spcPct val="150000"/>
              </a:lnSpc>
              <a:buFont typeface="+mj-lt"/>
              <a:buAutoNum type="arabicPeriod"/>
            </a:pPr>
            <a:r>
              <a:rPr lang="da-DK" sz="1600" dirty="0"/>
              <a:t>Kvalitetssikring af ingeniørpraktik på diplomingeniøruddannelsen </a:t>
            </a:r>
          </a:p>
          <a:p>
            <a:pPr marL="342900" indent="-342900">
              <a:lnSpc>
                <a:spcPct val="150000"/>
              </a:lnSpc>
              <a:buFont typeface="+mj-lt"/>
              <a:buAutoNum type="arabicPeriod"/>
            </a:pPr>
            <a:r>
              <a:rPr lang="da-DK" sz="1600" dirty="0"/>
              <a:t>Kompetenceudvikling for studieledere og undervisere</a:t>
            </a:r>
          </a:p>
          <a:p>
            <a:pPr marL="342900" indent="-342900">
              <a:lnSpc>
                <a:spcPct val="150000"/>
              </a:lnSpc>
              <a:buFont typeface="+mj-lt"/>
              <a:buAutoNum type="arabicPeriod"/>
            </a:pPr>
            <a:r>
              <a:rPr lang="da-DK" sz="1600" dirty="0"/>
              <a:t>Kursusbasen – flere udfordringer</a:t>
            </a:r>
          </a:p>
          <a:p>
            <a:pPr marL="342900" indent="-342900">
              <a:lnSpc>
                <a:spcPct val="150000"/>
              </a:lnSpc>
              <a:buFont typeface="+mj-lt"/>
              <a:buAutoNum type="arabicPeriod"/>
            </a:pPr>
            <a:r>
              <a:rPr lang="da-DK" sz="1600" dirty="0"/>
              <a:t>Projektbasen</a:t>
            </a:r>
          </a:p>
          <a:p>
            <a:pPr marL="342900" indent="-342900">
              <a:lnSpc>
                <a:spcPct val="150000"/>
              </a:lnSpc>
              <a:buFont typeface="+mj-lt"/>
              <a:buAutoNum type="arabicPeriod"/>
            </a:pPr>
            <a:endParaRPr lang="da-DK" sz="1600" dirty="0"/>
          </a:p>
          <a:p>
            <a:pPr marL="342900" indent="-342900">
              <a:lnSpc>
                <a:spcPct val="150000"/>
              </a:lnSpc>
              <a:buFont typeface="+mj-lt"/>
              <a:buAutoNum type="arabicPeriod"/>
            </a:pPr>
            <a:endParaRPr lang="da-DK" sz="1600" dirty="0"/>
          </a:p>
          <a:p>
            <a:pPr marL="342900" indent="-342900">
              <a:lnSpc>
                <a:spcPct val="150000"/>
              </a:lnSpc>
              <a:buFont typeface="+mj-lt"/>
              <a:buAutoNum type="arabicPeriod"/>
            </a:pPr>
            <a:endParaRPr lang="da-DK" sz="1600" dirty="0"/>
          </a:p>
          <a:p>
            <a:pPr marL="342900" indent="-342900">
              <a:lnSpc>
                <a:spcPct val="150000"/>
              </a:lnSpc>
              <a:buFont typeface="+mj-lt"/>
              <a:buAutoNum type="arabicPeriod"/>
            </a:pPr>
            <a:endParaRPr lang="da-DK" sz="1600" dirty="0"/>
          </a:p>
          <a:p>
            <a:pPr marL="342900" indent="-342900">
              <a:lnSpc>
                <a:spcPct val="150000"/>
              </a:lnSpc>
              <a:buFont typeface="+mj-lt"/>
              <a:buAutoNum type="arabicPeriod"/>
            </a:pPr>
            <a:endParaRPr lang="da-DK" sz="1600" dirty="0"/>
          </a:p>
          <a:p>
            <a:pPr marL="342900" indent="-342900">
              <a:lnSpc>
                <a:spcPct val="150000"/>
              </a:lnSpc>
              <a:buFont typeface="+mj-lt"/>
              <a:buAutoNum type="arabicPeriod"/>
            </a:pPr>
            <a:endParaRPr lang="da-DK" sz="1600" dirty="0"/>
          </a:p>
          <a:p>
            <a:pPr marL="342900" indent="-342900">
              <a:lnSpc>
                <a:spcPct val="150000"/>
              </a:lnSpc>
              <a:buFont typeface="+mj-lt"/>
              <a:buAutoNum type="arabicPeriod"/>
            </a:pPr>
            <a:endParaRPr lang="da-DK" sz="1600" dirty="0"/>
          </a:p>
          <a:p>
            <a:pPr marL="342900" indent="-342900">
              <a:lnSpc>
                <a:spcPct val="150000"/>
              </a:lnSpc>
              <a:buFont typeface="+mj-lt"/>
              <a:buAutoNum type="arabicPeriod"/>
            </a:pPr>
            <a:endParaRPr lang="da-DK" sz="1600" dirty="0"/>
          </a:p>
          <a:p>
            <a:pPr marL="342900" indent="-342900">
              <a:lnSpc>
                <a:spcPct val="150000"/>
              </a:lnSpc>
              <a:buFont typeface="+mj-lt"/>
              <a:buAutoNum type="arabicPeriod"/>
            </a:pPr>
            <a:r>
              <a:rPr lang="da-DK" sz="1600" dirty="0"/>
              <a:t>Uddannelsernes kompetenceprofil </a:t>
            </a:r>
          </a:p>
          <a:p>
            <a:pPr marL="342900" indent="-342900">
              <a:lnSpc>
                <a:spcPct val="150000"/>
              </a:lnSpc>
              <a:buFont typeface="+mj-lt"/>
              <a:buAutoNum type="arabicPeriod"/>
            </a:pPr>
            <a:r>
              <a:rPr lang="da-DK" sz="1600" dirty="0"/>
              <a:t>Censorsystemet </a:t>
            </a:r>
          </a:p>
          <a:p>
            <a:pPr marL="342900" indent="-342900">
              <a:lnSpc>
                <a:spcPct val="150000"/>
              </a:lnSpc>
              <a:buFont typeface="+mj-lt"/>
              <a:buAutoNum type="arabicPeriod"/>
            </a:pPr>
            <a:r>
              <a:rPr lang="da-DK" sz="1600" dirty="0"/>
              <a:t>Proces for evaluering af afgangsprojekter/Specialer</a:t>
            </a:r>
          </a:p>
          <a:p>
            <a:pPr marL="342900" indent="-342900">
              <a:lnSpc>
                <a:spcPct val="150000"/>
              </a:lnSpc>
              <a:buFont typeface="+mj-lt"/>
              <a:buAutoNum type="arabicPeriod"/>
            </a:pPr>
            <a:r>
              <a:rPr lang="da-DK" sz="1600" dirty="0"/>
              <a:t>Studielederårsrapporter og uddannelsesevalueringer</a:t>
            </a:r>
          </a:p>
          <a:p>
            <a:pPr marL="342900" indent="-342900">
              <a:lnSpc>
                <a:spcPct val="150000"/>
              </a:lnSpc>
              <a:buFont typeface="+mj-lt"/>
              <a:buAutoNum type="arabicPeriod"/>
            </a:pPr>
            <a:r>
              <a:rPr lang="da-DK" sz="1600" dirty="0"/>
              <a:t>Uddannelser ude i Danmark</a:t>
            </a:r>
          </a:p>
          <a:p>
            <a:pPr marL="342900" indent="-342900">
              <a:lnSpc>
                <a:spcPct val="150000"/>
              </a:lnSpc>
              <a:buFont typeface="+mj-lt"/>
              <a:buAutoNum type="arabicPeriod"/>
            </a:pPr>
            <a:r>
              <a:rPr lang="da-DK" sz="1600" dirty="0"/>
              <a:t>Strategiske satsninger</a:t>
            </a:r>
          </a:p>
          <a:p>
            <a:pPr marL="342900" indent="-342900">
              <a:lnSpc>
                <a:spcPct val="150000"/>
              </a:lnSpc>
              <a:buFont typeface="+mj-lt"/>
              <a:buAutoNum type="arabicPeriod"/>
            </a:pPr>
            <a:r>
              <a:rPr lang="da-DK" sz="1600" dirty="0"/>
              <a:t>Kurser med ens læringsmål</a:t>
            </a:r>
          </a:p>
          <a:p>
            <a:pPr marL="342900" indent="-342900">
              <a:lnSpc>
                <a:spcPct val="150000"/>
              </a:lnSpc>
              <a:buFont typeface="+mj-lt"/>
              <a:buAutoNum type="arabicPeriod"/>
            </a:pPr>
            <a:r>
              <a:rPr lang="da-DK" sz="1600" b="1" dirty="0">
                <a:solidFill>
                  <a:srgbClr val="FF0000"/>
                </a:solidFill>
              </a:rPr>
              <a:t>Data-understøttelse af studieledernes arbejde</a:t>
            </a:r>
          </a:p>
          <a:p>
            <a:pPr>
              <a:lnSpc>
                <a:spcPct val="150000"/>
              </a:lnSpc>
            </a:pPr>
            <a:endParaRPr lang="da-DK" sz="1600" dirty="0"/>
          </a:p>
          <a:p>
            <a:pPr>
              <a:lnSpc>
                <a:spcPct val="150000"/>
              </a:lnSpc>
            </a:pPr>
            <a:endParaRPr lang="da-DK" sz="1600" dirty="0"/>
          </a:p>
          <a:p>
            <a:pPr>
              <a:lnSpc>
                <a:spcPct val="150000"/>
              </a:lnSpc>
            </a:pPr>
            <a:endParaRPr lang="da-DK" sz="1600" dirty="0"/>
          </a:p>
          <a:p>
            <a:pPr>
              <a:lnSpc>
                <a:spcPct val="150000"/>
              </a:lnSpc>
            </a:pPr>
            <a:endParaRPr lang="da-DK" sz="1600" dirty="0"/>
          </a:p>
          <a:p>
            <a:pPr>
              <a:lnSpc>
                <a:spcPct val="150000"/>
              </a:lnSpc>
            </a:pPr>
            <a:endParaRPr lang="da-DK" sz="1600" dirty="0"/>
          </a:p>
          <a:p>
            <a:pPr>
              <a:lnSpc>
                <a:spcPct val="150000"/>
              </a:lnSpc>
            </a:pPr>
            <a:endParaRPr lang="da-DK" sz="1600" dirty="0"/>
          </a:p>
          <a:p>
            <a:pPr>
              <a:lnSpc>
                <a:spcPct val="150000"/>
              </a:lnSpc>
            </a:pPr>
            <a:endParaRPr lang="da-DK" sz="1600" dirty="0"/>
          </a:p>
          <a:p>
            <a:pPr>
              <a:lnSpc>
                <a:spcPct val="150000"/>
              </a:lnSpc>
            </a:pPr>
            <a:endParaRPr lang="da-DK" sz="1600" dirty="0"/>
          </a:p>
          <a:p>
            <a:pPr>
              <a:lnSpc>
                <a:spcPct val="150000"/>
              </a:lnSpc>
            </a:pPr>
            <a:endParaRPr lang="da-DK" sz="1600" dirty="0"/>
          </a:p>
        </p:txBody>
      </p:sp>
      <p:sp>
        <p:nvSpPr>
          <p:cNvPr id="4" name="Date Placeholder 3">
            <a:extLst>
              <a:ext uri="{FF2B5EF4-FFF2-40B4-BE49-F238E27FC236}">
                <a16:creationId xmlns:a16="http://schemas.microsoft.com/office/drawing/2014/main" id="{1C49BA41-7561-5A1F-0E6B-6238CDC09BDA}"/>
              </a:ext>
            </a:extLst>
          </p:cNvPr>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6148145-AB7C-4E5E-86A4-B1913091E711}" type="datetime1">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01-12-2025</a:t>
            </a:fld>
            <a:endParaRPr kumimoji="0" lang="en-GB"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5" name="Footer Placeholder 4">
            <a:extLst>
              <a:ext uri="{FF2B5EF4-FFF2-40B4-BE49-F238E27FC236}">
                <a16:creationId xmlns:a16="http://schemas.microsoft.com/office/drawing/2014/main" id="{EA41140D-0B7D-4AF5-089B-817066C7A19E}"/>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da-DK" sz="700" b="0" i="0" u="none" strike="noStrike" kern="1200" cap="none" spc="0" normalizeH="0" baseline="0" noProof="0">
                <a:ln>
                  <a:noFill/>
                </a:ln>
                <a:solidFill>
                  <a:srgbClr val="FFFFFF"/>
                </a:solidFill>
                <a:effectLst/>
                <a:uLnTx/>
                <a:uFillTx/>
                <a:latin typeface="Arial"/>
                <a:ea typeface="ＭＳ Ｐゴシック" pitchFamily="-80" charset="-128"/>
                <a:cs typeface="+mn-cs"/>
              </a:rPr>
              <a:t>Midtvejsevaluering af DTU Uddannelsesprocessen</a:t>
            </a:r>
            <a:endParaRPr kumimoji="0" lang="da-DK" sz="700" b="0"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6" name="Slide Number Placeholder 5">
            <a:extLst>
              <a:ext uri="{FF2B5EF4-FFF2-40B4-BE49-F238E27FC236}">
                <a16:creationId xmlns:a16="http://schemas.microsoft.com/office/drawing/2014/main" id="{36FCE16D-2A6B-4509-FD1C-2C9E01C722E6}"/>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12</a:t>
            </a:fld>
            <a:endParaRPr kumimoji="0" lang="da-DK"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8" name="TextBox 7">
            <a:extLst>
              <a:ext uri="{FF2B5EF4-FFF2-40B4-BE49-F238E27FC236}">
                <a16:creationId xmlns:a16="http://schemas.microsoft.com/office/drawing/2014/main" id="{D751A473-9FD5-86D8-0F82-68A244FFDE92}"/>
              </a:ext>
            </a:extLst>
          </p:cNvPr>
          <p:cNvSpPr txBox="1"/>
          <p:nvPr/>
        </p:nvSpPr>
        <p:spPr>
          <a:xfrm>
            <a:off x="1363369" y="5895543"/>
            <a:ext cx="5256584" cy="24622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FC7634"/>
                </a:solidFill>
                <a:effectLst/>
                <a:uLnTx/>
                <a:uFillTx/>
                <a:latin typeface="Arial"/>
                <a:ea typeface="ＭＳ Ｐゴシック" pitchFamily="-80" charset="-128"/>
                <a:cs typeface="+mn-cs"/>
              </a:rPr>
              <a:t>* I dialog med dekanlaget</a:t>
            </a:r>
          </a:p>
        </p:txBody>
      </p:sp>
    </p:spTree>
    <p:extLst>
      <p:ext uri="{BB962C8B-B14F-4D97-AF65-F5344CB8AC3E}">
        <p14:creationId xmlns:p14="http://schemas.microsoft.com/office/powerpoint/2010/main" val="39894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895CAA-0F77-68C0-219C-0DE42F7EF913}"/>
              </a:ext>
            </a:extLst>
          </p:cNvPr>
          <p:cNvSpPr>
            <a:spLocks noGrp="1"/>
          </p:cNvSpPr>
          <p:nvPr>
            <p:ph type="title"/>
          </p:nvPr>
        </p:nvSpPr>
        <p:spPr>
          <a:xfrm>
            <a:off x="1198662" y="476672"/>
            <a:ext cx="9312374" cy="648073"/>
          </a:xfrm>
        </p:spPr>
        <p:txBody>
          <a:bodyPr/>
          <a:lstStyle/>
          <a:p>
            <a:r>
              <a:rPr lang="da-DK" sz="3200" dirty="0">
                <a:solidFill>
                  <a:schemeClr val="tx1"/>
                </a:solidFill>
              </a:rPr>
              <a:t>Data-understøttelse af studieledernes arbejde</a:t>
            </a:r>
            <a:endParaRPr lang="da-DK" dirty="0">
              <a:solidFill>
                <a:schemeClr val="tx1"/>
              </a:solidFill>
            </a:endParaRPr>
          </a:p>
        </p:txBody>
      </p:sp>
      <p:sp>
        <p:nvSpPr>
          <p:cNvPr id="3" name="Pladsholder til indhold 2">
            <a:extLst>
              <a:ext uri="{FF2B5EF4-FFF2-40B4-BE49-F238E27FC236}">
                <a16:creationId xmlns:a16="http://schemas.microsoft.com/office/drawing/2014/main" id="{3655BD90-964A-392A-19B6-97DBA6C8D58D}"/>
              </a:ext>
            </a:extLst>
          </p:cNvPr>
          <p:cNvSpPr>
            <a:spLocks noGrp="1"/>
          </p:cNvSpPr>
          <p:nvPr>
            <p:ph idx="1"/>
          </p:nvPr>
        </p:nvSpPr>
        <p:spPr>
          <a:xfrm>
            <a:off x="1198662" y="1412776"/>
            <a:ext cx="6840760" cy="4839130"/>
          </a:xfrm>
        </p:spPr>
        <p:txBody>
          <a:bodyPr/>
          <a:lstStyle/>
          <a:p>
            <a:pPr marL="0" lvl="0" indent="0">
              <a:buNone/>
            </a:pPr>
            <a:r>
              <a:rPr lang="da-DK" b="1" dirty="0"/>
              <a:t>Observation</a:t>
            </a:r>
          </a:p>
          <a:p>
            <a:pPr marL="0" lvl="0" indent="0">
              <a:buNone/>
            </a:pPr>
            <a:r>
              <a:rPr lang="da-DK" dirty="0"/>
              <a:t>En stor delmængde af studielederne anerkender behovet for </a:t>
            </a:r>
            <a:r>
              <a:rPr lang="da-DK" dirty="0" err="1"/>
              <a:t>dash</a:t>
            </a:r>
            <a:r>
              <a:rPr lang="da-DK" dirty="0"/>
              <a:t> </a:t>
            </a:r>
            <a:r>
              <a:rPr lang="da-DK" dirty="0" err="1"/>
              <a:t>boards</a:t>
            </a:r>
            <a:r>
              <a:rPr lang="da-DK" dirty="0"/>
              <a:t> til eksterne kommunikation om DTU’s uddannelser, men efterspørger overordnet: </a:t>
            </a:r>
            <a:endParaRPr lang="da-DK" sz="2800" dirty="0"/>
          </a:p>
          <a:p>
            <a:pPr lvl="1">
              <a:buFont typeface="Arial" panose="020B0604020202020204" pitchFamily="34" charset="0"/>
              <a:buChar char="•"/>
            </a:pPr>
            <a:r>
              <a:rPr lang="da-DK" dirty="0" err="1"/>
              <a:t>dash</a:t>
            </a:r>
            <a:r>
              <a:rPr lang="da-DK" dirty="0"/>
              <a:t> </a:t>
            </a:r>
            <a:r>
              <a:rPr lang="da-DK" dirty="0" err="1"/>
              <a:t>boards</a:t>
            </a:r>
            <a:r>
              <a:rPr lang="da-DK" dirty="0"/>
              <a:t> (eller et synopsis-view), som involverer langt færre klik end i dag </a:t>
            </a:r>
            <a:endParaRPr lang="da-DK" sz="2800" dirty="0"/>
          </a:p>
          <a:p>
            <a:pPr lvl="1">
              <a:buFont typeface="Arial" panose="020B0604020202020204" pitchFamily="34" charset="0"/>
              <a:buChar char="•"/>
            </a:pPr>
            <a:r>
              <a:rPr lang="da-DK" dirty="0"/>
              <a:t>muligheden for at kunne </a:t>
            </a:r>
            <a:r>
              <a:rPr lang="da-DK" i="1" u="sng" dirty="0"/>
              <a:t>arbejde</a:t>
            </a:r>
            <a:r>
              <a:rPr lang="da-DK" dirty="0"/>
              <a:t> med data, ikke blot </a:t>
            </a:r>
            <a:r>
              <a:rPr lang="da-DK" i="1" u="sng" dirty="0"/>
              <a:t>få</a:t>
            </a:r>
            <a:r>
              <a:rPr lang="da-DK" dirty="0"/>
              <a:t> data</a:t>
            </a:r>
            <a:endParaRPr lang="da-DK" sz="2800" dirty="0"/>
          </a:p>
          <a:p>
            <a:pPr lvl="1">
              <a:buFont typeface="Arial" panose="020B0604020202020204" pitchFamily="34" charset="0"/>
              <a:buChar char="•"/>
            </a:pPr>
            <a:r>
              <a:rPr lang="da-DK" dirty="0"/>
              <a:t>muligheden for flere data til interne brug</a:t>
            </a:r>
            <a:endParaRPr lang="da-DK" sz="2800" dirty="0"/>
          </a:p>
          <a:p>
            <a:pPr marL="0" indent="0">
              <a:buNone/>
            </a:pPr>
            <a:endParaRPr lang="da-DK" dirty="0"/>
          </a:p>
          <a:p>
            <a:pPr marL="0" indent="0">
              <a:buNone/>
            </a:pPr>
            <a:endParaRPr lang="da-DK" dirty="0"/>
          </a:p>
          <a:p>
            <a:pPr marL="0" indent="0">
              <a:buNone/>
            </a:pPr>
            <a:endParaRPr lang="da-DK" dirty="0"/>
          </a:p>
          <a:p>
            <a:pPr marL="0" indent="0" algn="ctr">
              <a:buNone/>
            </a:pPr>
            <a:r>
              <a:rPr lang="da-DK" b="1" dirty="0"/>
              <a:t>Eksempler – næste slide</a:t>
            </a:r>
          </a:p>
        </p:txBody>
      </p:sp>
      <p:sp>
        <p:nvSpPr>
          <p:cNvPr id="4" name="Pladsholder til dato 3">
            <a:extLst>
              <a:ext uri="{FF2B5EF4-FFF2-40B4-BE49-F238E27FC236}">
                <a16:creationId xmlns:a16="http://schemas.microsoft.com/office/drawing/2014/main" id="{29B27BAB-DB64-4B4B-CC55-B34990D78414}"/>
              </a:ext>
            </a:extLst>
          </p:cNvPr>
          <p:cNvSpPr>
            <a:spLocks noGrp="1"/>
          </p:cNvSpPr>
          <p:nvPr>
            <p:ph type="dt" sz="half" idx="10"/>
          </p:nvPr>
        </p:nvSpPr>
        <p:spPr/>
        <p:txBody>
          <a:bodyPr/>
          <a:lstStyle/>
          <a:p>
            <a:pPr>
              <a:defRPr/>
            </a:pPr>
            <a:fld id="{B05811CF-1043-4EEE-8C83-5C17B75EA7EC}" type="datetime1">
              <a:rPr lang="da-DK" smtClean="0"/>
              <a:t>01-12-2025</a:t>
            </a:fld>
            <a:endParaRPr lang="da-DK" dirty="0"/>
          </a:p>
        </p:txBody>
      </p:sp>
      <p:sp>
        <p:nvSpPr>
          <p:cNvPr id="5" name="Pladsholder til sidefod 4">
            <a:extLst>
              <a:ext uri="{FF2B5EF4-FFF2-40B4-BE49-F238E27FC236}">
                <a16:creationId xmlns:a16="http://schemas.microsoft.com/office/drawing/2014/main" id="{985CCAF7-4DAB-4073-BAB9-EEBC55E0D97F}"/>
              </a:ext>
            </a:extLst>
          </p:cNvPr>
          <p:cNvSpPr>
            <a:spLocks noGrp="1"/>
          </p:cNvSpPr>
          <p:nvPr>
            <p:ph type="ftr" sz="quarter" idx="11"/>
          </p:nvPr>
        </p:nvSpPr>
        <p:spPr/>
        <p:txBody>
          <a:bodyPr/>
          <a:lstStyle/>
          <a:p>
            <a:pPr>
              <a:defRPr/>
            </a:pPr>
            <a:endParaRPr lang="da-DK" dirty="0"/>
          </a:p>
        </p:txBody>
      </p:sp>
      <p:sp>
        <p:nvSpPr>
          <p:cNvPr id="6" name="Pladsholder til slidenummer 5">
            <a:extLst>
              <a:ext uri="{FF2B5EF4-FFF2-40B4-BE49-F238E27FC236}">
                <a16:creationId xmlns:a16="http://schemas.microsoft.com/office/drawing/2014/main" id="{8A436942-BC2F-41BE-2E3C-91F8C846817D}"/>
              </a:ext>
            </a:extLst>
          </p:cNvPr>
          <p:cNvSpPr>
            <a:spLocks noGrp="1"/>
          </p:cNvSpPr>
          <p:nvPr>
            <p:ph type="sldNum" sz="quarter" idx="12"/>
          </p:nvPr>
        </p:nvSpPr>
        <p:spPr/>
        <p:txBody>
          <a:bodyPr/>
          <a:lstStyle/>
          <a:p>
            <a:pPr>
              <a:defRPr/>
            </a:pPr>
            <a:fld id="{712743B5-6C94-4A29-AA09-224A3D0190C4}" type="slidenum">
              <a:rPr lang="da-DK" smtClean="0"/>
              <a:pPr>
                <a:defRPr/>
              </a:pPr>
              <a:t>13</a:t>
            </a:fld>
            <a:endParaRPr lang="da-DK" dirty="0"/>
          </a:p>
        </p:txBody>
      </p:sp>
      <p:pic>
        <p:nvPicPr>
          <p:cNvPr id="1026" name="Picture 2" descr="Data support | Research Data Blog">
            <a:extLst>
              <a:ext uri="{FF2B5EF4-FFF2-40B4-BE49-F238E27FC236}">
                <a16:creationId xmlns:a16="http://schemas.microsoft.com/office/drawing/2014/main" id="{162603F6-F69A-29EF-3CB9-B62EDD64B3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1868" y="1556792"/>
            <a:ext cx="3687620" cy="469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62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F7A8291B-3A26-A135-F359-622EBE338E29}"/>
              </a:ext>
            </a:extLst>
          </p:cNvPr>
          <p:cNvSpPr>
            <a:spLocks noGrp="1"/>
          </p:cNvSpPr>
          <p:nvPr>
            <p:ph type="ftr" sz="quarter" idx="10"/>
          </p:nvPr>
        </p:nvSpPr>
        <p:spPr/>
        <p:txBody>
          <a:bodyPr/>
          <a:lstStyle/>
          <a:p>
            <a:r>
              <a:rPr lang="da-DK"/>
              <a:t>Midtvejsevaluering af DTU Uddannelsesprocessen. Opfølgning</a:t>
            </a:r>
            <a:endParaRPr lang="en-GB" dirty="0"/>
          </a:p>
        </p:txBody>
      </p:sp>
      <p:sp>
        <p:nvSpPr>
          <p:cNvPr id="3" name="Pladsholder til slidenummer 2">
            <a:extLst>
              <a:ext uri="{FF2B5EF4-FFF2-40B4-BE49-F238E27FC236}">
                <a16:creationId xmlns:a16="http://schemas.microsoft.com/office/drawing/2014/main" id="{031BB72E-6BF4-A66A-4463-FE32417EDE2B}"/>
              </a:ext>
            </a:extLst>
          </p:cNvPr>
          <p:cNvSpPr>
            <a:spLocks noGrp="1"/>
          </p:cNvSpPr>
          <p:nvPr>
            <p:ph type="sldNum" sz="quarter" idx="11"/>
          </p:nvPr>
        </p:nvSpPr>
        <p:spPr/>
        <p:txBody>
          <a:bodyPr/>
          <a:lstStyle/>
          <a:p>
            <a:fld id="{103EA872-A674-449B-A120-B97244F8E91D}" type="slidenum">
              <a:rPr lang="en-GB" smtClean="0"/>
              <a:pPr/>
              <a:t>14</a:t>
            </a:fld>
            <a:endParaRPr lang="en-GB" dirty="0"/>
          </a:p>
        </p:txBody>
      </p:sp>
      <p:sp>
        <p:nvSpPr>
          <p:cNvPr id="4" name="Pladsholder til dato 3">
            <a:extLst>
              <a:ext uri="{FF2B5EF4-FFF2-40B4-BE49-F238E27FC236}">
                <a16:creationId xmlns:a16="http://schemas.microsoft.com/office/drawing/2014/main" id="{B82DD540-2F3C-3F5A-8FBC-41F29E61E9DB}"/>
              </a:ext>
            </a:extLst>
          </p:cNvPr>
          <p:cNvSpPr>
            <a:spLocks noGrp="1"/>
          </p:cNvSpPr>
          <p:nvPr>
            <p:ph type="dt" sz="half" idx="12"/>
          </p:nvPr>
        </p:nvSpPr>
        <p:spPr/>
        <p:txBody>
          <a:bodyPr/>
          <a:lstStyle/>
          <a:p>
            <a:fld id="{C464E2EF-DDB3-4719-816A-A5D7881226AB}" type="datetime1">
              <a:rPr lang="da-DK" smtClean="0"/>
              <a:t>01-12-2025</a:t>
            </a:fld>
            <a:endParaRPr lang="en-GB"/>
          </a:p>
        </p:txBody>
      </p:sp>
      <p:sp>
        <p:nvSpPr>
          <p:cNvPr id="6" name="Tekstfelt 5">
            <a:extLst>
              <a:ext uri="{FF2B5EF4-FFF2-40B4-BE49-F238E27FC236}">
                <a16:creationId xmlns:a16="http://schemas.microsoft.com/office/drawing/2014/main" id="{E46CE9CA-6A82-F7B8-8516-9F3E0E43C2B9}"/>
              </a:ext>
            </a:extLst>
          </p:cNvPr>
          <p:cNvSpPr txBox="1"/>
          <p:nvPr/>
        </p:nvSpPr>
        <p:spPr>
          <a:xfrm>
            <a:off x="982638" y="375300"/>
            <a:ext cx="10657184" cy="6971139"/>
          </a:xfrm>
          <a:prstGeom prst="rect">
            <a:avLst/>
          </a:prstGeom>
          <a:noFill/>
        </p:spPr>
        <p:txBody>
          <a:bodyPr wrap="square">
            <a:spAutoFit/>
          </a:bodyPr>
          <a:lstStyle/>
          <a:p>
            <a:r>
              <a:rPr lang="da-DK" sz="2400" b="1" dirty="0">
                <a:latin typeface="+mn-lt"/>
              </a:rPr>
              <a:t>Konkrete eksempler:</a:t>
            </a:r>
          </a:p>
          <a:p>
            <a:r>
              <a:rPr lang="da-DK" sz="1800" dirty="0">
                <a:latin typeface="+mn-lt"/>
              </a:rPr>
              <a:t>Muligheden for at:</a:t>
            </a:r>
          </a:p>
          <a:p>
            <a:pPr marL="285750" indent="-285750">
              <a:buFont typeface="Arial" panose="020B0604020202020204" pitchFamily="34" charset="0"/>
              <a:buChar char="•"/>
            </a:pPr>
            <a:r>
              <a:rPr lang="da-DK" sz="1800" b="1" dirty="0">
                <a:latin typeface="+mn-lt"/>
              </a:rPr>
              <a:t>følge interne studieskiftere </a:t>
            </a:r>
            <a:r>
              <a:rPr lang="da-DK" sz="1800" dirty="0">
                <a:latin typeface="+mn-lt"/>
              </a:rPr>
              <a:t>og derved opdele hvad der i dag opgøres som frafald til en mere kvalificeret opdeling i hhv. studieskift og reelt frafald væk fra DTU.</a:t>
            </a:r>
          </a:p>
          <a:p>
            <a:pPr marL="285750" indent="-285750">
              <a:buFont typeface="Arial" panose="020B0604020202020204" pitchFamily="34" charset="0"/>
              <a:buChar char="•"/>
            </a:pPr>
            <a:r>
              <a:rPr lang="da-DK" sz="1800" dirty="0">
                <a:latin typeface="+mn-lt"/>
              </a:rPr>
              <a:t>kunne følge </a:t>
            </a:r>
            <a:r>
              <a:rPr lang="da-DK" sz="1800" b="1" dirty="0">
                <a:latin typeface="+mn-lt"/>
              </a:rPr>
              <a:t>studenteroptaget på henholdsvis kvote 1 og 2 </a:t>
            </a:r>
            <a:r>
              <a:rPr lang="da-DK" sz="1800" dirty="0">
                <a:latin typeface="+mn-lt"/>
              </a:rPr>
              <a:t>med henblik på at se, hvordan hver population klarer sig.</a:t>
            </a:r>
          </a:p>
          <a:p>
            <a:pPr marL="285750" indent="-285750">
              <a:buFont typeface="Arial" panose="020B0604020202020204" pitchFamily="34" charset="0"/>
              <a:buChar char="•"/>
            </a:pPr>
            <a:r>
              <a:rPr lang="da-DK" sz="1800" dirty="0">
                <a:latin typeface="+mn-lt"/>
              </a:rPr>
              <a:t>Data om de studerendes </a:t>
            </a:r>
            <a:r>
              <a:rPr lang="da-DK" sz="1800" b="1" dirty="0">
                <a:latin typeface="+mn-lt"/>
              </a:rPr>
              <a:t>adgangsgrundlag fra de gymnasiale ungdomsuddannelser </a:t>
            </a:r>
            <a:r>
              <a:rPr lang="da-DK" sz="1800" dirty="0">
                <a:latin typeface="+mn-lt"/>
              </a:rPr>
              <a:t>og kunne koble det fx med frafald.</a:t>
            </a:r>
          </a:p>
          <a:p>
            <a:pPr marL="285750" indent="-285750">
              <a:buFont typeface="Arial" panose="020B0604020202020204" pitchFamily="34" charset="0"/>
              <a:buChar char="•"/>
            </a:pPr>
            <a:r>
              <a:rPr lang="da-DK" sz="1800" dirty="0">
                <a:latin typeface="+mn-lt"/>
              </a:rPr>
              <a:t>se, om de </a:t>
            </a:r>
            <a:r>
              <a:rPr lang="da-DK" sz="1800" b="1" dirty="0">
                <a:latin typeface="+mn-lt"/>
              </a:rPr>
              <a:t>rette</a:t>
            </a:r>
            <a:r>
              <a:rPr lang="da-DK" sz="1800" dirty="0">
                <a:latin typeface="+mn-lt"/>
              </a:rPr>
              <a:t> </a:t>
            </a:r>
            <a:r>
              <a:rPr lang="da-DK" sz="1800" b="1" dirty="0">
                <a:latin typeface="+mn-lt"/>
              </a:rPr>
              <a:t>adgangsniveauer er opnået på gymnasiet eller adgangskursus </a:t>
            </a:r>
            <a:r>
              <a:rPr lang="da-DK" sz="1800" dirty="0">
                <a:latin typeface="+mn-lt"/>
              </a:rPr>
              <a:t>(til brug i frafaldsanalyse).</a:t>
            </a:r>
          </a:p>
          <a:p>
            <a:pPr marL="285750" indent="-285750">
              <a:buFont typeface="Arial" panose="020B0604020202020204" pitchFamily="34" charset="0"/>
              <a:buChar char="•"/>
            </a:pPr>
            <a:r>
              <a:rPr lang="da-DK" sz="1800" b="1" dirty="0">
                <a:latin typeface="+mn-lt"/>
              </a:rPr>
              <a:t>Fælles karakteroversigt for PG-kurserne på BSc-niveau</a:t>
            </a:r>
            <a:r>
              <a:rPr lang="da-DK" sz="1800" dirty="0">
                <a:latin typeface="+mn-lt"/>
              </a:rPr>
              <a:t>, Fordelt på studieretning, køn, gymnasial baggrund (både fagniveauer og karaktergennemsnit), sabbatår, mm</a:t>
            </a:r>
          </a:p>
          <a:p>
            <a:pPr marL="285750" indent="-285750">
              <a:buFont typeface="Arial" panose="020B0604020202020204" pitchFamily="34" charset="0"/>
              <a:buChar char="•"/>
            </a:pPr>
            <a:r>
              <a:rPr lang="da-DK" sz="1800" b="1" dirty="0">
                <a:latin typeface="+mn-lt"/>
              </a:rPr>
              <a:t>En dimittendanalyse,</a:t>
            </a:r>
            <a:r>
              <a:rPr lang="da-DK" sz="1800" dirty="0">
                <a:latin typeface="+mn-lt"/>
              </a:rPr>
              <a:t> der retningsspecifikt fortæller, hvor de studerende får job. </a:t>
            </a:r>
          </a:p>
          <a:p>
            <a:pPr marL="285750" indent="-285750">
              <a:buFont typeface="Arial" panose="020B0604020202020204" pitchFamily="34" charset="0"/>
              <a:buChar char="•"/>
            </a:pPr>
            <a:r>
              <a:rPr lang="da-DK" sz="1800" dirty="0">
                <a:latin typeface="+mn-lt"/>
              </a:rPr>
              <a:t>Statistik om hvordan </a:t>
            </a:r>
            <a:r>
              <a:rPr lang="da-DK" sz="1800" b="1" dirty="0">
                <a:latin typeface="+mn-lt"/>
              </a:rPr>
              <a:t>kandidatstuderende med hhv. en DTU-bachelorgrad og en anden bachelor-baggrund</a:t>
            </a:r>
            <a:r>
              <a:rPr lang="da-DK" sz="1800" dirty="0">
                <a:latin typeface="+mn-lt"/>
              </a:rPr>
              <a:t> klarer sig i forhold til hinanden </a:t>
            </a:r>
          </a:p>
          <a:p>
            <a:pPr marL="285750" indent="-285750">
              <a:buFont typeface="Arial" panose="020B0604020202020204" pitchFamily="34" charset="0"/>
              <a:buChar char="•"/>
            </a:pPr>
            <a:r>
              <a:rPr lang="da-DK" sz="1800" b="1" dirty="0">
                <a:latin typeface="+mn-lt"/>
              </a:rPr>
              <a:t>Datarapporter fra </a:t>
            </a:r>
            <a:r>
              <a:rPr lang="da-DK" sz="1800" b="1" dirty="0" err="1">
                <a:latin typeface="+mn-lt"/>
              </a:rPr>
              <a:t>StudielederNet</a:t>
            </a:r>
            <a:r>
              <a:rPr lang="da-DK" sz="1800" dirty="0">
                <a:latin typeface="+mn-lt"/>
              </a:rPr>
              <a:t>, som giver mulighed for at vælge flere år ad gangen og ikke kun ét semester. </a:t>
            </a:r>
          </a:p>
          <a:p>
            <a:r>
              <a:rPr lang="da-DK" sz="1800" dirty="0">
                <a:latin typeface="+mn-lt"/>
              </a:rPr>
              <a:t>…..</a:t>
            </a:r>
          </a:p>
          <a:p>
            <a:endParaRPr lang="da-DK" sz="1800" dirty="0"/>
          </a:p>
        </p:txBody>
      </p:sp>
    </p:spTree>
    <p:extLst>
      <p:ext uri="{BB962C8B-B14F-4D97-AF65-F5344CB8AC3E}">
        <p14:creationId xmlns:p14="http://schemas.microsoft.com/office/powerpoint/2010/main" val="4244715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F8F3E-9847-B653-9D72-AD7EE46E5E14}"/>
              </a:ext>
            </a:extLst>
          </p:cNvPr>
          <p:cNvSpPr>
            <a:spLocks noGrp="1"/>
          </p:cNvSpPr>
          <p:nvPr>
            <p:ph type="title"/>
          </p:nvPr>
        </p:nvSpPr>
        <p:spPr>
          <a:xfrm>
            <a:off x="1774726" y="426127"/>
            <a:ext cx="9312374" cy="972716"/>
          </a:xfrm>
        </p:spPr>
        <p:txBody>
          <a:bodyPr wrap="square" anchor="b">
            <a:normAutofit/>
          </a:bodyPr>
          <a:lstStyle/>
          <a:p>
            <a:r>
              <a:rPr lang="da-DK" dirty="0"/>
              <a:t>Afsluttende ord</a:t>
            </a:r>
          </a:p>
        </p:txBody>
      </p:sp>
      <p:sp>
        <p:nvSpPr>
          <p:cNvPr id="5" name="Pladsholder til sidefod 4">
            <a:extLst>
              <a:ext uri="{FF2B5EF4-FFF2-40B4-BE49-F238E27FC236}">
                <a16:creationId xmlns:a16="http://schemas.microsoft.com/office/drawing/2014/main" id="{69A0C8B7-8975-5DB1-DC87-D5801D531A8F}"/>
              </a:ext>
            </a:extLst>
          </p:cNvPr>
          <p:cNvSpPr>
            <a:spLocks noGrp="1"/>
          </p:cNvSpPr>
          <p:nvPr>
            <p:ph type="ftr" sz="quarter" idx="10"/>
          </p:nvPr>
        </p:nvSpPr>
        <p:spPr>
          <a:xfrm>
            <a:off x="5590800" y="6541200"/>
            <a:ext cx="5497200" cy="316800"/>
          </a:xfrm>
        </p:spPr>
        <p:txBody>
          <a:bodyPr anchor="ctr">
            <a:normAutofit/>
          </a:bodyPr>
          <a:lstStyle/>
          <a:p>
            <a:pPr>
              <a:spcAft>
                <a:spcPts val="600"/>
              </a:spcAft>
            </a:pPr>
            <a:r>
              <a:rPr lang="da-DK"/>
              <a:t>Midtvejsevaluering af DTU Uddannelsesprocessen. Opfølgning</a:t>
            </a:r>
          </a:p>
        </p:txBody>
      </p:sp>
      <p:sp>
        <p:nvSpPr>
          <p:cNvPr id="6" name="Pladsholder til slidenummer 5">
            <a:extLst>
              <a:ext uri="{FF2B5EF4-FFF2-40B4-BE49-F238E27FC236}">
                <a16:creationId xmlns:a16="http://schemas.microsoft.com/office/drawing/2014/main" id="{8ECB9E40-68B8-0852-3A7C-623E9C601704}"/>
              </a:ext>
            </a:extLst>
          </p:cNvPr>
          <p:cNvSpPr>
            <a:spLocks noGrp="1"/>
          </p:cNvSpPr>
          <p:nvPr>
            <p:ph type="sldNum" sz="quarter" idx="11"/>
          </p:nvPr>
        </p:nvSpPr>
        <p:spPr>
          <a:xfrm>
            <a:off x="11506450" y="6541200"/>
            <a:ext cx="432600" cy="316800"/>
          </a:xfrm>
        </p:spPr>
        <p:txBody>
          <a:bodyPr anchor="ctr">
            <a:normAutofit/>
          </a:bodyPr>
          <a:lstStyle/>
          <a:p>
            <a:fld id="{103EA872-A674-449B-A120-B97244F8E91D}" type="slidenum">
              <a:rPr lang="da-DK" smtClean="0"/>
              <a:pPr/>
              <a:t>15</a:t>
            </a:fld>
            <a:endParaRPr lang="da-DK" dirty="0"/>
          </a:p>
        </p:txBody>
      </p:sp>
      <p:sp>
        <p:nvSpPr>
          <p:cNvPr id="4" name="Pladsholder til dato 3">
            <a:extLst>
              <a:ext uri="{FF2B5EF4-FFF2-40B4-BE49-F238E27FC236}">
                <a16:creationId xmlns:a16="http://schemas.microsoft.com/office/drawing/2014/main" id="{3A95AB1A-FE32-9615-0424-6062B89E558A}"/>
              </a:ext>
            </a:extLst>
          </p:cNvPr>
          <p:cNvSpPr>
            <a:spLocks noGrp="1"/>
          </p:cNvSpPr>
          <p:nvPr>
            <p:ph type="dt" sz="half" idx="12"/>
          </p:nvPr>
        </p:nvSpPr>
        <p:spPr>
          <a:xfrm>
            <a:off x="252000" y="6541200"/>
            <a:ext cx="1105200" cy="316800"/>
          </a:xfrm>
        </p:spPr>
        <p:txBody>
          <a:bodyPr anchor="ctr">
            <a:normAutofit/>
          </a:bodyPr>
          <a:lstStyle/>
          <a:p>
            <a:fld id="{24D0593B-06A9-4C04-9BA6-A70BD3F6DE7E}" type="datetime1">
              <a:rPr lang="da-DK" smtClean="0"/>
              <a:t>01-12-2025</a:t>
            </a:fld>
            <a:endParaRPr lang="en-GB"/>
          </a:p>
        </p:txBody>
      </p:sp>
      <p:sp>
        <p:nvSpPr>
          <p:cNvPr id="10" name="Pladsholder til indhold 9">
            <a:extLst>
              <a:ext uri="{FF2B5EF4-FFF2-40B4-BE49-F238E27FC236}">
                <a16:creationId xmlns:a16="http://schemas.microsoft.com/office/drawing/2014/main" id="{9B61FBB0-8920-559E-6C3F-D0526CC7150A}"/>
              </a:ext>
            </a:extLst>
          </p:cNvPr>
          <p:cNvSpPr>
            <a:spLocks noGrp="1"/>
          </p:cNvSpPr>
          <p:nvPr>
            <p:ph sz="half" idx="1"/>
          </p:nvPr>
        </p:nvSpPr>
        <p:spPr>
          <a:xfrm>
            <a:off x="1357200" y="2097813"/>
            <a:ext cx="9144942" cy="1872208"/>
          </a:xfrm>
        </p:spPr>
        <p:txBody>
          <a:bodyPr/>
          <a:lstStyle/>
          <a:p>
            <a:pPr marL="0" indent="0" algn="ctr">
              <a:buNone/>
            </a:pPr>
            <a:r>
              <a:rPr lang="da-DK" sz="2800" b="1" dirty="0"/>
              <a:t>Tak for gode samtaler, input og ideer.</a:t>
            </a:r>
          </a:p>
          <a:p>
            <a:pPr marL="0" indent="0" algn="ctr">
              <a:buNone/>
            </a:pPr>
            <a:r>
              <a:rPr lang="da-DK" sz="2800" b="1" dirty="0"/>
              <a:t>Det har været en fornøjelse at tale med jer!</a:t>
            </a:r>
          </a:p>
          <a:p>
            <a:pPr marL="0" indent="0" algn="ctr">
              <a:buNone/>
            </a:pPr>
            <a:endParaRPr lang="da-DK" sz="2800" b="1" dirty="0"/>
          </a:p>
          <a:p>
            <a:pPr marL="0" indent="0" algn="r">
              <a:buNone/>
            </a:pPr>
            <a:r>
              <a:rPr lang="da-DK" sz="2000" dirty="0"/>
              <a:t>Christa og Jane</a:t>
            </a:r>
          </a:p>
          <a:p>
            <a:pPr marL="0" indent="0" algn="ctr">
              <a:buNone/>
            </a:pPr>
            <a:endParaRPr lang="da-DK" sz="2800" b="1" dirty="0"/>
          </a:p>
        </p:txBody>
      </p:sp>
    </p:spTree>
    <p:extLst>
      <p:ext uri="{BB962C8B-B14F-4D97-AF65-F5344CB8AC3E}">
        <p14:creationId xmlns:p14="http://schemas.microsoft.com/office/powerpoint/2010/main" val="908564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p:txBody>
          <a:bodyPr/>
          <a:lstStyle/>
          <a:p>
            <a:r>
              <a:rPr lang="en-GB" dirty="0" err="1"/>
              <a:t>Evaluerings</a:t>
            </a:r>
            <a:r>
              <a:rPr lang="en-GB" dirty="0"/>
              <a:t>- </a:t>
            </a:r>
            <a:r>
              <a:rPr lang="en-GB" dirty="0" err="1"/>
              <a:t>og</a:t>
            </a:r>
            <a:r>
              <a:rPr lang="en-GB" dirty="0"/>
              <a:t> </a:t>
            </a:r>
            <a:r>
              <a:rPr lang="en-GB" dirty="0" err="1"/>
              <a:t>eksamensformer</a:t>
            </a:r>
            <a:endParaRPr lang="en-GB" dirty="0"/>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p:txBody>
          <a:bodyPr/>
          <a:lstStyle/>
          <a:p>
            <a:r>
              <a:rPr lang="en-GB" dirty="0"/>
              <a:t>CUU 1. </a:t>
            </a:r>
            <a:r>
              <a:rPr lang="en-GB" dirty="0" err="1"/>
              <a:t>december</a:t>
            </a:r>
            <a:r>
              <a:rPr lang="en-GB" dirty="0"/>
              <a:t> 2025</a:t>
            </a:r>
          </a:p>
          <a:p>
            <a:r>
              <a:rPr lang="en-GB" dirty="0"/>
              <a:t>Per Bækgaard, </a:t>
            </a:r>
            <a:r>
              <a:rPr lang="en-GB" dirty="0" err="1"/>
              <a:t>forperson</a:t>
            </a:r>
            <a:r>
              <a:rPr lang="en-GB" dirty="0"/>
              <a:t> for AI-</a:t>
            </a:r>
            <a:r>
              <a:rPr lang="en-GB" dirty="0" err="1"/>
              <a:t>gruppen</a:t>
            </a:r>
            <a:endParaRPr lang="en-GB" dirty="0"/>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4C8C45C-947F-4981-8B3F-4F32E973C901}"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16</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custDataLst>
      <p:custData r:id="rId1"/>
      <p:custData r:id="rId2"/>
    </p:custDataLst>
    <p:extLst>
      <p:ext uri="{BB962C8B-B14F-4D97-AF65-F5344CB8AC3E}">
        <p14:creationId xmlns:p14="http://schemas.microsoft.com/office/powerpoint/2010/main" val="232071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a:xfrm>
            <a:off x="1031304" y="260648"/>
            <a:ext cx="9312374" cy="972716"/>
          </a:xfrm>
        </p:spPr>
        <p:txBody>
          <a:bodyPr/>
          <a:lstStyle/>
          <a:p>
            <a:r>
              <a:rPr lang="en-GB" dirty="0" err="1"/>
              <a:t>Baggrund</a:t>
            </a:r>
            <a:r>
              <a:rPr lang="en-GB" dirty="0"/>
              <a:t> </a:t>
            </a:r>
            <a:r>
              <a:rPr lang="en-GB" dirty="0" err="1"/>
              <a:t>i</a:t>
            </a:r>
            <a:r>
              <a:rPr lang="en-GB" dirty="0"/>
              <a:t> </a:t>
            </a:r>
            <a:r>
              <a:rPr lang="en-GB" dirty="0" err="1"/>
              <a:t>en</a:t>
            </a:r>
            <a:r>
              <a:rPr lang="en-GB" dirty="0"/>
              <a:t> </a:t>
            </a:r>
            <a:r>
              <a:rPr lang="en-GB" dirty="0" err="1"/>
              <a:t>overordnet</a:t>
            </a:r>
            <a:r>
              <a:rPr lang="en-GB" dirty="0"/>
              <a:t> DTU-vision: </a:t>
            </a:r>
            <a:br>
              <a:rPr lang="en-GB" dirty="0"/>
            </a:br>
            <a:r>
              <a:rPr lang="en-GB" dirty="0">
                <a:solidFill>
                  <a:srgbClr val="990000"/>
                </a:solidFill>
              </a:rPr>
              <a:t>“</a:t>
            </a:r>
            <a:r>
              <a:rPr lang="en-GB" dirty="0" err="1">
                <a:solidFill>
                  <a:srgbClr val="990000"/>
                </a:solidFill>
              </a:rPr>
              <a:t>Afskaf</a:t>
            </a:r>
            <a:r>
              <a:rPr lang="en-GB" dirty="0">
                <a:solidFill>
                  <a:srgbClr val="990000"/>
                </a:solidFill>
              </a:rPr>
              <a:t> </a:t>
            </a:r>
            <a:r>
              <a:rPr lang="en-GB" dirty="0" err="1">
                <a:solidFill>
                  <a:srgbClr val="990000"/>
                </a:solidFill>
              </a:rPr>
              <a:t>eksamen</a:t>
            </a:r>
            <a:r>
              <a:rPr lang="en-GB" dirty="0">
                <a:solidFill>
                  <a:srgbClr val="990000"/>
                </a:solidFill>
              </a:rPr>
              <a:t> ?...”</a:t>
            </a:r>
          </a:p>
        </p:txBody>
      </p:sp>
      <p:sp>
        <p:nvSpPr>
          <p:cNvPr id="6" name="Content Placeholder 5">
            <a:extLst>
              <a:ext uri="{FF2B5EF4-FFF2-40B4-BE49-F238E27FC236}">
                <a16:creationId xmlns:a16="http://schemas.microsoft.com/office/drawing/2014/main" id="{5A5890CD-8F90-4FE7-841F-F7B0C2865BA2}"/>
              </a:ext>
            </a:extLst>
          </p:cNvPr>
          <p:cNvSpPr>
            <a:spLocks noGrp="1"/>
          </p:cNvSpPr>
          <p:nvPr>
            <p:ph idx="1"/>
          </p:nvPr>
        </p:nvSpPr>
        <p:spPr>
          <a:xfrm>
            <a:off x="46534" y="1547718"/>
            <a:ext cx="11676492" cy="4545578"/>
          </a:xfrm>
        </p:spPr>
        <p:txBody>
          <a:bodyPr/>
          <a:lstStyle/>
          <a:p>
            <a:pPr marL="0" indent="0">
              <a:buNone/>
            </a:pPr>
            <a:r>
              <a:rPr lang="en-GB" sz="2400" b="1" dirty="0"/>
              <a:t>	</a:t>
            </a:r>
            <a:r>
              <a:rPr lang="en-GB" sz="2400" b="1" dirty="0" err="1"/>
              <a:t>Hvad</a:t>
            </a:r>
            <a:r>
              <a:rPr lang="en-GB" sz="2400" b="1" dirty="0"/>
              <a:t> </a:t>
            </a:r>
            <a:r>
              <a:rPr lang="en-GB" sz="2400" b="1" dirty="0" err="1"/>
              <a:t>betyder</a:t>
            </a:r>
            <a:r>
              <a:rPr lang="en-GB" sz="2400" b="1" dirty="0"/>
              <a:t> det?</a:t>
            </a:r>
          </a:p>
          <a:p>
            <a:pPr lvl="4">
              <a:buFont typeface="Arial" panose="020B0604020202020204" pitchFamily="34" charset="0"/>
              <a:buChar char="•"/>
            </a:pPr>
            <a:r>
              <a:rPr lang="en-GB" sz="2000" dirty="0"/>
              <a:t>DTU </a:t>
            </a:r>
            <a:r>
              <a:rPr lang="en-GB" sz="2000" dirty="0" err="1"/>
              <a:t>skal</a:t>
            </a:r>
            <a:r>
              <a:rPr lang="en-GB" sz="2000" dirty="0"/>
              <a:t> </a:t>
            </a:r>
            <a:r>
              <a:rPr lang="en-GB" sz="2000" dirty="0" err="1"/>
              <a:t>stadig</a:t>
            </a:r>
            <a:r>
              <a:rPr lang="en-GB" sz="2000" dirty="0"/>
              <a:t> </a:t>
            </a:r>
            <a:r>
              <a:rPr lang="en-GB" sz="2000" dirty="0" err="1"/>
              <a:t>evaluere</a:t>
            </a:r>
            <a:r>
              <a:rPr lang="en-GB" sz="2000" dirty="0"/>
              <a:t> de </a:t>
            </a:r>
            <a:r>
              <a:rPr lang="en-GB" sz="2000" dirty="0" err="1"/>
              <a:t>studerende</a:t>
            </a:r>
            <a:r>
              <a:rPr lang="en-GB" sz="2000" dirty="0"/>
              <a:t> (men </a:t>
            </a:r>
            <a:r>
              <a:rPr lang="en-GB" sz="2000" dirty="0" err="1"/>
              <a:t>ikke</a:t>
            </a:r>
            <a:r>
              <a:rPr lang="en-GB" sz="2000" dirty="0"/>
              <a:t> </a:t>
            </a:r>
            <a:r>
              <a:rPr lang="en-GB" sz="2000" dirty="0" err="1"/>
              <a:t>kun</a:t>
            </a:r>
            <a:r>
              <a:rPr lang="en-GB" sz="2000" dirty="0"/>
              <a:t> </a:t>
            </a:r>
            <a:r>
              <a:rPr lang="en-GB" sz="2000" dirty="0" err="1"/>
              <a:t>ved</a:t>
            </a:r>
            <a:r>
              <a:rPr lang="en-GB" sz="2000" dirty="0"/>
              <a:t> </a:t>
            </a:r>
            <a:r>
              <a:rPr lang="en-GB" sz="2000" dirty="0" err="1"/>
              <a:t>klassisk</a:t>
            </a:r>
            <a:r>
              <a:rPr lang="en-GB" sz="2000" dirty="0"/>
              <a:t> </a:t>
            </a:r>
            <a:r>
              <a:rPr lang="en-GB" sz="2000" dirty="0" err="1"/>
              <a:t>skriftlig</a:t>
            </a:r>
            <a:r>
              <a:rPr lang="en-GB" sz="2000" dirty="0"/>
              <a:t> </a:t>
            </a:r>
            <a:r>
              <a:rPr lang="en-GB" sz="2000" dirty="0" err="1"/>
              <a:t>eksamen</a:t>
            </a:r>
            <a:r>
              <a:rPr lang="en-GB" sz="2000" dirty="0"/>
              <a:t>)</a:t>
            </a:r>
          </a:p>
          <a:p>
            <a:pPr lvl="4">
              <a:buFont typeface="Arial" panose="020B0604020202020204" pitchFamily="34" charset="0"/>
              <a:buChar char="•"/>
            </a:pPr>
            <a:r>
              <a:rPr lang="en-GB" sz="2000" dirty="0"/>
              <a:t>DTU </a:t>
            </a:r>
            <a:r>
              <a:rPr lang="en-GB" sz="2000" dirty="0" err="1"/>
              <a:t>skal</a:t>
            </a:r>
            <a:r>
              <a:rPr lang="en-GB" sz="2000" dirty="0"/>
              <a:t> </a:t>
            </a:r>
            <a:r>
              <a:rPr lang="en-GB" sz="2000" dirty="0" err="1"/>
              <a:t>stadig</a:t>
            </a:r>
            <a:r>
              <a:rPr lang="en-GB" sz="2000" dirty="0"/>
              <a:t> </a:t>
            </a:r>
            <a:r>
              <a:rPr lang="en-GB" sz="2000" dirty="0" err="1"/>
              <a:t>stå</a:t>
            </a:r>
            <a:r>
              <a:rPr lang="en-GB" sz="2000" dirty="0"/>
              <a:t> </a:t>
            </a:r>
            <a:r>
              <a:rPr lang="en-GB" sz="2000" dirty="0" err="1"/>
              <a:t>på</a:t>
            </a:r>
            <a:r>
              <a:rPr lang="en-GB" sz="2000" dirty="0"/>
              <a:t> </a:t>
            </a:r>
            <a:r>
              <a:rPr lang="en-GB" sz="2000" dirty="0" err="1"/>
              <a:t>mål</a:t>
            </a:r>
            <a:r>
              <a:rPr lang="en-GB" sz="2000" dirty="0"/>
              <a:t> for, at de </a:t>
            </a:r>
            <a:r>
              <a:rPr lang="en-GB" sz="2000" dirty="0" err="1"/>
              <a:t>færdiguddannede</a:t>
            </a:r>
            <a:r>
              <a:rPr lang="en-GB" sz="2000" dirty="0"/>
              <a:t> </a:t>
            </a:r>
            <a:r>
              <a:rPr lang="en-GB" sz="2000" dirty="0" err="1"/>
              <a:t>kan</a:t>
            </a:r>
            <a:r>
              <a:rPr lang="en-GB" sz="2000" dirty="0"/>
              <a:t>, </a:t>
            </a:r>
            <a:r>
              <a:rPr lang="en-GB" sz="2000" dirty="0" err="1"/>
              <a:t>hvad</a:t>
            </a:r>
            <a:r>
              <a:rPr lang="en-GB" sz="2000" dirty="0"/>
              <a:t> de </a:t>
            </a:r>
            <a:r>
              <a:rPr lang="en-GB" sz="2000" dirty="0" err="1"/>
              <a:t>skal</a:t>
            </a:r>
            <a:endParaRPr lang="en-GB" sz="2000" dirty="0"/>
          </a:p>
          <a:p>
            <a:pPr lvl="4">
              <a:buFont typeface="Arial" panose="020B0604020202020204" pitchFamily="34" charset="0"/>
              <a:buChar char="•"/>
            </a:pPr>
            <a:endParaRPr lang="en-GB" sz="2000" dirty="0"/>
          </a:p>
          <a:p>
            <a:pPr lvl="4">
              <a:buFont typeface="Arial" panose="020B0604020202020204" pitchFamily="34" charset="0"/>
              <a:buChar char="•"/>
            </a:pPr>
            <a:r>
              <a:rPr lang="en-GB" sz="2000" dirty="0" err="1"/>
              <a:t>Hvordan</a:t>
            </a:r>
            <a:r>
              <a:rPr lang="en-GB" sz="2000" dirty="0"/>
              <a:t> </a:t>
            </a:r>
            <a:r>
              <a:rPr lang="en-GB" sz="2000" dirty="0" err="1"/>
              <a:t>harmonerer</a:t>
            </a:r>
            <a:r>
              <a:rPr lang="en-GB" sz="2000" dirty="0"/>
              <a:t> </a:t>
            </a:r>
            <a:r>
              <a:rPr lang="en-GB" sz="2000" dirty="0" err="1"/>
              <a:t>ambitionen</a:t>
            </a:r>
            <a:r>
              <a:rPr lang="en-GB" sz="2000" dirty="0"/>
              <a:t> med </a:t>
            </a:r>
            <a:r>
              <a:rPr lang="en-GB" sz="2000" dirty="0" err="1"/>
              <a:t>virkeligheden</a:t>
            </a:r>
            <a:r>
              <a:rPr lang="en-GB" sz="2000" dirty="0"/>
              <a:t>? 	</a:t>
            </a:r>
          </a:p>
          <a:p>
            <a:pPr lvl="4">
              <a:buFont typeface="Arial" panose="020B0604020202020204" pitchFamily="34" charset="0"/>
              <a:buChar char="•"/>
            </a:pPr>
            <a:r>
              <a:rPr lang="en-GB" sz="2000" dirty="0"/>
              <a:t>AI </a:t>
            </a:r>
            <a:r>
              <a:rPr lang="en-GB" sz="2000" dirty="0" err="1"/>
              <a:t>kalder</a:t>
            </a:r>
            <a:r>
              <a:rPr lang="en-GB" sz="2000" dirty="0"/>
              <a:t> </a:t>
            </a:r>
            <a:r>
              <a:rPr lang="en-GB" sz="2000" dirty="0" err="1"/>
              <a:t>på</a:t>
            </a:r>
            <a:r>
              <a:rPr lang="en-GB" sz="2000" dirty="0"/>
              <a:t> </a:t>
            </a:r>
            <a:r>
              <a:rPr lang="en-GB" sz="2000" dirty="0" err="1"/>
              <a:t>helt</a:t>
            </a:r>
            <a:r>
              <a:rPr lang="en-GB" sz="2000" dirty="0"/>
              <a:t> nye </a:t>
            </a:r>
            <a:r>
              <a:rPr lang="en-GB" sz="2000" dirty="0" err="1"/>
              <a:t>evalueringsformer</a:t>
            </a:r>
            <a:endParaRPr lang="en-GB" sz="2000" dirty="0"/>
          </a:p>
          <a:p>
            <a:pPr lvl="4">
              <a:buFont typeface="Arial" panose="020B0604020202020204" pitchFamily="34" charset="0"/>
              <a:buChar char="•"/>
            </a:pPr>
            <a:endParaRPr lang="en-GB" sz="2000" dirty="0"/>
          </a:p>
          <a:p>
            <a:pPr lvl="4">
              <a:buFont typeface="Arial" panose="020B0604020202020204" pitchFamily="34" charset="0"/>
              <a:buChar char="•"/>
            </a:pPr>
            <a:r>
              <a:rPr lang="en-GB" sz="2000" dirty="0" err="1"/>
              <a:t>Hvordan</a:t>
            </a:r>
            <a:r>
              <a:rPr lang="en-GB" sz="2000" dirty="0"/>
              <a:t> </a:t>
            </a:r>
            <a:r>
              <a:rPr lang="en-GB" sz="2000" dirty="0" err="1"/>
              <a:t>skal</a:t>
            </a:r>
            <a:r>
              <a:rPr lang="en-GB" sz="2000" dirty="0"/>
              <a:t> de nye </a:t>
            </a:r>
            <a:r>
              <a:rPr lang="en-GB" sz="2000" dirty="0" err="1"/>
              <a:t>evalueringsformer</a:t>
            </a:r>
            <a:r>
              <a:rPr lang="en-GB" sz="2000" dirty="0"/>
              <a:t> </a:t>
            </a:r>
            <a:r>
              <a:rPr lang="en-GB" sz="2000" dirty="0" err="1"/>
              <a:t>være</a:t>
            </a:r>
            <a:r>
              <a:rPr lang="en-GB" sz="2000" dirty="0"/>
              <a:t>? </a:t>
            </a:r>
            <a:r>
              <a:rPr lang="en-GB" sz="2000" dirty="0" err="1"/>
              <a:t>Hvad</a:t>
            </a:r>
            <a:r>
              <a:rPr lang="en-GB" sz="2000" dirty="0"/>
              <a:t> </a:t>
            </a:r>
            <a:r>
              <a:rPr lang="en-GB" sz="2000" dirty="0" err="1"/>
              <a:t>skal</a:t>
            </a:r>
            <a:r>
              <a:rPr lang="en-GB" sz="2000" dirty="0"/>
              <a:t> de </a:t>
            </a:r>
            <a:r>
              <a:rPr lang="en-GB" sz="2000" dirty="0" err="1"/>
              <a:t>kunne</a:t>
            </a:r>
            <a:r>
              <a:rPr lang="en-GB" sz="2000" dirty="0"/>
              <a:t>?</a:t>
            </a:r>
          </a:p>
          <a:p>
            <a:pPr lvl="4">
              <a:buFont typeface="Arial" panose="020B0604020202020204" pitchFamily="34" charset="0"/>
              <a:buChar char="•"/>
            </a:pPr>
            <a:r>
              <a:rPr lang="en-GB" sz="2000" dirty="0" err="1"/>
              <a:t>Hvordan</a:t>
            </a:r>
            <a:r>
              <a:rPr lang="en-GB" sz="2000" dirty="0"/>
              <a:t> </a:t>
            </a:r>
            <a:r>
              <a:rPr lang="en-GB" sz="2000" dirty="0" err="1"/>
              <a:t>får</a:t>
            </a:r>
            <a:r>
              <a:rPr lang="en-GB" sz="2000" dirty="0"/>
              <a:t> vi </a:t>
            </a:r>
            <a:r>
              <a:rPr lang="en-GB" sz="2000" dirty="0" err="1"/>
              <a:t>evalueringsformer</a:t>
            </a:r>
            <a:r>
              <a:rPr lang="en-GB" sz="2000" dirty="0"/>
              <a:t>, der </a:t>
            </a:r>
            <a:r>
              <a:rPr lang="en-GB" sz="2000" dirty="0" err="1"/>
              <a:t>stadig</a:t>
            </a:r>
            <a:r>
              <a:rPr lang="en-GB" sz="2000" dirty="0"/>
              <a:t> </a:t>
            </a:r>
            <a:r>
              <a:rPr lang="en-GB" sz="2000" dirty="0" err="1"/>
              <a:t>sikrer</a:t>
            </a:r>
            <a:r>
              <a:rPr lang="en-GB" sz="2000" dirty="0"/>
              <a:t> den </a:t>
            </a:r>
            <a:r>
              <a:rPr lang="en-GB" sz="2000" dirty="0" err="1"/>
              <a:t>lovede</a:t>
            </a:r>
            <a:r>
              <a:rPr lang="en-GB" sz="2000" dirty="0"/>
              <a:t> </a:t>
            </a:r>
            <a:r>
              <a:rPr lang="en-GB" sz="2000" dirty="0" err="1"/>
              <a:t>kvalitet</a:t>
            </a:r>
            <a:r>
              <a:rPr lang="en-GB" sz="2000" dirty="0"/>
              <a:t>?</a:t>
            </a:r>
          </a:p>
          <a:p>
            <a:pPr marL="828000" lvl="4" indent="0">
              <a:buNone/>
            </a:pPr>
            <a:endParaRPr lang="en-GB" sz="2000" dirty="0"/>
          </a:p>
          <a:p>
            <a:pPr lvl="4">
              <a:buFont typeface="Arial" panose="020B0604020202020204" pitchFamily="34" charset="0"/>
              <a:buChar char="•"/>
            </a:pPr>
            <a:r>
              <a:rPr lang="en-GB" sz="2000" dirty="0" err="1"/>
              <a:t>Hvordan</a:t>
            </a:r>
            <a:r>
              <a:rPr lang="en-GB" sz="2000" dirty="0"/>
              <a:t> </a:t>
            </a:r>
            <a:r>
              <a:rPr lang="en-GB" sz="2000" dirty="0" err="1"/>
              <a:t>opnår</a:t>
            </a:r>
            <a:r>
              <a:rPr lang="en-GB" sz="2000" dirty="0"/>
              <a:t> vi compliance med </a:t>
            </a:r>
            <a:r>
              <a:rPr lang="en-GB" sz="2000" dirty="0" err="1"/>
              <a:t>eksamensbekendtgørelse</a:t>
            </a:r>
            <a:r>
              <a:rPr lang="en-GB" sz="2000" dirty="0"/>
              <a:t> </a:t>
            </a:r>
            <a:r>
              <a:rPr lang="en-GB" sz="2000" dirty="0" err="1"/>
              <a:t>og</a:t>
            </a:r>
            <a:r>
              <a:rPr lang="en-GB" sz="2000" dirty="0"/>
              <a:t> </a:t>
            </a:r>
            <a:r>
              <a:rPr lang="en-GB" sz="2000" dirty="0" err="1"/>
              <a:t>regler</a:t>
            </a:r>
            <a:r>
              <a:rPr lang="en-GB" sz="2000" dirty="0"/>
              <a:t>? </a:t>
            </a:r>
          </a:p>
          <a:p>
            <a:pPr lvl="4">
              <a:buFont typeface="Arial" panose="020B0604020202020204" pitchFamily="34" charset="0"/>
              <a:buChar char="•"/>
            </a:pPr>
            <a:r>
              <a:rPr lang="en-GB" sz="2000" dirty="0" err="1"/>
              <a:t>Hvordan</a:t>
            </a:r>
            <a:r>
              <a:rPr lang="en-GB" sz="2000" dirty="0"/>
              <a:t> </a:t>
            </a:r>
            <a:r>
              <a:rPr lang="en-GB" sz="2000" dirty="0" err="1"/>
              <a:t>påvirker</a:t>
            </a:r>
            <a:r>
              <a:rPr lang="en-GB" sz="2000" dirty="0"/>
              <a:t> vi, at </a:t>
            </a:r>
            <a:r>
              <a:rPr lang="en-GB" sz="2000" dirty="0" err="1"/>
              <a:t>reglerne</a:t>
            </a:r>
            <a:r>
              <a:rPr lang="en-GB" sz="2000" dirty="0"/>
              <a:t> </a:t>
            </a:r>
            <a:r>
              <a:rPr lang="en-GB" sz="2000" dirty="0" err="1"/>
              <a:t>udvikles</a:t>
            </a:r>
            <a:r>
              <a:rPr lang="en-GB" sz="2000" dirty="0"/>
              <a:t>, </a:t>
            </a:r>
            <a:r>
              <a:rPr lang="en-GB" sz="2000" dirty="0" err="1"/>
              <a:t>så</a:t>
            </a:r>
            <a:r>
              <a:rPr lang="en-GB" sz="2000" dirty="0"/>
              <a:t> de passer </a:t>
            </a:r>
            <a:r>
              <a:rPr lang="en-GB" sz="2000" dirty="0" err="1"/>
              <a:t>til</a:t>
            </a:r>
            <a:r>
              <a:rPr lang="en-GB" sz="2000" dirty="0"/>
              <a:t> </a:t>
            </a:r>
            <a:r>
              <a:rPr lang="en-GB" sz="2000" dirty="0" err="1"/>
              <a:t>virkeligheden</a:t>
            </a:r>
            <a:r>
              <a:rPr lang="en-GB" sz="2000" dirty="0"/>
              <a:t>?</a:t>
            </a:r>
          </a:p>
          <a:p>
            <a:pPr marL="0" indent="0">
              <a:buNone/>
            </a:pPr>
            <a:r>
              <a:rPr lang="en-GB" dirty="0"/>
              <a:t>:</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17</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2" name="Rectangle 1">
            <a:extLst>
              <a:ext uri="{FF2B5EF4-FFF2-40B4-BE49-F238E27FC236}">
                <a16:creationId xmlns:a16="http://schemas.microsoft.com/office/drawing/2014/main" id="{38E236DB-8D3A-4083-DCEF-46238CEA0514}"/>
              </a:ext>
            </a:extLst>
          </p:cNvPr>
          <p:cNvSpPr/>
          <p:nvPr/>
        </p:nvSpPr>
        <p:spPr bwMode="auto">
          <a:xfrm rot="2700000">
            <a:off x="9211270" y="588095"/>
            <a:ext cx="4032448" cy="504056"/>
          </a:xfrm>
          <a:prstGeom prst="rect">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pitchFamily="-80" charset="-128"/>
                <a:cs typeface="+mn-cs"/>
              </a:rPr>
              <a:t>The Guidance</a:t>
            </a:r>
          </a:p>
        </p:txBody>
      </p:sp>
    </p:spTree>
    <p:custDataLst>
      <p:custData r:id="rId1"/>
      <p:custData r:id="rId2"/>
    </p:custDataLst>
    <p:extLst>
      <p:ext uri="{BB962C8B-B14F-4D97-AF65-F5344CB8AC3E}">
        <p14:creationId xmlns:p14="http://schemas.microsoft.com/office/powerpoint/2010/main" val="179638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 name="Ultimately, educators have to figure out…"/>
          <p:cNvSpPr txBox="1">
            <a:spLocks noGrp="1"/>
          </p:cNvSpPr>
          <p:nvPr>
            <p:ph type="title"/>
          </p:nvPr>
        </p:nvSpPr>
        <p:spPr>
          <a:xfrm>
            <a:off x="675191" y="1629847"/>
            <a:ext cx="10840030" cy="3426804"/>
          </a:xfrm>
          <a:prstGeom prst="rect">
            <a:avLst/>
          </a:prstGeom>
        </p:spPr>
        <p:txBody>
          <a:bodyPr/>
          <a:lstStyle/>
          <a:p>
            <a:pPr algn="ctr" defTabSz="484630">
              <a:defRPr sz="4200"/>
            </a:pPr>
            <a:r>
              <a:rPr dirty="0"/>
              <a:t>Ultimately, educators have to figure out </a:t>
            </a:r>
          </a:p>
          <a:p>
            <a:pPr algn="ctr" defTabSz="484630">
              <a:defRPr sz="4200"/>
            </a:pPr>
            <a:r>
              <a:rPr dirty="0"/>
              <a:t>how to get students to </a:t>
            </a:r>
            <a:r>
              <a:rPr dirty="0">
                <a:solidFill>
                  <a:schemeClr val="accent2"/>
                </a:solidFill>
              </a:rPr>
              <a:t>master basic skills</a:t>
            </a:r>
            <a:r>
              <a:rPr dirty="0"/>
              <a:t>, </a:t>
            </a:r>
            <a:br>
              <a:rPr dirty="0"/>
            </a:br>
            <a:r>
              <a:rPr dirty="0"/>
              <a:t>and also teach them </a:t>
            </a:r>
            <a:r>
              <a:rPr dirty="0">
                <a:solidFill>
                  <a:schemeClr val="accent2"/>
                </a:solidFill>
              </a:rPr>
              <a:t>how to use AI responsibly</a:t>
            </a:r>
            <a:r>
              <a:rPr dirty="0"/>
              <a:t> in their work.</a:t>
            </a:r>
          </a:p>
          <a:p>
            <a:pPr algn="ctr" defTabSz="484630">
              <a:defRPr sz="4200"/>
            </a:pPr>
            <a:endParaRPr dirty="0"/>
          </a:p>
          <a:p>
            <a:pPr algn="r" defTabSz="484630">
              <a:defRPr sz="1600" b="0"/>
            </a:pPr>
            <a:r>
              <a:rPr dirty="0"/>
              <a:t>— Carl T. Bergstrom and Jevin D. West, in “The Bullshit Machines” (2025)</a:t>
            </a:r>
          </a:p>
        </p:txBody>
      </p:sp>
      <p:sp>
        <p:nvSpPr>
          <p:cNvPr id="1245" name="Slide Number"/>
          <p:cNvSpPr txBox="1">
            <a:spLocks noGrp="1"/>
          </p:cNvSpPr>
          <p:nvPr>
            <p:ph type="sldNum" sz="quarter" idx="4294967295"/>
          </p:nvPr>
        </p:nvSpPr>
        <p:spPr>
          <a:xfrm>
            <a:off x="11512007" y="6636100"/>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spcBef>
                <a:spcPts val="400"/>
              </a:spcBef>
              <a:defRPr sz="700"/>
            </a:lvl1pPr>
          </a:lstStyle>
          <a:p>
            <a:pPr marL="0" marR="0" lvl="0" indent="0" algn="l" defTabSz="914400" rtl="0" eaLnBrk="1" fontAlgn="base" latinLnBrk="0" hangingPunct="1">
              <a:lnSpc>
                <a:spcPct val="100000"/>
              </a:lnSpc>
              <a:spcBef>
                <a:spcPts val="400"/>
              </a:spcBef>
              <a:spcAft>
                <a:spcPct val="0"/>
              </a:spcAft>
              <a:buClrTx/>
              <a:buSzTx/>
              <a:buFontTx/>
              <a:buNone/>
              <a:tabLst/>
              <a:defRPr/>
            </a:pPr>
            <a:fld id="{86CB4B4D-7CA3-9044-876B-883B54F8677D}" type="slidenum">
              <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ts val="400"/>
                </a:spcBef>
                <a:spcAft>
                  <a:spcPct val="0"/>
                </a:spcAft>
                <a:buClrTx/>
                <a:buSzTx/>
                <a:buFontTx/>
                <a:buNone/>
                <a:tabLst/>
                <a:defRPr/>
              </a:pPr>
              <a:t>18</a:t>
            </a:fld>
            <a:endPar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1246" name="https://thebullshitmachines.com/lesson-11-transforming-education/index.html"/>
          <p:cNvSpPr txBox="1"/>
          <p:nvPr/>
        </p:nvSpPr>
        <p:spPr>
          <a:xfrm>
            <a:off x="2013351" y="6005958"/>
            <a:ext cx="8163710" cy="22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93000"/>
              </a:lnSpc>
              <a:spcBef>
                <a:spcPts val="0"/>
              </a:spcBef>
              <a:defRPr u="sng">
                <a:solidFill>
                  <a:srgbClr val="0000FF"/>
                </a:solidFill>
                <a:uFill>
                  <a:solidFill>
                    <a:srgbClr val="0000FF"/>
                  </a:solidFill>
                </a:uFill>
                <a:hlinkClick r:id="" action="ppaction://noaction"/>
              </a:defRPr>
            </a:lvl1pPr>
          </a:lstStyle>
          <a:p>
            <a:pPr marL="0" marR="0" lvl="0" indent="0" algn="ctr" defTabSz="914400" rtl="0" eaLnBrk="1" fontAlgn="base" latinLnBrk="0" hangingPunct="1">
              <a:lnSpc>
                <a:spcPct val="93000"/>
              </a:lnSpc>
              <a:spcBef>
                <a:spcPts val="0"/>
              </a:spcBef>
              <a:spcAft>
                <a:spcPct val="0"/>
              </a:spcAft>
              <a:buClrTx/>
              <a:buSzTx/>
              <a:buFontTx/>
              <a:buNone/>
              <a:tabLst/>
              <a:defRPr>
                <a:solidFill>
                  <a:srgbClr val="2F3EEA"/>
                </a:solidFill>
                <a:uFill>
                  <a:solidFill>
                    <a:srgbClr val="2F3EEA"/>
                  </a:solidFill>
                </a:uFill>
              </a:defRPr>
            </a:pPr>
            <a:r>
              <a:rPr kumimoji="0" sz="1600" b="0" i="0" u="sng" strike="noStrike" kern="1200" cap="none" spc="0" normalizeH="0" baseline="0" noProof="0">
                <a:ln>
                  <a:noFill/>
                </a:ln>
                <a:solidFill>
                  <a:srgbClr val="2F3EEA"/>
                </a:solidFill>
                <a:effectLst/>
                <a:uLnTx/>
                <a:uFill>
                  <a:solidFill>
                    <a:srgbClr val="2F3EEA"/>
                  </a:solidFill>
                </a:uFill>
                <a:latin typeface="Verdana" pitchFamily="34" charset="0"/>
                <a:ea typeface="ＭＳ Ｐゴシック" pitchFamily="-80" charset="-128"/>
                <a:cs typeface="+mn-cs"/>
                <a:hlinkClick r:id="" action="ppaction://noaction"/>
              </a:rPr>
              <a:t>https://thebullshitmachines.com/lesson-11-transforming-education/index.html</a:t>
            </a:r>
          </a:p>
        </p:txBody>
      </p:sp>
      <p:sp>
        <p:nvSpPr>
          <p:cNvPr id="2" name="Rectangle 1">
            <a:extLst>
              <a:ext uri="{FF2B5EF4-FFF2-40B4-BE49-F238E27FC236}">
                <a16:creationId xmlns:a16="http://schemas.microsoft.com/office/drawing/2014/main" id="{8E37C25A-A1B9-C407-B0C4-18A50D1E17A0}"/>
              </a:ext>
            </a:extLst>
          </p:cNvPr>
          <p:cNvSpPr/>
          <p:nvPr/>
        </p:nvSpPr>
        <p:spPr bwMode="auto">
          <a:xfrm rot="2700000">
            <a:off x="9211270" y="588095"/>
            <a:ext cx="4032448" cy="504056"/>
          </a:xfrm>
          <a:prstGeom prst="rect">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pitchFamily="-80" charset="-128"/>
                <a:cs typeface="+mn-cs"/>
              </a:rPr>
              <a:t>The Challenge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C97BF3-0275-B428-A008-4247957A7163}"/>
              </a:ext>
            </a:extLst>
          </p:cNvPr>
          <p:cNvSpPr>
            <a:spLocks noGrp="1"/>
          </p:cNvSpPr>
          <p:nvPr>
            <p:ph type="title"/>
          </p:nvPr>
        </p:nvSpPr>
        <p:spPr>
          <a:xfrm>
            <a:off x="838622" y="-459432"/>
            <a:ext cx="9312374" cy="972716"/>
          </a:xfrm>
        </p:spPr>
        <p:txBody>
          <a:bodyPr/>
          <a:lstStyle/>
          <a:p>
            <a:r>
              <a:rPr lang="da-DK" dirty="0" err="1"/>
              <a:t>Pt</a:t>
            </a:r>
            <a:r>
              <a:rPr lang="da-DK" dirty="0"/>
              <a:t> 15 eksamensformer </a:t>
            </a:r>
          </a:p>
        </p:txBody>
      </p:sp>
      <p:sp>
        <p:nvSpPr>
          <p:cNvPr id="4" name="Pladsholder til slidenummer 3">
            <a:extLst>
              <a:ext uri="{FF2B5EF4-FFF2-40B4-BE49-F238E27FC236}">
                <a16:creationId xmlns:a16="http://schemas.microsoft.com/office/drawing/2014/main" id="{D7E535AE-FCC9-3FFB-4306-EF669133A185}"/>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19</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5" name="Pladsholder til indhold 4">
            <a:extLst>
              <a:ext uri="{FF2B5EF4-FFF2-40B4-BE49-F238E27FC236}">
                <a16:creationId xmlns:a16="http://schemas.microsoft.com/office/drawing/2014/main" id="{3A6E1AEA-6078-72AA-F911-9A902BE15817}"/>
              </a:ext>
            </a:extLst>
          </p:cNvPr>
          <p:cNvPicPr>
            <a:picLocks noGrp="1" noChangeAspect="1"/>
          </p:cNvPicPr>
          <p:nvPr>
            <p:ph idx="1"/>
          </p:nvPr>
        </p:nvPicPr>
        <p:blipFill>
          <a:blip r:embed="rId2"/>
          <a:stretch>
            <a:fillRect/>
          </a:stretch>
        </p:blipFill>
        <p:spPr>
          <a:xfrm>
            <a:off x="910630" y="564264"/>
            <a:ext cx="4300642" cy="5889072"/>
          </a:xfrm>
          <a:prstGeom prst="rect">
            <a:avLst/>
          </a:prstGeom>
        </p:spPr>
      </p:pic>
      <p:sp>
        <p:nvSpPr>
          <p:cNvPr id="7" name="Tekstfelt 6">
            <a:extLst>
              <a:ext uri="{FF2B5EF4-FFF2-40B4-BE49-F238E27FC236}">
                <a16:creationId xmlns:a16="http://schemas.microsoft.com/office/drawing/2014/main" id="{4AFE7B4F-568D-0A71-F45F-D1B5845F71F9}"/>
              </a:ext>
            </a:extLst>
          </p:cNvPr>
          <p:cNvSpPr txBox="1"/>
          <p:nvPr/>
        </p:nvSpPr>
        <p:spPr>
          <a:xfrm>
            <a:off x="5704563" y="164628"/>
            <a:ext cx="6181887" cy="707886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rPr>
              <a:t>Eksamensbekendtgørelsen:</a:t>
            </a:r>
            <a:br>
              <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rPr>
            </a:br>
            <a:r>
              <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rPr>
              <a:t> 4 former for </a:t>
            </a:r>
            <a:r>
              <a:rPr kumimoji="0" lang="da-DK" sz="2000" b="1" i="0" u="none" strike="noStrike" kern="1200" cap="none" spc="0" normalizeH="0" baseline="0" noProof="0" dirty="0" err="1">
                <a:ln>
                  <a:noFill/>
                </a:ln>
                <a:solidFill>
                  <a:srgbClr val="000000"/>
                </a:solidFill>
                <a:effectLst/>
                <a:uLnTx/>
                <a:uFillTx/>
                <a:latin typeface="Arial"/>
                <a:ea typeface="ＭＳ Ｐゴシック" pitchFamily="-80" charset="-128"/>
                <a:cs typeface="+mn-cs"/>
              </a:rPr>
              <a:t>udprøvning</a:t>
            </a:r>
            <a:endPar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0" marR="0" lvl="0" indent="0" algn="l" defTabSz="914400" rtl="0" eaLnBrk="1" fontAlgn="base" latinLnBrk="0" hangingPunct="1">
              <a:lnSpc>
                <a:spcPct val="100000"/>
              </a:lnSpc>
              <a:spcBef>
                <a:spcPts val="432"/>
              </a:spcBef>
              <a:spcAft>
                <a:spcPct val="0"/>
              </a:spcAft>
              <a:buClrTx/>
              <a:buSzTx/>
              <a:buFontTx/>
              <a:buNone/>
              <a:tabLst/>
              <a:defRPr/>
            </a:pP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285750" marR="0" lvl="0" indent="-285750" algn="l" defTabSz="914400" rtl="0" eaLnBrk="1" fontAlgn="base" latinLnBrk="0" hangingPunct="1">
              <a:lnSpc>
                <a:spcPct val="100000"/>
              </a:lnSpc>
              <a:spcBef>
                <a:spcPts val="432"/>
              </a:spcBef>
              <a:spcAft>
                <a:spcPct val="0"/>
              </a:spcAft>
              <a:buClrTx/>
              <a:buSzTx/>
              <a:buFontTx/>
              <a:buChar char="-"/>
              <a:tabLst/>
              <a:defRPr/>
            </a:pPr>
            <a:r>
              <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rPr>
              <a:t>Løbende prøve</a:t>
            </a:r>
            <a:r>
              <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rPr>
              <a:t>: Indgår som en integreret del af undervisningen</a:t>
            </a:r>
          </a:p>
          <a:p>
            <a:pPr marL="285750" marR="0" lvl="0" indent="-285750" algn="l" defTabSz="914400" rtl="0" eaLnBrk="1" fontAlgn="base" latinLnBrk="0" hangingPunct="1">
              <a:lnSpc>
                <a:spcPct val="100000"/>
              </a:lnSpc>
              <a:spcBef>
                <a:spcPts val="432"/>
              </a:spcBef>
              <a:spcAft>
                <a:spcPct val="0"/>
              </a:spcAft>
              <a:buClrTx/>
              <a:buSzTx/>
              <a:buFontTx/>
              <a:buChar char="-"/>
              <a:tabLst/>
              <a:defRPr/>
            </a:pPr>
            <a:endPar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285750" marR="0" lvl="0" indent="-285750" algn="l" defTabSz="914400" rtl="0" eaLnBrk="1" fontAlgn="base" latinLnBrk="0" hangingPunct="1">
              <a:lnSpc>
                <a:spcPct val="100000"/>
              </a:lnSpc>
              <a:spcBef>
                <a:spcPts val="432"/>
              </a:spcBef>
              <a:spcAft>
                <a:spcPct val="0"/>
              </a:spcAft>
              <a:buClrTx/>
              <a:buSzTx/>
              <a:buFontTx/>
              <a:buChar char="-"/>
              <a:tabLst/>
              <a:defRPr/>
            </a:pPr>
            <a:r>
              <a:rPr kumimoji="0" lang="da-DK" sz="2000" b="1"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Delprøve</a:t>
            </a:r>
            <a:r>
              <a:rPr kumimoji="0" lang="da-DK" sz="20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 Omfatter en del af kursets undervisningsforløb, hvor hvert identificeret undervisningsforløb afsluttes med en prøve. Efter den sidste delprøve beregnes en samlet karakter</a:t>
            </a:r>
          </a:p>
          <a:p>
            <a:pPr marL="285750" marR="0" lvl="0" indent="-285750" algn="l" defTabSz="914400" rtl="0" eaLnBrk="1" fontAlgn="base" latinLnBrk="0" hangingPunct="1">
              <a:lnSpc>
                <a:spcPct val="100000"/>
              </a:lnSpc>
              <a:spcBef>
                <a:spcPts val="432"/>
              </a:spcBef>
              <a:spcAft>
                <a:spcPct val="0"/>
              </a:spcAft>
              <a:buClrTx/>
              <a:buSzTx/>
              <a:buFontTx/>
              <a:buChar char="-"/>
              <a:tabLst/>
              <a:defRPr/>
            </a:pPr>
            <a:endParaRPr kumimoji="0" lang="da-DK" sz="20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a:p>
            <a:pPr marL="285750" marR="0" lvl="0" indent="-285750" algn="l" defTabSz="914400" rtl="0" eaLnBrk="1" fontAlgn="base" latinLnBrk="0" hangingPunct="1">
              <a:lnSpc>
                <a:spcPct val="100000"/>
              </a:lnSpc>
              <a:spcBef>
                <a:spcPts val="432"/>
              </a:spcBef>
              <a:spcAft>
                <a:spcPct val="0"/>
              </a:spcAft>
              <a:buClrTx/>
              <a:buSzTx/>
              <a:buFontTx/>
              <a:buChar char="-"/>
              <a:tabLst/>
              <a:defRPr/>
            </a:pPr>
            <a:r>
              <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rPr>
              <a:t>Fageksamen</a:t>
            </a:r>
            <a:r>
              <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rPr>
              <a:t>: Afholdes efter at undervisning mv. er gennemført</a:t>
            </a:r>
          </a:p>
          <a:p>
            <a:pPr marL="285750" marR="0" lvl="0" indent="-285750" algn="l" defTabSz="914400" rtl="0" eaLnBrk="1" fontAlgn="base" latinLnBrk="0" hangingPunct="1">
              <a:lnSpc>
                <a:spcPct val="100000"/>
              </a:lnSpc>
              <a:spcBef>
                <a:spcPts val="432"/>
              </a:spcBef>
              <a:spcAft>
                <a:spcPct val="0"/>
              </a:spcAft>
              <a:buClrTx/>
              <a:buSzTx/>
              <a:buFontTx/>
              <a:buChar char="-"/>
              <a:tabLst/>
              <a:defRPr/>
            </a:pP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285750" marR="0" lvl="0" indent="-285750" algn="l" defTabSz="914400" rtl="0" eaLnBrk="1" fontAlgn="base" latinLnBrk="0" hangingPunct="1">
              <a:lnSpc>
                <a:spcPct val="100000"/>
              </a:lnSpc>
              <a:spcBef>
                <a:spcPts val="432"/>
              </a:spcBef>
              <a:spcAft>
                <a:spcPct val="0"/>
              </a:spcAft>
              <a:buClrTx/>
              <a:buSzTx/>
              <a:buFontTx/>
              <a:buChar char="-"/>
              <a:tabLst/>
              <a:defRPr/>
            </a:pPr>
            <a:r>
              <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rPr>
              <a:t>Afsluttende eksamen</a:t>
            </a:r>
            <a:r>
              <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rPr>
              <a:t> afslutter uddannelsen (bachelorprojekt, afgangsprojekt, speciale)</a:t>
            </a:r>
          </a:p>
          <a:p>
            <a:pPr marL="285750" marR="0" lvl="0" indent="-285750" algn="l" defTabSz="914400" rtl="0" eaLnBrk="1" fontAlgn="base" latinLnBrk="0" hangingPunct="1">
              <a:lnSpc>
                <a:spcPct val="100000"/>
              </a:lnSpc>
              <a:spcBef>
                <a:spcPts val="432"/>
              </a:spcBef>
              <a:spcAft>
                <a:spcPct val="0"/>
              </a:spcAft>
              <a:buClrTx/>
              <a:buSzTx/>
              <a:buFontTx/>
              <a:buChar char="-"/>
              <a:tabLst/>
              <a:defRPr/>
            </a:pP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285750" marR="0" lvl="0" indent="-285750" algn="l" defTabSz="914400" rtl="0" eaLnBrk="1" fontAlgn="base" latinLnBrk="0" hangingPunct="1">
              <a:lnSpc>
                <a:spcPct val="100000"/>
              </a:lnSpc>
              <a:spcBef>
                <a:spcPts val="432"/>
              </a:spcBef>
              <a:spcAft>
                <a:spcPct val="0"/>
              </a:spcAft>
              <a:buClrTx/>
              <a:buSzTx/>
              <a:buFontTx/>
              <a:buChar char="-"/>
              <a:tabLst/>
              <a:defRPr/>
            </a:pPr>
            <a:r>
              <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rPr>
              <a:t>Krav om </a:t>
            </a:r>
            <a:r>
              <a:rPr kumimoji="0" lang="da-DK" sz="2000" b="1" i="0" u="none" strike="noStrike" kern="1200" cap="none" spc="0" normalizeH="0" baseline="0" noProof="0" dirty="0">
                <a:ln>
                  <a:noFill/>
                </a:ln>
                <a:solidFill>
                  <a:srgbClr val="000000"/>
                </a:solidFill>
                <a:effectLst/>
                <a:uLnTx/>
                <a:uFillTx/>
                <a:latin typeface="Arial"/>
                <a:ea typeface="ＭＳ Ｐゴシック" pitchFamily="-80" charset="-128"/>
                <a:cs typeface="+mn-cs"/>
              </a:rPr>
              <a:t>variation i eksamensformer</a:t>
            </a:r>
          </a:p>
          <a:p>
            <a:pPr marL="285750" marR="0" lvl="0" indent="-285750" algn="l" defTabSz="914400" rtl="0" eaLnBrk="1" fontAlgn="base" latinLnBrk="0" hangingPunct="1">
              <a:lnSpc>
                <a:spcPct val="100000"/>
              </a:lnSpc>
              <a:spcBef>
                <a:spcPts val="432"/>
              </a:spcBef>
              <a:spcAft>
                <a:spcPct val="0"/>
              </a:spcAft>
              <a:buClrTx/>
              <a:buSzTx/>
              <a:buFontTx/>
              <a:buChar char="-"/>
              <a:tabLst/>
              <a:defRPr/>
            </a:pP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0" marR="0" lvl="0" indent="0" algn="l" defTabSz="914400" rtl="0" eaLnBrk="1" fontAlgn="base" latinLnBrk="0" hangingPunct="1">
              <a:lnSpc>
                <a:spcPct val="100000"/>
              </a:lnSpc>
              <a:spcBef>
                <a:spcPts val="432"/>
              </a:spcBef>
              <a:spcAft>
                <a:spcPct val="0"/>
              </a:spcAft>
              <a:buClrTx/>
              <a:buSzTx/>
              <a:buFontTx/>
              <a:buNone/>
              <a:tabLst/>
              <a:defRPr/>
            </a:pP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p:txBody>
      </p:sp>
      <p:sp>
        <p:nvSpPr>
          <p:cNvPr id="3" name="Rectangle 2">
            <a:extLst>
              <a:ext uri="{FF2B5EF4-FFF2-40B4-BE49-F238E27FC236}">
                <a16:creationId xmlns:a16="http://schemas.microsoft.com/office/drawing/2014/main" id="{6C696AC2-2BF2-EA3C-F806-11A713764974}"/>
              </a:ext>
            </a:extLst>
          </p:cNvPr>
          <p:cNvSpPr/>
          <p:nvPr/>
        </p:nvSpPr>
        <p:spPr bwMode="auto">
          <a:xfrm rot="2700000">
            <a:off x="9211270" y="588095"/>
            <a:ext cx="4032448" cy="504056"/>
          </a:xfrm>
          <a:prstGeom prst="rect">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pitchFamily="-80" charset="-128"/>
                <a:cs typeface="+mn-cs"/>
              </a:rPr>
              <a:t>The Background</a:t>
            </a:r>
          </a:p>
        </p:txBody>
      </p:sp>
    </p:spTree>
    <p:extLst>
      <p:ext uri="{BB962C8B-B14F-4D97-AF65-F5344CB8AC3E}">
        <p14:creationId xmlns:p14="http://schemas.microsoft.com/office/powerpoint/2010/main" val="276305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53CF6-088F-993C-83F3-16E8B241606B}"/>
              </a:ext>
            </a:extLst>
          </p:cNvPr>
          <p:cNvSpPr>
            <a:spLocks noGrp="1"/>
          </p:cNvSpPr>
          <p:nvPr>
            <p:ph type="title"/>
          </p:nvPr>
        </p:nvSpPr>
        <p:spPr>
          <a:xfrm>
            <a:off x="1774726" y="426127"/>
            <a:ext cx="9312374" cy="972716"/>
          </a:xfrm>
        </p:spPr>
        <p:txBody>
          <a:bodyPr wrap="square" anchor="b">
            <a:normAutofit/>
          </a:bodyPr>
          <a:lstStyle/>
          <a:p>
            <a:r>
              <a:rPr lang="da-DK" dirty="0"/>
              <a:t>CUU den 1. december 2025</a:t>
            </a:r>
          </a:p>
        </p:txBody>
      </p:sp>
      <p:sp>
        <p:nvSpPr>
          <p:cNvPr id="3" name="Content Placeholder 2">
            <a:extLst>
              <a:ext uri="{FF2B5EF4-FFF2-40B4-BE49-F238E27FC236}">
                <a16:creationId xmlns:a16="http://schemas.microsoft.com/office/drawing/2014/main" id="{0812F6E0-7F7B-6812-B7FA-7502CAC33266}"/>
              </a:ext>
            </a:extLst>
          </p:cNvPr>
          <p:cNvSpPr>
            <a:spLocks noGrp="1"/>
          </p:cNvSpPr>
          <p:nvPr>
            <p:ph sz="half" idx="1"/>
          </p:nvPr>
        </p:nvSpPr>
        <p:spPr>
          <a:xfrm>
            <a:off x="1774726" y="1994400"/>
            <a:ext cx="5120000" cy="4546800"/>
          </a:xfrm>
        </p:spPr>
        <p:txBody>
          <a:bodyPr wrap="square" anchor="t">
            <a:normAutofit/>
          </a:bodyPr>
          <a:lstStyle/>
          <a:p>
            <a:pPr marL="0" lvl="0" indent="0">
              <a:spcBef>
                <a:spcPts val="500"/>
              </a:spcBef>
              <a:spcAft>
                <a:spcPts val="0"/>
              </a:spcAft>
              <a:buNone/>
            </a:pPr>
            <a:r>
              <a:rPr lang="da-DK" b="1" spc="-10" dirty="0">
                <a:effectLst/>
              </a:rPr>
              <a:t>DAGSORDEN</a:t>
            </a:r>
          </a:p>
          <a:p>
            <a:pPr marL="0" lvl="0" indent="0">
              <a:spcBef>
                <a:spcPts val="500"/>
              </a:spcBef>
              <a:spcAft>
                <a:spcPts val="0"/>
              </a:spcAft>
              <a:buNone/>
            </a:pPr>
            <a:endParaRPr lang="da-DK" b="1" spc="-10" dirty="0">
              <a:effectLst/>
            </a:endParaRPr>
          </a:p>
          <a:p>
            <a:pPr marL="342900" lvl="0" indent="-342900">
              <a:spcBef>
                <a:spcPts val="500"/>
              </a:spcBef>
              <a:spcAft>
                <a:spcPts val="0"/>
              </a:spcAft>
              <a:buFont typeface="+mj-lt"/>
              <a:buAutoNum type="arabicPeriod"/>
            </a:pPr>
            <a:r>
              <a:rPr lang="da-DK" b="1" spc="-10" dirty="0">
                <a:effectLst/>
              </a:rPr>
              <a:t>Velkommen og siden sidst</a:t>
            </a:r>
            <a:br>
              <a:rPr lang="da-DK" b="1" spc="-10" dirty="0">
                <a:effectLst/>
              </a:rPr>
            </a:br>
            <a:endParaRPr lang="da-DK" b="1" spc="-10" dirty="0">
              <a:effectLst/>
            </a:endParaRPr>
          </a:p>
          <a:p>
            <a:pPr marL="342900" lvl="0" indent="-342900">
              <a:spcBef>
                <a:spcPts val="500"/>
              </a:spcBef>
              <a:spcAft>
                <a:spcPts val="0"/>
              </a:spcAft>
              <a:buFont typeface="+mj-lt"/>
              <a:buAutoNum type="arabicPeriod"/>
            </a:pPr>
            <a:r>
              <a:rPr lang="da-DK" b="1" spc="-10" dirty="0">
                <a:effectLst/>
              </a:rPr>
              <a:t>Midtvejsevaluering af uddannelsesprocessen på DTU</a:t>
            </a:r>
          </a:p>
          <a:p>
            <a:pPr marL="342900" lvl="0" indent="-342900">
              <a:spcBef>
                <a:spcPts val="500"/>
              </a:spcBef>
              <a:spcAft>
                <a:spcPts val="0"/>
              </a:spcAft>
              <a:buFont typeface="+mj-lt"/>
              <a:buAutoNum type="arabicPeriod"/>
            </a:pPr>
            <a:endParaRPr lang="da-DK" sz="1200" b="1" i="1" spc="-10" dirty="0"/>
          </a:p>
          <a:p>
            <a:pPr marL="0" lvl="0" indent="0">
              <a:spcBef>
                <a:spcPts val="500"/>
              </a:spcBef>
              <a:spcAft>
                <a:spcPts val="0"/>
              </a:spcAft>
              <a:buNone/>
            </a:pPr>
            <a:r>
              <a:rPr lang="da-DK" i="1" spc="-10" dirty="0"/>
              <a:t>PAUSE</a:t>
            </a:r>
            <a:br>
              <a:rPr lang="da-DK" sz="1200" i="1" spc="-10" dirty="0"/>
            </a:br>
            <a:endParaRPr lang="da-DK" sz="1200" i="1" spc="-10" dirty="0"/>
          </a:p>
          <a:p>
            <a:pPr marL="0" lvl="0" indent="0">
              <a:spcBef>
                <a:spcPts val="500"/>
              </a:spcBef>
              <a:spcAft>
                <a:spcPts val="0"/>
              </a:spcAft>
              <a:buNone/>
            </a:pPr>
            <a:r>
              <a:rPr lang="da-DK" b="1" spc="-10" dirty="0">
                <a:effectLst/>
              </a:rPr>
              <a:t>3. Nye eksamensformer på DTU</a:t>
            </a:r>
            <a:r>
              <a:rPr lang="da-DK" b="1" spc="-10" dirty="0"/>
              <a:t>, drøftelse</a:t>
            </a:r>
            <a:br>
              <a:rPr lang="da-DK" b="1" spc="-10" dirty="0">
                <a:effectLst/>
              </a:rPr>
            </a:br>
            <a:endParaRPr lang="da-DK" b="1" spc="-10" dirty="0">
              <a:effectLst/>
            </a:endParaRPr>
          </a:p>
          <a:p>
            <a:pPr marL="0" lvl="0" indent="0">
              <a:spcBef>
                <a:spcPts val="500"/>
              </a:spcBef>
              <a:spcAft>
                <a:spcPts val="0"/>
              </a:spcAft>
              <a:buNone/>
            </a:pPr>
            <a:r>
              <a:rPr lang="da-DK" b="1" spc="-10" dirty="0">
                <a:effectLst/>
              </a:rPr>
              <a:t>5. Eventuelt og næste møde</a:t>
            </a:r>
            <a:br>
              <a:rPr lang="da-DK" b="1" spc="-10" dirty="0">
                <a:effectLst/>
              </a:rPr>
            </a:br>
            <a:endParaRPr lang="da-DK" b="1" spc="-10" dirty="0">
              <a:effectLst/>
            </a:endParaRPr>
          </a:p>
          <a:p>
            <a:pPr marL="0" lvl="0" indent="0">
              <a:spcBef>
                <a:spcPts val="500"/>
              </a:spcBef>
              <a:spcAft>
                <a:spcPts val="0"/>
              </a:spcAft>
              <a:buNone/>
            </a:pPr>
            <a:r>
              <a:rPr lang="da-DK" b="1" spc="-10" dirty="0">
                <a:effectLst/>
              </a:rPr>
              <a:t>6. Meddelelser</a:t>
            </a:r>
            <a:endParaRPr lang="da-DK" dirty="0">
              <a:effectLst/>
            </a:endParaRPr>
          </a:p>
          <a:p>
            <a:pPr marL="0" indent="0">
              <a:buNone/>
            </a:pPr>
            <a:endParaRPr lang="da-DK" dirty="0"/>
          </a:p>
        </p:txBody>
      </p:sp>
      <p:pic>
        <p:nvPicPr>
          <p:cNvPr id="6" name="Picture 5">
            <a:extLst>
              <a:ext uri="{FF2B5EF4-FFF2-40B4-BE49-F238E27FC236}">
                <a16:creationId xmlns:a16="http://schemas.microsoft.com/office/drawing/2014/main" id="{EB3617AF-B960-0FF0-1F08-96E637D1FF5E}"/>
              </a:ext>
            </a:extLst>
          </p:cNvPr>
          <p:cNvPicPr>
            <a:picLocks noChangeAspect="1"/>
          </p:cNvPicPr>
          <p:nvPr/>
        </p:nvPicPr>
        <p:blipFill>
          <a:blip r:embed="rId2"/>
          <a:srcRect l="18736" r="20172" b="1"/>
          <a:stretch/>
        </p:blipFill>
        <p:spPr>
          <a:xfrm>
            <a:off x="7474553" y="1614380"/>
            <a:ext cx="4464497" cy="4546800"/>
          </a:xfrm>
          <a:prstGeom prst="rect">
            <a:avLst/>
          </a:prstGeom>
          <a:noFill/>
        </p:spPr>
      </p:pic>
      <p:sp>
        <p:nvSpPr>
          <p:cNvPr id="4" name="Slide Number Placeholder 3">
            <a:extLst>
              <a:ext uri="{FF2B5EF4-FFF2-40B4-BE49-F238E27FC236}">
                <a16:creationId xmlns:a16="http://schemas.microsoft.com/office/drawing/2014/main" id="{0CFAFC3F-95F4-012F-DF92-238CD65A953C}"/>
              </a:ext>
            </a:extLst>
          </p:cNvPr>
          <p:cNvSpPr>
            <a:spLocks noGrp="1"/>
          </p:cNvSpPr>
          <p:nvPr>
            <p:ph type="sldNum" sz="quarter" idx="11"/>
          </p:nvPr>
        </p:nvSpPr>
        <p:spPr>
          <a:xfrm>
            <a:off x="11506450" y="6541200"/>
            <a:ext cx="432600" cy="316800"/>
          </a:xfrm>
        </p:spPr>
        <p:txBody>
          <a:bodyPr anchor="ctr">
            <a:norm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2018370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Forenklet overblik over eksamensformer"/>
          <p:cNvSpPr txBox="1">
            <a:spLocks noGrp="1"/>
          </p:cNvSpPr>
          <p:nvPr>
            <p:ph type="title"/>
          </p:nvPr>
        </p:nvSpPr>
        <p:spPr>
          <a:prstGeom prst="rect">
            <a:avLst/>
          </a:prstGeom>
        </p:spPr>
        <p:txBody>
          <a:bodyPr/>
          <a:lstStyle/>
          <a:p>
            <a:r>
              <a:t>Forenklet overblik over eksamensformer</a:t>
            </a:r>
          </a:p>
        </p:txBody>
      </p:sp>
      <p:sp>
        <p:nvSpPr>
          <p:cNvPr id="154" name="Slide Number"/>
          <p:cNvSpPr txBox="1">
            <a:spLocks noGrp="1"/>
          </p:cNvSpPr>
          <p:nvPr>
            <p:ph type="sldNum" sz="quarter" idx="2"/>
          </p:nvPr>
        </p:nvSpPr>
        <p:spPr>
          <a:xfrm>
            <a:off x="11506450" y="6636099"/>
            <a:ext cx="12700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Tx/>
              <a:buSzTx/>
              <a:buFontTx/>
              <a:buNone/>
              <a:tabLst/>
              <a:defRPr kumimoji="0" sz="700" b="1" i="0" u="none" strike="noStrike" cap="none" spc="0" normalizeH="0" baseline="0">
                <a:ln>
                  <a:noFill/>
                </a:ln>
                <a:solidFill>
                  <a:srgbClr val="FFFFFF"/>
                </a:solidFill>
                <a:effectLst/>
                <a:uFillTx/>
                <a:latin typeface="+mn-lt"/>
                <a:ea typeface="+mn-ea"/>
                <a:cs typeface="+mn-cs"/>
                <a:sym typeface="Arial"/>
              </a:defRPr>
            </a:lvl1pPr>
            <a:lvl2pPr marL="0" marR="0" indent="4572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lvl9pPr>
          </a:lstStyle>
          <a:p>
            <a:pPr marL="0" marR="0" lvl="0" indent="0" algn="l" defTabSz="914400" rtl="0" eaLnBrk="1" fontAlgn="auto" latinLnBrk="0" hangingPunct="0">
              <a:lnSpc>
                <a:spcPct val="100000"/>
              </a:lnSpc>
              <a:spcBef>
                <a:spcPts val="400"/>
              </a:spcBef>
              <a:spcAft>
                <a:spcPts val="0"/>
              </a:spcAft>
              <a:buClrTx/>
              <a:buSzTx/>
              <a:buFontTx/>
              <a:buNone/>
              <a:tabLst/>
              <a:defRPr/>
            </a:pPr>
            <a:fld id="{86CB4B4D-7CA3-9044-876B-883B54F8677D}" type="slidenum">
              <a:rPr kumimoji="0" lang="da-DK" sz="700" b="1" i="0" u="none" strike="noStrike" kern="1200" cap="none" spc="0" normalizeH="0" baseline="0" noProof="0" smtClean="0">
                <a:ln>
                  <a:noFill/>
                </a:ln>
                <a:solidFill>
                  <a:srgbClr val="FFFFFF"/>
                </a:solidFill>
                <a:effectLst/>
                <a:uLnTx/>
                <a:uFillTx/>
                <a:latin typeface="Arial"/>
                <a:ea typeface="+mn-ea"/>
                <a:cs typeface="+mn-cs"/>
                <a:sym typeface="Arial"/>
              </a:rPr>
              <a:pPr marL="0" marR="0" lvl="0" indent="0" algn="l" defTabSz="914400" rtl="0" eaLnBrk="1" fontAlgn="auto" latinLnBrk="0" hangingPunct="0">
                <a:lnSpc>
                  <a:spcPct val="100000"/>
                </a:lnSpc>
                <a:spcBef>
                  <a:spcPts val="400"/>
                </a:spcBef>
                <a:spcAft>
                  <a:spcPts val="0"/>
                </a:spcAft>
                <a:buClrTx/>
                <a:buSzTx/>
                <a:buFontTx/>
                <a:buNone/>
                <a:tabLst/>
                <a:defRPr/>
              </a:pPr>
              <a:t>20</a:t>
            </a:fld>
            <a:endParaRPr kumimoji="0" sz="700" b="1"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2" name="Billede 1">
            <a:extLst>
              <a:ext uri="{FF2B5EF4-FFF2-40B4-BE49-F238E27FC236}">
                <a16:creationId xmlns:a16="http://schemas.microsoft.com/office/drawing/2014/main" id="{E5E0D14B-74C0-27BE-7305-BD2F6600A6CD}"/>
              </a:ext>
            </a:extLst>
          </p:cNvPr>
          <p:cNvPicPr>
            <a:picLocks noChangeAspect="1"/>
          </p:cNvPicPr>
          <p:nvPr/>
        </p:nvPicPr>
        <p:blipFill>
          <a:blip r:embed="rId2"/>
          <a:stretch>
            <a:fillRect/>
          </a:stretch>
        </p:blipFill>
        <p:spPr>
          <a:xfrm>
            <a:off x="906520" y="1844825"/>
            <a:ext cx="10388484" cy="42858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5557" y="1024524"/>
            <a:ext cx="12179301" cy="4808952"/>
          </a:xfrm>
          <a:prstGeom prst="rect">
            <a:avLst/>
          </a:prstGeom>
          <a:ln w="12700">
            <a:miter lim="400000"/>
          </a:ln>
        </p:spPr>
      </p:pic>
      <p:grpSp>
        <p:nvGrpSpPr>
          <p:cNvPr id="160" name="Rectangle 1"/>
          <p:cNvGrpSpPr/>
          <p:nvPr/>
        </p:nvGrpSpPr>
        <p:grpSpPr>
          <a:xfrm>
            <a:off x="10981022" y="-1176102"/>
            <a:ext cx="504057" cy="4032452"/>
            <a:chOff x="1351868" y="-412328"/>
            <a:chExt cx="504057" cy="4032449"/>
          </a:xfrm>
        </p:grpSpPr>
        <p:sp>
          <p:nvSpPr>
            <p:cNvPr id="158" name="Rectangle"/>
            <p:cNvSpPr/>
            <p:nvPr/>
          </p:nvSpPr>
          <p:spPr>
            <a:xfrm rot="2700000">
              <a:off x="-412328" y="1351868"/>
              <a:ext cx="4032449" cy="504057"/>
            </a:xfrm>
            <a:prstGeom prst="rect">
              <a:avLst/>
            </a:prstGeom>
            <a:solidFill>
              <a:schemeClr val="accent1"/>
            </a:solidFill>
            <a:ln w="9525" cap="flat">
              <a:solidFill>
                <a:schemeClr val="accent1"/>
              </a:solidFill>
              <a:prstDash val="solid"/>
              <a:miter lim="800000"/>
            </a:ln>
            <a:effectLst/>
          </p:spPr>
          <p:txBody>
            <a:bodyPr wrap="square" lIns="46799" tIns="46799" rIns="46799" bIns="46799" numCol="1" anchor="ctr">
              <a:noAutofit/>
            </a:bodyPr>
            <a:lstStyle/>
            <a:p>
              <a:pPr marL="0" marR="0" lvl="0" indent="0" algn="ctr" defTabSz="914400" rtl="0" eaLnBrk="1" fontAlgn="base" latinLnBrk="0" hangingPunct="1">
                <a:lnSpc>
                  <a:spcPct val="100000"/>
                </a:lnSpc>
                <a:spcBef>
                  <a:spcPts val="400"/>
                </a:spcBef>
                <a:spcAft>
                  <a:spcPct val="0"/>
                </a:spcAft>
                <a:buClrTx/>
                <a:buSzTx/>
                <a:buFontTx/>
                <a:buNone/>
                <a:tabLst/>
                <a:defRPr sz="2000" b="1">
                  <a:solidFill>
                    <a:srgbClr val="FFFFFF"/>
                  </a:solidFill>
                </a:defRPr>
              </a:pPr>
              <a:endParaRPr kumimoji="0" sz="20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endParaRPr>
            </a:p>
          </p:txBody>
        </p:sp>
        <p:sp>
          <p:nvSpPr>
            <p:cNvPr id="159" name="Current Status"/>
            <p:cNvSpPr txBox="1"/>
            <p:nvPr/>
          </p:nvSpPr>
          <p:spPr>
            <a:xfrm rot="2700000">
              <a:off x="-364366" y="1402752"/>
              <a:ext cx="3936524" cy="4022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spcBef>
                  <a:spcPts val="400"/>
                </a:spcBef>
                <a:defRPr sz="2000" b="1">
                  <a:solidFill>
                    <a:srgbClr val="FFFFFF"/>
                  </a:solidFill>
                </a:defRPr>
              </a:lvl1pPr>
            </a:lstStyle>
            <a:p>
              <a:pPr marL="0" marR="0" lvl="0" indent="0" algn="ctr" defTabSz="914400" rtl="0" eaLnBrk="1" fontAlgn="base" latinLnBrk="0" hangingPunct="1">
                <a:lnSpc>
                  <a:spcPct val="100000"/>
                </a:lnSpc>
                <a:spcBef>
                  <a:spcPts val="400"/>
                </a:spcBef>
                <a:spcAft>
                  <a:spcPct val="0"/>
                </a:spcAft>
                <a:buClrTx/>
                <a:buSzTx/>
                <a:buFontTx/>
                <a:buNone/>
                <a:tabLst/>
                <a:defRPr/>
              </a:pPr>
              <a:r>
                <a:rPr kumimoji="0" sz="20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Current Status</a:t>
              </a:r>
            </a:p>
          </p:txBody>
        </p:sp>
      </p:grpSp>
      <p:sp>
        <p:nvSpPr>
          <p:cNvPr id="161" name="Oval"/>
          <p:cNvSpPr/>
          <p:nvPr/>
        </p:nvSpPr>
        <p:spPr>
          <a:xfrm>
            <a:off x="6065001" y="3908737"/>
            <a:ext cx="767241" cy="424107"/>
          </a:xfrm>
          <a:prstGeom prst="ellipse">
            <a:avLst/>
          </a:prstGeom>
          <a:ln w="25400">
            <a:solidFill>
              <a:schemeClr val="accent3"/>
            </a:solidFill>
          </a:ln>
        </p:spPr>
        <p:txBody>
          <a:bodyPr lIns="46799" tIns="46799" rIns="46799" bIns="46799"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62" name="Oval"/>
          <p:cNvSpPr/>
          <p:nvPr/>
        </p:nvSpPr>
        <p:spPr>
          <a:xfrm>
            <a:off x="9466229" y="3908737"/>
            <a:ext cx="767242" cy="424107"/>
          </a:xfrm>
          <a:prstGeom prst="ellipse">
            <a:avLst/>
          </a:prstGeom>
          <a:ln w="25400">
            <a:solidFill>
              <a:schemeClr val="accent3"/>
            </a:solidFill>
          </a:ln>
        </p:spPr>
        <p:txBody>
          <a:bodyPr lIns="46799" tIns="46799" rIns="46799" bIns="46799"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63" name="Oval"/>
          <p:cNvSpPr/>
          <p:nvPr/>
        </p:nvSpPr>
        <p:spPr>
          <a:xfrm>
            <a:off x="9466229" y="2421749"/>
            <a:ext cx="767242" cy="424107"/>
          </a:xfrm>
          <a:prstGeom prst="ellipse">
            <a:avLst/>
          </a:prstGeom>
          <a:ln w="25400">
            <a:solidFill>
              <a:schemeClr val="accent3"/>
            </a:solidFill>
          </a:ln>
        </p:spPr>
        <p:txBody>
          <a:bodyPr lIns="46799" tIns="46799" rIns="46799" bIns="46799"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64" name="Oval"/>
          <p:cNvSpPr/>
          <p:nvPr/>
        </p:nvSpPr>
        <p:spPr>
          <a:xfrm>
            <a:off x="6065001" y="2421749"/>
            <a:ext cx="767241" cy="424107"/>
          </a:xfrm>
          <a:prstGeom prst="ellipse">
            <a:avLst/>
          </a:prstGeom>
          <a:ln w="25400">
            <a:solidFill>
              <a:schemeClr val="accent3"/>
            </a:solidFill>
          </a:ln>
        </p:spPr>
        <p:txBody>
          <a:bodyPr lIns="46799" tIns="46799" rIns="46799" bIns="46799"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65" name="Oval"/>
          <p:cNvSpPr/>
          <p:nvPr/>
        </p:nvSpPr>
        <p:spPr>
          <a:xfrm>
            <a:off x="8348216" y="1578993"/>
            <a:ext cx="767242" cy="973383"/>
          </a:xfrm>
          <a:prstGeom prst="ellipse">
            <a:avLst/>
          </a:prstGeom>
          <a:ln w="25400">
            <a:solidFill>
              <a:schemeClr val="accent1">
                <a:lumOff val="-6000"/>
              </a:schemeClr>
            </a:solidFill>
          </a:ln>
        </p:spPr>
        <p:txBody>
          <a:bodyPr lIns="46799" tIns="46799" rIns="46799" bIns="46799"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66" name="Oval"/>
          <p:cNvSpPr/>
          <p:nvPr/>
        </p:nvSpPr>
        <p:spPr>
          <a:xfrm>
            <a:off x="6065001" y="3328940"/>
            <a:ext cx="767241" cy="424107"/>
          </a:xfrm>
          <a:prstGeom prst="ellipse">
            <a:avLst/>
          </a:prstGeom>
          <a:ln w="25400">
            <a:solidFill>
              <a:schemeClr val="accent3"/>
            </a:solidFill>
          </a:ln>
        </p:spPr>
        <p:txBody>
          <a:bodyPr lIns="46799" tIns="46799" rIns="46799" bIns="46799"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67" name="Rounded Rectangle"/>
          <p:cNvSpPr/>
          <p:nvPr/>
        </p:nvSpPr>
        <p:spPr>
          <a:xfrm>
            <a:off x="5084816" y="1638402"/>
            <a:ext cx="2787804" cy="854564"/>
          </a:xfrm>
          <a:prstGeom prst="roundRect">
            <a:avLst>
              <a:gd name="adj" fmla="val 22292"/>
            </a:avLst>
          </a:prstGeom>
          <a:ln w="25400">
            <a:solidFill>
              <a:schemeClr val="accent1">
                <a:lumOff val="-6000"/>
              </a:schemeClr>
            </a:solidFill>
            <a:custDash>
              <a:ds d="200000" sp="200000"/>
            </a:custDash>
            <a:miter lim="400000"/>
          </a:ln>
        </p:spPr>
        <p:txBody>
          <a:bodyPr lIns="46799" tIns="46799" rIns="46799" bIns="46799"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cxnSp>
        <p:nvCxnSpPr>
          <p:cNvPr id="168" name="Connection Line"/>
          <p:cNvCxnSpPr>
            <a:stCxn id="164" idx="0"/>
            <a:endCxn id="163" idx="0"/>
          </p:cNvCxnSpPr>
          <p:nvPr/>
        </p:nvCxnSpPr>
        <p:spPr>
          <a:xfrm flipV="1">
            <a:off x="6448621" y="2633802"/>
            <a:ext cx="3401231" cy="1"/>
          </a:xfrm>
          <a:prstGeom prst="straightConnector1">
            <a:avLst/>
          </a:prstGeom>
          <a:ln w="25400">
            <a:solidFill>
              <a:schemeClr val="accent3"/>
            </a:solidFill>
          </a:ln>
          <a:effectLst>
            <a:outerShdw blurRad="38100" dist="20000" dir="5400000" rotWithShape="0">
              <a:srgbClr val="000000">
                <a:alpha val="38000"/>
              </a:srgbClr>
            </a:outerShdw>
          </a:effectLst>
        </p:spPr>
      </p:cxnSp>
      <p:cxnSp>
        <p:nvCxnSpPr>
          <p:cNvPr id="169" name="Connection Line"/>
          <p:cNvCxnSpPr>
            <a:stCxn id="161" idx="0"/>
            <a:endCxn id="162" idx="0"/>
          </p:cNvCxnSpPr>
          <p:nvPr/>
        </p:nvCxnSpPr>
        <p:spPr>
          <a:xfrm>
            <a:off x="6448621" y="4120790"/>
            <a:ext cx="3401231" cy="1"/>
          </a:xfrm>
          <a:prstGeom prst="straightConnector1">
            <a:avLst/>
          </a:prstGeom>
          <a:ln w="25400">
            <a:solidFill>
              <a:schemeClr val="accent3"/>
            </a:solidFill>
          </a:ln>
          <a:effectLst>
            <a:outerShdw blurRad="38100" dist="20000" dir="5400000" rotWithShape="0">
              <a:srgbClr val="000000">
                <a:alpha val="38000"/>
              </a:srgbClr>
            </a:outerShdw>
          </a:effectLst>
        </p:spPr>
      </p:cxnSp>
      <p:cxnSp>
        <p:nvCxnSpPr>
          <p:cNvPr id="170" name="Connection Line"/>
          <p:cNvCxnSpPr>
            <a:stCxn id="164" idx="0"/>
            <a:endCxn id="166" idx="0"/>
          </p:cNvCxnSpPr>
          <p:nvPr/>
        </p:nvCxnSpPr>
        <p:spPr>
          <a:xfrm>
            <a:off x="6448621" y="2633801"/>
            <a:ext cx="1" cy="907192"/>
          </a:xfrm>
          <a:prstGeom prst="straightConnector1">
            <a:avLst/>
          </a:prstGeom>
          <a:ln w="25400">
            <a:solidFill>
              <a:schemeClr val="accent3"/>
            </a:solidFill>
          </a:ln>
          <a:effectLst>
            <a:outerShdw blurRad="38100" dist="20000" dir="5400000" rotWithShape="0">
              <a:srgbClr val="000000">
                <a:alpha val="38000"/>
              </a:srgbClr>
            </a:outerShdw>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2" descr="Picture 2"/>
          <p:cNvPicPr>
            <a:picLocks noChangeAspect="1"/>
          </p:cNvPicPr>
          <p:nvPr/>
        </p:nvPicPr>
        <p:blipFill>
          <a:blip r:embed="rId2"/>
          <a:stretch>
            <a:fillRect/>
          </a:stretch>
        </p:blipFill>
        <p:spPr>
          <a:xfrm>
            <a:off x="1720" y="836712"/>
            <a:ext cx="12220736" cy="5598212"/>
          </a:xfrm>
          <a:prstGeom prst="rect">
            <a:avLst/>
          </a:prstGeom>
          <a:ln w="12700">
            <a:miter lim="400000"/>
          </a:ln>
        </p:spPr>
      </p:pic>
      <p:grpSp>
        <p:nvGrpSpPr>
          <p:cNvPr id="175" name="Rectangle 1"/>
          <p:cNvGrpSpPr/>
          <p:nvPr/>
        </p:nvGrpSpPr>
        <p:grpSpPr>
          <a:xfrm>
            <a:off x="10981022" y="-1176102"/>
            <a:ext cx="504057" cy="4032452"/>
            <a:chOff x="1351868" y="-412328"/>
            <a:chExt cx="504057" cy="4032449"/>
          </a:xfrm>
        </p:grpSpPr>
        <p:sp>
          <p:nvSpPr>
            <p:cNvPr id="173" name="Rectangle"/>
            <p:cNvSpPr/>
            <p:nvPr/>
          </p:nvSpPr>
          <p:spPr>
            <a:xfrm rot="2700000">
              <a:off x="-412328" y="1351868"/>
              <a:ext cx="4032449" cy="504057"/>
            </a:xfrm>
            <a:prstGeom prst="rect">
              <a:avLst/>
            </a:prstGeom>
            <a:solidFill>
              <a:schemeClr val="accent1"/>
            </a:solidFill>
            <a:ln w="9525" cap="flat">
              <a:solidFill>
                <a:schemeClr val="accent1"/>
              </a:solidFill>
              <a:prstDash val="solid"/>
              <a:miter lim="800000"/>
            </a:ln>
            <a:effectLst/>
          </p:spPr>
          <p:txBody>
            <a:bodyPr wrap="square" lIns="46799" tIns="46799" rIns="46799" bIns="46799" numCol="1" anchor="ctr">
              <a:noAutofit/>
            </a:bodyPr>
            <a:lstStyle/>
            <a:p>
              <a:pPr marL="0" marR="0" lvl="0" indent="0" algn="ctr" defTabSz="914400" rtl="0" eaLnBrk="1" fontAlgn="base" latinLnBrk="0" hangingPunct="1">
                <a:lnSpc>
                  <a:spcPct val="100000"/>
                </a:lnSpc>
                <a:spcBef>
                  <a:spcPts val="400"/>
                </a:spcBef>
                <a:spcAft>
                  <a:spcPct val="0"/>
                </a:spcAft>
                <a:buClrTx/>
                <a:buSzTx/>
                <a:buFontTx/>
                <a:buNone/>
                <a:tabLst/>
                <a:defRPr sz="2000" b="1">
                  <a:solidFill>
                    <a:srgbClr val="FFFFFF"/>
                  </a:solidFill>
                </a:defRPr>
              </a:pPr>
              <a:endParaRPr kumimoji="0" sz="20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endParaRPr>
            </a:p>
          </p:txBody>
        </p:sp>
        <p:sp>
          <p:nvSpPr>
            <p:cNvPr id="174" name="Current Status"/>
            <p:cNvSpPr txBox="1"/>
            <p:nvPr/>
          </p:nvSpPr>
          <p:spPr>
            <a:xfrm rot="2700000">
              <a:off x="-364366" y="1402752"/>
              <a:ext cx="3936524" cy="4022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spcBef>
                  <a:spcPts val="400"/>
                </a:spcBef>
                <a:defRPr sz="2000" b="1">
                  <a:solidFill>
                    <a:srgbClr val="FFFFFF"/>
                  </a:solidFill>
                </a:defRPr>
              </a:lvl1pPr>
            </a:lstStyle>
            <a:p>
              <a:pPr marL="0" marR="0" lvl="0" indent="0" algn="ctr" defTabSz="914400" rtl="0" eaLnBrk="1" fontAlgn="base" latinLnBrk="0" hangingPunct="1">
                <a:lnSpc>
                  <a:spcPct val="100000"/>
                </a:lnSpc>
                <a:spcBef>
                  <a:spcPts val="400"/>
                </a:spcBef>
                <a:spcAft>
                  <a:spcPct val="0"/>
                </a:spcAft>
                <a:buClrTx/>
                <a:buSzTx/>
                <a:buFontTx/>
                <a:buNone/>
                <a:tabLst/>
                <a:defRPr/>
              </a:pPr>
              <a:r>
                <a:rPr kumimoji="0" sz="20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Current Status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Pladsholder til sidefod 4"/>
          <p:cNvSpPr txBox="1"/>
          <p:nvPr/>
        </p:nvSpPr>
        <p:spPr>
          <a:xfrm>
            <a:off x="5596356" y="6645738"/>
            <a:ext cx="5497201"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0"/>
              </a:spcBef>
              <a:defRPr sz="700">
                <a:solidFill>
                  <a:srgbClr val="FFFFFF"/>
                </a:solidFill>
              </a:defRPr>
            </a:lvl1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sz="700" b="0"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Title</a:t>
            </a:r>
          </a:p>
        </p:txBody>
      </p:sp>
      <p:sp>
        <p:nvSpPr>
          <p:cNvPr id="1296" name="Titel 1"/>
          <p:cNvSpPr txBox="1">
            <a:spLocks noGrp="1"/>
          </p:cNvSpPr>
          <p:nvPr>
            <p:ph type="title"/>
          </p:nvPr>
        </p:nvSpPr>
        <p:spPr>
          <a:xfrm>
            <a:off x="1780282" y="393173"/>
            <a:ext cx="9312375" cy="972718"/>
          </a:xfrm>
          <a:prstGeom prst="rect">
            <a:avLst/>
          </a:prstGeom>
        </p:spPr>
        <p:txBody>
          <a:bodyPr/>
          <a:lstStyle/>
          <a:p>
            <a:br>
              <a:rPr dirty="0"/>
            </a:br>
            <a:r>
              <a:rPr dirty="0"/>
              <a:t>Strategi</a:t>
            </a:r>
            <a:r>
              <a:rPr lang="da-DK" dirty="0"/>
              <a:t>ske </a:t>
            </a:r>
            <a:r>
              <a:rPr dirty="0"/>
              <a:t>option</a:t>
            </a:r>
            <a:r>
              <a:rPr lang="da-DK" dirty="0"/>
              <a:t>er </a:t>
            </a:r>
            <a:r>
              <a:rPr dirty="0"/>
              <a:t>for e</a:t>
            </a:r>
            <a:r>
              <a:rPr lang="da-DK" dirty="0" err="1"/>
              <a:t>ksamener</a:t>
            </a:r>
            <a:r>
              <a:rPr lang="da-DK" dirty="0"/>
              <a:t> i kontekst af </a:t>
            </a:r>
            <a:r>
              <a:rPr lang="da-DK" dirty="0" err="1"/>
              <a:t>GenAI</a:t>
            </a:r>
            <a:endParaRPr dirty="0"/>
          </a:p>
        </p:txBody>
      </p:sp>
      <p:sp>
        <p:nvSpPr>
          <p:cNvPr id="1297" name="Pladsholder til indhold 2"/>
          <p:cNvSpPr txBox="1">
            <a:spLocks noGrp="1"/>
          </p:cNvSpPr>
          <p:nvPr>
            <p:ph type="body" idx="1"/>
          </p:nvPr>
        </p:nvSpPr>
        <p:spPr>
          <a:xfrm>
            <a:off x="1780355" y="1706399"/>
            <a:ext cx="9312376" cy="4545581"/>
          </a:xfrm>
          <a:prstGeom prst="rect">
            <a:avLst/>
          </a:prstGeom>
        </p:spPr>
        <p:txBody>
          <a:bodyPr/>
          <a:lstStyle/>
          <a:p>
            <a:pPr marL="342900" indent="-342900">
              <a:spcBef>
                <a:spcPts val="500"/>
              </a:spcBef>
              <a:buAutoNum type="arabicPeriod"/>
              <a:defRPr sz="2400" b="1"/>
            </a:pPr>
            <a:r>
              <a:rPr lang="da-DK" dirty="0"/>
              <a:t>Afskaf </a:t>
            </a:r>
            <a:r>
              <a:rPr b="0" dirty="0"/>
              <a:t>e</a:t>
            </a:r>
            <a:r>
              <a:rPr lang="da-DK" b="0" dirty="0" err="1"/>
              <a:t>ksamen</a:t>
            </a:r>
            <a:r>
              <a:rPr b="0" dirty="0"/>
              <a:t>...</a:t>
            </a:r>
          </a:p>
          <a:p>
            <a:pPr marL="342900" indent="-342900">
              <a:buAutoNum type="arabicPeriod"/>
              <a:defRPr sz="2400"/>
            </a:pPr>
            <a:endParaRPr b="0" dirty="0"/>
          </a:p>
          <a:p>
            <a:pPr marL="342900" indent="-342900">
              <a:spcBef>
                <a:spcPts val="500"/>
              </a:spcBef>
              <a:buAutoNum type="arabicPeriod" startAt="2"/>
              <a:defRPr sz="2400" b="1"/>
            </a:pPr>
            <a:r>
              <a:rPr lang="da-DK" b="1" dirty="0"/>
              <a:t>Gendesign</a:t>
            </a:r>
            <a:r>
              <a:rPr lang="da-DK" b="0" dirty="0"/>
              <a:t> </a:t>
            </a:r>
            <a:r>
              <a:rPr b="0" dirty="0"/>
              <a:t>e</a:t>
            </a:r>
            <a:r>
              <a:rPr lang="da-DK" b="0" dirty="0" err="1"/>
              <a:t>ksamen</a:t>
            </a:r>
            <a:r>
              <a:rPr lang="da-DK" b="0" dirty="0"/>
              <a:t> og bedømmelse</a:t>
            </a:r>
            <a:br>
              <a:rPr b="0" dirty="0"/>
            </a:br>
            <a:endParaRPr b="0" dirty="0"/>
          </a:p>
          <a:p>
            <a:pPr marL="342900" indent="-342900">
              <a:spcBef>
                <a:spcPts val="500"/>
              </a:spcBef>
              <a:buAutoNum type="arabicPeriod" startAt="2"/>
              <a:defRPr sz="2400" b="1"/>
            </a:pPr>
            <a:r>
              <a:rPr lang="da-DK" dirty="0"/>
              <a:t>Erstat </a:t>
            </a:r>
            <a:r>
              <a:rPr b="0" dirty="0"/>
              <a:t>(</a:t>
            </a:r>
            <a:r>
              <a:rPr lang="da-DK" b="0" dirty="0"/>
              <a:t>skriftlige</a:t>
            </a:r>
            <a:r>
              <a:rPr b="0" dirty="0"/>
              <a:t>) e</a:t>
            </a:r>
            <a:r>
              <a:rPr lang="da-DK" b="0" dirty="0"/>
              <a:t>ks</a:t>
            </a:r>
            <a:r>
              <a:rPr b="0" dirty="0"/>
              <a:t>am</a:t>
            </a:r>
            <a:r>
              <a:rPr lang="da-DK" b="0" dirty="0"/>
              <a:t>e</a:t>
            </a:r>
            <a:br>
              <a:rPr b="0" dirty="0"/>
            </a:br>
            <a:endParaRPr b="0" dirty="0"/>
          </a:p>
          <a:p>
            <a:pPr marL="342900" indent="-342900">
              <a:spcBef>
                <a:spcPts val="500"/>
              </a:spcBef>
              <a:buAutoNum type="arabicPeriod" startAt="2"/>
              <a:defRPr sz="2400" b="1"/>
            </a:pPr>
            <a:r>
              <a:rPr dirty="0"/>
              <a:t>Reduce</a:t>
            </a:r>
            <a:r>
              <a:rPr lang="da-DK" dirty="0"/>
              <a:t>r</a:t>
            </a:r>
            <a:r>
              <a:rPr dirty="0"/>
              <a:t> </a:t>
            </a:r>
            <a:r>
              <a:rPr lang="da-DK" dirty="0"/>
              <a:t>misbrug af G</a:t>
            </a:r>
            <a:r>
              <a:rPr b="0" dirty="0" err="1"/>
              <a:t>en</a:t>
            </a:r>
            <a:r>
              <a:rPr b="0" dirty="0"/>
              <a:t> AI </a:t>
            </a:r>
            <a:r>
              <a:rPr b="0" dirty="0" err="1"/>
              <a:t>i</a:t>
            </a:r>
            <a:r>
              <a:rPr lang="da-DK" b="0" dirty="0"/>
              <a:t> </a:t>
            </a:r>
            <a:r>
              <a:rPr b="0" dirty="0"/>
              <a:t>e</a:t>
            </a:r>
            <a:r>
              <a:rPr lang="da-DK" b="0" dirty="0" err="1"/>
              <a:t>ksamen</a:t>
            </a:r>
            <a:endParaRPr b="0" dirty="0"/>
          </a:p>
          <a:p>
            <a:pPr marL="342900" indent="-342900">
              <a:buAutoNum type="arabicPeriod" startAt="2"/>
              <a:defRPr sz="2400"/>
            </a:pPr>
            <a:endParaRPr b="0" dirty="0"/>
          </a:p>
          <a:p>
            <a:pPr marL="342900" indent="-342900">
              <a:spcBef>
                <a:spcPts val="500"/>
              </a:spcBef>
              <a:buAutoNum type="arabicPeriod" startAt="5"/>
              <a:defRPr sz="2400" b="1"/>
            </a:pPr>
            <a:r>
              <a:rPr lang="da-DK" dirty="0"/>
              <a:t>Omfavn </a:t>
            </a:r>
            <a:r>
              <a:rPr lang="da-DK" b="0" dirty="0"/>
              <a:t>og</a:t>
            </a:r>
            <a:r>
              <a:rPr b="0" dirty="0"/>
              <a:t> </a:t>
            </a:r>
            <a:r>
              <a:rPr lang="da-DK" b="0" dirty="0"/>
              <a:t>brug </a:t>
            </a:r>
            <a:r>
              <a:rPr dirty="0"/>
              <a:t>Gen AI in e</a:t>
            </a:r>
            <a:r>
              <a:rPr lang="da-DK" dirty="0" err="1"/>
              <a:t>ksamen</a:t>
            </a:r>
            <a:endParaRPr dirty="0"/>
          </a:p>
        </p:txBody>
      </p:sp>
      <p:sp>
        <p:nvSpPr>
          <p:cNvPr id="1298" name="Pladsholder til dato 3"/>
          <p:cNvSpPr txBox="1"/>
          <p:nvPr/>
        </p:nvSpPr>
        <p:spPr>
          <a:xfrm>
            <a:off x="257556" y="6645738"/>
            <a:ext cx="1105200"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400"/>
              </a:spcBef>
              <a:defRPr sz="700" b="1">
                <a:solidFill>
                  <a:srgbClr val="FFFFFF"/>
                </a:solidFill>
              </a:defRPr>
            </a:lvl1pPr>
          </a:lstStyle>
          <a:p>
            <a:pPr marL="0" marR="0" lvl="0" indent="0" algn="r" defTabSz="914400" rtl="0" eaLnBrk="1" fontAlgn="base" latinLnBrk="0" hangingPunct="1">
              <a:lnSpc>
                <a:spcPct val="100000"/>
              </a:lnSpc>
              <a:spcBef>
                <a:spcPts val="400"/>
              </a:spcBef>
              <a:spcAft>
                <a:spcPct val="0"/>
              </a:spcAft>
              <a:buClrTx/>
              <a:buSzTx/>
              <a:buFontTx/>
              <a:buNone/>
              <a:tabLst/>
              <a:defRPr/>
            </a:pPr>
            <a:r>
              <a:rPr kumimoji="0" sz="7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Date</a:t>
            </a:r>
          </a:p>
        </p:txBody>
      </p:sp>
      <p:sp>
        <p:nvSpPr>
          <p:cNvPr id="1299" name="Pladsholder til slidenummer 5"/>
          <p:cNvSpPr txBox="1">
            <a:spLocks noGrp="1"/>
          </p:cNvSpPr>
          <p:nvPr>
            <p:ph type="sldNum" sz="quarter" idx="4294967295"/>
          </p:nvPr>
        </p:nvSpPr>
        <p:spPr>
          <a:xfrm>
            <a:off x="11512007" y="6636100"/>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spcBef>
                <a:spcPts val="400"/>
              </a:spcBef>
              <a:defRPr sz="700"/>
            </a:lvl1pPr>
          </a:lstStyle>
          <a:p>
            <a:pPr marL="0" marR="0" lvl="0" indent="0" algn="l" defTabSz="914400" rtl="0" eaLnBrk="1" fontAlgn="base" latinLnBrk="0" hangingPunct="1">
              <a:lnSpc>
                <a:spcPct val="100000"/>
              </a:lnSpc>
              <a:spcBef>
                <a:spcPts val="400"/>
              </a:spcBef>
              <a:spcAft>
                <a:spcPct val="0"/>
              </a:spcAft>
              <a:buClrTx/>
              <a:buSzTx/>
              <a:buFontTx/>
              <a:buNone/>
              <a:tabLst/>
              <a:defRPr/>
            </a:pPr>
            <a:fld id="{86CB4B4D-7CA3-9044-876B-883B54F8677D}" type="slidenum">
              <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ts val="400"/>
                </a:spcBef>
                <a:spcAft>
                  <a:spcPct val="0"/>
                </a:spcAft>
                <a:buClrTx/>
                <a:buSzTx/>
                <a:buFontTx/>
                <a:buNone/>
                <a:tabLst/>
                <a:defRPr/>
              </a:pPr>
              <a:t>23</a:t>
            </a:fld>
            <a:endPar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2" name="Rectangle 1">
            <a:extLst>
              <a:ext uri="{FF2B5EF4-FFF2-40B4-BE49-F238E27FC236}">
                <a16:creationId xmlns:a16="http://schemas.microsoft.com/office/drawing/2014/main" id="{5D781057-7726-9E3F-0FA1-69A823087848}"/>
              </a:ext>
            </a:extLst>
          </p:cNvPr>
          <p:cNvSpPr/>
          <p:nvPr/>
        </p:nvSpPr>
        <p:spPr bwMode="auto">
          <a:xfrm rot="2700000">
            <a:off x="9211270" y="588095"/>
            <a:ext cx="4032448" cy="504056"/>
          </a:xfrm>
          <a:prstGeom prst="rect">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pitchFamily="-80" charset="-128"/>
                <a:cs typeface="+mn-cs"/>
              </a:rPr>
              <a:t>The Strategies?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ladsholder til slidenummer 3"/>
          <p:cNvSpPr txBox="1">
            <a:spLocks noGrp="1"/>
          </p:cNvSpPr>
          <p:nvPr>
            <p:ph type="sldNum" sz="quarter" idx="2"/>
          </p:nvPr>
        </p:nvSpPr>
        <p:spPr>
          <a:xfrm>
            <a:off x="11512006" y="6645738"/>
            <a:ext cx="49694" cy="10772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914400" rtl="0" eaLnBrk="1" fontAlgn="auto" latinLnBrk="0" hangingPunct="0">
              <a:lnSpc>
                <a:spcPct val="100000"/>
              </a:lnSpc>
              <a:spcBef>
                <a:spcPts val="400"/>
              </a:spcBef>
              <a:spcAft>
                <a:spcPts val="0"/>
              </a:spcAft>
              <a:buClrTx/>
              <a:buSzTx/>
              <a:buFontTx/>
              <a:buNone/>
              <a:tabLst/>
              <a:defRPr/>
            </a:pPr>
            <a:fld id="{86CB4B4D-7CA3-9044-876B-883B54F8677D}" type="slidenum">
              <a:rPr kumimoji="0" sz="700" b="1" i="0" u="none" strike="noStrike" kern="0" cap="none" spc="0" normalizeH="0" baseline="0" noProof="0">
                <a:ln>
                  <a:noFill/>
                </a:ln>
                <a:solidFill>
                  <a:srgbClr val="FFFFFF"/>
                </a:solidFill>
                <a:effectLst/>
                <a:uLnTx/>
                <a:uFillTx/>
                <a:latin typeface="Arial"/>
                <a:ea typeface="ＭＳ Ｐゴシック" pitchFamily="-80" charset="-128"/>
                <a:cs typeface="Arial"/>
                <a:sym typeface="Arial"/>
              </a:rPr>
              <a:pPr marL="0" marR="0" lvl="0" indent="0" algn="l" defTabSz="914400" rtl="0" eaLnBrk="1" fontAlgn="auto" latinLnBrk="0" hangingPunct="0">
                <a:lnSpc>
                  <a:spcPct val="100000"/>
                </a:lnSpc>
                <a:spcBef>
                  <a:spcPts val="400"/>
                </a:spcBef>
                <a:spcAft>
                  <a:spcPts val="0"/>
                </a:spcAft>
                <a:buClrTx/>
                <a:buSzTx/>
                <a:buFontTx/>
                <a:buNone/>
                <a:tabLst/>
                <a:defRPr/>
              </a:pPr>
              <a:t>24</a:t>
            </a:fld>
            <a:endParaRPr kumimoji="0" sz="700" b="1" i="0" u="none" strike="noStrike" kern="0" cap="none" spc="0" normalizeH="0" baseline="0" noProof="0">
              <a:ln>
                <a:noFill/>
              </a:ln>
              <a:solidFill>
                <a:srgbClr val="FFFFFF"/>
              </a:solidFill>
              <a:effectLst/>
              <a:uLnTx/>
              <a:uFillTx/>
              <a:latin typeface="Arial"/>
              <a:ea typeface="ＭＳ Ｐゴシック" pitchFamily="-80" charset="-128"/>
              <a:cs typeface="Arial"/>
              <a:sym typeface="Arial"/>
            </a:endParaRPr>
          </a:p>
        </p:txBody>
      </p:sp>
      <p:sp>
        <p:nvSpPr>
          <p:cNvPr id="188" name="Title 4"/>
          <p:cNvSpPr txBox="1">
            <a:spLocks noGrp="1"/>
          </p:cNvSpPr>
          <p:nvPr>
            <p:ph type="title"/>
          </p:nvPr>
        </p:nvSpPr>
        <p:spPr>
          <a:xfrm>
            <a:off x="988193" y="152027"/>
            <a:ext cx="9312376" cy="972718"/>
          </a:xfrm>
          <a:prstGeom prst="rect">
            <a:avLst/>
          </a:prstGeom>
        </p:spPr>
        <p:txBody>
          <a:bodyPr/>
          <a:lstStyle/>
          <a:p>
            <a:r>
              <a:t>Forslag til nye eksamensformer (AI-generet)</a:t>
            </a:r>
            <a:br/>
            <a:endParaRPr/>
          </a:p>
        </p:txBody>
      </p:sp>
      <p:grpSp>
        <p:nvGrpSpPr>
          <p:cNvPr id="191" name="Rectangle 1"/>
          <p:cNvGrpSpPr/>
          <p:nvPr/>
        </p:nvGrpSpPr>
        <p:grpSpPr>
          <a:xfrm>
            <a:off x="10981022" y="-1176102"/>
            <a:ext cx="504057" cy="4032452"/>
            <a:chOff x="1351868" y="-412328"/>
            <a:chExt cx="504057" cy="4032449"/>
          </a:xfrm>
        </p:grpSpPr>
        <p:sp>
          <p:nvSpPr>
            <p:cNvPr id="189" name="Rectangle"/>
            <p:cNvSpPr/>
            <p:nvPr/>
          </p:nvSpPr>
          <p:spPr>
            <a:xfrm rot="2700000">
              <a:off x="-412328" y="1351868"/>
              <a:ext cx="4032449" cy="504057"/>
            </a:xfrm>
            <a:prstGeom prst="rect">
              <a:avLst/>
            </a:prstGeom>
            <a:solidFill>
              <a:schemeClr val="accent1"/>
            </a:solidFill>
            <a:ln w="9525" cap="flat">
              <a:solidFill>
                <a:schemeClr val="accent1"/>
              </a:solidFill>
              <a:prstDash val="solid"/>
              <a:miter lim="800000"/>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400"/>
                </a:spcBef>
                <a:spcAft>
                  <a:spcPts val="0"/>
                </a:spcAft>
                <a:buClrTx/>
                <a:buSzTx/>
                <a:buFontTx/>
                <a:buNone/>
                <a:tabLst/>
                <a:defRPr sz="2000" b="1">
                  <a:solidFill>
                    <a:srgbClr val="FFFFFF"/>
                  </a:solidFill>
                </a:defRPr>
              </a:pPr>
              <a:endParaRPr kumimoji="0" sz="2000" b="1" i="0" u="none" strike="noStrike" kern="0" cap="none" spc="0" normalizeH="0" baseline="0" noProof="0">
                <a:ln>
                  <a:noFill/>
                </a:ln>
                <a:solidFill>
                  <a:srgbClr val="FFFFFF"/>
                </a:solidFill>
                <a:effectLst/>
                <a:uLnTx/>
                <a:uFillTx/>
                <a:latin typeface="Arial"/>
                <a:ea typeface="ＭＳ Ｐゴシック" pitchFamily="-80" charset="-128"/>
                <a:cs typeface="Arial"/>
                <a:sym typeface="Arial"/>
              </a:endParaRPr>
            </a:p>
          </p:txBody>
        </p:sp>
        <p:sp>
          <p:nvSpPr>
            <p:cNvPr id="190" name="Some Options…"/>
            <p:cNvSpPr txBox="1"/>
            <p:nvPr/>
          </p:nvSpPr>
          <p:spPr>
            <a:xfrm rot="2700000">
              <a:off x="-364366" y="1402752"/>
              <a:ext cx="3936524" cy="4022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spcBef>
                  <a:spcPts val="400"/>
                </a:spcBef>
                <a:defRPr sz="2000" b="1">
                  <a:solidFill>
                    <a:srgbClr val="FFFFFF"/>
                  </a:solidFill>
                </a:defRPr>
              </a:lvl1pPr>
            </a:lstStyle>
            <a:p>
              <a:pPr marL="0" marR="0" lvl="0" indent="0" algn="ctr" defTabSz="914400" rtl="0" eaLnBrk="1" fontAlgn="auto" latinLnBrk="0" hangingPunct="0">
                <a:lnSpc>
                  <a:spcPct val="100000"/>
                </a:lnSpc>
                <a:spcBef>
                  <a:spcPts val="4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ea typeface="ＭＳ Ｐゴシック" pitchFamily="-80" charset="-128"/>
                  <a:cs typeface="Arial"/>
                  <a:sym typeface="Arial"/>
                </a:rPr>
                <a:t>Some Options…</a:t>
              </a:r>
            </a:p>
          </p:txBody>
        </p:sp>
      </p:grpSp>
      <p:pic>
        <p:nvPicPr>
          <p:cNvPr id="2" name="Billede 1">
            <a:extLst>
              <a:ext uri="{FF2B5EF4-FFF2-40B4-BE49-F238E27FC236}">
                <a16:creationId xmlns:a16="http://schemas.microsoft.com/office/drawing/2014/main" id="{8FEB50D2-60DB-2437-0529-0E826D5A6CAE}"/>
              </a:ext>
            </a:extLst>
          </p:cNvPr>
          <p:cNvPicPr>
            <a:picLocks noChangeAspect="1"/>
          </p:cNvPicPr>
          <p:nvPr/>
        </p:nvPicPr>
        <p:blipFill>
          <a:blip r:embed="rId2"/>
          <a:stretch>
            <a:fillRect/>
          </a:stretch>
        </p:blipFill>
        <p:spPr>
          <a:xfrm>
            <a:off x="1421677" y="742040"/>
            <a:ext cx="9358171" cy="5639289"/>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697B-5307-5593-C9C6-F2F445AFC267}"/>
            </a:ext>
          </a:extLst>
        </p:cNvPr>
        <p:cNvGrpSpPr/>
        <p:nvPr/>
      </p:nvGrpSpPr>
      <p:grpSpPr>
        <a:xfrm>
          <a:off x="0" y="0"/>
          <a:ext cx="0" cy="0"/>
          <a:chOff x="0" y="0"/>
          <a:chExt cx="0" cy="0"/>
        </a:xfrm>
      </p:grpSpPr>
      <p:sp>
        <p:nvSpPr>
          <p:cNvPr id="1295" name="Pladsholder til sidefod 4">
            <a:extLst>
              <a:ext uri="{FF2B5EF4-FFF2-40B4-BE49-F238E27FC236}">
                <a16:creationId xmlns:a16="http://schemas.microsoft.com/office/drawing/2014/main" id="{F18E4040-E082-A9F8-6833-D821B71DDD37}"/>
              </a:ext>
            </a:extLst>
          </p:cNvPr>
          <p:cNvSpPr txBox="1"/>
          <p:nvPr/>
        </p:nvSpPr>
        <p:spPr>
          <a:xfrm>
            <a:off x="5596356" y="6645738"/>
            <a:ext cx="5497201"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0"/>
              </a:spcBef>
              <a:defRPr sz="700">
                <a:solidFill>
                  <a:srgbClr val="FFFFFF"/>
                </a:solidFill>
              </a:defRPr>
            </a:lvl1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sz="700" b="0"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Title</a:t>
            </a:r>
          </a:p>
        </p:txBody>
      </p:sp>
      <p:sp>
        <p:nvSpPr>
          <p:cNvPr id="1296" name="Titel 1">
            <a:extLst>
              <a:ext uri="{FF2B5EF4-FFF2-40B4-BE49-F238E27FC236}">
                <a16:creationId xmlns:a16="http://schemas.microsoft.com/office/drawing/2014/main" id="{EE2D88A2-332A-78C7-5C72-71D871815D05}"/>
              </a:ext>
            </a:extLst>
          </p:cNvPr>
          <p:cNvSpPr txBox="1">
            <a:spLocks noGrp="1"/>
          </p:cNvSpPr>
          <p:nvPr>
            <p:ph type="title"/>
          </p:nvPr>
        </p:nvSpPr>
        <p:spPr>
          <a:xfrm>
            <a:off x="910630" y="188640"/>
            <a:ext cx="11040567" cy="972718"/>
          </a:xfrm>
          <a:prstGeom prst="rect">
            <a:avLst/>
          </a:prstGeom>
        </p:spPr>
        <p:txBody>
          <a:bodyPr/>
          <a:lstStyle/>
          <a:p>
            <a:br>
              <a:rPr dirty="0"/>
            </a:br>
            <a:r>
              <a:rPr lang="da-DK" dirty="0"/>
              <a:t>Temaer fra brainstorm med 10 studieledere m.fl.</a:t>
            </a:r>
            <a:br>
              <a:rPr lang="da-DK" dirty="0"/>
            </a:br>
            <a:endParaRPr dirty="0"/>
          </a:p>
        </p:txBody>
      </p:sp>
      <p:sp>
        <p:nvSpPr>
          <p:cNvPr id="1297" name="Pladsholder til indhold 2">
            <a:extLst>
              <a:ext uri="{FF2B5EF4-FFF2-40B4-BE49-F238E27FC236}">
                <a16:creationId xmlns:a16="http://schemas.microsoft.com/office/drawing/2014/main" id="{07D0BB1C-32EA-A9C9-B236-F6B9A2717F1A}"/>
              </a:ext>
            </a:extLst>
          </p:cNvPr>
          <p:cNvSpPr txBox="1">
            <a:spLocks noGrp="1"/>
          </p:cNvSpPr>
          <p:nvPr>
            <p:ph type="body" idx="1"/>
          </p:nvPr>
        </p:nvSpPr>
        <p:spPr>
          <a:xfrm>
            <a:off x="406574" y="908720"/>
            <a:ext cx="10457361" cy="4545581"/>
          </a:xfrm>
          <a:prstGeom prst="rect">
            <a:avLst/>
          </a:prstGeom>
        </p:spPr>
        <p:txBody>
          <a:bodyPr/>
          <a:lstStyle/>
          <a:p>
            <a:pPr marL="457200" indent="-457200">
              <a:buFont typeface="+mj-lt"/>
              <a:buAutoNum type="arabicPeriod"/>
              <a:defRPr sz="2400"/>
            </a:pPr>
            <a:r>
              <a:rPr lang="da-DK" sz="2000" b="0" dirty="0"/>
              <a:t>AI er rammevilkår: Studerende løser opgaver med AI, men forstår ikke baggrunden </a:t>
            </a:r>
            <a:br>
              <a:rPr lang="da-DK" sz="2000" b="0" dirty="0"/>
            </a:br>
            <a:endParaRPr lang="da-DK" sz="2000" b="0" dirty="0"/>
          </a:p>
          <a:p>
            <a:pPr marL="457200" indent="-457200">
              <a:buFont typeface="+mj-lt"/>
              <a:buAutoNum type="arabicPeriod"/>
              <a:defRPr sz="2400"/>
            </a:pPr>
            <a:r>
              <a:rPr lang="da-DK" sz="2000" b="0" dirty="0"/>
              <a:t>Ensartethed: Stor variation i nuværende eksamensformer. Behov for ensartede og fælles valgmuligheder </a:t>
            </a:r>
          </a:p>
          <a:p>
            <a:pPr marL="457200" indent="-457200">
              <a:buFont typeface="+mj-lt"/>
              <a:buAutoNum type="arabicPeriod"/>
              <a:defRPr sz="2400"/>
            </a:pPr>
            <a:endParaRPr lang="da-DK" sz="2000" b="0" dirty="0"/>
          </a:p>
          <a:p>
            <a:pPr marL="457200" indent="-457200">
              <a:buFont typeface="+mj-lt"/>
              <a:buAutoNum type="arabicPeriod"/>
              <a:defRPr sz="2400"/>
            </a:pPr>
            <a:r>
              <a:rPr lang="da-DK" sz="2000" b="0" dirty="0"/>
              <a:t>Portefølje, sammenhæng og helhed</a:t>
            </a:r>
            <a:br>
              <a:rPr lang="da-DK" sz="2000" b="0" dirty="0"/>
            </a:br>
            <a:endParaRPr lang="da-DK" sz="2000" b="0" dirty="0"/>
          </a:p>
          <a:p>
            <a:pPr marL="457200" indent="-457200">
              <a:buFont typeface="+mj-lt"/>
              <a:buAutoNum type="arabicPeriod"/>
              <a:defRPr sz="2400"/>
            </a:pPr>
            <a:r>
              <a:rPr lang="da-DK" sz="2000" b="0" dirty="0"/>
              <a:t>Skalerbarhed: Hvad kan lade sig gøre på </a:t>
            </a:r>
            <a:r>
              <a:rPr lang="da-DK" sz="2000" dirty="0"/>
              <a:t>store kurser? </a:t>
            </a:r>
            <a:br>
              <a:rPr lang="da-DK" sz="2000" b="0" dirty="0"/>
            </a:br>
            <a:endParaRPr lang="da-DK" sz="2000" b="0" dirty="0"/>
          </a:p>
          <a:p>
            <a:pPr marL="457200" indent="-457200">
              <a:buFont typeface="+mj-lt"/>
              <a:buAutoNum type="arabicPeriod"/>
              <a:defRPr sz="2400"/>
            </a:pPr>
            <a:r>
              <a:rPr lang="da-DK" sz="2000" b="0" dirty="0"/>
              <a:t>Snyd og overvågning: Vanskeligt at sikre fairness uden kontrol</a:t>
            </a:r>
            <a:br>
              <a:rPr lang="da-DK" sz="2000" b="0" dirty="0"/>
            </a:br>
            <a:endParaRPr lang="da-DK" sz="2000" b="0" dirty="0"/>
          </a:p>
          <a:p>
            <a:pPr marL="457200" indent="-457200">
              <a:buFont typeface="+mj-lt"/>
              <a:buAutoNum type="arabicPeriod"/>
              <a:defRPr sz="2400"/>
            </a:pPr>
            <a:r>
              <a:rPr lang="da-DK" sz="2000" b="0" dirty="0"/>
              <a:t>Motivation: Studerende prioriterer kun pointgivende aktiviteter – løbende opgaver/afleveringer etc. mister effekt</a:t>
            </a:r>
            <a:br>
              <a:rPr lang="da-DK" sz="2000" b="0" dirty="0"/>
            </a:br>
            <a:endParaRPr lang="da-DK" sz="2000" b="0" dirty="0"/>
          </a:p>
          <a:p>
            <a:pPr marL="457200" indent="-457200">
              <a:buFont typeface="+mj-lt"/>
              <a:buAutoNum type="arabicPeriod"/>
              <a:defRPr sz="2400"/>
            </a:pPr>
            <a:r>
              <a:rPr lang="da-DK" sz="2000" b="0" dirty="0"/>
              <a:t>Ressourcer: Traditionel skriftlig eksamen er </a:t>
            </a:r>
            <a:r>
              <a:rPr lang="da-DK" sz="2000" b="0" dirty="0" err="1"/>
              <a:t>cost</a:t>
            </a:r>
            <a:r>
              <a:rPr lang="da-DK" sz="2000" b="0" dirty="0"/>
              <a:t>-effektiv </a:t>
            </a:r>
            <a:br>
              <a:rPr lang="da-DK" sz="2000" b="0" dirty="0"/>
            </a:br>
            <a:endParaRPr lang="da-DK" sz="2000" b="0" i="1" dirty="0"/>
          </a:p>
          <a:p>
            <a:pPr marL="457200" indent="-457200">
              <a:buFont typeface="+mj-lt"/>
              <a:buAutoNum type="arabicPeriod"/>
              <a:defRPr sz="2400"/>
            </a:pPr>
            <a:endParaRPr lang="da-DK" b="0" dirty="0"/>
          </a:p>
        </p:txBody>
      </p:sp>
      <p:sp>
        <p:nvSpPr>
          <p:cNvPr id="1298" name="Pladsholder til dato 3">
            <a:extLst>
              <a:ext uri="{FF2B5EF4-FFF2-40B4-BE49-F238E27FC236}">
                <a16:creationId xmlns:a16="http://schemas.microsoft.com/office/drawing/2014/main" id="{EF976160-28C0-305C-4FD9-1F7DC46B1FF9}"/>
              </a:ext>
            </a:extLst>
          </p:cNvPr>
          <p:cNvSpPr txBox="1"/>
          <p:nvPr/>
        </p:nvSpPr>
        <p:spPr>
          <a:xfrm>
            <a:off x="257556" y="6645738"/>
            <a:ext cx="1105200"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400"/>
              </a:spcBef>
              <a:defRPr sz="700" b="1">
                <a:solidFill>
                  <a:srgbClr val="FFFFFF"/>
                </a:solidFill>
              </a:defRPr>
            </a:lvl1pPr>
          </a:lstStyle>
          <a:p>
            <a:pPr marL="0" marR="0" lvl="0" indent="0" algn="r" defTabSz="914400" rtl="0" eaLnBrk="1" fontAlgn="base" latinLnBrk="0" hangingPunct="1">
              <a:lnSpc>
                <a:spcPct val="100000"/>
              </a:lnSpc>
              <a:spcBef>
                <a:spcPts val="400"/>
              </a:spcBef>
              <a:spcAft>
                <a:spcPct val="0"/>
              </a:spcAft>
              <a:buClrTx/>
              <a:buSzTx/>
              <a:buFontTx/>
              <a:buNone/>
              <a:tabLst/>
              <a:defRPr/>
            </a:pPr>
            <a:r>
              <a:rPr kumimoji="0" sz="7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Date</a:t>
            </a:r>
          </a:p>
        </p:txBody>
      </p:sp>
      <p:sp>
        <p:nvSpPr>
          <p:cNvPr id="1299" name="Pladsholder til slidenummer 5">
            <a:extLst>
              <a:ext uri="{FF2B5EF4-FFF2-40B4-BE49-F238E27FC236}">
                <a16:creationId xmlns:a16="http://schemas.microsoft.com/office/drawing/2014/main" id="{0D960750-BA1D-B27F-E494-1D0D4D63CA19}"/>
              </a:ext>
            </a:extLst>
          </p:cNvPr>
          <p:cNvSpPr txBox="1">
            <a:spLocks noGrp="1"/>
          </p:cNvSpPr>
          <p:nvPr>
            <p:ph type="sldNum" sz="quarter" idx="4294967295"/>
          </p:nvPr>
        </p:nvSpPr>
        <p:spPr>
          <a:xfrm>
            <a:off x="11512007" y="6636100"/>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spcBef>
                <a:spcPts val="400"/>
              </a:spcBef>
              <a:defRPr sz="700"/>
            </a:lvl1pPr>
          </a:lstStyle>
          <a:p>
            <a:pPr marL="0" marR="0" lvl="0" indent="0" algn="l" defTabSz="914400" rtl="0" eaLnBrk="1" fontAlgn="base" latinLnBrk="0" hangingPunct="1">
              <a:lnSpc>
                <a:spcPct val="100000"/>
              </a:lnSpc>
              <a:spcBef>
                <a:spcPts val="400"/>
              </a:spcBef>
              <a:spcAft>
                <a:spcPct val="0"/>
              </a:spcAft>
              <a:buClrTx/>
              <a:buSzTx/>
              <a:buFontTx/>
              <a:buNone/>
              <a:tabLst/>
              <a:defRPr/>
            </a:pPr>
            <a:fld id="{86CB4B4D-7CA3-9044-876B-883B54F8677D}" type="slidenum">
              <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ts val="400"/>
                </a:spcBef>
                <a:spcAft>
                  <a:spcPct val="0"/>
                </a:spcAft>
                <a:buClrTx/>
                <a:buSzTx/>
                <a:buFontTx/>
                <a:buNone/>
                <a:tabLst/>
                <a:defRPr/>
              </a:pPr>
              <a:t>25</a:t>
            </a:fld>
            <a:endPar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3179825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719F7-31E0-6DDA-4961-357EC5EF5A72}"/>
            </a:ext>
          </a:extLst>
        </p:cNvPr>
        <p:cNvGrpSpPr/>
        <p:nvPr/>
      </p:nvGrpSpPr>
      <p:grpSpPr>
        <a:xfrm>
          <a:off x="0" y="0"/>
          <a:ext cx="0" cy="0"/>
          <a:chOff x="0" y="0"/>
          <a:chExt cx="0" cy="0"/>
        </a:xfrm>
      </p:grpSpPr>
      <p:sp>
        <p:nvSpPr>
          <p:cNvPr id="1295" name="Pladsholder til sidefod 4">
            <a:extLst>
              <a:ext uri="{FF2B5EF4-FFF2-40B4-BE49-F238E27FC236}">
                <a16:creationId xmlns:a16="http://schemas.microsoft.com/office/drawing/2014/main" id="{C6288D62-C17C-158A-A909-610DBE16357A}"/>
              </a:ext>
            </a:extLst>
          </p:cNvPr>
          <p:cNvSpPr txBox="1"/>
          <p:nvPr/>
        </p:nvSpPr>
        <p:spPr>
          <a:xfrm>
            <a:off x="5596356" y="6645738"/>
            <a:ext cx="5497201"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spcBef>
                <a:spcPts val="0"/>
              </a:spcBef>
              <a:defRPr sz="700">
                <a:solidFill>
                  <a:srgbClr val="FFFFFF"/>
                </a:solidFill>
              </a:defRPr>
            </a:lvl1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sz="700" b="0"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Title</a:t>
            </a:r>
          </a:p>
        </p:txBody>
      </p:sp>
      <p:sp>
        <p:nvSpPr>
          <p:cNvPr id="1296" name="Titel 1">
            <a:extLst>
              <a:ext uri="{FF2B5EF4-FFF2-40B4-BE49-F238E27FC236}">
                <a16:creationId xmlns:a16="http://schemas.microsoft.com/office/drawing/2014/main" id="{10C731AE-DCB9-21A8-069B-985149EA793A}"/>
              </a:ext>
            </a:extLst>
          </p:cNvPr>
          <p:cNvSpPr txBox="1">
            <a:spLocks noGrp="1"/>
          </p:cNvSpPr>
          <p:nvPr>
            <p:ph type="title"/>
          </p:nvPr>
        </p:nvSpPr>
        <p:spPr>
          <a:xfrm>
            <a:off x="910630" y="188640"/>
            <a:ext cx="11040567" cy="972718"/>
          </a:xfrm>
          <a:prstGeom prst="rect">
            <a:avLst/>
          </a:prstGeom>
        </p:spPr>
        <p:txBody>
          <a:bodyPr/>
          <a:lstStyle/>
          <a:p>
            <a:br>
              <a:rPr dirty="0"/>
            </a:br>
            <a:r>
              <a:rPr lang="da-DK" dirty="0"/>
              <a:t>Spørgsmål til CUU - 1</a:t>
            </a:r>
            <a:br>
              <a:rPr lang="da-DK" dirty="0"/>
            </a:br>
            <a:endParaRPr dirty="0"/>
          </a:p>
        </p:txBody>
      </p:sp>
      <p:sp>
        <p:nvSpPr>
          <p:cNvPr id="1297" name="Pladsholder til indhold 2">
            <a:extLst>
              <a:ext uri="{FF2B5EF4-FFF2-40B4-BE49-F238E27FC236}">
                <a16:creationId xmlns:a16="http://schemas.microsoft.com/office/drawing/2014/main" id="{74AC3050-3726-0516-070C-5851D72C26F2}"/>
              </a:ext>
            </a:extLst>
          </p:cNvPr>
          <p:cNvSpPr txBox="1">
            <a:spLocks noGrp="1"/>
          </p:cNvSpPr>
          <p:nvPr>
            <p:ph type="body" idx="1"/>
          </p:nvPr>
        </p:nvSpPr>
        <p:spPr>
          <a:xfrm>
            <a:off x="910630" y="908720"/>
            <a:ext cx="10801200" cy="4545581"/>
          </a:xfrm>
          <a:prstGeom prst="rect">
            <a:avLst/>
          </a:prstGeom>
        </p:spPr>
        <p:txBody>
          <a:bodyPr/>
          <a:lstStyle/>
          <a:p>
            <a:pPr marL="457200" indent="-457200">
              <a:buFont typeface="+mj-lt"/>
              <a:buAutoNum type="arabicPeriod"/>
              <a:defRPr sz="2400"/>
            </a:pPr>
            <a:r>
              <a:rPr lang="da-DK" sz="2200" b="1" dirty="0"/>
              <a:t>AI er rammevilkår: Studerende løser opgaver med AI, men forstår ikke baggrunden </a:t>
            </a:r>
            <a:br>
              <a:rPr lang="da-DK" sz="2200" b="0" dirty="0"/>
            </a:br>
            <a:r>
              <a:rPr lang="da-DK" sz="2200" b="0" i="1" dirty="0"/>
              <a:t>- Er I enige?</a:t>
            </a:r>
            <a:br>
              <a:rPr lang="da-DK" sz="2200" b="0" i="1" dirty="0"/>
            </a:br>
            <a:r>
              <a:rPr lang="da-DK" sz="2200" b="0" i="1" dirty="0"/>
              <a:t>- Synes I, at AI skal være tilladt overalt (i undervisning, opgaver, rapporter, eksamen …)? </a:t>
            </a:r>
            <a:br>
              <a:rPr lang="da-DK" sz="2200" b="0" i="1" dirty="0"/>
            </a:br>
            <a:r>
              <a:rPr lang="da-DK" sz="2200" b="0" i="1" dirty="0"/>
              <a:t>- Hvordan testes forudsætningsviden, dybdelæring, refleksionsevne </a:t>
            </a:r>
            <a:r>
              <a:rPr lang="da-DK" sz="2200" b="0" i="1" dirty="0" err="1"/>
              <a:t>ogkritisk</a:t>
            </a:r>
            <a:r>
              <a:rPr lang="da-DK" sz="2200" b="0" i="1" dirty="0"/>
              <a:t> sans?</a:t>
            </a:r>
            <a:br>
              <a:rPr lang="da-DK" sz="2200" b="0" i="1" dirty="0"/>
            </a:br>
            <a:endParaRPr lang="da-DK" sz="2200" b="0" i="1" dirty="0"/>
          </a:p>
          <a:p>
            <a:pPr marL="457200" indent="-457200">
              <a:buFont typeface="+mj-lt"/>
              <a:buAutoNum type="arabicPeriod"/>
              <a:defRPr sz="2400"/>
            </a:pPr>
            <a:r>
              <a:rPr lang="da-DK" sz="2200" b="1" dirty="0"/>
              <a:t>Ensartethed: Stor variation i nuværende eksamensformer. Behov for ensartede og fælles valgmuligheder </a:t>
            </a:r>
            <a:br>
              <a:rPr lang="da-DK" sz="2200" b="0" dirty="0"/>
            </a:br>
            <a:r>
              <a:rPr lang="da-DK" sz="2200" b="0" i="1" dirty="0"/>
              <a:t>- Er I enige?</a:t>
            </a:r>
            <a:br>
              <a:rPr lang="da-DK" sz="2200" b="0" i="1" dirty="0"/>
            </a:br>
            <a:r>
              <a:rPr lang="da-DK" sz="2200" i="1" dirty="0"/>
              <a:t>- Oplever I stor variation i eksamensformer?</a:t>
            </a:r>
            <a:endParaRPr lang="da-DK" sz="2200" b="0" i="1" dirty="0"/>
          </a:p>
          <a:p>
            <a:pPr marL="457200" indent="-457200">
              <a:buFont typeface="+mj-lt"/>
              <a:buAutoNum type="arabicPeriod"/>
              <a:defRPr sz="2400"/>
            </a:pPr>
            <a:endParaRPr lang="da-DK" sz="2200" b="0" dirty="0"/>
          </a:p>
          <a:p>
            <a:pPr marL="457200" indent="-457200">
              <a:buFont typeface="+mj-lt"/>
              <a:buAutoNum type="arabicPeriod"/>
              <a:defRPr sz="2400"/>
            </a:pPr>
            <a:r>
              <a:rPr lang="da-DK" sz="2200" b="1" dirty="0"/>
              <a:t>Portefølje-”eksamen”, sammenhæng i </a:t>
            </a:r>
            <a:r>
              <a:rPr lang="da-DK" sz="2200" b="1" dirty="0" err="1"/>
              <a:t>udprøvning</a:t>
            </a:r>
            <a:r>
              <a:rPr lang="da-DK" sz="2200" b="1" dirty="0"/>
              <a:t> på tværs af kurser og helhedsvurdering af de opnåede kompetencer i uddannelsen</a:t>
            </a:r>
            <a:br>
              <a:rPr lang="da-DK" sz="2200" dirty="0"/>
            </a:br>
            <a:r>
              <a:rPr lang="da-DK" sz="2200" i="1" dirty="0"/>
              <a:t>- Har I erfaringer med det?</a:t>
            </a:r>
            <a:br>
              <a:rPr lang="da-DK" sz="2200" i="1" dirty="0"/>
            </a:br>
            <a:r>
              <a:rPr lang="da-DK" sz="2200" i="1" dirty="0"/>
              <a:t>-</a:t>
            </a:r>
            <a:r>
              <a:rPr lang="da-DK" sz="2200" b="1" i="1" dirty="0">
                <a:solidFill>
                  <a:srgbClr val="C00000"/>
                </a:solidFill>
              </a:rPr>
              <a:t> Er der stadig behov for en eksamen uden hjælpemidler</a:t>
            </a:r>
            <a:br>
              <a:rPr lang="da-DK" sz="2200" b="1" i="1" dirty="0">
                <a:solidFill>
                  <a:srgbClr val="C00000"/>
                </a:solidFill>
              </a:rPr>
            </a:br>
            <a:endParaRPr lang="da-DK" sz="2200" b="1" i="1" dirty="0">
              <a:solidFill>
                <a:srgbClr val="C00000"/>
              </a:solidFill>
            </a:endParaRPr>
          </a:p>
          <a:p>
            <a:pPr marL="457200" indent="-457200">
              <a:buFont typeface="+mj-lt"/>
              <a:buAutoNum type="arabicPeriod"/>
              <a:defRPr sz="2400"/>
            </a:pPr>
            <a:endParaRPr lang="da-DK" b="0" dirty="0"/>
          </a:p>
        </p:txBody>
      </p:sp>
      <p:sp>
        <p:nvSpPr>
          <p:cNvPr id="1298" name="Pladsholder til dato 3">
            <a:extLst>
              <a:ext uri="{FF2B5EF4-FFF2-40B4-BE49-F238E27FC236}">
                <a16:creationId xmlns:a16="http://schemas.microsoft.com/office/drawing/2014/main" id="{0A9FB97F-DDD4-BF7D-8F9A-19555C5FF18F}"/>
              </a:ext>
            </a:extLst>
          </p:cNvPr>
          <p:cNvSpPr txBox="1"/>
          <p:nvPr/>
        </p:nvSpPr>
        <p:spPr>
          <a:xfrm>
            <a:off x="257556" y="6645738"/>
            <a:ext cx="110520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spcBef>
                <a:spcPts val="400"/>
              </a:spcBef>
              <a:defRPr sz="700" b="1">
                <a:solidFill>
                  <a:srgbClr val="FFFFFF"/>
                </a:solidFill>
              </a:defRPr>
            </a:lvl1pPr>
          </a:lstStyle>
          <a:p>
            <a:pPr marL="0" marR="0" lvl="0" indent="0" algn="r" defTabSz="914400" rtl="0" eaLnBrk="1" fontAlgn="base" latinLnBrk="0" hangingPunct="1">
              <a:lnSpc>
                <a:spcPct val="100000"/>
              </a:lnSpc>
              <a:spcBef>
                <a:spcPts val="400"/>
              </a:spcBef>
              <a:spcAft>
                <a:spcPct val="0"/>
              </a:spcAft>
              <a:buClrTx/>
              <a:buSzTx/>
              <a:buFontTx/>
              <a:buNone/>
              <a:tabLst/>
              <a:defRPr/>
            </a:pPr>
            <a:r>
              <a:rPr kumimoji="0" sz="7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Date</a:t>
            </a:r>
          </a:p>
        </p:txBody>
      </p:sp>
      <p:sp>
        <p:nvSpPr>
          <p:cNvPr id="1299" name="Pladsholder til slidenummer 5">
            <a:extLst>
              <a:ext uri="{FF2B5EF4-FFF2-40B4-BE49-F238E27FC236}">
                <a16:creationId xmlns:a16="http://schemas.microsoft.com/office/drawing/2014/main" id="{5D6160F2-5EC3-FB62-09FD-24A3A2A1B75F}"/>
              </a:ext>
            </a:extLst>
          </p:cNvPr>
          <p:cNvSpPr txBox="1">
            <a:spLocks noGrp="1"/>
          </p:cNvSpPr>
          <p:nvPr>
            <p:ph type="sldNum" sz="quarter" idx="4294967295"/>
          </p:nvPr>
        </p:nvSpPr>
        <p:spPr>
          <a:xfrm>
            <a:off x="11512007" y="6636100"/>
            <a:ext cx="127001"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400"/>
              </a:spcBef>
              <a:defRPr sz="700"/>
            </a:lvl1pPr>
          </a:lstStyle>
          <a:p>
            <a:pPr marL="0" marR="0" lvl="0" indent="0" algn="l" defTabSz="914400" rtl="0" eaLnBrk="1" fontAlgn="base" latinLnBrk="0" hangingPunct="1">
              <a:lnSpc>
                <a:spcPct val="100000"/>
              </a:lnSpc>
              <a:spcBef>
                <a:spcPts val="400"/>
              </a:spcBef>
              <a:spcAft>
                <a:spcPct val="0"/>
              </a:spcAft>
              <a:buClrTx/>
              <a:buSzTx/>
              <a:buFontTx/>
              <a:buNone/>
              <a:tabLst/>
              <a:defRPr/>
            </a:pPr>
            <a:fld id="{86CB4B4D-7CA3-9044-876B-883B54F8677D}" type="slidenum">
              <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ts val="400"/>
                </a:spcBef>
                <a:spcAft>
                  <a:spcPct val="0"/>
                </a:spcAft>
                <a:buClrTx/>
                <a:buSzTx/>
                <a:buFontTx/>
                <a:buNone/>
                <a:tabLst/>
                <a:defRPr/>
              </a:pPr>
              <a:t>26</a:t>
            </a:fld>
            <a:endPar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1086580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6DC8-5574-FC19-C87A-5F055FC07605}"/>
            </a:ext>
          </a:extLst>
        </p:cNvPr>
        <p:cNvGrpSpPr/>
        <p:nvPr/>
      </p:nvGrpSpPr>
      <p:grpSpPr>
        <a:xfrm>
          <a:off x="0" y="0"/>
          <a:ext cx="0" cy="0"/>
          <a:chOff x="0" y="0"/>
          <a:chExt cx="0" cy="0"/>
        </a:xfrm>
      </p:grpSpPr>
      <p:sp>
        <p:nvSpPr>
          <p:cNvPr id="1295" name="Pladsholder til sidefod 4">
            <a:extLst>
              <a:ext uri="{FF2B5EF4-FFF2-40B4-BE49-F238E27FC236}">
                <a16:creationId xmlns:a16="http://schemas.microsoft.com/office/drawing/2014/main" id="{0487B193-D269-3DBF-D1F3-4745BCB1FC25}"/>
              </a:ext>
            </a:extLst>
          </p:cNvPr>
          <p:cNvSpPr txBox="1"/>
          <p:nvPr/>
        </p:nvSpPr>
        <p:spPr>
          <a:xfrm>
            <a:off x="5596356" y="6645738"/>
            <a:ext cx="5497201"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0"/>
              </a:spcBef>
              <a:defRPr sz="700">
                <a:solidFill>
                  <a:srgbClr val="FFFFFF"/>
                </a:solidFill>
              </a:defRPr>
            </a:lvl1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sz="700" b="0"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Title</a:t>
            </a:r>
          </a:p>
        </p:txBody>
      </p:sp>
      <p:sp>
        <p:nvSpPr>
          <p:cNvPr id="1296" name="Titel 1">
            <a:extLst>
              <a:ext uri="{FF2B5EF4-FFF2-40B4-BE49-F238E27FC236}">
                <a16:creationId xmlns:a16="http://schemas.microsoft.com/office/drawing/2014/main" id="{D7C4A8D7-B2D5-4B44-7EE2-F2D1BD72EDCA}"/>
              </a:ext>
            </a:extLst>
          </p:cNvPr>
          <p:cNvSpPr txBox="1">
            <a:spLocks noGrp="1"/>
          </p:cNvSpPr>
          <p:nvPr>
            <p:ph type="title"/>
          </p:nvPr>
        </p:nvSpPr>
        <p:spPr>
          <a:xfrm>
            <a:off x="910630" y="188640"/>
            <a:ext cx="11040567" cy="972718"/>
          </a:xfrm>
          <a:prstGeom prst="rect">
            <a:avLst/>
          </a:prstGeom>
        </p:spPr>
        <p:txBody>
          <a:bodyPr/>
          <a:lstStyle/>
          <a:p>
            <a:br>
              <a:rPr dirty="0"/>
            </a:br>
            <a:r>
              <a:rPr lang="da-DK" dirty="0"/>
              <a:t>Spørgsmål til CUU - 2</a:t>
            </a:r>
            <a:br>
              <a:rPr lang="da-DK" dirty="0"/>
            </a:br>
            <a:endParaRPr dirty="0"/>
          </a:p>
        </p:txBody>
      </p:sp>
      <p:sp>
        <p:nvSpPr>
          <p:cNvPr id="1297" name="Pladsholder til indhold 2">
            <a:extLst>
              <a:ext uri="{FF2B5EF4-FFF2-40B4-BE49-F238E27FC236}">
                <a16:creationId xmlns:a16="http://schemas.microsoft.com/office/drawing/2014/main" id="{A9C199F1-42CF-3C8A-47FD-35E3666AC019}"/>
              </a:ext>
            </a:extLst>
          </p:cNvPr>
          <p:cNvSpPr txBox="1">
            <a:spLocks noGrp="1"/>
          </p:cNvSpPr>
          <p:nvPr>
            <p:ph type="body" idx="1"/>
          </p:nvPr>
        </p:nvSpPr>
        <p:spPr>
          <a:xfrm>
            <a:off x="982638" y="908720"/>
            <a:ext cx="10457361" cy="4545581"/>
          </a:xfrm>
          <a:prstGeom prst="rect">
            <a:avLst/>
          </a:prstGeom>
        </p:spPr>
        <p:txBody>
          <a:bodyPr/>
          <a:lstStyle/>
          <a:p>
            <a:pPr marL="0" indent="0">
              <a:buNone/>
              <a:defRPr sz="2400"/>
            </a:pPr>
            <a:r>
              <a:rPr lang="da-DK" sz="2000" b="1" dirty="0"/>
              <a:t>4. Skalerbarhed</a:t>
            </a:r>
            <a:br>
              <a:rPr lang="da-DK" sz="2000" b="0" dirty="0"/>
            </a:br>
            <a:r>
              <a:rPr lang="da-DK" sz="2000" b="0" dirty="0"/>
              <a:t>- </a:t>
            </a:r>
            <a:r>
              <a:rPr lang="da-DK" sz="2000" b="0" i="1" dirty="0"/>
              <a:t>Hvad kan lade sig gøre på </a:t>
            </a:r>
            <a:r>
              <a:rPr lang="da-DK" sz="2000" i="1" dirty="0"/>
              <a:t>store kurser? </a:t>
            </a:r>
            <a:br>
              <a:rPr lang="da-DK" sz="2000" i="1" dirty="0"/>
            </a:br>
            <a:r>
              <a:rPr lang="da-DK" sz="2000" i="1" dirty="0"/>
              <a:t>- Hvordan har I det med pen-og-papir eksamen?</a:t>
            </a:r>
            <a:br>
              <a:rPr lang="da-DK" sz="2000" i="1" dirty="0"/>
            </a:br>
            <a:r>
              <a:rPr lang="da-DK" sz="2000" i="1" dirty="0"/>
              <a:t>- </a:t>
            </a:r>
            <a:r>
              <a:rPr lang="da-DK" sz="2000" b="1" i="1" dirty="0">
                <a:solidFill>
                  <a:srgbClr val="C00000"/>
                </a:solidFill>
              </a:rPr>
              <a:t>Har I forslag til de store kurser?</a:t>
            </a:r>
            <a:br>
              <a:rPr lang="da-DK" sz="2000" b="0" i="1" dirty="0"/>
            </a:br>
            <a:endParaRPr lang="da-DK" sz="2000" b="0" i="1" dirty="0"/>
          </a:p>
          <a:p>
            <a:pPr marL="0" indent="0">
              <a:buNone/>
              <a:defRPr sz="2400"/>
            </a:pPr>
            <a:r>
              <a:rPr lang="da-DK" sz="2000" b="1" dirty="0"/>
              <a:t>5. Snyd og overvågning</a:t>
            </a:r>
            <a:br>
              <a:rPr lang="da-DK" sz="2000" b="0" dirty="0"/>
            </a:br>
            <a:r>
              <a:rPr lang="da-DK" sz="2000" b="0" dirty="0"/>
              <a:t>- </a:t>
            </a:r>
            <a:r>
              <a:rPr lang="da-DK" sz="2000" b="0" i="1" dirty="0"/>
              <a:t>Hvordan garderer vi os mod snyd?</a:t>
            </a:r>
            <a:br>
              <a:rPr lang="da-DK" sz="2000" b="0" i="1" dirty="0"/>
            </a:br>
            <a:r>
              <a:rPr lang="da-DK" sz="2000" b="0" i="1" dirty="0"/>
              <a:t>- Hvis alle hjælpemidler er tilladt – hvilken form for kontrol har vi så brug for?</a:t>
            </a:r>
            <a:br>
              <a:rPr lang="da-DK" sz="2000" b="0" i="1" dirty="0"/>
            </a:br>
            <a:r>
              <a:rPr lang="da-DK" sz="2000" b="0" i="1" dirty="0"/>
              <a:t>- Hvor </a:t>
            </a:r>
            <a:r>
              <a:rPr lang="da-DK" sz="2000" i="1" dirty="0"/>
              <a:t>betyder fairness og snyd for jer?</a:t>
            </a:r>
            <a:br>
              <a:rPr lang="da-DK" sz="2000" i="1" dirty="0"/>
            </a:br>
            <a:r>
              <a:rPr lang="da-DK" sz="2000" i="1" dirty="0"/>
              <a:t>- Oplever/har I mistanke om snyd – og hvordan påvirker det jer?</a:t>
            </a:r>
            <a:br>
              <a:rPr lang="da-DK" sz="2000" i="1" dirty="0"/>
            </a:br>
            <a:r>
              <a:rPr lang="da-DK" sz="2000" i="1" dirty="0"/>
              <a:t>- Hvad gør I?</a:t>
            </a:r>
            <a:br>
              <a:rPr lang="da-DK" sz="2000" b="0" i="1" dirty="0"/>
            </a:br>
            <a:endParaRPr lang="da-DK" sz="2000" b="0" i="1" dirty="0"/>
          </a:p>
          <a:p>
            <a:pPr marL="0" indent="0">
              <a:buNone/>
              <a:defRPr sz="2400"/>
            </a:pPr>
            <a:r>
              <a:rPr lang="da-DK" sz="2000" b="1" dirty="0"/>
              <a:t>6 Motivation </a:t>
            </a:r>
            <a:br>
              <a:rPr lang="da-DK" sz="2000" b="0" dirty="0"/>
            </a:br>
            <a:r>
              <a:rPr lang="da-DK" sz="2000" b="0" i="1" dirty="0"/>
              <a:t>- Er det rigtigt, at studerende kun prioriterer pointgivende aktiviteter/opgaver, afleveringer    </a:t>
            </a:r>
            <a:br>
              <a:rPr lang="da-DK" sz="2000" b="0" i="1" dirty="0"/>
            </a:br>
            <a:r>
              <a:rPr lang="da-DK" sz="2000" b="0" i="1" dirty="0"/>
              <a:t>  eksamen? </a:t>
            </a:r>
            <a:br>
              <a:rPr lang="da-DK" sz="2000" i="1" dirty="0"/>
            </a:br>
            <a:r>
              <a:rPr lang="da-DK" sz="2000" i="1" dirty="0"/>
              <a:t>- Hvordan får vi de studerende til at komme mere på campus?</a:t>
            </a:r>
            <a:br>
              <a:rPr lang="da-DK" sz="2000" b="0" dirty="0"/>
            </a:br>
            <a:endParaRPr lang="da-DK" sz="2000" b="0" i="1" dirty="0"/>
          </a:p>
          <a:p>
            <a:pPr marL="457200" indent="-457200">
              <a:buFont typeface="+mj-lt"/>
              <a:buAutoNum type="arabicPeriod"/>
              <a:defRPr sz="2400"/>
            </a:pPr>
            <a:endParaRPr lang="da-DK" b="0" dirty="0"/>
          </a:p>
        </p:txBody>
      </p:sp>
      <p:sp>
        <p:nvSpPr>
          <p:cNvPr id="1298" name="Pladsholder til dato 3">
            <a:extLst>
              <a:ext uri="{FF2B5EF4-FFF2-40B4-BE49-F238E27FC236}">
                <a16:creationId xmlns:a16="http://schemas.microsoft.com/office/drawing/2014/main" id="{E3079ACE-765F-0824-F40A-398B8EA13FF8}"/>
              </a:ext>
            </a:extLst>
          </p:cNvPr>
          <p:cNvSpPr txBox="1"/>
          <p:nvPr/>
        </p:nvSpPr>
        <p:spPr>
          <a:xfrm>
            <a:off x="257556" y="6645738"/>
            <a:ext cx="1105200"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spcBef>
                <a:spcPts val="400"/>
              </a:spcBef>
              <a:defRPr sz="700" b="1">
                <a:solidFill>
                  <a:srgbClr val="FFFFFF"/>
                </a:solidFill>
              </a:defRPr>
            </a:lvl1pPr>
          </a:lstStyle>
          <a:p>
            <a:pPr marL="0" marR="0" lvl="0" indent="0" algn="r" defTabSz="914400" rtl="0" eaLnBrk="1" fontAlgn="base" latinLnBrk="0" hangingPunct="1">
              <a:lnSpc>
                <a:spcPct val="100000"/>
              </a:lnSpc>
              <a:spcBef>
                <a:spcPts val="400"/>
              </a:spcBef>
              <a:spcAft>
                <a:spcPct val="0"/>
              </a:spcAft>
              <a:buClrTx/>
              <a:buSzTx/>
              <a:buFontTx/>
              <a:buNone/>
              <a:tabLst/>
              <a:defRPr/>
            </a:pPr>
            <a:r>
              <a:rPr kumimoji="0" sz="700" b="1" i="0" u="none" strike="noStrike" kern="1200" cap="none" spc="0" normalizeH="0" baseline="0" noProof="0">
                <a:ln>
                  <a:noFill/>
                </a:ln>
                <a:solidFill>
                  <a:srgbClr val="FFFFFF"/>
                </a:solidFill>
                <a:effectLst/>
                <a:uLnTx/>
                <a:uFillTx/>
                <a:latin typeface="Verdana" pitchFamily="34" charset="0"/>
                <a:ea typeface="ＭＳ Ｐゴシック" pitchFamily="-80" charset="-128"/>
                <a:cs typeface="+mn-cs"/>
              </a:rPr>
              <a:t>Date</a:t>
            </a:r>
          </a:p>
        </p:txBody>
      </p:sp>
      <p:sp>
        <p:nvSpPr>
          <p:cNvPr id="1299" name="Pladsholder til slidenummer 5">
            <a:extLst>
              <a:ext uri="{FF2B5EF4-FFF2-40B4-BE49-F238E27FC236}">
                <a16:creationId xmlns:a16="http://schemas.microsoft.com/office/drawing/2014/main" id="{ABCD6504-1E2C-F9AB-08F4-2D6DE132D59B}"/>
              </a:ext>
            </a:extLst>
          </p:cNvPr>
          <p:cNvSpPr txBox="1">
            <a:spLocks noGrp="1"/>
          </p:cNvSpPr>
          <p:nvPr>
            <p:ph type="sldNum" sz="quarter" idx="4294967295"/>
          </p:nvPr>
        </p:nvSpPr>
        <p:spPr>
          <a:xfrm>
            <a:off x="11512007" y="6636100"/>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spcBef>
                <a:spcPts val="400"/>
              </a:spcBef>
              <a:defRPr sz="700"/>
            </a:lvl1pPr>
          </a:lstStyle>
          <a:p>
            <a:pPr marL="0" marR="0" lvl="0" indent="0" algn="l" defTabSz="914400" rtl="0" eaLnBrk="1" fontAlgn="base" latinLnBrk="0" hangingPunct="1">
              <a:lnSpc>
                <a:spcPct val="100000"/>
              </a:lnSpc>
              <a:spcBef>
                <a:spcPts val="400"/>
              </a:spcBef>
              <a:spcAft>
                <a:spcPct val="0"/>
              </a:spcAft>
              <a:buClrTx/>
              <a:buSzTx/>
              <a:buFontTx/>
              <a:buNone/>
              <a:tabLst/>
              <a:defRPr/>
            </a:pPr>
            <a:fld id="{86CB4B4D-7CA3-9044-876B-883B54F8677D}" type="slidenum">
              <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ts val="400"/>
                </a:spcBef>
                <a:spcAft>
                  <a:spcPct val="0"/>
                </a:spcAft>
                <a:buClrTx/>
                <a:buSzTx/>
                <a:buFontTx/>
                <a:buNone/>
                <a:tabLst/>
                <a:defRPr/>
              </a:pPr>
              <a:t>27</a:t>
            </a:fld>
            <a:endParaRPr kumimoji="0"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3549316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1393C32-4593-A727-A772-60975780A8AB}"/>
              </a:ext>
            </a:extLst>
          </p:cNvPr>
          <p:cNvSpPr>
            <a:spLocks noGrp="1"/>
          </p:cNvSpPr>
          <p:nvPr>
            <p:ph type="ctrTitle"/>
          </p:nvPr>
        </p:nvSpPr>
        <p:spPr>
          <a:xfrm>
            <a:off x="406574" y="4406754"/>
            <a:ext cx="10840028" cy="1886470"/>
          </a:xfrm>
        </p:spPr>
        <p:txBody>
          <a:bodyPr/>
          <a:lstStyle/>
          <a:p>
            <a:r>
              <a:rPr lang="en-GB" sz="4000" dirty="0" err="1"/>
              <a:t>Midtvejsevaluering</a:t>
            </a:r>
            <a:r>
              <a:rPr lang="en-GB" sz="4000" dirty="0"/>
              <a:t> </a:t>
            </a:r>
            <a:r>
              <a:rPr lang="en-GB" sz="4000" dirty="0" err="1"/>
              <a:t>af</a:t>
            </a:r>
            <a:r>
              <a:rPr lang="en-GB" sz="4000" dirty="0"/>
              <a:t> </a:t>
            </a:r>
            <a:br>
              <a:rPr lang="en-GB" sz="4000" dirty="0"/>
            </a:br>
            <a:r>
              <a:rPr lang="en-GB" sz="4000" dirty="0"/>
              <a:t>DTU </a:t>
            </a:r>
            <a:r>
              <a:rPr lang="en-GB" sz="4400" dirty="0" err="1"/>
              <a:t>Uddannelsesprocessen</a:t>
            </a:r>
            <a:r>
              <a:rPr lang="en-GB" sz="4000" dirty="0"/>
              <a:t> 2024 </a:t>
            </a:r>
            <a:br>
              <a:rPr lang="en-GB" sz="4000" dirty="0"/>
            </a:br>
            <a:r>
              <a:rPr lang="en-GB" sz="4000" dirty="0" err="1"/>
              <a:t>Opfølgning</a:t>
            </a:r>
            <a:endParaRPr lang="en-GB" sz="4000" dirty="0"/>
          </a:p>
        </p:txBody>
      </p:sp>
      <p:sp>
        <p:nvSpPr>
          <p:cNvPr id="18" name="Footer Placeholder 17">
            <a:extLst>
              <a:ext uri="{FF2B5EF4-FFF2-40B4-BE49-F238E27FC236}">
                <a16:creationId xmlns:a16="http://schemas.microsoft.com/office/drawing/2014/main" id="{7D4DE17D-67D9-66AA-C1C4-1E8F443F4C99}"/>
              </a:ext>
            </a:extLst>
          </p:cNvPr>
          <p:cNvSpPr>
            <a:spLocks noGrp="1"/>
          </p:cNvSpPr>
          <p:nvPr>
            <p:ph type="ftr" sz="quarter" idx="11"/>
          </p:nvPr>
        </p:nvSpPr>
        <p:spPr>
          <a:xfrm>
            <a:off x="5590800" y="6541200"/>
            <a:ext cx="5497200" cy="316800"/>
          </a:xfrm>
        </p:spPr>
        <p:txBody>
          <a:bodyPr anchor="ct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da-DK" sz="700" b="0" i="0" u="none" strike="noStrike" kern="1200" cap="none" spc="0" normalizeH="0" baseline="0" noProof="0">
                <a:ln>
                  <a:noFill/>
                </a:ln>
                <a:solidFill>
                  <a:srgbClr val="FFFFFF"/>
                </a:solidFill>
                <a:effectLst/>
                <a:uLnTx/>
                <a:uFillTx/>
                <a:latin typeface="Arial"/>
                <a:ea typeface="ＭＳ Ｐゴシック" pitchFamily="-80" charset="-128"/>
                <a:cs typeface="+mn-cs"/>
              </a:rPr>
              <a:t>Midtvejsevaluering af DTU Uddannelsesprocessen. Opfølgning</a:t>
            </a:r>
            <a:endParaRPr kumimoji="0" lang="en-GB" sz="700" b="0"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2"/>
          </p:nvPr>
        </p:nvSpPr>
        <p:spPr>
          <a:xfrm>
            <a:off x="11506450" y="6541200"/>
            <a:ext cx="432600" cy="316800"/>
          </a:xfr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4C8C45C-947F-4981-8B3F-4F32E973C901}"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17" name="Date Placeholder 16">
            <a:extLst>
              <a:ext uri="{FF2B5EF4-FFF2-40B4-BE49-F238E27FC236}">
                <a16:creationId xmlns:a16="http://schemas.microsoft.com/office/drawing/2014/main" id="{A068D229-C10D-E6D4-5477-85C69A8B19DD}"/>
              </a:ext>
            </a:extLst>
          </p:cNvPr>
          <p:cNvSpPr>
            <a:spLocks noGrp="1"/>
          </p:cNvSpPr>
          <p:nvPr>
            <p:ph type="dt" sz="half" idx="10"/>
          </p:nvPr>
        </p:nvSpPr>
        <p:spPr>
          <a:xfrm>
            <a:off x="252000" y="6541200"/>
            <a:ext cx="1105200" cy="316800"/>
          </a:xfrm>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838BF6BF-079A-447C-A70E-8755B4466FBB}" type="datetime1">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t>01-12-2025</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2" name="Tekstfelt 1">
            <a:extLst>
              <a:ext uri="{FF2B5EF4-FFF2-40B4-BE49-F238E27FC236}">
                <a16:creationId xmlns:a16="http://schemas.microsoft.com/office/drawing/2014/main" id="{65FA0856-3462-3D55-D84D-963235A6ED0D}"/>
              </a:ext>
            </a:extLst>
          </p:cNvPr>
          <p:cNvSpPr txBox="1"/>
          <p:nvPr/>
        </p:nvSpPr>
        <p:spPr>
          <a:xfrm>
            <a:off x="393556" y="2708920"/>
            <a:ext cx="8280920" cy="984885"/>
          </a:xfrm>
          <a:prstGeom prst="rect">
            <a:avLst/>
          </a:prstGeom>
          <a:noFill/>
        </p:spPr>
        <p:txBody>
          <a:bodyPr wrap="square" lIns="0" tIns="0" rIns="0" bIns="0" rtlCol="0">
            <a:spAutoFit/>
          </a:bodyPr>
          <a:lstStyle/>
          <a:p>
            <a:pPr>
              <a:spcBef>
                <a:spcPts val="432"/>
              </a:spcBef>
            </a:pPr>
            <a:br>
              <a:rPr lang="en-GB" sz="3200" dirty="0">
                <a:solidFill>
                  <a:schemeClr val="bg1"/>
                </a:solidFill>
              </a:rPr>
            </a:br>
            <a:r>
              <a:rPr lang="en-GB" sz="3200" dirty="0">
                <a:solidFill>
                  <a:schemeClr val="bg1"/>
                </a:solidFill>
              </a:rPr>
              <a:t>Jens Ø. Duus, vicedekan </a:t>
            </a:r>
            <a:endParaRPr lang="da-DK" sz="3200" dirty="0" err="1">
              <a:solidFill>
                <a:schemeClr val="bg1"/>
              </a:solidFill>
              <a:latin typeface="+mn-lt"/>
            </a:endParaRPr>
          </a:p>
        </p:txBody>
      </p:sp>
    </p:spTree>
    <p:custDataLst>
      <p:custData r:id="rId1"/>
      <p:custData r:id="rId2"/>
    </p:custDataLst>
    <p:extLst>
      <p:ext uri="{BB962C8B-B14F-4D97-AF65-F5344CB8AC3E}">
        <p14:creationId xmlns:p14="http://schemas.microsoft.com/office/powerpoint/2010/main" val="2433401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701F51-76CA-6218-F57D-6D38E0749F41}"/>
              </a:ext>
            </a:extLst>
          </p:cNvPr>
          <p:cNvSpPr>
            <a:spLocks noGrp="1"/>
          </p:cNvSpPr>
          <p:nvPr>
            <p:ph type="title"/>
          </p:nvPr>
        </p:nvSpPr>
        <p:spPr>
          <a:xfrm>
            <a:off x="1126654" y="404664"/>
            <a:ext cx="9865096" cy="698617"/>
          </a:xfrm>
        </p:spPr>
        <p:txBody>
          <a:bodyPr/>
          <a:lstStyle/>
          <a:p>
            <a:r>
              <a:rPr lang="en-GB" dirty="0" err="1"/>
              <a:t>Midtvejsevaluering</a:t>
            </a:r>
            <a:r>
              <a:rPr lang="en-GB" dirty="0"/>
              <a:t> </a:t>
            </a:r>
            <a:r>
              <a:rPr lang="en-GB" dirty="0" err="1"/>
              <a:t>af</a:t>
            </a:r>
            <a:r>
              <a:rPr lang="en-GB" dirty="0"/>
              <a:t> DTU </a:t>
            </a:r>
            <a:r>
              <a:rPr lang="en-GB" dirty="0" err="1"/>
              <a:t>Uddannelsesprocessen</a:t>
            </a:r>
            <a:br>
              <a:rPr lang="en-GB" dirty="0"/>
            </a:br>
            <a:r>
              <a:rPr lang="en-GB" dirty="0" err="1"/>
              <a:t>Formål</a:t>
            </a:r>
            <a:r>
              <a:rPr lang="en-GB" dirty="0"/>
              <a:t> og </a:t>
            </a:r>
            <a:r>
              <a:rPr lang="en-GB" dirty="0" err="1"/>
              <a:t>metode</a:t>
            </a:r>
            <a:endParaRPr lang="en-GB" dirty="0"/>
          </a:p>
        </p:txBody>
      </p:sp>
      <p:sp>
        <p:nvSpPr>
          <p:cNvPr id="11" name="Content Placeholder 10">
            <a:extLst>
              <a:ext uri="{FF2B5EF4-FFF2-40B4-BE49-F238E27FC236}">
                <a16:creationId xmlns:a16="http://schemas.microsoft.com/office/drawing/2014/main" id="{7F2DC0AB-2BB9-30A8-2AEA-3CC1BD12C385}"/>
              </a:ext>
            </a:extLst>
          </p:cNvPr>
          <p:cNvSpPr>
            <a:spLocks noGrp="1"/>
          </p:cNvSpPr>
          <p:nvPr>
            <p:ph idx="1"/>
          </p:nvPr>
        </p:nvSpPr>
        <p:spPr>
          <a:xfrm>
            <a:off x="1126654" y="1549451"/>
            <a:ext cx="6120680" cy="4545578"/>
          </a:xfrm>
        </p:spPr>
        <p:txBody>
          <a:bodyPr/>
          <a:lstStyle/>
          <a:p>
            <a:pPr marL="0" lvl="0" indent="0">
              <a:buNone/>
            </a:pPr>
            <a:r>
              <a:rPr lang="da-DK" b="1" dirty="0"/>
              <a:t>To formål, to spor</a:t>
            </a:r>
          </a:p>
          <a:p>
            <a:pPr marL="0" lvl="0" indent="0">
              <a:buNone/>
            </a:pPr>
            <a:endParaRPr lang="da-DK" dirty="0"/>
          </a:p>
          <a:p>
            <a:pPr marL="342900" indent="-342900">
              <a:buFont typeface="+mj-lt"/>
              <a:buAutoNum type="arabicParenR"/>
            </a:pPr>
            <a:r>
              <a:rPr lang="da-DK" b="1" dirty="0"/>
              <a:t>Institutionsakkreditering</a:t>
            </a:r>
          </a:p>
          <a:p>
            <a:pPr marL="342000" indent="0">
              <a:buNone/>
            </a:pPr>
            <a:r>
              <a:rPr lang="da-DK" dirty="0"/>
              <a:t>En </a:t>
            </a:r>
            <a:r>
              <a:rPr lang="da-DK" b="1" dirty="0">
                <a:solidFill>
                  <a:schemeClr val="accent2"/>
                </a:solidFill>
              </a:rPr>
              <a:t>kortlægning af i hvor høj grad processer og procedurer i AUS understøtter de gældende akkrediteringsvejlednings forventninger </a:t>
            </a:r>
            <a:r>
              <a:rPr lang="da-DK" dirty="0"/>
              <a:t>til en positiv institutionsakkreditering.   </a:t>
            </a:r>
          </a:p>
          <a:p>
            <a:pPr marL="342000" indent="0">
              <a:buNone/>
            </a:pPr>
            <a:endParaRPr lang="da-DK" dirty="0"/>
          </a:p>
          <a:p>
            <a:pPr marL="342900" indent="-342900">
              <a:buFont typeface="+mj-lt"/>
              <a:buAutoNum type="arabicParenR" startAt="2"/>
            </a:pPr>
            <a:r>
              <a:rPr lang="da-DK" b="1" dirty="0"/>
              <a:t>Internt </a:t>
            </a:r>
            <a:r>
              <a:rPr lang="da-DK" b="1" dirty="0" err="1"/>
              <a:t>review</a:t>
            </a:r>
            <a:r>
              <a:rPr lang="da-DK" b="1" dirty="0"/>
              <a:t> og ideopsamling</a:t>
            </a:r>
          </a:p>
          <a:p>
            <a:pPr marL="342000" indent="0">
              <a:buNone/>
            </a:pPr>
            <a:r>
              <a:rPr lang="da-DK" dirty="0"/>
              <a:t>En test af det samlede kvalitetssystem. </a:t>
            </a:r>
            <a:r>
              <a:rPr lang="da-DK" dirty="0">
                <a:solidFill>
                  <a:schemeClr val="accent2"/>
                </a:solidFill>
              </a:rPr>
              <a:t>Fungerer de processer og procedurer systemet er baseret på i praksis og indfanges nye ideer og metoder udviklet lokalt</a:t>
            </a:r>
            <a:r>
              <a:rPr lang="da-DK" dirty="0"/>
              <a:t>, der kan være med til at understøtte den fortsatte udvikling af DTU’s uddannelser. </a:t>
            </a:r>
          </a:p>
          <a:p>
            <a:pPr marL="342000" indent="0">
              <a:buNone/>
            </a:pPr>
            <a:endParaRPr lang="da-DK" dirty="0"/>
          </a:p>
          <a:p>
            <a:endParaRPr lang="en-GB" dirty="0"/>
          </a:p>
        </p:txBody>
      </p:sp>
      <p:sp>
        <p:nvSpPr>
          <p:cNvPr id="2" name="Date Placeholder 1">
            <a:extLst>
              <a:ext uri="{FF2B5EF4-FFF2-40B4-BE49-F238E27FC236}">
                <a16:creationId xmlns:a16="http://schemas.microsoft.com/office/drawing/2014/main" id="{77E967E4-EADF-7E19-BEDB-3653565A1E64}"/>
              </a:ext>
            </a:extLst>
          </p:cNvPr>
          <p:cNvSpPr>
            <a:spLocks noGrp="1"/>
          </p:cNvSpPr>
          <p:nvPr>
            <p:ph type="dt" sz="half" idx="10"/>
          </p:nvPr>
        </p:nvSpPr>
        <p:spPr>
          <a:xfrm>
            <a:off x="252000" y="6541200"/>
            <a:ext cx="1105200" cy="316800"/>
          </a:xfrm>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21FEE0-7A41-4A2E-8BF6-FB867D33E500}" type="datetime1">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t>01-12-2025</a:t>
            </a:fld>
            <a:endParaRPr kumimoji="0" lang="en-GB"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3" name="Footer Placeholder 2">
            <a:extLst>
              <a:ext uri="{FF2B5EF4-FFF2-40B4-BE49-F238E27FC236}">
                <a16:creationId xmlns:a16="http://schemas.microsoft.com/office/drawing/2014/main" id="{15E41ADD-762E-B1C4-747E-74515999924E}"/>
              </a:ext>
            </a:extLst>
          </p:cNvPr>
          <p:cNvSpPr>
            <a:spLocks noGrp="1"/>
          </p:cNvSpPr>
          <p:nvPr>
            <p:ph type="ftr" sz="quarter" idx="11"/>
          </p:nvPr>
        </p:nvSpPr>
        <p:spPr>
          <a:xfrm>
            <a:off x="5811202" y="6537223"/>
            <a:ext cx="5497200" cy="316800"/>
          </a:xfrm>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da-DK" sz="700" b="0" i="0" u="none" strike="noStrike" kern="1200" cap="none" spc="0" normalizeH="0" baseline="0" noProof="0">
                <a:ln>
                  <a:noFill/>
                </a:ln>
                <a:solidFill>
                  <a:srgbClr val="FFFFFF"/>
                </a:solidFill>
                <a:effectLst/>
                <a:uLnTx/>
                <a:uFillTx/>
                <a:latin typeface="Arial"/>
                <a:ea typeface="ＭＳ Ｐゴシック" pitchFamily="-80" charset="-128"/>
                <a:cs typeface="+mn-cs"/>
              </a:rPr>
              <a:t>Midtvejsevaluering af DTU Uddannelsesprocessen. Opfølgning</a:t>
            </a:r>
            <a:endParaRPr kumimoji="0" lang="da-DK" sz="700" b="0"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4" name="Slide Number Placeholder 3"/>
          <p:cNvSpPr>
            <a:spLocks noGrp="1"/>
          </p:cNvSpPr>
          <p:nvPr>
            <p:ph type="sldNum" sz="quarter" idx="12"/>
          </p:nvPr>
        </p:nvSpPr>
        <p:spPr>
          <a:xfrm>
            <a:off x="11506450" y="6541200"/>
            <a:ext cx="432600" cy="316800"/>
          </a:xfr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4</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5" name="TextBox 4">
            <a:extLst>
              <a:ext uri="{FF2B5EF4-FFF2-40B4-BE49-F238E27FC236}">
                <a16:creationId xmlns:a16="http://schemas.microsoft.com/office/drawing/2014/main" id="{407379A7-B5D4-86B6-E471-FE79B913EEF0}"/>
              </a:ext>
            </a:extLst>
          </p:cNvPr>
          <p:cNvSpPr txBox="1"/>
          <p:nvPr/>
        </p:nvSpPr>
        <p:spPr>
          <a:xfrm rot="446944">
            <a:off x="7680984" y="1146730"/>
            <a:ext cx="3954197" cy="4832092"/>
          </a:xfrm>
          <a:prstGeom prst="rect">
            <a:avLst/>
          </a:prstGeom>
          <a:solidFill>
            <a:srgbClr val="A0ECFE"/>
          </a:solidFill>
        </p:spPr>
        <p:style>
          <a:lnRef idx="3">
            <a:schemeClr val="lt1"/>
          </a:lnRef>
          <a:fillRef idx="1">
            <a:schemeClr val="accent3"/>
          </a:fillRef>
          <a:effectRef idx="1">
            <a:schemeClr val="accent3"/>
          </a:effectRef>
          <a:fontRef idx="minor">
            <a:schemeClr val="lt1"/>
          </a:fontRef>
        </p:style>
        <p:txBody>
          <a:bodyPr wrap="square" lIns="0" tIns="0" rIns="0" bIns="0" rtlCol="0">
            <a:spAutoFit/>
          </a:bodyPr>
          <a:lstStyle/>
          <a:p>
            <a:pPr marL="342000" marR="0" lvl="0" indent="0" algn="l" defTabSz="914400" rtl="0" eaLnBrk="1" fontAlgn="base" latinLnBrk="0" hangingPunct="1">
              <a:lnSpc>
                <a:spcPct val="100000"/>
              </a:lnSpc>
              <a:spcBef>
                <a:spcPts val="432"/>
              </a:spcBef>
              <a:spcAft>
                <a:spcPct val="0"/>
              </a:spcAft>
              <a:buClrTx/>
              <a:buSzTx/>
              <a:buFontTx/>
              <a:buNone/>
              <a:tabLst/>
              <a:defRPr/>
            </a:pPr>
            <a:endParaRPr kumimoji="0" lang="da-DK" sz="2000" b="1" i="0" u="none" strike="noStrike" kern="1200" cap="none" spc="0" normalizeH="0" baseline="0" noProof="0" dirty="0">
              <a:ln>
                <a:noFill/>
              </a:ln>
              <a:solidFill>
                <a:srgbClr val="000000"/>
              </a:solidFill>
              <a:effectLst/>
              <a:uLnTx/>
              <a:uFillTx/>
              <a:latin typeface="Arial"/>
              <a:ea typeface="+mn-ea"/>
              <a:cs typeface="+mn-cs"/>
            </a:endParaRPr>
          </a:p>
          <a:p>
            <a:pPr marL="342000" marR="0" lvl="0" indent="0" algn="l" defTabSz="914400" rtl="0" eaLnBrk="1" fontAlgn="base" latinLnBrk="0" hangingPunct="1">
              <a:lnSpc>
                <a:spcPct val="100000"/>
              </a:lnSpc>
              <a:spcBef>
                <a:spcPts val="432"/>
              </a:spcBef>
              <a:spcAft>
                <a:spcPct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a:ea typeface="+mn-ea"/>
                <a:cs typeface="+mn-cs"/>
              </a:rPr>
              <a:t>Form</a:t>
            </a:r>
          </a:p>
          <a:p>
            <a:pPr marL="342000" marR="0" lvl="0" indent="0" algn="l" defTabSz="914400" rtl="0" eaLnBrk="1" fontAlgn="base" latinLnBrk="0" hangingPunct="1">
              <a:lnSpc>
                <a:spcPct val="100000"/>
              </a:lnSpc>
              <a:spcBef>
                <a:spcPts val="432"/>
              </a:spcBef>
              <a:spcAft>
                <a:spcPct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a:ea typeface="+mn-ea"/>
                <a:cs typeface="+mn-cs"/>
              </a:rPr>
              <a:t>25 interviews af 1½ times varighed</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Alle 16 institutter</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2 centre</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5 administrative afdelinger</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Dekan og </a:t>
            </a:r>
            <a:r>
              <a:rPr kumimoji="0" lang="da-DK" sz="1600" b="0" i="0" u="none" strike="noStrike" kern="1200" cap="none" spc="0" normalizeH="0" baseline="0" noProof="0" dirty="0" err="1">
                <a:ln>
                  <a:noFill/>
                </a:ln>
                <a:solidFill>
                  <a:srgbClr val="000000"/>
                </a:solidFill>
                <a:effectLst/>
                <a:uLnTx/>
                <a:uFillTx/>
                <a:latin typeface="Arial"/>
                <a:ea typeface="+mn-ea"/>
                <a:cs typeface="+mn-cs"/>
              </a:rPr>
              <a:t>vice-dekan</a:t>
            </a:r>
            <a:r>
              <a:rPr kumimoji="0" lang="da-DK" sz="1600" b="0" i="0" u="none" strike="noStrike" kern="1200" cap="none" spc="0" normalizeH="0" baseline="0" noProof="0" dirty="0">
                <a:ln>
                  <a:noFill/>
                </a:ln>
                <a:solidFill>
                  <a:srgbClr val="000000"/>
                </a:solidFill>
                <a:effectLst/>
                <a:uLnTx/>
                <a:uFillTx/>
                <a:latin typeface="Arial"/>
                <a:ea typeface="+mn-ea"/>
                <a:cs typeface="+mn-cs"/>
              </a:rPr>
              <a:t> (2 interviews)</a:t>
            </a:r>
          </a:p>
          <a:p>
            <a:pPr marL="342000" marR="0" lvl="0" indent="0" algn="l"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a:p>
            <a:pPr marL="342000" marR="0" lvl="0" indent="0" algn="l" defTabSz="914400" rtl="0" eaLnBrk="1" fontAlgn="base" latinLnBrk="0" hangingPunct="1">
              <a:lnSpc>
                <a:spcPct val="100000"/>
              </a:lnSpc>
              <a:spcBef>
                <a:spcPts val="432"/>
              </a:spcBef>
              <a:spcAft>
                <a:spcPct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a:ea typeface="+mn-ea"/>
                <a:cs typeface="+mn-cs"/>
              </a:rPr>
              <a:t>162 deltagere</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Studieledere</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ISN-</a:t>
            </a:r>
            <a:r>
              <a:rPr kumimoji="0" lang="da-DK" sz="1600" b="0" i="0" u="none" strike="noStrike" kern="1200" cap="none" spc="0" normalizeH="0" baseline="0" noProof="0" dirty="0" err="1">
                <a:ln>
                  <a:noFill/>
                </a:ln>
                <a:solidFill>
                  <a:srgbClr val="000000"/>
                </a:solidFill>
                <a:effectLst/>
                <a:uLnTx/>
                <a:uFillTx/>
                <a:latin typeface="Arial"/>
                <a:ea typeface="+mn-ea"/>
                <a:cs typeface="+mn-cs"/>
              </a:rPr>
              <a:t>forpersoner</a:t>
            </a: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Institutdirektører/centerdirektører</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Administrative direktører</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Undervisningsansvarlige</a:t>
            </a:r>
          </a:p>
          <a:p>
            <a:pPr marL="627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Pædagogiske koordinatorer</a:t>
            </a:r>
          </a:p>
          <a:p>
            <a:pPr marL="0" marR="0" lvl="0" indent="0" algn="l"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a:ea typeface="+mn-ea"/>
              <a:cs typeface="+mn-cs"/>
            </a:endParaRPr>
          </a:p>
        </p:txBody>
      </p:sp>
    </p:spTree>
    <p:custDataLst>
      <p:custData r:id="rId1"/>
      <p:custData r:id="rId2"/>
    </p:custDataLst>
    <p:extLst>
      <p:ext uri="{BB962C8B-B14F-4D97-AF65-F5344CB8AC3E}">
        <p14:creationId xmlns:p14="http://schemas.microsoft.com/office/powerpoint/2010/main" val="347493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a:xfrm>
            <a:off x="1342678" y="692696"/>
            <a:ext cx="10369152" cy="410585"/>
          </a:xfrm>
        </p:spPr>
        <p:txBody>
          <a:bodyPr/>
          <a:lstStyle/>
          <a:p>
            <a:r>
              <a:rPr lang="da-DK" sz="3200" dirty="0">
                <a:solidFill>
                  <a:schemeClr val="tx1"/>
                </a:solidFill>
                <a:effectLst/>
                <a:latin typeface="Arial" panose="020B0604020202020204" pitchFamily="34" charset="0"/>
                <a:ea typeface="Calibri" panose="020F0502020204030204" pitchFamily="34" charset="0"/>
              </a:rPr>
              <a:t>Midtvejsevaluering</a:t>
            </a:r>
            <a:r>
              <a:rPr lang="da-DK" sz="1800" dirty="0">
                <a:solidFill>
                  <a:schemeClr val="tx1"/>
                </a:solidFill>
                <a:effectLst/>
                <a:latin typeface="Arial" panose="020B0604020202020204" pitchFamily="34" charset="0"/>
                <a:ea typeface="Calibri" panose="020F0502020204030204" pitchFamily="34" charset="0"/>
              </a:rPr>
              <a:t> – indledende kommentarer</a:t>
            </a:r>
            <a:endParaRPr lang="en-GB" dirty="0">
              <a:solidFill>
                <a:schemeClr val="tx1"/>
              </a:solidFill>
            </a:endParaRPr>
          </a:p>
        </p:txBody>
      </p:sp>
      <p:sp>
        <p:nvSpPr>
          <p:cNvPr id="6" name="Content Placeholder 5">
            <a:extLst>
              <a:ext uri="{FF2B5EF4-FFF2-40B4-BE49-F238E27FC236}">
                <a16:creationId xmlns:a16="http://schemas.microsoft.com/office/drawing/2014/main" id="{5A5890CD-8F90-4FE7-841F-F7B0C2865BA2}"/>
              </a:ext>
            </a:extLst>
          </p:cNvPr>
          <p:cNvSpPr>
            <a:spLocks noGrp="1"/>
          </p:cNvSpPr>
          <p:nvPr>
            <p:ph idx="1"/>
          </p:nvPr>
        </p:nvSpPr>
        <p:spPr>
          <a:xfrm>
            <a:off x="1414686" y="1336230"/>
            <a:ext cx="9649072" cy="5204969"/>
          </a:xfrm>
        </p:spPr>
        <p:txBody>
          <a:bodyPr/>
          <a:lstStyle/>
          <a:p>
            <a:pPr marL="0" indent="0">
              <a:lnSpc>
                <a:spcPts val="1400"/>
              </a:lnSpc>
              <a:spcBef>
                <a:spcPts val="600"/>
              </a:spcBef>
              <a:spcAft>
                <a:spcPts val="600"/>
              </a:spcAft>
              <a:buNone/>
            </a:pPr>
            <a:r>
              <a:rPr lang="da-DK" sz="1600" b="1" kern="0"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Baggrund</a:t>
            </a:r>
            <a:endParaRPr lang="da-DK" sz="1600" b="1" kern="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nSpc>
                <a:spcPts val="1400"/>
              </a:lnSpc>
              <a:spcAft>
                <a:spcPts val="600"/>
              </a:spcAft>
              <a:buNone/>
            </a:pPr>
            <a:r>
              <a:rPr lang="da-DK" sz="1600" dirty="0">
                <a:effectLst/>
                <a:latin typeface="Arial" panose="020B0604020202020204" pitchFamily="34" charset="0"/>
                <a:ea typeface="Calibri" panose="020F0502020204030204" pitchFamily="34" charset="0"/>
                <a:cs typeface="Times New Roman" panose="02020603050405020304" pitchFamily="18" charset="0"/>
              </a:rPr>
              <a:t>Midtvejsevalueringen afholdes af flere årsager:</a:t>
            </a:r>
            <a:endParaRPr lang="da-DK" sz="1600" dirty="0">
              <a:effectLst/>
              <a:ea typeface="Calibri" panose="020F0502020204030204" pitchFamily="34" charset="0"/>
              <a:cs typeface="Times New Roman" panose="02020603050405020304" pitchFamily="18" charset="0"/>
            </a:endParaRPr>
          </a:p>
          <a:p>
            <a:pPr>
              <a:lnSpc>
                <a:spcPts val="1400"/>
              </a:lnSpc>
              <a:spcBef>
                <a:spcPts val="600"/>
              </a:spcBef>
              <a:spcAft>
                <a:spcPts val="600"/>
              </a:spcAft>
              <a:buFont typeface="Arial" panose="020B0604020202020204" pitchFamily="34" charset="0"/>
              <a:buChar char="•"/>
              <a:tabLst>
                <a:tab pos="228600" algn="l"/>
              </a:tabLst>
            </a:pPr>
            <a:r>
              <a:rPr lang="da-DK" sz="1600" dirty="0">
                <a:effectLst/>
                <a:ea typeface="Calibri" panose="020F0502020204030204" pitchFamily="34" charset="0"/>
                <a:cs typeface="Times New Roman" panose="02020603050405020304" pitchFamily="18" charset="0"/>
              </a:rPr>
              <a:t>Virker kvalitetssystemet som det skal</a:t>
            </a:r>
            <a:r>
              <a:rPr lang="da-DK" sz="1600" dirty="0">
                <a:ea typeface="Calibri" panose="020F0502020204030204" pitchFamily="34" charset="0"/>
                <a:cs typeface="Times New Roman" panose="02020603050405020304" pitchFamily="18" charset="0"/>
              </a:rPr>
              <a:t>?</a:t>
            </a:r>
            <a:endParaRPr lang="da-DK" sz="1600" dirty="0">
              <a:effectLst/>
              <a:ea typeface="Calibri" panose="020F0502020204030204" pitchFamily="34" charset="0"/>
              <a:cs typeface="Times New Roman" panose="02020603050405020304" pitchFamily="18" charset="0"/>
            </a:endParaRPr>
          </a:p>
          <a:p>
            <a:pPr>
              <a:lnSpc>
                <a:spcPts val="1400"/>
              </a:lnSpc>
              <a:spcBef>
                <a:spcPts val="600"/>
              </a:spcBef>
              <a:spcAft>
                <a:spcPts val="600"/>
              </a:spcAft>
              <a:buFont typeface="Arial" panose="020B0604020202020204" pitchFamily="34" charset="0"/>
              <a:buChar char="•"/>
              <a:tabLst>
                <a:tab pos="228600" algn="l"/>
              </a:tabLst>
            </a:pPr>
            <a:r>
              <a:rPr lang="da-DK" sz="1600" dirty="0">
                <a:effectLst/>
                <a:ea typeface="Calibri" panose="020F0502020204030204" pitchFamily="34" charset="0"/>
                <a:cs typeface="Times New Roman" panose="02020603050405020304" pitchFamily="18" charset="0"/>
              </a:rPr>
              <a:t>Er der nye gode ideer og metoder lokalt, som alle kan lære af/have glæde af?</a:t>
            </a:r>
          </a:p>
          <a:p>
            <a:pPr lvl="0">
              <a:lnSpc>
                <a:spcPts val="1400"/>
              </a:lnSpc>
              <a:spcBef>
                <a:spcPts val="600"/>
              </a:spcBef>
              <a:spcAft>
                <a:spcPts val="600"/>
              </a:spcAft>
              <a:buFont typeface="Arial" panose="020B0604020202020204" pitchFamily="34" charset="0"/>
              <a:buChar char="•"/>
              <a:tabLst>
                <a:tab pos="228600" algn="l"/>
              </a:tabLst>
            </a:pPr>
            <a:r>
              <a:rPr lang="da-DK" sz="1600" dirty="0">
                <a:effectLst/>
                <a:ea typeface="Calibri" panose="020F0502020204030204" pitchFamily="34" charset="0"/>
                <a:cs typeface="Times New Roman" panose="02020603050405020304" pitchFamily="18" charset="0"/>
              </a:rPr>
              <a:t>Optakt til næste institutionsakkreditering i 2029</a:t>
            </a:r>
          </a:p>
          <a:p>
            <a:pPr marL="0" indent="0">
              <a:lnSpc>
                <a:spcPts val="1400"/>
              </a:lnSpc>
              <a:spcBef>
                <a:spcPts val="600"/>
              </a:spcBef>
              <a:spcAft>
                <a:spcPts val="600"/>
              </a:spcAft>
              <a:buNone/>
            </a:pPr>
            <a:endParaRPr lang="da-DK" sz="1600" b="1" kern="0"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ts val="1400"/>
              </a:lnSpc>
              <a:spcBef>
                <a:spcPts val="600"/>
              </a:spcBef>
              <a:spcAft>
                <a:spcPts val="600"/>
              </a:spcAft>
              <a:buNone/>
            </a:pPr>
            <a:r>
              <a:rPr lang="da-DK" sz="1600" b="1" kern="0" dirty="0">
                <a:solidFill>
                  <a:srgbClr val="4F81BD"/>
                </a:solidFill>
                <a:effectLst/>
                <a:latin typeface="Arial" panose="020B0604020202020204" pitchFamily="34" charset="0"/>
                <a:ea typeface="Times New Roman" panose="02020603050405020304" pitchFamily="18" charset="0"/>
                <a:cs typeface="Times New Roman" panose="02020603050405020304" pitchFamily="18" charset="0"/>
              </a:rPr>
              <a:t>Midtvejsevalueringens fokus (</a:t>
            </a:r>
            <a:r>
              <a:rPr lang="da-DK" sz="1600" dirty="0">
                <a:hlinkClick r:id="rId4"/>
              </a:rPr>
              <a:t>Processer og procedurer i AUS - DTU Inside</a:t>
            </a:r>
            <a:r>
              <a:rPr lang="da-DK" sz="1600" dirty="0"/>
              <a:t>)</a:t>
            </a:r>
            <a:endParaRPr lang="da-DK" sz="1600" b="1" kern="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nSpc>
                <a:spcPts val="1400"/>
              </a:lnSpc>
              <a:spcAft>
                <a:spcPts val="600"/>
              </a:spcAft>
              <a:buNone/>
            </a:pPr>
            <a:r>
              <a:rPr lang="da-DK" sz="1600" dirty="0">
                <a:effectLst/>
                <a:latin typeface="Arial" panose="020B0604020202020204" pitchFamily="34" charset="0"/>
                <a:ea typeface="Calibri" panose="020F0502020204030204" pitchFamily="34" charset="0"/>
                <a:cs typeface="Times New Roman" panose="02020603050405020304" pitchFamily="18" charset="0"/>
              </a:rPr>
              <a:t>Udgangspunktet er spørgerammen, som </a:t>
            </a:r>
            <a:r>
              <a:rPr lang="da-DK" sz="1600" dirty="0">
                <a:latin typeface="Arial" panose="020B0604020202020204" pitchFamily="34" charset="0"/>
                <a:ea typeface="Calibri" panose="020F0502020204030204" pitchFamily="34" charset="0"/>
                <a:cs typeface="Times New Roman" panose="02020603050405020304" pitchFamily="18" charset="0"/>
              </a:rPr>
              <a:t>er </a:t>
            </a:r>
            <a:r>
              <a:rPr lang="da-DK" sz="1600" dirty="0">
                <a:effectLst/>
                <a:latin typeface="Arial" panose="020B0604020202020204" pitchFamily="34" charset="0"/>
                <a:ea typeface="Calibri" panose="020F0502020204030204" pitchFamily="34" charset="0"/>
                <a:cs typeface="Times New Roman" panose="02020603050405020304" pitchFamily="18" charset="0"/>
              </a:rPr>
              <a:t>tilsendt som forberedelse:</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a:lnSpc>
                <a:spcPts val="1400"/>
              </a:lnSpc>
              <a:spcBef>
                <a:spcPts val="600"/>
              </a:spcBef>
              <a:spcAft>
                <a:spcPts val="600"/>
              </a:spcAft>
              <a:buFont typeface="Arial" panose="020B0604020202020204" pitchFamily="34" charset="0"/>
              <a:buChar char="•"/>
            </a:pPr>
            <a:r>
              <a:rPr lang="da-DK" sz="1600" dirty="0">
                <a:effectLst/>
                <a:ea typeface="Calibri" panose="020F0502020204030204" pitchFamily="34" charset="0"/>
                <a:cs typeface="Times New Roman" panose="02020603050405020304" pitchFamily="18" charset="0"/>
              </a:rPr>
              <a:t>Virker systemet: Fungerer processerne, som de skal og har vi de rette processer (for få eller for mange?</a:t>
            </a:r>
          </a:p>
          <a:p>
            <a:pPr>
              <a:lnSpc>
                <a:spcPts val="1400"/>
              </a:lnSpc>
              <a:spcBef>
                <a:spcPts val="600"/>
              </a:spcBef>
              <a:spcAft>
                <a:spcPts val="600"/>
              </a:spcAft>
              <a:buFont typeface="Arial" panose="020B0604020202020204" pitchFamily="34" charset="0"/>
              <a:buChar char="•"/>
            </a:pPr>
            <a:r>
              <a:rPr lang="da-DK" sz="1600" dirty="0">
                <a:ea typeface="Calibri" panose="020F0502020204030204" pitchFamily="34" charset="0"/>
                <a:cs typeface="Times New Roman" panose="02020603050405020304" pitchFamily="18" charset="0"/>
              </a:rPr>
              <a:t>Kvalitet og m</a:t>
            </a:r>
            <a:r>
              <a:rPr lang="da-DK" sz="1600" dirty="0">
                <a:effectLst/>
                <a:ea typeface="Calibri" panose="020F0502020204030204" pitchFamily="34" charset="0"/>
                <a:cs typeface="Times New Roman" panose="02020603050405020304" pitchFamily="18" charset="0"/>
              </a:rPr>
              <a:t>ål: Har vi en fælles opfattelse af god undervisning og uddannelser er?</a:t>
            </a:r>
          </a:p>
          <a:p>
            <a:pPr>
              <a:lnSpc>
                <a:spcPts val="1400"/>
              </a:lnSpc>
              <a:spcBef>
                <a:spcPts val="600"/>
              </a:spcBef>
              <a:spcAft>
                <a:spcPts val="600"/>
              </a:spcAft>
              <a:buFont typeface="Arial" panose="020B0604020202020204" pitchFamily="34" charset="0"/>
              <a:buChar char="•"/>
            </a:pPr>
            <a:r>
              <a:rPr lang="da-DK" sz="1600" dirty="0">
                <a:effectLst/>
                <a:ea typeface="Calibri" panose="020F0502020204030204" pitchFamily="34" charset="0"/>
                <a:cs typeface="Times New Roman" panose="02020603050405020304" pitchFamily="18" charset="0"/>
              </a:rPr>
              <a:t>Kultur: Har vi en fælles opfattelse af hvordan vi arbejder med undervisning og uddannelse?</a:t>
            </a:r>
          </a:p>
          <a:p>
            <a:pPr>
              <a:lnSpc>
                <a:spcPts val="1400"/>
              </a:lnSpc>
              <a:spcBef>
                <a:spcPts val="600"/>
              </a:spcBef>
              <a:spcAft>
                <a:spcPts val="600"/>
              </a:spcAft>
              <a:buFont typeface="Arial" panose="020B0604020202020204" pitchFamily="34" charset="0"/>
              <a:buChar char="•"/>
            </a:pPr>
            <a:endParaRPr lang="da-DK" sz="1600" dirty="0">
              <a:ea typeface="Calibri" panose="020F0502020204030204" pitchFamily="34" charset="0"/>
              <a:cs typeface="Times New Roman" panose="02020603050405020304" pitchFamily="18" charset="0"/>
            </a:endParaRPr>
          </a:p>
          <a:p>
            <a:pPr marL="0" indent="0">
              <a:lnSpc>
                <a:spcPts val="1400"/>
              </a:lnSpc>
              <a:spcAft>
                <a:spcPts val="600"/>
              </a:spcAft>
              <a:buNone/>
            </a:pPr>
            <a:r>
              <a:rPr lang="da-DK" sz="1600" b="1" dirty="0">
                <a:solidFill>
                  <a:srgbClr val="4F81BD"/>
                </a:solidFill>
                <a:effectLst/>
                <a:ea typeface="Calibri" panose="020F0502020204030204" pitchFamily="34" charset="0"/>
                <a:cs typeface="Times New Roman" panose="02020603050405020304" pitchFamily="18" charset="0"/>
              </a:rPr>
              <a:t>Afsluttende bemærkning</a:t>
            </a:r>
            <a:endParaRPr lang="da-DK" sz="1600" dirty="0">
              <a:effectLst/>
              <a:ea typeface="Calibri" panose="020F0502020204030204" pitchFamily="34" charset="0"/>
              <a:cs typeface="Times New Roman" panose="02020603050405020304" pitchFamily="18" charset="0"/>
            </a:endParaRPr>
          </a:p>
          <a:p>
            <a:r>
              <a:rPr lang="da-DK" sz="1600" dirty="0">
                <a:effectLst/>
                <a:ea typeface="Calibri" panose="020F0502020204030204" pitchFamily="34" charset="0"/>
              </a:rPr>
              <a:t>Mødedeltagerne får tilsendt et kort referat af mødet, herunder aftaler om justeringer og lign.</a:t>
            </a:r>
          </a:p>
          <a:p>
            <a:endParaRPr lang="en-GB" sz="1600"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103EA872-A674-449B-A120-B97244F8E91D}" type="slidenum">
              <a:rPr kumimoji="0" lang="en-GB" sz="700" b="0"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r" defTabSz="914400" rtl="0" eaLnBrk="1" fontAlgn="base" latinLnBrk="0" hangingPunct="1">
                <a:lnSpc>
                  <a:spcPct val="100000"/>
                </a:lnSpc>
                <a:spcBef>
                  <a:spcPts val="0"/>
                </a:spcBef>
                <a:spcAft>
                  <a:spcPct val="0"/>
                </a:spcAft>
                <a:buClrTx/>
                <a:buSzTx/>
                <a:buFontTx/>
                <a:buNone/>
                <a:tabLst/>
                <a:defRPr/>
              </a:pPr>
              <a:t>5</a:t>
            </a:fld>
            <a:endParaRPr kumimoji="0" lang="en-GB" sz="700" b="0"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3" name="TextBox 2">
            <a:extLst>
              <a:ext uri="{FF2B5EF4-FFF2-40B4-BE49-F238E27FC236}">
                <a16:creationId xmlns:a16="http://schemas.microsoft.com/office/drawing/2014/main" id="{2E9CCEDE-F5A0-6E46-1F15-D85369B8EEC6}"/>
              </a:ext>
            </a:extLst>
          </p:cNvPr>
          <p:cNvSpPr txBox="1"/>
          <p:nvPr/>
        </p:nvSpPr>
        <p:spPr>
          <a:xfrm>
            <a:off x="1423741" y="5872916"/>
            <a:ext cx="968305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Hvert institut/afdeling opfordres til at give gode eksempler på, hvordan man arbejder med undervisnings- og uddannelsesudvikling. </a:t>
            </a: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F6A8E765-3FEC-B70F-F8A0-25498B37EB7D}"/>
              </a:ext>
            </a:extLst>
          </p:cNvPr>
          <p:cNvSpPr/>
          <p:nvPr/>
        </p:nvSpPr>
        <p:spPr bwMode="auto">
          <a:xfrm rot="1219578">
            <a:off x="7795510" y="1164077"/>
            <a:ext cx="4289851" cy="1852231"/>
          </a:xfrm>
          <a:prstGeom prst="roundRect">
            <a:avLst/>
          </a:prstGeom>
          <a:solidFill>
            <a:srgbClr val="FFCC00"/>
          </a:solidFill>
          <a:ln w="38100" cap="flat" cmpd="sng" algn="ctr">
            <a:solidFill>
              <a:schemeClr val="bg1">
                <a:lumMod val="50000"/>
              </a:schemeClr>
            </a:solidFill>
            <a:prstDash val="dash"/>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Arial"/>
                <a:ea typeface="ＭＳ Ｐゴシック" pitchFamily="-80" charset="-128"/>
                <a:cs typeface="+mn-cs"/>
              </a:rPr>
              <a:t>Slide brugt som indledning til hvert møde</a:t>
            </a:r>
          </a:p>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Arial"/>
                <a:ea typeface="ＭＳ Ｐゴシック" pitchFamily="-80" charset="-128"/>
                <a:cs typeface="+mn-cs"/>
              </a:rPr>
              <a:t>Desuden var en spørgeramme sendt ud en måned før mødet</a:t>
            </a:r>
          </a:p>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a:ea typeface="ＭＳ Ｐゴシック" pitchFamily="-80" charset="-128"/>
                <a:cs typeface="+mn-cs"/>
              </a:rPr>
              <a:t>Spørgerammen var lavet med af sæt i af akkrediteringsvejledningens krav </a:t>
            </a:r>
          </a:p>
        </p:txBody>
      </p:sp>
      <p:sp>
        <p:nvSpPr>
          <p:cNvPr id="7" name="Date Placeholder 6">
            <a:extLst>
              <a:ext uri="{FF2B5EF4-FFF2-40B4-BE49-F238E27FC236}">
                <a16:creationId xmlns:a16="http://schemas.microsoft.com/office/drawing/2014/main" id="{CC5EBF1E-2ECC-1F2C-8940-4DCAAC18B531}"/>
              </a:ext>
            </a:extLst>
          </p:cNvPr>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50F765F2-1EC5-4B04-B89B-4A3C617F27A3}" type="datetime1">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t>01-12-2025</a:t>
            </a:fld>
            <a:endParaRPr kumimoji="0" lang="en-GB"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8" name="Footer Placeholder 7">
            <a:extLst>
              <a:ext uri="{FF2B5EF4-FFF2-40B4-BE49-F238E27FC236}">
                <a16:creationId xmlns:a16="http://schemas.microsoft.com/office/drawing/2014/main" id="{15AF4094-286F-8F32-898F-0BCAE670B2D9}"/>
              </a:ext>
            </a:extLst>
          </p:cNvPr>
          <p:cNvSpPr>
            <a:spLocks noGrp="1"/>
          </p:cNvSpPr>
          <p:nvPr>
            <p:ph type="ftr" sz="quarter" idx="11"/>
          </p:nvPr>
        </p:nvSpPr>
        <p:spPr>
          <a:xfrm>
            <a:off x="5375126" y="6541199"/>
            <a:ext cx="5497200" cy="316800"/>
          </a:xfrm>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da-DK" sz="700" b="0" i="0" u="none" strike="noStrike" kern="1200" cap="none" spc="0" normalizeH="0" baseline="0" noProof="0">
                <a:ln>
                  <a:noFill/>
                </a:ln>
                <a:solidFill>
                  <a:srgbClr val="FFFFFF"/>
                </a:solidFill>
                <a:effectLst/>
                <a:uLnTx/>
                <a:uFillTx/>
                <a:latin typeface="Arial"/>
                <a:ea typeface="ＭＳ Ｐゴシック" pitchFamily="-80" charset="-128"/>
                <a:cs typeface="+mn-cs"/>
              </a:rPr>
              <a:t>Midtvejsevaluering af DTU Uddannelsesprocessen. Opfølgning</a:t>
            </a:r>
            <a:endParaRPr kumimoji="0" lang="da-DK" sz="700" b="0"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custDataLst>
      <p:custData r:id="rId1"/>
      <p:custData r:id="rId2"/>
    </p:custDataLst>
    <p:extLst>
      <p:ext uri="{BB962C8B-B14F-4D97-AF65-F5344CB8AC3E}">
        <p14:creationId xmlns:p14="http://schemas.microsoft.com/office/powerpoint/2010/main" val="299466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5CB2-C551-9B9D-70C7-B03574CE1357}"/>
              </a:ext>
            </a:extLst>
          </p:cNvPr>
          <p:cNvSpPr>
            <a:spLocks noGrp="1"/>
          </p:cNvSpPr>
          <p:nvPr>
            <p:ph type="title"/>
          </p:nvPr>
        </p:nvSpPr>
        <p:spPr>
          <a:xfrm>
            <a:off x="1054646" y="276201"/>
            <a:ext cx="9312374" cy="698617"/>
          </a:xfrm>
        </p:spPr>
        <p:txBody>
          <a:bodyPr/>
          <a:lstStyle/>
          <a:p>
            <a:r>
              <a:rPr lang="da-DK" dirty="0"/>
              <a:t>Resultat</a:t>
            </a:r>
          </a:p>
        </p:txBody>
      </p:sp>
      <p:sp>
        <p:nvSpPr>
          <p:cNvPr id="3" name="Content Placeholder 2">
            <a:extLst>
              <a:ext uri="{FF2B5EF4-FFF2-40B4-BE49-F238E27FC236}">
                <a16:creationId xmlns:a16="http://schemas.microsoft.com/office/drawing/2014/main" id="{0393A870-3D40-A21C-8EBD-FE6C48322CC5}"/>
              </a:ext>
            </a:extLst>
          </p:cNvPr>
          <p:cNvSpPr>
            <a:spLocks noGrp="1"/>
          </p:cNvSpPr>
          <p:nvPr>
            <p:ph idx="1"/>
          </p:nvPr>
        </p:nvSpPr>
        <p:spPr>
          <a:xfrm>
            <a:off x="1324519" y="1156211"/>
            <a:ext cx="6930927" cy="4545578"/>
          </a:xfrm>
        </p:spPr>
        <p:txBody>
          <a:bodyPr/>
          <a:lstStyle/>
          <a:p>
            <a:pPr marL="0" indent="0">
              <a:buNone/>
            </a:pPr>
            <a:r>
              <a:rPr lang="da-DK" b="1" dirty="0">
                <a:solidFill>
                  <a:schemeClr val="tx2"/>
                </a:solidFill>
              </a:rPr>
              <a:t>Ni opmærksomhedspunkter – øverste ledelse</a:t>
            </a:r>
          </a:p>
          <a:p>
            <a:pPr marL="0" indent="0">
              <a:buNone/>
            </a:pPr>
            <a:r>
              <a:rPr lang="da-DK" dirty="0"/>
              <a:t>Opmærksomhedspunkterne retter sig mod forhold, hvor der er brug for opfølgning i forhold til en kommende institutionsakkreditering.</a:t>
            </a:r>
          </a:p>
          <a:p>
            <a:pPr marL="0" indent="0">
              <a:buNone/>
            </a:pPr>
            <a:r>
              <a:rPr lang="da-DK" b="1" dirty="0"/>
              <a:t>Hvert opmærksomhedspunkt er tilknyttet en anbefaling</a:t>
            </a:r>
            <a:r>
              <a:rPr lang="da-DK" dirty="0"/>
              <a:t>.</a:t>
            </a:r>
          </a:p>
          <a:p>
            <a:pPr marL="0" indent="0">
              <a:buNone/>
            </a:pPr>
            <a:endParaRPr lang="da-DK" dirty="0">
              <a:solidFill>
                <a:schemeClr val="accent2"/>
              </a:solidFill>
            </a:endParaRPr>
          </a:p>
          <a:p>
            <a:pPr marL="0" indent="0">
              <a:buNone/>
            </a:pPr>
            <a:r>
              <a:rPr lang="da-DK" b="1" dirty="0">
                <a:solidFill>
                  <a:schemeClr val="accent2"/>
                </a:solidFill>
              </a:rPr>
              <a:t>Syv forslag til forbedringer til dekanen (Bilag 1)</a:t>
            </a:r>
          </a:p>
          <a:p>
            <a:pPr marL="0" indent="0">
              <a:buNone/>
            </a:pPr>
            <a:r>
              <a:rPr lang="da-DK" dirty="0"/>
              <a:t>Forslagene er især rettet til dekanen og afspejler emner, der er blevet rejst af flere aktører på tværs af uddannelsesprocessen (Studieleder, institutdirektør, administrativ direktør mf.).</a:t>
            </a:r>
          </a:p>
          <a:p>
            <a:pPr marL="0" indent="0">
              <a:buNone/>
            </a:pPr>
            <a:r>
              <a:rPr lang="da-DK" dirty="0"/>
              <a:t>Forslagene er til overvejelse i forhold til at sikre høj kvalitet i DTU’s uddannelser. De er ikke kritiske i forhold til en kommende institutionsakkreditering.</a:t>
            </a:r>
          </a:p>
          <a:p>
            <a:pPr marL="0" indent="0">
              <a:buNone/>
            </a:pPr>
            <a:endParaRPr lang="da-DK" dirty="0">
              <a:solidFill>
                <a:schemeClr val="accent2"/>
              </a:solidFill>
            </a:endParaRPr>
          </a:p>
          <a:p>
            <a:pPr marL="0" indent="0">
              <a:buNone/>
            </a:pPr>
            <a:r>
              <a:rPr lang="da-DK" b="1" dirty="0">
                <a:solidFill>
                  <a:schemeClr val="accent6"/>
                </a:solidFill>
              </a:rPr>
              <a:t>Opfølgning mhp. Institutionsakkreditering til AUS (Bilag 2) </a:t>
            </a:r>
          </a:p>
          <a:p>
            <a:pPr marL="0" indent="0">
              <a:buNone/>
            </a:pPr>
            <a:r>
              <a:rPr lang="da-DK" dirty="0"/>
              <a:t>En række konkrete tiltag, der skal følges op på i relation til en kommende institutionsakkreditering, primært i AUS. En del af listen er ikke ny (ligger allerede i en udviklingsplan i AUS).</a:t>
            </a:r>
          </a:p>
          <a:p>
            <a:pPr marL="0" indent="0">
              <a:buNone/>
            </a:pPr>
            <a:endParaRPr lang="da-DK" dirty="0"/>
          </a:p>
          <a:p>
            <a:pPr marL="0" indent="0">
              <a:buNone/>
            </a:pPr>
            <a:endParaRPr lang="da-DK" dirty="0"/>
          </a:p>
          <a:p>
            <a:pPr marL="0" indent="0">
              <a:buNone/>
            </a:pPr>
            <a:endParaRPr lang="da-DK" dirty="0"/>
          </a:p>
        </p:txBody>
      </p:sp>
      <p:sp>
        <p:nvSpPr>
          <p:cNvPr id="4" name="Date Placeholder 3">
            <a:extLst>
              <a:ext uri="{FF2B5EF4-FFF2-40B4-BE49-F238E27FC236}">
                <a16:creationId xmlns:a16="http://schemas.microsoft.com/office/drawing/2014/main" id="{4A19A6BC-00A1-3BDE-292C-85E7FBEAC289}"/>
              </a:ext>
            </a:extLst>
          </p:cNvPr>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5BF3918-BE9E-4A7F-AEF1-D49B7B358105}" type="datetime1">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t>01-12-2025</a:t>
            </a:fld>
            <a:endParaRPr kumimoji="0" lang="en-GB"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5" name="Footer Placeholder 4">
            <a:extLst>
              <a:ext uri="{FF2B5EF4-FFF2-40B4-BE49-F238E27FC236}">
                <a16:creationId xmlns:a16="http://schemas.microsoft.com/office/drawing/2014/main" id="{5F6C0BF5-59B6-C903-0A49-9D727FE0B164}"/>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da-DK" sz="700" b="0" i="0" u="none" strike="noStrike" kern="1200" cap="none" spc="0" normalizeH="0" baseline="0" noProof="0">
                <a:ln>
                  <a:noFill/>
                </a:ln>
                <a:solidFill>
                  <a:srgbClr val="FFFFFF"/>
                </a:solidFill>
                <a:effectLst/>
                <a:uLnTx/>
                <a:uFillTx/>
                <a:latin typeface="Arial"/>
                <a:ea typeface="ＭＳ Ｐゴシック" pitchFamily="-80" charset="-128"/>
                <a:cs typeface="+mn-cs"/>
              </a:rPr>
              <a:t>Midtvejsevaluering af DTU Uddannelsesprocessen. Opfølgning</a:t>
            </a:r>
            <a:endParaRPr kumimoji="0" lang="da-DK" sz="700" b="0"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6" name="Slide Number Placeholder 5">
            <a:extLst>
              <a:ext uri="{FF2B5EF4-FFF2-40B4-BE49-F238E27FC236}">
                <a16:creationId xmlns:a16="http://schemas.microsoft.com/office/drawing/2014/main" id="{13B7EE58-944E-FE6A-F580-A58A32263ACE}"/>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6</a:t>
            </a:fld>
            <a:endParaRPr kumimoji="0" lang="da-DK"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9" name="Picture 8" descr="A close-up of a document&#10;&#10;AI-generated content may be incorrect.">
            <a:extLst>
              <a:ext uri="{FF2B5EF4-FFF2-40B4-BE49-F238E27FC236}">
                <a16:creationId xmlns:a16="http://schemas.microsoft.com/office/drawing/2014/main" id="{C1D1C5C9-D0F7-E830-25A6-D3B2FA65E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2255">
            <a:off x="8406993" y="505205"/>
            <a:ext cx="3321591" cy="4725144"/>
          </a:xfrm>
          <a:prstGeom prst="rect">
            <a:avLst/>
          </a:prstGeom>
          <a:ln w="19050">
            <a:solidFill>
              <a:schemeClr val="tx1"/>
            </a:solidFill>
          </a:ln>
        </p:spPr>
      </p:pic>
      <p:pic>
        <p:nvPicPr>
          <p:cNvPr id="8" name="Picture 7" descr="A white cartoon character looking at coins&#10;&#10;AI-generated content may be incorrect.">
            <a:extLst>
              <a:ext uri="{FF2B5EF4-FFF2-40B4-BE49-F238E27FC236}">
                <a16:creationId xmlns:a16="http://schemas.microsoft.com/office/drawing/2014/main" id="{8718AC2E-37CF-16CC-8D29-4E874942A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762" y="4602543"/>
            <a:ext cx="1850988" cy="1850988"/>
          </a:xfrm>
          <a:prstGeom prst="rect">
            <a:avLst/>
          </a:prstGeom>
        </p:spPr>
      </p:pic>
    </p:spTree>
    <p:extLst>
      <p:ext uri="{BB962C8B-B14F-4D97-AF65-F5344CB8AC3E}">
        <p14:creationId xmlns:p14="http://schemas.microsoft.com/office/powerpoint/2010/main" val="1637323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882E-BF20-5236-8703-18F42051C954}"/>
              </a:ext>
            </a:extLst>
          </p:cNvPr>
          <p:cNvSpPr>
            <a:spLocks noGrp="1"/>
          </p:cNvSpPr>
          <p:nvPr>
            <p:ph type="title"/>
          </p:nvPr>
        </p:nvSpPr>
        <p:spPr>
          <a:xfrm>
            <a:off x="934613" y="580685"/>
            <a:ext cx="9312374" cy="972716"/>
          </a:xfrm>
        </p:spPr>
        <p:txBody>
          <a:bodyPr/>
          <a:lstStyle/>
          <a:p>
            <a:r>
              <a:rPr lang="da-DK" dirty="0">
                <a:solidFill>
                  <a:schemeClr val="accent2"/>
                </a:solidFill>
              </a:rPr>
              <a:t>De syv forslag til forbedringer til dekanen (bilag 1)</a:t>
            </a:r>
          </a:p>
        </p:txBody>
      </p:sp>
      <p:sp>
        <p:nvSpPr>
          <p:cNvPr id="3" name="Content Placeholder 2">
            <a:extLst>
              <a:ext uri="{FF2B5EF4-FFF2-40B4-BE49-F238E27FC236}">
                <a16:creationId xmlns:a16="http://schemas.microsoft.com/office/drawing/2014/main" id="{8EB254FB-FD6F-8358-08D0-CC1DF22121EA}"/>
              </a:ext>
            </a:extLst>
          </p:cNvPr>
          <p:cNvSpPr>
            <a:spLocks noGrp="1"/>
          </p:cNvSpPr>
          <p:nvPr>
            <p:ph idx="1"/>
          </p:nvPr>
        </p:nvSpPr>
        <p:spPr>
          <a:xfrm>
            <a:off x="1829982" y="1700808"/>
            <a:ext cx="9312374" cy="4545578"/>
          </a:xfrm>
        </p:spPr>
        <p:txBody>
          <a:bodyPr/>
          <a:lstStyle/>
          <a:p>
            <a:pPr marL="0" indent="0">
              <a:buNone/>
            </a:pPr>
            <a:endParaRPr lang="da-DK" dirty="0"/>
          </a:p>
          <a:p>
            <a:endParaRPr lang="da-DK" dirty="0"/>
          </a:p>
        </p:txBody>
      </p:sp>
      <p:sp>
        <p:nvSpPr>
          <p:cNvPr id="4" name="Date Placeholder 3">
            <a:extLst>
              <a:ext uri="{FF2B5EF4-FFF2-40B4-BE49-F238E27FC236}">
                <a16:creationId xmlns:a16="http://schemas.microsoft.com/office/drawing/2014/main" id="{E674CE8C-F36A-B945-0929-C05DFD68547E}"/>
              </a:ext>
            </a:extLst>
          </p:cNvPr>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6148145-AB7C-4E5E-86A4-B1913091E711}" type="datetime1">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01-12-2025</a:t>
            </a:fld>
            <a:endParaRPr kumimoji="0" lang="en-GB" sz="700" b="1" i="0" u="none" strike="noStrike" kern="1200" cap="none" spc="0" normalizeH="0" baseline="0" noProof="0">
              <a:ln>
                <a:noFill/>
              </a:ln>
              <a:solidFill>
                <a:srgbClr val="FFFFFF"/>
              </a:solidFill>
              <a:effectLst/>
              <a:uLnTx/>
              <a:uFillTx/>
              <a:latin typeface="Arial"/>
              <a:ea typeface="ＭＳ Ｐゴシック" pitchFamily="-80" charset="-128"/>
              <a:cs typeface="+mn-cs"/>
            </a:endParaRPr>
          </a:p>
        </p:txBody>
      </p:sp>
      <p:sp>
        <p:nvSpPr>
          <p:cNvPr id="5" name="Footer Placeholder 4">
            <a:extLst>
              <a:ext uri="{FF2B5EF4-FFF2-40B4-BE49-F238E27FC236}">
                <a16:creationId xmlns:a16="http://schemas.microsoft.com/office/drawing/2014/main" id="{9A77EF77-BFC3-A90A-A289-767D43FA2DFA}"/>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da-DK" sz="700" b="0" i="0" u="none" strike="noStrike" kern="1200" cap="none" spc="0" normalizeH="0" baseline="0" noProof="0">
                <a:ln>
                  <a:noFill/>
                </a:ln>
                <a:solidFill>
                  <a:srgbClr val="FFFFFF"/>
                </a:solidFill>
                <a:effectLst/>
                <a:uLnTx/>
                <a:uFillTx/>
                <a:latin typeface="Arial"/>
                <a:ea typeface="ＭＳ Ｐゴシック" pitchFamily="-80" charset="-128"/>
                <a:cs typeface="+mn-cs"/>
              </a:rPr>
              <a:t>Midtvejsevaluering af DTU Uddannelsesprocessen</a:t>
            </a:r>
            <a:endParaRPr kumimoji="0" lang="da-DK" sz="700" b="0"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6" name="Slide Number Placeholder 5">
            <a:extLst>
              <a:ext uri="{FF2B5EF4-FFF2-40B4-BE49-F238E27FC236}">
                <a16:creationId xmlns:a16="http://schemas.microsoft.com/office/drawing/2014/main" id="{840EB8AD-9ACF-CAED-8247-5E89DB5C9643}"/>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7</a:t>
            </a:fld>
            <a:endParaRPr kumimoji="0" lang="da-DK"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7" name="Content Placeholder 2">
            <a:extLst>
              <a:ext uri="{FF2B5EF4-FFF2-40B4-BE49-F238E27FC236}">
                <a16:creationId xmlns:a16="http://schemas.microsoft.com/office/drawing/2014/main" id="{A31C8E08-BAD9-85CC-111D-AF16620A4EDA}"/>
              </a:ext>
            </a:extLst>
          </p:cNvPr>
          <p:cNvSpPr txBox="1">
            <a:spLocks/>
          </p:cNvSpPr>
          <p:nvPr/>
        </p:nvSpPr>
        <p:spPr bwMode="auto">
          <a:xfrm>
            <a:off x="1013044" y="1916832"/>
            <a:ext cx="10164324" cy="4329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558900" marR="0" lvl="1" indent="-342900" algn="l" defTabSz="914400" rtl="0" eaLnBrk="1" fontAlgn="base" latinLnBrk="0" hangingPunct="1">
              <a:lnSpc>
                <a:spcPct val="150000"/>
              </a:lnSpc>
              <a:spcBef>
                <a:spcPts val="0"/>
              </a:spcBef>
              <a:spcAft>
                <a:spcPct val="0"/>
              </a:spcAft>
              <a:buClrTx/>
              <a:buSzTx/>
              <a:buFont typeface="+mj-lt"/>
              <a:buAutoNum type="arabicPeriod"/>
              <a:tabLst/>
              <a:defRPr/>
            </a:pPr>
            <a:r>
              <a:rPr kumimoji="0" lang="da-DK" sz="1800" b="1" i="0" u="none" strike="noStrike" kern="0" cap="none" spc="0" normalizeH="0" baseline="0" noProof="0" dirty="0">
                <a:ln>
                  <a:noFill/>
                </a:ln>
                <a:solidFill>
                  <a:schemeClr val="tx2">
                    <a:lumMod val="60000"/>
                    <a:lumOff val="40000"/>
                  </a:schemeClr>
                </a:solidFill>
                <a:effectLst/>
                <a:uLnTx/>
                <a:uFillTx/>
                <a:latin typeface="Arial"/>
                <a:ea typeface="+mn-ea"/>
                <a:cs typeface="+mn-cs"/>
              </a:rPr>
              <a:t>Antallet af uddannelser på DTU </a:t>
            </a:r>
            <a:r>
              <a:rPr kumimoji="0" lang="da-DK" sz="1800" b="0" i="0" u="none" strike="noStrike" kern="0" cap="none" spc="0" normalizeH="0" baseline="0" noProof="0" dirty="0">
                <a:ln>
                  <a:noFill/>
                </a:ln>
                <a:solidFill>
                  <a:srgbClr val="000000"/>
                </a:solidFill>
                <a:effectLst/>
                <a:uLnTx/>
                <a:uFillTx/>
                <a:latin typeface="Arial"/>
                <a:ea typeface="+mn-ea"/>
                <a:cs typeface="+mn-cs"/>
              </a:rPr>
              <a:t>– har vi for mange uddannelser?</a:t>
            </a:r>
          </a:p>
          <a:p>
            <a:pPr marL="558900" marR="0" lvl="1" indent="-342900" algn="l" defTabSz="914400" rtl="0" eaLnBrk="1" fontAlgn="base" latinLnBrk="0" hangingPunct="1">
              <a:lnSpc>
                <a:spcPct val="150000"/>
              </a:lnSpc>
              <a:spcBef>
                <a:spcPts val="0"/>
              </a:spcBef>
              <a:spcAft>
                <a:spcPct val="0"/>
              </a:spcAft>
              <a:buClrTx/>
              <a:buSzTx/>
              <a:buFont typeface="+mj-lt"/>
              <a:buAutoNum type="arabicPeriod"/>
              <a:tabLst/>
              <a:defRPr/>
            </a:pPr>
            <a:r>
              <a:rPr kumimoji="0" lang="da-DK" sz="1800" b="1" i="0" u="none" strike="noStrike" kern="0" cap="none" spc="0" normalizeH="0" baseline="0" noProof="0" dirty="0">
                <a:ln>
                  <a:noFill/>
                </a:ln>
                <a:solidFill>
                  <a:schemeClr val="tx2">
                    <a:lumMod val="60000"/>
                    <a:lumOff val="40000"/>
                  </a:schemeClr>
                </a:solidFill>
                <a:effectLst/>
                <a:uLnTx/>
                <a:uFillTx/>
                <a:latin typeface="Arial"/>
                <a:ea typeface="+mn-ea"/>
                <a:cs typeface="+mn-cs"/>
              </a:rPr>
              <a:t>Hjælpelærerordningen</a:t>
            </a:r>
            <a:r>
              <a:rPr kumimoji="0" lang="da-DK" sz="1800" b="0" i="0" u="none" strike="noStrike" kern="0" cap="none" spc="0" normalizeH="0" baseline="0" noProof="0" dirty="0">
                <a:ln>
                  <a:noFill/>
                </a:ln>
                <a:solidFill>
                  <a:srgbClr val="000000"/>
                </a:solidFill>
                <a:effectLst/>
                <a:uLnTx/>
                <a:uFillTx/>
                <a:latin typeface="Arial"/>
                <a:ea typeface="+mn-ea"/>
                <a:cs typeface="+mn-cs"/>
              </a:rPr>
              <a:t> – en overset undervisningskultur?</a:t>
            </a:r>
          </a:p>
          <a:p>
            <a:pPr marL="558900" marR="0" lvl="1" indent="-342900" algn="l" defTabSz="914400" rtl="0" eaLnBrk="1" fontAlgn="base" latinLnBrk="0" hangingPunct="1">
              <a:lnSpc>
                <a:spcPct val="150000"/>
              </a:lnSpc>
              <a:spcBef>
                <a:spcPts val="0"/>
              </a:spcBef>
              <a:spcAft>
                <a:spcPct val="0"/>
              </a:spcAft>
              <a:buClrTx/>
              <a:buSzTx/>
              <a:buFont typeface="+mj-lt"/>
              <a:buAutoNum type="arabicPeriod"/>
              <a:tabLst/>
              <a:defRPr/>
            </a:pPr>
            <a:r>
              <a:rPr kumimoji="0" lang="da-DK" sz="1800" b="1" i="0" u="none" strike="noStrike" kern="0" cap="none" spc="0" normalizeH="0" baseline="0" noProof="0" dirty="0">
                <a:ln>
                  <a:noFill/>
                </a:ln>
                <a:solidFill>
                  <a:srgbClr val="000000"/>
                </a:solidFill>
                <a:effectLst/>
                <a:uLnTx/>
                <a:uFillTx/>
                <a:latin typeface="Arial"/>
                <a:ea typeface="+mn-ea"/>
                <a:cs typeface="+mn-cs"/>
              </a:rPr>
              <a:t>Udvikling af uddannelser </a:t>
            </a:r>
            <a:r>
              <a:rPr kumimoji="0" lang="da-DK" sz="1800" b="0" i="0" u="none" strike="noStrike" kern="0" cap="none" spc="0" normalizeH="0" baseline="0" noProof="0" dirty="0">
                <a:ln>
                  <a:noFill/>
                </a:ln>
                <a:solidFill>
                  <a:srgbClr val="000000"/>
                </a:solidFill>
                <a:effectLst/>
                <a:uLnTx/>
                <a:uFillTx/>
                <a:latin typeface="Arial"/>
                <a:ea typeface="+mn-ea"/>
                <a:cs typeface="+mn-cs"/>
              </a:rPr>
              <a:t>– en langt højere grad af dataunderstøttet uddannelsesudvikling</a:t>
            </a:r>
          </a:p>
          <a:p>
            <a:pPr marL="558900" marR="0" lvl="1" indent="-342900" algn="l" defTabSz="914400" rtl="0" eaLnBrk="1" fontAlgn="base" latinLnBrk="0" hangingPunct="1">
              <a:lnSpc>
                <a:spcPct val="150000"/>
              </a:lnSpc>
              <a:spcBef>
                <a:spcPts val="0"/>
              </a:spcBef>
              <a:spcAft>
                <a:spcPct val="0"/>
              </a:spcAft>
              <a:buClrTx/>
              <a:buSzTx/>
              <a:buFont typeface="+mj-lt"/>
              <a:buAutoNum type="arabicPeriod"/>
              <a:tabLst/>
              <a:defRPr/>
            </a:pPr>
            <a:r>
              <a:rPr kumimoji="0" lang="da-DK" sz="1800" b="1" i="0" u="none" strike="noStrike" kern="0" cap="none" spc="0" normalizeH="0" baseline="0" noProof="0" dirty="0" err="1">
                <a:ln>
                  <a:noFill/>
                </a:ln>
                <a:solidFill>
                  <a:srgbClr val="000000"/>
                </a:solidFill>
                <a:effectLst/>
                <a:uLnTx/>
                <a:uFillTx/>
                <a:latin typeface="Arial"/>
                <a:ea typeface="+mn-ea"/>
                <a:cs typeface="+mn-cs"/>
              </a:rPr>
              <a:t>Advisory</a:t>
            </a:r>
            <a:r>
              <a:rPr kumimoji="0" lang="da-DK" sz="1800" b="1" i="0" u="none" strike="noStrike" kern="0" cap="none" spc="0" normalizeH="0" baseline="0" noProof="0" dirty="0">
                <a:ln>
                  <a:noFill/>
                </a:ln>
                <a:solidFill>
                  <a:srgbClr val="000000"/>
                </a:solidFill>
                <a:effectLst/>
                <a:uLnTx/>
                <a:uFillTx/>
                <a:latin typeface="Arial"/>
                <a:ea typeface="+mn-ea"/>
                <a:cs typeface="+mn-cs"/>
              </a:rPr>
              <a:t> Board og uddannelsesevalueringer</a:t>
            </a:r>
          </a:p>
          <a:p>
            <a:pPr marL="558900" marR="0" lvl="1" indent="-342900" algn="l" defTabSz="914400" rtl="0" eaLnBrk="1" fontAlgn="base" latinLnBrk="0" hangingPunct="1">
              <a:lnSpc>
                <a:spcPct val="150000"/>
              </a:lnSpc>
              <a:spcBef>
                <a:spcPts val="0"/>
              </a:spcBef>
              <a:spcAft>
                <a:spcPct val="0"/>
              </a:spcAft>
              <a:buClrTx/>
              <a:buSzTx/>
              <a:buFont typeface="+mj-lt"/>
              <a:buAutoNum type="arabicPeriod" startAt="5"/>
              <a:tabLst/>
              <a:defRPr/>
            </a:pPr>
            <a:r>
              <a:rPr kumimoji="0" lang="da-DK" sz="1800" b="1" i="0" u="none" strike="noStrike" kern="0" cap="none" spc="0" normalizeH="0" baseline="0" noProof="0" dirty="0">
                <a:ln>
                  <a:noFill/>
                </a:ln>
                <a:solidFill>
                  <a:schemeClr val="tx2">
                    <a:lumMod val="60000"/>
                    <a:lumOff val="40000"/>
                  </a:schemeClr>
                </a:solidFill>
                <a:effectLst/>
                <a:uLnTx/>
                <a:uFillTx/>
                <a:latin typeface="Arial"/>
                <a:ea typeface="+mn-ea"/>
                <a:cs typeface="+mn-cs"/>
              </a:rPr>
              <a:t>Forankringen af uddannelserne på DTU </a:t>
            </a:r>
            <a:r>
              <a:rPr kumimoji="0" lang="da-DK" sz="1800" b="0" i="0" u="none" strike="noStrike" kern="0" cap="none" spc="0" normalizeH="0" baseline="0" noProof="0" dirty="0">
                <a:ln>
                  <a:noFill/>
                </a:ln>
                <a:solidFill>
                  <a:srgbClr val="000000"/>
                </a:solidFill>
                <a:effectLst/>
                <a:uLnTx/>
                <a:uFillTx/>
                <a:latin typeface="Arial"/>
                <a:ea typeface="+mn-ea"/>
                <a:cs typeface="+mn-cs"/>
              </a:rPr>
              <a:t>– et mere inddragende samarbejde mellem institutter og dekan om uddannelsesudvikling.</a:t>
            </a:r>
          </a:p>
          <a:p>
            <a:pPr marL="558900" marR="0" lvl="1" indent="-342900" algn="l" defTabSz="914400" rtl="0" eaLnBrk="1" fontAlgn="base" latinLnBrk="0" hangingPunct="1">
              <a:lnSpc>
                <a:spcPct val="150000"/>
              </a:lnSpc>
              <a:spcBef>
                <a:spcPts val="0"/>
              </a:spcBef>
              <a:spcAft>
                <a:spcPct val="0"/>
              </a:spcAft>
              <a:buClrTx/>
              <a:buSzTx/>
              <a:buFont typeface="+mj-lt"/>
              <a:buAutoNum type="arabicPeriod" startAt="5"/>
              <a:tabLst/>
              <a:defRPr/>
            </a:pPr>
            <a:r>
              <a:rPr kumimoji="0" lang="da-DK" sz="1800" b="1" i="0" u="none" strike="noStrike" kern="0" cap="none" spc="0" normalizeH="0" baseline="0" noProof="0" dirty="0">
                <a:ln>
                  <a:noFill/>
                </a:ln>
                <a:solidFill>
                  <a:srgbClr val="000000"/>
                </a:solidFill>
                <a:effectLst/>
                <a:uLnTx/>
                <a:uFillTx/>
                <a:latin typeface="Arial"/>
                <a:ea typeface="+mn-ea"/>
                <a:cs typeface="+mn-cs"/>
              </a:rPr>
              <a:t>Udvikling af kursus for studieledere</a:t>
            </a:r>
          </a:p>
          <a:p>
            <a:pPr marL="558900" marR="0" lvl="1" indent="-342900" algn="l" defTabSz="914400" rtl="0" eaLnBrk="1" fontAlgn="base" latinLnBrk="0" hangingPunct="1">
              <a:lnSpc>
                <a:spcPct val="150000"/>
              </a:lnSpc>
              <a:spcBef>
                <a:spcPts val="0"/>
              </a:spcBef>
              <a:spcAft>
                <a:spcPct val="0"/>
              </a:spcAft>
              <a:buClrTx/>
              <a:buSzTx/>
              <a:buFont typeface="+mj-lt"/>
              <a:buAutoNum type="arabicPeriod" startAt="5"/>
              <a:tabLst/>
              <a:defRPr/>
            </a:pPr>
            <a:r>
              <a:rPr kumimoji="0" lang="da-DK" sz="1800" b="1" i="0" u="none" strike="noStrike" kern="0" cap="none" spc="0" normalizeH="0" baseline="0" noProof="0" dirty="0">
                <a:ln>
                  <a:noFill/>
                </a:ln>
                <a:solidFill>
                  <a:schemeClr val="tx2">
                    <a:lumMod val="60000"/>
                    <a:lumOff val="40000"/>
                  </a:schemeClr>
                </a:solidFill>
                <a:effectLst/>
                <a:uLnTx/>
                <a:uFillTx/>
                <a:latin typeface="Arial"/>
                <a:ea typeface="+mn-ea"/>
                <a:cs typeface="+mn-cs"/>
              </a:rPr>
              <a:t>Forskellen på BSc og </a:t>
            </a:r>
            <a:r>
              <a:rPr kumimoji="0" lang="da-DK" sz="1800" b="1" i="0" u="none" strike="noStrike" kern="0" cap="none" spc="0" normalizeH="0" baseline="0" noProof="0" dirty="0" err="1">
                <a:ln>
                  <a:noFill/>
                </a:ln>
                <a:solidFill>
                  <a:schemeClr val="tx2">
                    <a:lumMod val="60000"/>
                    <a:lumOff val="40000"/>
                  </a:schemeClr>
                </a:solidFill>
                <a:effectLst/>
                <a:uLnTx/>
                <a:uFillTx/>
                <a:latin typeface="Arial"/>
                <a:ea typeface="+mn-ea"/>
                <a:cs typeface="+mn-cs"/>
              </a:rPr>
              <a:t>BEng</a:t>
            </a:r>
            <a:r>
              <a:rPr kumimoji="0" lang="da-DK" sz="1800" b="1" i="0" u="none" strike="noStrike" kern="0" cap="none" spc="0" normalizeH="0" baseline="0" noProof="0" dirty="0">
                <a:ln>
                  <a:noFill/>
                </a:ln>
                <a:solidFill>
                  <a:schemeClr val="tx2">
                    <a:lumMod val="60000"/>
                    <a:lumOff val="40000"/>
                  </a:schemeClr>
                </a:solidFill>
                <a:effectLst/>
                <a:uLnTx/>
                <a:uFillTx/>
                <a:latin typeface="Arial"/>
                <a:ea typeface="+mn-ea"/>
                <a:cs typeface="+mn-cs"/>
              </a:rPr>
              <a:t> bliver større med implementeringen af PG </a:t>
            </a:r>
          </a:p>
          <a:p>
            <a:pPr marL="198000" marR="0" lvl="0" indent="-198000" algn="l" defTabSz="914400" rtl="0" eaLnBrk="1" fontAlgn="base" latinLnBrk="0" hangingPunct="1">
              <a:lnSpc>
                <a:spcPct val="150000"/>
              </a:lnSpc>
              <a:spcBef>
                <a:spcPts val="800"/>
              </a:spcBef>
              <a:spcAft>
                <a:spcPct val="0"/>
              </a:spcAft>
              <a:buClrTx/>
              <a:buSzTx/>
              <a:buFontTx/>
              <a:buChar char="•"/>
              <a:tabLst/>
              <a:defRPr/>
            </a:pPr>
            <a:endParaRPr kumimoji="0" lang="da-DK" sz="18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7882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7B492-61B7-2627-69DA-4444232DAF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789E44-C599-2792-377C-6CFD745F580E}"/>
              </a:ext>
            </a:extLst>
          </p:cNvPr>
          <p:cNvSpPr>
            <a:spLocks noGrp="1"/>
          </p:cNvSpPr>
          <p:nvPr>
            <p:ph type="title"/>
          </p:nvPr>
        </p:nvSpPr>
        <p:spPr/>
        <p:txBody>
          <a:bodyPr/>
          <a:lstStyle/>
          <a:p>
            <a:r>
              <a:rPr lang="da-DK" sz="3200" dirty="0"/>
              <a:t>Antallet af uddannelser på DTU </a:t>
            </a:r>
            <a:br>
              <a:rPr lang="da-DK" sz="3200" dirty="0"/>
            </a:br>
            <a:r>
              <a:rPr lang="da-DK" sz="3200" b="0" dirty="0"/>
              <a:t>– har vi for mange uddannelser?</a:t>
            </a:r>
            <a:endParaRPr lang="da-DK" dirty="0"/>
          </a:p>
        </p:txBody>
      </p:sp>
      <p:sp>
        <p:nvSpPr>
          <p:cNvPr id="3" name="Pladsholder til indhold 2">
            <a:extLst>
              <a:ext uri="{FF2B5EF4-FFF2-40B4-BE49-F238E27FC236}">
                <a16:creationId xmlns:a16="http://schemas.microsoft.com/office/drawing/2014/main" id="{FBB38C1C-3F5A-EEBB-2B7A-94D0D09B1918}"/>
              </a:ext>
            </a:extLst>
          </p:cNvPr>
          <p:cNvSpPr>
            <a:spLocks noGrp="1"/>
          </p:cNvSpPr>
          <p:nvPr>
            <p:ph idx="1"/>
          </p:nvPr>
        </p:nvSpPr>
        <p:spPr/>
        <p:txBody>
          <a:bodyPr/>
          <a:lstStyle/>
          <a:p>
            <a:pPr marL="0" indent="0">
              <a:buNone/>
            </a:pPr>
            <a:r>
              <a:rPr lang="da-DK" b="1" dirty="0"/>
              <a:t>Observation</a:t>
            </a:r>
          </a:p>
          <a:p>
            <a:r>
              <a:rPr lang="da-DK" dirty="0"/>
              <a:t>Der er så store overlap mellem nogle studieretninger, at studerende i princippet kan opnå flere grader, hvis de bruger valgfriheden rigtigt.</a:t>
            </a:r>
          </a:p>
          <a:p>
            <a:endParaRPr lang="da-DK" dirty="0"/>
          </a:p>
          <a:p>
            <a:pPr marL="0" indent="0">
              <a:buNone/>
            </a:pPr>
            <a:r>
              <a:rPr lang="da-DK" b="1" dirty="0"/>
              <a:t>Motivation</a:t>
            </a:r>
          </a:p>
          <a:p>
            <a:r>
              <a:rPr lang="da-DK" dirty="0"/>
              <a:t>Politiske krav om at reducere antallet af studiepladser og omlægge nogle af studiepladserne til erhvervskandidatuddannelser kan være en god anledning til at genbesøge og opdatere i den samlede uddannelsesportefølje. </a:t>
            </a:r>
          </a:p>
          <a:p>
            <a:endParaRPr lang="da-DK" dirty="0"/>
          </a:p>
          <a:p>
            <a:r>
              <a:rPr lang="da-DK" dirty="0"/>
              <a:t>Erfaring med General Engineering gennem en årrække, at de kommende studerende i høj grad orienterer sig mod uddannelser, hvor muligheden for specialisering er mange (samtidig med, at man har tid til at undersøge, hvilken retning man vil gå i).</a:t>
            </a:r>
          </a:p>
          <a:p>
            <a:pPr marL="0" indent="0">
              <a:buNone/>
            </a:pPr>
            <a:endParaRPr lang="da-DK" dirty="0"/>
          </a:p>
        </p:txBody>
      </p:sp>
      <p:sp>
        <p:nvSpPr>
          <p:cNvPr id="4" name="Pladsholder til dato 3">
            <a:extLst>
              <a:ext uri="{FF2B5EF4-FFF2-40B4-BE49-F238E27FC236}">
                <a16:creationId xmlns:a16="http://schemas.microsoft.com/office/drawing/2014/main" id="{53C50B04-5E84-846A-46F0-428E63CF90B2}"/>
              </a:ext>
            </a:extLst>
          </p:cNvPr>
          <p:cNvSpPr>
            <a:spLocks noGrp="1"/>
          </p:cNvSpPr>
          <p:nvPr>
            <p:ph type="dt" sz="half" idx="10"/>
          </p:nvPr>
        </p:nvSpPr>
        <p:spPr/>
        <p:txBody>
          <a:bodyPr/>
          <a:lstStyle/>
          <a:p>
            <a:pPr>
              <a:defRPr/>
            </a:pPr>
            <a:fld id="{B05811CF-1043-4EEE-8C83-5C17B75EA7EC}" type="datetime1">
              <a:rPr lang="da-DK" smtClean="0"/>
              <a:t>01-12-2025</a:t>
            </a:fld>
            <a:endParaRPr lang="da-DK" dirty="0"/>
          </a:p>
        </p:txBody>
      </p:sp>
      <p:sp>
        <p:nvSpPr>
          <p:cNvPr id="5" name="Pladsholder til sidefod 4">
            <a:extLst>
              <a:ext uri="{FF2B5EF4-FFF2-40B4-BE49-F238E27FC236}">
                <a16:creationId xmlns:a16="http://schemas.microsoft.com/office/drawing/2014/main" id="{87E937C3-D3C6-3C52-08F7-41C82BA7D543}"/>
              </a:ext>
            </a:extLst>
          </p:cNvPr>
          <p:cNvSpPr>
            <a:spLocks noGrp="1"/>
          </p:cNvSpPr>
          <p:nvPr>
            <p:ph type="ftr" sz="quarter" idx="11"/>
          </p:nvPr>
        </p:nvSpPr>
        <p:spPr/>
        <p:txBody>
          <a:bodyPr/>
          <a:lstStyle/>
          <a:p>
            <a:pPr>
              <a:defRPr/>
            </a:pPr>
            <a:endParaRPr lang="da-DK" dirty="0"/>
          </a:p>
        </p:txBody>
      </p:sp>
      <p:sp>
        <p:nvSpPr>
          <p:cNvPr id="6" name="Pladsholder til slidenummer 5">
            <a:extLst>
              <a:ext uri="{FF2B5EF4-FFF2-40B4-BE49-F238E27FC236}">
                <a16:creationId xmlns:a16="http://schemas.microsoft.com/office/drawing/2014/main" id="{153600F7-92BE-966B-BCB1-05A8E33EFC2F}"/>
              </a:ext>
            </a:extLst>
          </p:cNvPr>
          <p:cNvSpPr>
            <a:spLocks noGrp="1"/>
          </p:cNvSpPr>
          <p:nvPr>
            <p:ph type="sldNum" sz="quarter" idx="12"/>
          </p:nvPr>
        </p:nvSpPr>
        <p:spPr/>
        <p:txBody>
          <a:bodyPr/>
          <a:lstStyle/>
          <a:p>
            <a:pPr>
              <a:defRPr/>
            </a:pPr>
            <a:fld id="{712743B5-6C94-4A29-AA09-224A3D0190C4}" type="slidenum">
              <a:rPr lang="da-DK" smtClean="0"/>
              <a:pPr>
                <a:defRPr/>
              </a:pPr>
              <a:t>8</a:t>
            </a:fld>
            <a:endParaRPr lang="da-DK" dirty="0"/>
          </a:p>
        </p:txBody>
      </p:sp>
    </p:spTree>
    <p:extLst>
      <p:ext uri="{BB962C8B-B14F-4D97-AF65-F5344CB8AC3E}">
        <p14:creationId xmlns:p14="http://schemas.microsoft.com/office/powerpoint/2010/main" val="39008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2DD3C-2091-BAEE-2B76-0D77DC7D29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0F04BA-6684-E501-483F-160375985E87}"/>
              </a:ext>
            </a:extLst>
          </p:cNvPr>
          <p:cNvSpPr>
            <a:spLocks noGrp="1"/>
          </p:cNvSpPr>
          <p:nvPr>
            <p:ph type="title"/>
          </p:nvPr>
        </p:nvSpPr>
        <p:spPr/>
        <p:txBody>
          <a:bodyPr/>
          <a:lstStyle/>
          <a:p>
            <a:r>
              <a:rPr lang="da-DK" sz="3200" dirty="0"/>
              <a:t>Hjælpelærerordningen</a:t>
            </a:r>
            <a:r>
              <a:rPr lang="da-DK" sz="3200" b="0" dirty="0"/>
              <a:t> </a:t>
            </a:r>
            <a:br>
              <a:rPr lang="da-DK" sz="3200" b="0" dirty="0"/>
            </a:br>
            <a:r>
              <a:rPr lang="da-DK" sz="3200" b="0" dirty="0"/>
              <a:t>– en overset undervisningskultur?</a:t>
            </a:r>
            <a:endParaRPr lang="da-DK" dirty="0"/>
          </a:p>
        </p:txBody>
      </p:sp>
      <p:sp>
        <p:nvSpPr>
          <p:cNvPr id="3" name="Pladsholder til indhold 2">
            <a:extLst>
              <a:ext uri="{FF2B5EF4-FFF2-40B4-BE49-F238E27FC236}">
                <a16:creationId xmlns:a16="http://schemas.microsoft.com/office/drawing/2014/main" id="{0225DA3C-162E-DC71-FA25-ADBCB5D7DC32}"/>
              </a:ext>
            </a:extLst>
          </p:cNvPr>
          <p:cNvSpPr>
            <a:spLocks noGrp="1"/>
          </p:cNvSpPr>
          <p:nvPr>
            <p:ph idx="1"/>
          </p:nvPr>
        </p:nvSpPr>
        <p:spPr/>
        <p:txBody>
          <a:bodyPr/>
          <a:lstStyle/>
          <a:p>
            <a:pPr marL="0" indent="0">
              <a:buNone/>
            </a:pPr>
            <a:r>
              <a:rPr lang="da-DK" b="1" dirty="0"/>
              <a:t>Observation</a:t>
            </a:r>
          </a:p>
          <a:p>
            <a:r>
              <a:rPr lang="da-DK" dirty="0"/>
              <a:t>Brugen af studerende som hjælpelærere på de første studieår er en vigtig men overset del af undervisningskulturen på DTU. </a:t>
            </a:r>
          </a:p>
          <a:p>
            <a:endParaRPr lang="da-DK" dirty="0"/>
          </a:p>
          <a:p>
            <a:pPr marL="0" indent="0">
              <a:buNone/>
            </a:pPr>
            <a:r>
              <a:rPr lang="da-DK" b="1" dirty="0"/>
              <a:t>Motivation</a:t>
            </a:r>
          </a:p>
          <a:p>
            <a:r>
              <a:rPr lang="da-DK" dirty="0"/>
              <a:t>Ud over fagligt udbytte, bidrager hjælpelærere også i meget høj grad bidrager til at understøtte det sociale studiemiljø og som ”rollemodeller” for nye studerende. </a:t>
            </a:r>
          </a:p>
          <a:p>
            <a:endParaRPr lang="da-DK" b="1" dirty="0"/>
          </a:p>
          <a:p>
            <a:pPr marL="0" indent="0">
              <a:buNone/>
            </a:pPr>
            <a:r>
              <a:rPr lang="da-DK" b="1" dirty="0"/>
              <a:t>Forslag</a:t>
            </a:r>
          </a:p>
          <a:p>
            <a:r>
              <a:rPr lang="da-DK" dirty="0"/>
              <a:t>Der er fremsat forslag om en glidende overgang, hvor hjælpelærerne bruges som undervisningsassistenter på første studieår, og ph.d.-studerende gradvist bliver den typiske undervisningsassistent på kurserne senere i uddannelsesforløbet. Nærheden til forskningsmiljøerne bliver gradvist både tydeligere og vigtigere for de studerende. </a:t>
            </a:r>
            <a:endParaRPr lang="da-DK" b="1" dirty="0"/>
          </a:p>
          <a:p>
            <a:pPr marL="0" indent="0">
              <a:buNone/>
            </a:pPr>
            <a:endParaRPr lang="da-DK" dirty="0"/>
          </a:p>
        </p:txBody>
      </p:sp>
      <p:sp>
        <p:nvSpPr>
          <p:cNvPr id="4" name="Pladsholder til dato 3">
            <a:extLst>
              <a:ext uri="{FF2B5EF4-FFF2-40B4-BE49-F238E27FC236}">
                <a16:creationId xmlns:a16="http://schemas.microsoft.com/office/drawing/2014/main" id="{5C1BC747-C6C2-D263-89C8-744D4D413DA9}"/>
              </a:ext>
            </a:extLst>
          </p:cNvPr>
          <p:cNvSpPr>
            <a:spLocks noGrp="1"/>
          </p:cNvSpPr>
          <p:nvPr>
            <p:ph type="dt" sz="half" idx="10"/>
          </p:nvPr>
        </p:nvSpPr>
        <p:spPr/>
        <p:txBody>
          <a:bodyPr/>
          <a:lstStyle/>
          <a:p>
            <a:pPr>
              <a:defRPr/>
            </a:pPr>
            <a:fld id="{B05811CF-1043-4EEE-8C83-5C17B75EA7EC}" type="datetime1">
              <a:rPr lang="da-DK" smtClean="0"/>
              <a:t>01-12-2025</a:t>
            </a:fld>
            <a:endParaRPr lang="da-DK" dirty="0"/>
          </a:p>
        </p:txBody>
      </p:sp>
      <p:sp>
        <p:nvSpPr>
          <p:cNvPr id="5" name="Pladsholder til sidefod 4">
            <a:extLst>
              <a:ext uri="{FF2B5EF4-FFF2-40B4-BE49-F238E27FC236}">
                <a16:creationId xmlns:a16="http://schemas.microsoft.com/office/drawing/2014/main" id="{74E63DE5-EC92-AD63-8D17-5044911C9F2F}"/>
              </a:ext>
            </a:extLst>
          </p:cNvPr>
          <p:cNvSpPr>
            <a:spLocks noGrp="1"/>
          </p:cNvSpPr>
          <p:nvPr>
            <p:ph type="ftr" sz="quarter" idx="11"/>
          </p:nvPr>
        </p:nvSpPr>
        <p:spPr/>
        <p:txBody>
          <a:bodyPr/>
          <a:lstStyle/>
          <a:p>
            <a:pPr>
              <a:defRPr/>
            </a:pPr>
            <a:endParaRPr lang="da-DK" dirty="0"/>
          </a:p>
        </p:txBody>
      </p:sp>
      <p:sp>
        <p:nvSpPr>
          <p:cNvPr id="6" name="Pladsholder til slidenummer 5">
            <a:extLst>
              <a:ext uri="{FF2B5EF4-FFF2-40B4-BE49-F238E27FC236}">
                <a16:creationId xmlns:a16="http://schemas.microsoft.com/office/drawing/2014/main" id="{6621BBF2-E1E6-D11D-5931-83199A5DEF43}"/>
              </a:ext>
            </a:extLst>
          </p:cNvPr>
          <p:cNvSpPr>
            <a:spLocks noGrp="1"/>
          </p:cNvSpPr>
          <p:nvPr>
            <p:ph type="sldNum" sz="quarter" idx="12"/>
          </p:nvPr>
        </p:nvSpPr>
        <p:spPr/>
        <p:txBody>
          <a:bodyPr/>
          <a:lstStyle/>
          <a:p>
            <a:pPr>
              <a:defRPr/>
            </a:pPr>
            <a:fld id="{712743B5-6C94-4A29-AA09-224A3D0190C4}" type="slidenum">
              <a:rPr lang="da-DK" smtClean="0"/>
              <a:pPr>
                <a:defRPr/>
              </a:pPr>
              <a:t>9</a:t>
            </a:fld>
            <a:endParaRPr lang="da-DK" dirty="0"/>
          </a:p>
        </p:txBody>
      </p:sp>
    </p:spTree>
    <p:extLst>
      <p:ext uri="{BB962C8B-B14F-4D97-AF65-F5344CB8AC3E}">
        <p14:creationId xmlns:p14="http://schemas.microsoft.com/office/powerpoint/2010/main" val="11316469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10.xml><?xml version="1.0" encoding="utf-8"?>
<p:tagLst xmlns:a="http://schemas.openxmlformats.org/drawingml/2006/main" xmlns:r="http://schemas.openxmlformats.org/officeDocument/2006/relationships" xmlns:p="http://schemas.openxmlformats.org/presentationml/2006/main">
  <p:tag name="SHAPE_LOCKS" val="0"/>
</p:tagLst>
</file>

<file path=ppt/tags/tag11.xml><?xml version="1.0" encoding="utf-8"?>
<p:tagLst xmlns:a="http://schemas.openxmlformats.org/drawingml/2006/main" xmlns:r="http://schemas.openxmlformats.org/officeDocument/2006/relationships" xmlns:p="http://schemas.openxmlformats.org/presentationml/2006/main">
  <p:tag name="SHAPE_LOCKS" val="0"/>
</p:tagLst>
</file>

<file path=ppt/tags/tag12.xml><?xml version="1.0" encoding="utf-8"?>
<p:tagLst xmlns:a="http://schemas.openxmlformats.org/drawingml/2006/main" xmlns:r="http://schemas.openxmlformats.org/officeDocument/2006/relationships" xmlns:p="http://schemas.openxmlformats.org/presentationml/2006/main">
  <p:tag name="SHAPE_LOCKS" val="0"/>
</p:tagLst>
</file>

<file path=ppt/tags/tag13.xml><?xml version="1.0" encoding="utf-8"?>
<p:tagLst xmlns:a="http://schemas.openxmlformats.org/drawingml/2006/main" xmlns:r="http://schemas.openxmlformats.org/officeDocument/2006/relationships" xmlns:p="http://schemas.openxmlformats.org/presentationml/2006/main">
  <p:tag name="SHAPE_LOCKS" val="0"/>
</p:tagLst>
</file>

<file path=ppt/tags/tag14.xml><?xml version="1.0" encoding="utf-8"?>
<p:tagLst xmlns:a="http://schemas.openxmlformats.org/drawingml/2006/main" xmlns:r="http://schemas.openxmlformats.org/officeDocument/2006/relationships" xmlns:p="http://schemas.openxmlformats.org/presentationml/2006/main">
  <p:tag name="SHAPE_LOCKS" val="0"/>
</p:tagLst>
</file>

<file path=ppt/tags/tag15.xml><?xml version="1.0" encoding="utf-8"?>
<p:tagLst xmlns:a="http://schemas.openxmlformats.org/drawingml/2006/main" xmlns:r="http://schemas.openxmlformats.org/officeDocument/2006/relationships" xmlns:p="http://schemas.openxmlformats.org/presentationml/2006/main">
  <p:tag name="SHAPE_LOCKS" val="0"/>
</p:tagLst>
</file>

<file path=ppt/tags/tag16.xml><?xml version="1.0" encoding="utf-8"?>
<p:tagLst xmlns:a="http://schemas.openxmlformats.org/drawingml/2006/main" xmlns:r="http://schemas.openxmlformats.org/officeDocument/2006/relationships" xmlns:p="http://schemas.openxmlformats.org/presentationml/2006/main">
  <p:tag name="SHAPE_LOCKS" val="0"/>
</p:tagLst>
</file>

<file path=ppt/tags/tag17.xml><?xml version="1.0" encoding="utf-8"?>
<p:tagLst xmlns:a="http://schemas.openxmlformats.org/drawingml/2006/main" xmlns:r="http://schemas.openxmlformats.org/officeDocument/2006/relationships" xmlns:p="http://schemas.openxmlformats.org/presentationml/2006/main">
  <p:tag name="SHAPE_LOCKS" val="0"/>
</p:tagLst>
</file>

<file path=ppt/tags/tag18.xml><?xml version="1.0" encoding="utf-8"?>
<p:tagLst xmlns:a="http://schemas.openxmlformats.org/drawingml/2006/main" xmlns:r="http://schemas.openxmlformats.org/officeDocument/2006/relationships" xmlns:p="http://schemas.openxmlformats.org/presentationml/2006/main">
  <p:tag name="SHAPE_LOCKS" val="0"/>
</p:tagLst>
</file>

<file path=ppt/tags/tag19.xml><?xml version="1.0" encoding="utf-8"?>
<p:tagLst xmlns:a="http://schemas.openxmlformats.org/drawingml/2006/main" xmlns:r="http://schemas.openxmlformats.org/officeDocument/2006/relationships" xmlns:p="http://schemas.openxmlformats.org/presentationml/2006/main">
  <p:tag name="SHAPE_LOCKS" val="0"/>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20.xml><?xml version="1.0" encoding="utf-8"?>
<p:tagLst xmlns:a="http://schemas.openxmlformats.org/drawingml/2006/main" xmlns:r="http://schemas.openxmlformats.org/officeDocument/2006/relationships" xmlns:p="http://schemas.openxmlformats.org/presentationml/2006/main">
  <p:tag name="SHAPE_LOCKS" val="0"/>
</p:tagLst>
</file>

<file path=ppt/tags/tag21.xml><?xml version="1.0" encoding="utf-8"?>
<p:tagLst xmlns:a="http://schemas.openxmlformats.org/drawingml/2006/main" xmlns:r="http://schemas.openxmlformats.org/officeDocument/2006/relationships" xmlns:p="http://schemas.openxmlformats.org/presentationml/2006/main">
  <p:tag name="SHAPE_LOCKS" val="0"/>
</p:tagLst>
</file>

<file path=ppt/tags/tag22.xml><?xml version="1.0" encoding="utf-8"?>
<p:tagLst xmlns:a="http://schemas.openxmlformats.org/drawingml/2006/main" xmlns:r="http://schemas.openxmlformats.org/officeDocument/2006/relationships" xmlns:p="http://schemas.openxmlformats.org/presentationml/2006/main">
  <p:tag name="SHAPE_LOCKS" val="0"/>
</p:tagLst>
</file>

<file path=ppt/tags/tag23.xml><?xml version="1.0" encoding="utf-8"?>
<p:tagLst xmlns:a="http://schemas.openxmlformats.org/drawingml/2006/main" xmlns:r="http://schemas.openxmlformats.org/officeDocument/2006/relationships" xmlns:p="http://schemas.openxmlformats.org/presentationml/2006/main">
  <p:tag name="SHAPE_LOCKS" val="0"/>
</p:tagLst>
</file>

<file path=ppt/tags/tag24.xml><?xml version="1.0" encoding="utf-8"?>
<p:tagLst xmlns:a="http://schemas.openxmlformats.org/drawingml/2006/main" xmlns:r="http://schemas.openxmlformats.org/officeDocument/2006/relationships" xmlns:p="http://schemas.openxmlformats.org/presentationml/2006/main">
  <p:tag name="SHAPE_LOCKS" val="0"/>
</p:tagLst>
</file>

<file path=ppt/tags/tag25.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HAPE_LOCKS" val="0"/>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ags/tag8.xml><?xml version="1.0" encoding="utf-8"?>
<p:tagLst xmlns:a="http://schemas.openxmlformats.org/drawingml/2006/main" xmlns:r="http://schemas.openxmlformats.org/officeDocument/2006/relationships" xmlns:p="http://schemas.openxmlformats.org/presentationml/2006/main">
  <p:tag name="SHAPE_LOCKS" val="0"/>
</p:tagLst>
</file>

<file path=ppt/tags/tag9.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DTU Template 16_9 - Corporate red.pptx" id="{D8D1412A-BA71-4CA5-9027-DA5DFE963281}" vid="{DAF49E42-DF32-4990-8807-AABFE1938B7D}"/>
    </a:ext>
  </a:extLst>
</a:theme>
</file>

<file path=ppt/theme/theme2.xml><?xml version="1.0" encoding="utf-8"?>
<a:theme xmlns:a="http://schemas.openxmlformats.org/drawingml/2006/main" name="1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DTU Template 16_9 - Corporate red.pptx" id="{D8D1412A-BA71-4CA5-9027-DA5DFE963281}" vid="{DAF49E42-DF32-4990-8807-AABFE1938B7D}"/>
    </a:ext>
  </a:extLst>
</a:theme>
</file>

<file path=ppt/theme/theme3.xml><?xml version="1.0" encoding="utf-8"?>
<a:theme xmlns:a="http://schemas.openxmlformats.org/drawingml/2006/main" name="2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DTU Template 16_9 - Corporate red.pptx" id="{D8D1412A-BA71-4CA5-9027-DA5DFE963281}" vid="{DAF49E42-DF32-4990-8807-AABFE1938B7D}"/>
    </a:ext>
  </a:extLst>
</a:theme>
</file>

<file path=ppt/theme/theme4.xml><?xml version="1.0" encoding="utf-8"?>
<a:theme xmlns:a="http://schemas.openxmlformats.org/drawingml/2006/main" name="3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DTU Template 16_9 - Corporate red.pptx" id="{D8D1412A-BA71-4CA5-9027-DA5DFE963281}" vid="{DAF49E42-DF32-4990-8807-AABFE1938B7D}"/>
    </a:ext>
  </a:extLst>
</a:theme>
</file>

<file path=ppt/theme/theme5.xml><?xml version="1.0" encoding="utf-8"?>
<a:theme xmlns:a="http://schemas.openxmlformats.org/drawingml/2006/main" name="4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Blank.potx" id="{3B38FA3B-2246-40E5-A61A-EA1559A3CD76}" vid="{D5F764FD-A73C-4B6C-BF48-3536DEB79AD2}"/>
    </a:ext>
  </a:extLst>
</a:theme>
</file>

<file path=ppt/theme/theme6.xml><?xml version="1.0" encoding="utf-8"?>
<a:theme xmlns:a="http://schemas.openxmlformats.org/drawingml/2006/main" name="5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Blank.potx" id="{3B38FA3B-2246-40E5-A61A-EA1559A3CD76}" vid="{D5F764FD-A73C-4B6C-BF48-3536DEB79AD2}"/>
    </a:ext>
  </a:extLst>
</a:theme>
</file>

<file path=ppt/theme/theme7.xml><?xml version="1.0" encoding="utf-8"?>
<a:theme xmlns:a="http://schemas.openxmlformats.org/drawingml/2006/main" name="6_Blank">
  <a:themeElements>
    <a:clrScheme name="Blank">
      <a:dk1>
        <a:srgbClr val="000000"/>
      </a:dk1>
      <a:lt1>
        <a:srgbClr val="FFFFFF"/>
      </a:lt1>
      <a:dk2>
        <a:srgbClr val="A7A7A7"/>
      </a:dk2>
      <a:lt2>
        <a:srgbClr val="535353"/>
      </a:lt2>
      <a:accent1>
        <a:srgbClr val="990000"/>
      </a:accent1>
      <a:accent2>
        <a:srgbClr val="2F3EEA"/>
      </a:accent2>
      <a:accent3>
        <a:srgbClr val="1FD082"/>
      </a:accent3>
      <a:accent4>
        <a:srgbClr val="171748"/>
      </a:accent4>
      <a:accent5>
        <a:srgbClr val="F6D04D"/>
      </a:accent5>
      <a:accent6>
        <a:srgbClr val="FC7634"/>
      </a:accent6>
      <a:hlink>
        <a:srgbClr val="0000FF"/>
      </a:hlink>
      <a:folHlink>
        <a:srgbClr val="FF00FF"/>
      </a:folHlink>
    </a:clrScheme>
    <a:fontScheme name="Blank">
      <a:majorFont>
        <a:latin typeface="Helvetica"/>
        <a:ea typeface="Helvetica"/>
        <a:cs typeface="Helvetica"/>
      </a:majorFont>
      <a:minorFont>
        <a:latin typeface="Arial"/>
        <a:ea typeface="Arial"/>
        <a:cs typeface="Arial"/>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ctr">
        <a:spAutoFit/>
      </a:bodyPr>
      <a:lstStyle>
        <a:defPPr marL="0" marR="0" indent="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9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language":"{{DocumentLanguage}}","disableUpdates":false,"type":"proofingLanguage"}],"templateName":"DTU Template 16_9 - Corporate red","templateDescription":"","enableDocumentContentUpdater":true,"version":"1.2"}]]></TemplafyTemplateConfiguration>
</file>

<file path=customXml/item10.xml><?xml version="1.0" encoding="utf-8"?>
<TemplafySlideFormConfiguration><![CDATA[{"formFields":[],"formDataEntries":[]}]]></TemplafySlideFormConfiguration>
</file>

<file path=customXml/item11.xml><?xml version="1.0" encoding="utf-8"?>
<ct:contentTypeSchema xmlns:ct="http://schemas.microsoft.com/office/2006/metadata/contentType" xmlns:ma="http://schemas.microsoft.com/office/2006/metadata/properties/metaAttributes" ct:_="" ma:_="" ma:contentTypeName="Document" ma:contentTypeID="0x0101009ADA1FD2B40FDA458284BB6FCA763489" ma:contentTypeVersion="5" ma:contentTypeDescription="Create a new document." ma:contentTypeScope="" ma:versionID="72b2569ebc96083092f6d8e76413cd52">
  <xsd:schema xmlns:xsd="http://www.w3.org/2001/XMLSchema" xmlns:xs="http://www.w3.org/2001/XMLSchema" xmlns:p="http://schemas.microsoft.com/office/2006/metadata/properties" xmlns:ns2="683dcda1-f8c3-442f-ae64-e236c052732d" xmlns:ns3="715bde23-c48d-41ea-a697-dffaa8fbae8d" targetNamespace="http://schemas.microsoft.com/office/2006/metadata/properties" ma:root="true" ma:fieldsID="df14c340b530a7b5c38005fefa6a5693" ns2:_="" ns3:_="">
    <xsd:import namespace="683dcda1-f8c3-442f-ae64-e236c052732d"/>
    <xsd:import namespace="715bde23-c48d-41ea-a697-dffaa8fbae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dcda1-f8c3-442f-ae64-e236c0527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5bde23-c48d-41ea-a697-dffaa8fbae8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TemplateConfiguration><![CDATA[{"elementsMetadata":[],"documentContentValidatorConfiguration":{"enableDocumentContentValidator":false,"documentContentValidatorVersion":0},"slideId":"636957680393408391","enableDocumentContentUpdater":true,"version":"1.2"}]]></TemplafySlideTemplateConfiguration>
</file>

<file path=customXml/item16.xml><?xml version="1.0" encoding="utf-8"?>
<TemplafyFormConfiguration><![CDATA[{"formFields":[{"required":false,"type":"datePicker","name":"Date","label":"Date","helpTexts":{"prefix":"","postfix":""},"spacing":{},"fullyQualifiedName":"Date"},{"required":false,"placeholder":"","lines":0,"type":"textBox","name":"PresentationTitle","label":"Presentation title","helpTexts":{"prefix":"","postfix":""},"spacing":{},"fullyQualifiedName":"PresentationTitle"}],"formDataEntries":[]}]]></TemplafyFormConfiguration>
</file>

<file path=customXml/item17.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18.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19.xml><?xml version="1.0" encoding="utf-8"?>
<TemplafySlideTemplateConfiguration><![CDATA[{"elementsMetadata":[],"enableDocumentContentUpdater":true,"documentContentValidatorConfiguration":{"enableDocumentContentValidator":false,"documentContentValidatorVersion":0},"slideId":"636837486366003040","version":"1.2"}]]></TemplafySlideTemplateConfiguration>
</file>

<file path=customXml/item2.xml><?xml version="1.0" encoding="utf-8"?>
<TemplafySlideFormConfiguration><![CDATA[{"formFields":[],"formDataEntries":[]}]]></TemplafySlideFormConfiguration>
</file>

<file path=customXml/item20.xml><?xml version="1.0" encoding="utf-8"?>
<?mso-contentType ?>
<FormTemplates xmlns="http://schemas.microsoft.com/sharepoint/v3/contenttype/forms">
  <Display>DocumentLibraryForm</Display>
  <Edit>DocumentLibraryForm</Edit>
  <New>DocumentLibraryForm</New>
</FormTemplates>
</file>

<file path=customXml/item21.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TemplateConfiguration><![CDATA[{"elementsMetadata":[],"documentContentValidatorConfiguration":{"enableDocumentContentValidator":false,"documentContentValidatorVersion":0},"slideId":"636957680393408390","enableDocumentContentUpdater":true,"version":"1.2"}]]></TemplafySlideTemplateConfiguration>
</file>

<file path=customXml/item5.xml><?xml version="1.0" encoding="utf-8"?>
<TemplafySlideTemplateConfiguration><![CDATA[{"elementsMetadata":[],"documentContentValidatorConfiguration":{"enableDocumentContentValidator":false,"documentContentValidatorVersion":0},"slideId":"636957680393408391","enableDocumentContentUpdater":true,"version":"1.2"}]]></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SharedWithUsers xmlns="715bde23-c48d-41ea-a697-dffaa8fbae8d">
      <UserInfo>
        <DisplayName>Anders Becher Vedsmand</DisplayName>
        <AccountId>8136</AccountId>
        <AccountType/>
      </UserInfo>
    </SharedWithUsers>
  </documentManagement>
</p:properties>
</file>

<file path=customXml/item7.xml><?xml version="1.0" encoding="utf-8"?>
<TemplafySlideTemplateConfiguration><![CDATA[{"elementsMetadata":[],"documentContentValidatorConfiguration":{"enableDocumentContentValidator":false,"documentContentValidatorVersion":0},"slideId":"636957680393408390","enableDocumentContentUpdater":true,"version":"1.2"}]]></TemplafySlideTemplateConfiguration>
</file>

<file path=customXml/item8.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1334258C-C3E7-4029-A615-C886A240FB15}">
  <ds:schemaRefs/>
</ds:datastoreItem>
</file>

<file path=customXml/itemProps10.xml><?xml version="1.0" encoding="utf-8"?>
<ds:datastoreItem xmlns:ds="http://schemas.openxmlformats.org/officeDocument/2006/customXml" ds:itemID="{CF7A3045-154A-4556-90ED-836E48CAEE7D}">
  <ds:schemaRefs/>
</ds:datastoreItem>
</file>

<file path=customXml/itemProps11.xml><?xml version="1.0" encoding="utf-8"?>
<ds:datastoreItem xmlns:ds="http://schemas.openxmlformats.org/officeDocument/2006/customXml" ds:itemID="{2F6E6B89-59D8-40A9-BBDC-57506DC3F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3dcda1-f8c3-442f-ae64-e236c052732d"/>
    <ds:schemaRef ds:uri="715bde23-c48d-41ea-a697-dffaa8fbae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2.xml><?xml version="1.0" encoding="utf-8"?>
<ds:datastoreItem xmlns:ds="http://schemas.openxmlformats.org/officeDocument/2006/customXml" ds:itemID="{5DEE4BEE-00BA-4E32-BD26-AF535B50AC95}">
  <ds:schemaRefs/>
</ds:datastoreItem>
</file>

<file path=customXml/itemProps13.xml><?xml version="1.0" encoding="utf-8"?>
<ds:datastoreItem xmlns:ds="http://schemas.openxmlformats.org/officeDocument/2006/customXml" ds:itemID="{7B4421F0-B9FF-4B4A-9232-C0750939D841}">
  <ds:schemaRefs/>
</ds:datastoreItem>
</file>

<file path=customXml/itemProps14.xml><?xml version="1.0" encoding="utf-8"?>
<ds:datastoreItem xmlns:ds="http://schemas.openxmlformats.org/officeDocument/2006/customXml" ds:itemID="{8660AB89-308F-4A34-B01B-CC1A9333F1B1}">
  <ds:schemaRefs/>
</ds:datastoreItem>
</file>

<file path=customXml/itemProps15.xml><?xml version="1.0" encoding="utf-8"?>
<ds:datastoreItem xmlns:ds="http://schemas.openxmlformats.org/officeDocument/2006/customXml" ds:itemID="{F781B0CA-F2C1-47D1-9392-E176A706E647}">
  <ds:schemaRefs/>
</ds:datastoreItem>
</file>

<file path=customXml/itemProps16.xml><?xml version="1.0" encoding="utf-8"?>
<ds:datastoreItem xmlns:ds="http://schemas.openxmlformats.org/officeDocument/2006/customXml" ds:itemID="{43763224-B85A-4B53-A86A-261D26A71C30}">
  <ds:schemaRefs/>
</ds:datastoreItem>
</file>

<file path=customXml/itemProps17.xml><?xml version="1.0" encoding="utf-8"?>
<ds:datastoreItem xmlns:ds="http://schemas.openxmlformats.org/officeDocument/2006/customXml" ds:itemID="{11FAAC39-0A3A-4CC2-A9C1-60940B78AE17}">
  <ds:schemaRefs/>
</ds:datastoreItem>
</file>

<file path=customXml/itemProps18.xml><?xml version="1.0" encoding="utf-8"?>
<ds:datastoreItem xmlns:ds="http://schemas.openxmlformats.org/officeDocument/2006/customXml" ds:itemID="{02E7CCCE-613B-4CED-B813-E473EA1E01B2}">
  <ds:schemaRefs/>
</ds:datastoreItem>
</file>

<file path=customXml/itemProps19.xml><?xml version="1.0" encoding="utf-8"?>
<ds:datastoreItem xmlns:ds="http://schemas.openxmlformats.org/officeDocument/2006/customXml" ds:itemID="{E5957E33-0059-46CE-AE7B-582F67E40B53}">
  <ds:schemaRefs/>
</ds:datastoreItem>
</file>

<file path=customXml/itemProps2.xml><?xml version="1.0" encoding="utf-8"?>
<ds:datastoreItem xmlns:ds="http://schemas.openxmlformats.org/officeDocument/2006/customXml" ds:itemID="{0FC8AFCA-693B-4C45-B659-E44CDC162C6E}">
  <ds:schemaRefs/>
</ds:datastoreItem>
</file>

<file path=customXml/itemProps20.xml><?xml version="1.0" encoding="utf-8"?>
<ds:datastoreItem xmlns:ds="http://schemas.openxmlformats.org/officeDocument/2006/customXml" ds:itemID="{FFAA86A3-D07C-4999-80B6-325F774CCE55}">
  <ds:schemaRefs>
    <ds:schemaRef ds:uri="http://schemas.microsoft.com/sharepoint/v3/contenttype/forms"/>
  </ds:schemaRefs>
</ds:datastoreItem>
</file>

<file path=customXml/itemProps21.xml><?xml version="1.0" encoding="utf-8"?>
<ds:datastoreItem xmlns:ds="http://schemas.openxmlformats.org/officeDocument/2006/customXml" ds:itemID="{234A84D6-A7C3-4B02-AAA4-874811FC297C}">
  <ds:schemaRefs/>
</ds:datastoreItem>
</file>

<file path=customXml/itemProps3.xml><?xml version="1.0" encoding="utf-8"?>
<ds:datastoreItem xmlns:ds="http://schemas.openxmlformats.org/officeDocument/2006/customXml" ds:itemID="{56C8BFB2-A911-4310-9D4A-421D773FAFA6}">
  <ds:schemaRefs/>
</ds:datastoreItem>
</file>

<file path=customXml/itemProps4.xml><?xml version="1.0" encoding="utf-8"?>
<ds:datastoreItem xmlns:ds="http://schemas.openxmlformats.org/officeDocument/2006/customXml" ds:itemID="{D53CEFC9-B568-499D-8451-135DCCA19A07}">
  <ds:schemaRefs/>
</ds:datastoreItem>
</file>

<file path=customXml/itemProps5.xml><?xml version="1.0" encoding="utf-8"?>
<ds:datastoreItem xmlns:ds="http://schemas.openxmlformats.org/officeDocument/2006/customXml" ds:itemID="{CA9FC985-930B-40D4-827F-9FAC5D35EA8C}">
  <ds:schemaRefs/>
</ds:datastoreItem>
</file>

<file path=customXml/itemProps6.xml><?xml version="1.0" encoding="utf-8"?>
<ds:datastoreItem xmlns:ds="http://schemas.openxmlformats.org/officeDocument/2006/customXml" ds:itemID="{55F20C36-75B9-412C-984C-BB0C68788AE9}">
  <ds:schemaRefs>
    <ds:schemaRef ds:uri="http://schemas.microsoft.com/office/2006/metadata/properties"/>
    <ds:schemaRef ds:uri="http://schemas.microsoft.com/office/infopath/2007/PartnerControls"/>
    <ds:schemaRef ds:uri="715bde23-c48d-41ea-a697-dffaa8fbae8d"/>
  </ds:schemaRefs>
</ds:datastoreItem>
</file>

<file path=customXml/itemProps7.xml><?xml version="1.0" encoding="utf-8"?>
<ds:datastoreItem xmlns:ds="http://schemas.openxmlformats.org/officeDocument/2006/customXml" ds:itemID="{7A8DE851-9676-49E8-9A90-C0BB906A5E8C}">
  <ds:schemaRefs/>
</ds:datastoreItem>
</file>

<file path=customXml/itemProps8.xml><?xml version="1.0" encoding="utf-8"?>
<ds:datastoreItem xmlns:ds="http://schemas.openxmlformats.org/officeDocument/2006/customXml" ds:itemID="{36EEDD31-68B6-4B9E-B614-58BCCAF26B53}">
  <ds:schemaRefs/>
</ds:datastoreItem>
</file>

<file path=customXml/itemProps9.xml><?xml version="1.0" encoding="utf-8"?>
<ds:datastoreItem xmlns:ds="http://schemas.openxmlformats.org/officeDocument/2006/customXml" ds:itemID="{F4C08C7F-F953-44DE-ACDE-930692BDDB0F}">
  <ds:schemaRefs/>
</ds:datastoreItem>
</file>

<file path=docProps/app.xml><?xml version="1.0" encoding="utf-8"?>
<Properties xmlns="http://schemas.openxmlformats.org/officeDocument/2006/extended-properties" xmlns:vt="http://schemas.openxmlformats.org/officeDocument/2006/docPropsVTypes">
  <Template>DTU Template 16_9 - Corporate red</Template>
  <TotalTime>290</TotalTime>
  <Words>2204</Words>
  <Application>Microsoft Office PowerPoint</Application>
  <PresentationFormat>Custom</PresentationFormat>
  <Paragraphs>301</Paragraphs>
  <Slides>27</Slides>
  <Notes>3</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27</vt:i4>
      </vt:variant>
    </vt:vector>
  </HeadingPairs>
  <TitlesOfParts>
    <vt:vector size="38" baseType="lpstr">
      <vt:lpstr>Arial</vt:lpstr>
      <vt:lpstr>Calibri</vt:lpstr>
      <vt:lpstr>Cambria</vt:lpstr>
      <vt:lpstr>Verdana</vt:lpstr>
      <vt:lpstr>Blank</vt:lpstr>
      <vt:lpstr>1_Blank</vt:lpstr>
      <vt:lpstr>2_Blank</vt:lpstr>
      <vt:lpstr>3_Blank</vt:lpstr>
      <vt:lpstr>4_Blank</vt:lpstr>
      <vt:lpstr>5_Blank</vt:lpstr>
      <vt:lpstr>6_Blank</vt:lpstr>
      <vt:lpstr>PowerPoint Presentation</vt:lpstr>
      <vt:lpstr>CUU den 1. december 2025</vt:lpstr>
      <vt:lpstr>Midtvejsevaluering af  DTU Uddannelsesprocessen 2024  Opfølgning</vt:lpstr>
      <vt:lpstr>Midtvejsevaluering af DTU Uddannelsesprocessen Formål og metode</vt:lpstr>
      <vt:lpstr>Midtvejsevaluering – indledende kommentarer</vt:lpstr>
      <vt:lpstr>Resultat</vt:lpstr>
      <vt:lpstr>De syv forslag til forbedringer til dekanen (bilag 1)</vt:lpstr>
      <vt:lpstr>Antallet af uddannelser på DTU  – har vi for mange uddannelser?</vt:lpstr>
      <vt:lpstr>Hjælpelærerordningen  – en overset undervisningskultur?</vt:lpstr>
      <vt:lpstr>Forankringen af uddannelserne på DTU  – et mere inddragende samarbejde mellem institutter og dekan om uddannelsesudvikling.</vt:lpstr>
      <vt:lpstr>Forskellen på BSc og BEng bliver større med implementeringen af PG </vt:lpstr>
      <vt:lpstr>16 forslag til AUS* (bilag 2)</vt:lpstr>
      <vt:lpstr>Data-understøttelse af studieledernes arbejde</vt:lpstr>
      <vt:lpstr>PowerPoint Presentation</vt:lpstr>
      <vt:lpstr>Afsluttende ord</vt:lpstr>
      <vt:lpstr>Evaluerings- og eksamensformer</vt:lpstr>
      <vt:lpstr>Baggrund i en overordnet DTU-vision:  “Afskaf eksamen ?...”</vt:lpstr>
      <vt:lpstr>Ultimately, educators have to figure out  how to get students to master basic skills,  and also teach them how to use AI responsibly in their work.  — Carl T. Bergstrom and Jevin D. West, in “The Bullshit Machines” (2025)</vt:lpstr>
      <vt:lpstr>Pt 15 eksamensformer </vt:lpstr>
      <vt:lpstr>Forenklet overblik over eksamensformer</vt:lpstr>
      <vt:lpstr>PowerPoint Presentation</vt:lpstr>
      <vt:lpstr>PowerPoint Presentation</vt:lpstr>
      <vt:lpstr> Strategiske optioner for eksamener i kontekst af GenAI</vt:lpstr>
      <vt:lpstr>Forslag til nye eksamensformer (AI-generet) </vt:lpstr>
      <vt:lpstr> Temaer fra brainstorm med 10 studieledere m.fl. </vt:lpstr>
      <vt:lpstr> Spørgsmål til CUU - 1 </vt:lpstr>
      <vt:lpstr> Spørgsmål til CUU - 2 </vt:lpstr>
    </vt:vector>
  </TitlesOfParts>
  <Company>Technical University of Denmark - 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Christa Trandum</dc:creator>
  <cp:lastModifiedBy>Kit Bjerregaard Sørensen</cp:lastModifiedBy>
  <cp:revision>15</cp:revision>
  <dcterms:created xsi:type="dcterms:W3CDTF">2025-11-20T09:26:43Z</dcterms:created>
  <dcterms:modified xsi:type="dcterms:W3CDTF">2025-12-01T07:34:34Z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imeStamp">
    <vt:lpwstr>2019-06-10T12:53:59.0527961Z</vt:lpwstr>
  </property>
  <property fmtid="{D5CDD505-2E9C-101B-9397-08002B2CF9AE}" pid="4" name="ContentTypeId">
    <vt:lpwstr>0x0101009ADA1FD2B40FDA458284BB6FCA763489</vt:lpwstr>
  </property>
</Properties>
</file>