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1.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2.xml" ContentType="application/vnd.openxmlformats-officedocument.them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3.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4.xml" ContentType="application/vnd.openxmlformats-officedocument.them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4.xml" ContentType="application/vnd.openxmlformats-officedocument.presentationml.tags+xml"/>
  <Override PartName="/ppt/notesSlides/notesSlide6.xml" ContentType="application/vnd.openxmlformats-officedocument.presentationml.notesSlide+xml"/>
  <Override PartName="/ppt/tags/tag75.xml" ContentType="application/vnd.openxmlformats-officedocument.presentationml.tags+xml"/>
  <Override PartName="/ppt/notesSlides/notesSlide7.xml" ContentType="application/vnd.openxmlformats-officedocument.presentationml.notesSlide+xml"/>
  <Override PartName="/ppt/tags/tag76.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45"/>
    <p:sldMasterId id="2147483678" r:id="rId46"/>
    <p:sldMasterId id="2147483690" r:id="rId47"/>
    <p:sldMasterId id="2147483702" r:id="rId48"/>
    <p:sldMasterId id="2147483716" r:id="rId49"/>
    <p:sldMasterId id="2147483729" r:id="rId50"/>
    <p:sldMasterId id="2147483742" r:id="rId51"/>
    <p:sldMasterId id="2147483754" r:id="rId52"/>
    <p:sldMasterId id="2147483766" r:id="rId53"/>
    <p:sldMasterId id="2147483778" r:id="rId54"/>
    <p:sldMasterId id="2147483791" r:id="rId55"/>
    <p:sldMasterId id="2147483817" r:id="rId56"/>
    <p:sldMasterId id="2147483832" r:id="rId57"/>
    <p:sldMasterId id="2147483842" r:id="rId58"/>
  </p:sldMasterIdLst>
  <p:notesMasterIdLst>
    <p:notesMasterId r:id="rId90"/>
  </p:notesMasterIdLst>
  <p:handoutMasterIdLst>
    <p:handoutMasterId r:id="rId91"/>
  </p:handoutMasterIdLst>
  <p:sldIdLst>
    <p:sldId id="256" r:id="rId59"/>
    <p:sldId id="276" r:id="rId60"/>
    <p:sldId id="368" r:id="rId61"/>
    <p:sldId id="362" r:id="rId62"/>
    <p:sldId id="363" r:id="rId63"/>
    <p:sldId id="364" r:id="rId64"/>
    <p:sldId id="263" r:id="rId65"/>
    <p:sldId id="365" r:id="rId66"/>
    <p:sldId id="366" r:id="rId67"/>
    <p:sldId id="367" r:id="rId68"/>
    <p:sldId id="261" r:id="rId69"/>
    <p:sldId id="262" r:id="rId70"/>
    <p:sldId id="287" r:id="rId71"/>
    <p:sldId id="331" r:id="rId72"/>
    <p:sldId id="336" r:id="rId73"/>
    <p:sldId id="334" r:id="rId74"/>
    <p:sldId id="345" r:id="rId75"/>
    <p:sldId id="347" r:id="rId76"/>
    <p:sldId id="354" r:id="rId77"/>
    <p:sldId id="343" r:id="rId78"/>
    <p:sldId id="350" r:id="rId79"/>
    <p:sldId id="351" r:id="rId80"/>
    <p:sldId id="352" r:id="rId81"/>
    <p:sldId id="353" r:id="rId82"/>
    <p:sldId id="2147480804" r:id="rId83"/>
    <p:sldId id="3805" r:id="rId84"/>
    <p:sldId id="2147480803" r:id="rId85"/>
    <p:sldId id="1142" r:id="rId86"/>
    <p:sldId id="2147480802" r:id="rId87"/>
    <p:sldId id="2147480801" r:id="rId88"/>
    <p:sldId id="266" r:id="rId89"/>
  </p:sldIdLst>
  <p:sldSz cx="12190413" cy="6858000"/>
  <p:notesSz cx="6858000" cy="9144000"/>
  <p:custDataLst>
    <p:tags r:id="rId92"/>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90000"/>
    <a:srgbClr val="000000"/>
    <a:srgbClr val="FFCC00"/>
    <a:srgbClr val="FF6600"/>
    <a:srgbClr val="FF0000"/>
    <a:srgbClr val="FF0099"/>
    <a:srgbClr val="CC3399"/>
    <a:srgbClr val="660066"/>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0903" autoAdjust="0"/>
  </p:normalViewPr>
  <p:slideViewPr>
    <p:cSldViewPr showGuides="1">
      <p:cViewPr varScale="1">
        <p:scale>
          <a:sx n="115" d="100"/>
          <a:sy n="115" d="100"/>
        </p:scale>
        <p:origin x="90" y="108"/>
      </p:cViewPr>
      <p:guideLst/>
    </p:cSldViewPr>
  </p:slideViewPr>
  <p:notesTextViewPr>
    <p:cViewPr>
      <p:scale>
        <a:sx n="100" d="100"/>
        <a:sy n="100" d="100"/>
      </p:scale>
      <p:origin x="0" y="0"/>
    </p:cViewPr>
  </p:notesText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slideMaster" Target="slideMasters/slideMaster3.xml"/><Relationship Id="rId63" Type="http://schemas.openxmlformats.org/officeDocument/2006/relationships/slide" Target="slides/slide5.xml"/><Relationship Id="rId68" Type="http://schemas.openxmlformats.org/officeDocument/2006/relationships/slide" Target="slides/slide10.xml"/><Relationship Id="rId84" Type="http://schemas.openxmlformats.org/officeDocument/2006/relationships/slide" Target="slides/slide26.xml"/><Relationship Id="rId89" Type="http://schemas.openxmlformats.org/officeDocument/2006/relationships/slide" Target="slides/slide31.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slideMaster" Target="slideMasters/slideMaster9.xml"/><Relationship Id="rId58" Type="http://schemas.openxmlformats.org/officeDocument/2006/relationships/slideMaster" Target="slideMasters/slideMaster14.xml"/><Relationship Id="rId74" Type="http://schemas.openxmlformats.org/officeDocument/2006/relationships/slide" Target="slides/slide16.xml"/><Relationship Id="rId79" Type="http://schemas.openxmlformats.org/officeDocument/2006/relationships/slide" Target="slides/slide21.xml"/><Relationship Id="rId5" Type="http://schemas.openxmlformats.org/officeDocument/2006/relationships/customXml" Target="../customXml/item5.xml"/><Relationship Id="rId90" Type="http://schemas.openxmlformats.org/officeDocument/2006/relationships/notesMaster" Target="notesMasters/notesMaster1.xml"/><Relationship Id="rId95" Type="http://schemas.openxmlformats.org/officeDocument/2006/relationships/theme" Target="theme/theme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slideMaster" Target="slideMasters/slideMaster4.xml"/><Relationship Id="rId64" Type="http://schemas.openxmlformats.org/officeDocument/2006/relationships/slide" Target="slides/slide6.xml"/><Relationship Id="rId69" Type="http://schemas.openxmlformats.org/officeDocument/2006/relationships/slide" Target="slides/slide11.xml"/><Relationship Id="rId8" Type="http://schemas.openxmlformats.org/officeDocument/2006/relationships/customXml" Target="../customXml/item8.xml"/><Relationship Id="rId51" Type="http://schemas.openxmlformats.org/officeDocument/2006/relationships/slideMaster" Target="slideMasters/slideMaster7.xml"/><Relationship Id="rId72" Type="http://schemas.openxmlformats.org/officeDocument/2006/relationships/slide" Target="slides/slide14.xml"/><Relationship Id="rId80" Type="http://schemas.openxmlformats.org/officeDocument/2006/relationships/slide" Target="slides/slide22.xml"/><Relationship Id="rId85" Type="http://schemas.openxmlformats.org/officeDocument/2006/relationships/slide" Target="slides/slide27.xml"/><Relationship Id="rId93"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slideMaster" Target="slideMasters/slideMaster2.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lideMaster" Target="slideMasters/slideMaster10.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slide" Target="slides/slide25.xml"/><Relationship Id="rId88" Type="http://schemas.openxmlformats.org/officeDocument/2006/relationships/slide" Target="slides/slide30.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slideMaster" Target="slideMasters/slideMaster5.xml"/><Relationship Id="rId57" Type="http://schemas.openxmlformats.org/officeDocument/2006/relationships/slideMaster" Target="slideMasters/slideMaster13.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slideMaster" Target="slideMasters/slideMaster8.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slide" Target="slides/slide28.xml"/><Relationship Id="rId9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slideMaster" Target="slideMasters/slideMaster6.xml"/><Relationship Id="rId55" Type="http://schemas.openxmlformats.org/officeDocument/2006/relationships/slideMaster" Target="slideMasters/slideMaster11.xml"/><Relationship Id="rId76" Type="http://schemas.openxmlformats.org/officeDocument/2006/relationships/slide" Target="slides/slide18.xml"/><Relationship Id="rId7" Type="http://schemas.openxmlformats.org/officeDocument/2006/relationships/customXml" Target="../customXml/item7.xml"/><Relationship Id="rId71" Type="http://schemas.openxmlformats.org/officeDocument/2006/relationships/slide" Target="slides/slide13.xml"/><Relationship Id="rId92" Type="http://schemas.openxmlformats.org/officeDocument/2006/relationships/tags" Target="tags/tag1.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slideMaster" Target="slideMasters/slideMaster1.xml"/><Relationship Id="rId66" Type="http://schemas.openxmlformats.org/officeDocument/2006/relationships/slide" Target="slides/slide8.xml"/><Relationship Id="rId87" Type="http://schemas.openxmlformats.org/officeDocument/2006/relationships/slide" Target="slides/slide29.xml"/><Relationship Id="rId61" Type="http://schemas.openxmlformats.org/officeDocument/2006/relationships/slide" Target="slides/slide3.xml"/><Relationship Id="rId82" Type="http://schemas.openxmlformats.org/officeDocument/2006/relationships/slide" Target="slides/slide24.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slideMaster" Target="slideMasters/slideMaster12.xml"/><Relationship Id="rId77" Type="http://schemas.openxmlformats.org/officeDocument/2006/relationships/slide" Target="slides/slide1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34BB09-483B-4C4B-A5A4-C02A22055B01}" type="slidenum">
              <a:rPr lang="da-DK" smtClean="0"/>
              <a:pPr/>
              <a:t>1</a:t>
            </a:fld>
            <a:endParaRPr lang="da-DK" dirty="0"/>
          </a:p>
        </p:txBody>
      </p:sp>
    </p:spTree>
    <p:extLst>
      <p:ext uri="{BB962C8B-B14F-4D97-AF65-F5344CB8AC3E}">
        <p14:creationId xmlns:p14="http://schemas.microsoft.com/office/powerpoint/2010/main" val="60523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DD873-0650-3ABB-B540-A6830DF91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4988D-AA2C-B168-F971-7EACA5A7D7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A7D546-0221-0AE1-2D2C-843065365BD4}"/>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F6D0B1FA-D134-4DAD-866E-16ECE576299B}"/>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284709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566569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691830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Alle 16 instituter</a:t>
            </a:r>
          </a:p>
          <a:p>
            <a:r>
              <a:rPr lang="en-US" dirty="0"/>
              <a:t>2 </a:t>
            </a:r>
            <a:r>
              <a:rPr lang="en-US" dirty="0" err="1"/>
              <a:t>centre</a:t>
            </a:r>
            <a:r>
              <a:rPr lang="en-US" dirty="0"/>
              <a:t> – </a:t>
            </a:r>
            <a:r>
              <a:rPr lang="en-US" dirty="0" err="1"/>
              <a:t>nanolab</a:t>
            </a:r>
            <a:r>
              <a:rPr lang="en-US" dirty="0"/>
              <a:t>, </a:t>
            </a:r>
            <a:r>
              <a:rPr lang="en-US" dirty="0" err="1"/>
              <a:t>entrepreneurskab</a:t>
            </a:r>
            <a:endParaRPr lang="en-US" dirty="0"/>
          </a:p>
          <a:p>
            <a:r>
              <a:rPr lang="en-US" dirty="0"/>
              <a:t>5 </a:t>
            </a:r>
            <a:r>
              <a:rPr lang="en-US" dirty="0" err="1"/>
              <a:t>adm</a:t>
            </a:r>
            <a:r>
              <a:rPr lang="en-US" dirty="0"/>
              <a:t> </a:t>
            </a:r>
            <a:r>
              <a:rPr lang="en-US" dirty="0" err="1"/>
              <a:t>enheder</a:t>
            </a:r>
            <a:r>
              <a:rPr lang="en-US" dirty="0"/>
              <a:t>: AHR, AIT, AKM, AUS, CAS</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91296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22275" y="4777958"/>
            <a:ext cx="5953125" cy="4955589"/>
          </a:xfrm>
        </p:spPr>
        <p:txBody>
          <a:bodyPr/>
          <a:lstStyle/>
          <a:p>
            <a:pPr marL="171450" indent="-171450">
              <a:buFont typeface="Symbol" panose="05050102010706020507" pitchFamily="18" charset="2"/>
              <a:buChar char="-"/>
            </a:pPr>
            <a:endParaRPr lang="de-DE">
              <a:solidFill>
                <a:srgbClr val="FF0000"/>
              </a:solidFill>
            </a:endParaRP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1C19BB-691D-4AD8-BC5E-DD6B27A5566C}" type="slidenum">
              <a:rPr kumimoji="0" lang="en-US" sz="1200" b="0" i="0" u="none" strike="noStrike" kern="1200" cap="none" spc="0" normalizeH="0" baseline="0" noProof="0" smtClean="0">
                <a:ln>
                  <a:noFill/>
                </a:ln>
                <a:solidFill>
                  <a:prstClr val="black"/>
                </a:solidFill>
                <a:effectLst/>
                <a:uLnTx/>
                <a:uFillTx/>
                <a:latin typeface="Aptos" panose="02110004020202020204"/>
                <a:ea typeface="ＭＳ Ｐゴシック" pitchFamily="-8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1706082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1C19BB-691D-4AD8-BC5E-DD6B27A5566C}"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itchFamily="-8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455638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39565-80D1-EDD6-4396-196877A799B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A154AC7-57DA-8AFA-8A94-B76ACFFD4FC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9AF40BA-E30D-0585-C31E-5364102A6425}"/>
              </a:ext>
            </a:extLst>
          </p:cNvPr>
          <p:cNvSpPr>
            <a:spLocks noGrp="1"/>
          </p:cNvSpPr>
          <p:nvPr>
            <p:ph type="body" idx="1"/>
          </p:nvPr>
        </p:nvSpPr>
        <p:spPr>
          <a:xfrm>
            <a:off x="422275" y="4777958"/>
            <a:ext cx="5953125" cy="4652133"/>
          </a:xfrm>
        </p:spPr>
        <p:txBody>
          <a:bodyPr/>
          <a:lstStyle/>
          <a:p>
            <a:endParaRPr lang="en-GB"/>
          </a:p>
        </p:txBody>
      </p:sp>
      <p:sp>
        <p:nvSpPr>
          <p:cNvPr id="4" name="Foliennummernplatzhalter 3">
            <a:extLst>
              <a:ext uri="{FF2B5EF4-FFF2-40B4-BE49-F238E27FC236}">
                <a16:creationId xmlns:a16="http://schemas.microsoft.com/office/drawing/2014/main" id="{1C3EC2BA-49A4-E08D-B549-1E5364157E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AFC6D0-44D5-4EB7-828F-6F464F83D79A}" type="slidenum">
              <a:rPr kumimoji="0" lang="en-GB" sz="1200" b="0" i="0" u="none" strike="noStrike" kern="1200" cap="none" spc="0" normalizeH="0" baseline="0" noProof="0" smtClean="0">
                <a:ln>
                  <a:noFill/>
                </a:ln>
                <a:solidFill>
                  <a:prstClr val="black"/>
                </a:solidFill>
                <a:effectLst/>
                <a:uLnTx/>
                <a:uFillTx/>
                <a:latin typeface="Calibri"/>
                <a:ea typeface="ＭＳ Ｐゴシック" pitchFamily="-8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ＭＳ Ｐゴシック" pitchFamily="-80" charset="-128"/>
              <a:cs typeface="+mn-cs"/>
            </a:endParaRPr>
          </a:p>
        </p:txBody>
      </p:sp>
    </p:spTree>
    <p:extLst>
      <p:ext uri="{BB962C8B-B14F-4D97-AF65-F5344CB8AC3E}">
        <p14:creationId xmlns:p14="http://schemas.microsoft.com/office/powerpoint/2010/main" val="893041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0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37.xml"/></Relationships>
</file>

<file path=ppt/slideLayouts/_rels/slideLayout10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3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10.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40.xml"/></Relationships>
</file>

<file path=ppt/slideLayouts/_rels/slideLayout11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4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4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44.xml"/></Relationships>
</file>

<file path=ppt/slideLayouts/_rels/slideLayout123.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4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2.xml"/><Relationship Id="rId1" Type="http://schemas.openxmlformats.org/officeDocument/2006/relationships/tags" Target="../tags/tag46.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2.xml"/><Relationship Id="rId1" Type="http://schemas.openxmlformats.org/officeDocument/2006/relationships/tags" Target="../tags/tag47.xml"/><Relationship Id="rId4" Type="http://schemas.openxmlformats.org/officeDocument/2006/relationships/image" Target="../media/image1.emf"/></Relationships>
</file>

<file path=ppt/slideLayouts/_rels/slideLayout139.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3.xml"/><Relationship Id="rId1" Type="http://schemas.openxmlformats.org/officeDocument/2006/relationships/tags" Target="../tags/tag51.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4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3.xml"/><Relationship Id="rId1" Type="http://schemas.openxmlformats.org/officeDocument/2006/relationships/tags" Target="../tags/tag52.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3.xml"/><Relationship Id="rId1" Type="http://schemas.openxmlformats.org/officeDocument/2006/relationships/tags" Target="../tags/tag53.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4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3.xml"/><Relationship Id="rId1" Type="http://schemas.openxmlformats.org/officeDocument/2006/relationships/tags" Target="../tags/tag54.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1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3.xml"/><Relationship Id="rId1" Type="http://schemas.openxmlformats.org/officeDocument/2006/relationships/tags" Target="../tags/tag55.xml"/><Relationship Id="rId4" Type="http://schemas.openxmlformats.org/officeDocument/2006/relationships/image" Target="../media/image1.emf"/></Relationships>
</file>

<file path=ppt/slideLayouts/_rels/slideLayout14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3.xml"/><Relationship Id="rId1" Type="http://schemas.openxmlformats.org/officeDocument/2006/relationships/tags" Target="../tags/tag56.xml"/><Relationship Id="rId4" Type="http://schemas.openxmlformats.org/officeDocument/2006/relationships/image" Target="../media/image1.emf"/></Relationships>
</file>

<file path=ppt/slideLayouts/_rels/slideLayout14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3.xml"/><Relationship Id="rId1" Type="http://schemas.openxmlformats.org/officeDocument/2006/relationships/tags" Target="../tags/tag57.xml"/><Relationship Id="rId4" Type="http://schemas.openxmlformats.org/officeDocument/2006/relationships/image" Target="../media/image1.emf"/></Relationships>
</file>

<file path=ppt/slideLayouts/_rels/slideLayout147.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6.png"/><Relationship Id="rId2" Type="http://schemas.openxmlformats.org/officeDocument/2006/relationships/slideMaster" Target="../slideMasters/slideMaster13.xml"/><Relationship Id="rId1" Type="http://schemas.openxmlformats.org/officeDocument/2006/relationships/tags" Target="../tags/tag5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emf"/></Relationships>
</file>

<file path=ppt/slideLayouts/_rels/slideLayout148.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6.png"/><Relationship Id="rId2" Type="http://schemas.openxmlformats.org/officeDocument/2006/relationships/slideMaster" Target="../slideMasters/slideMaster13.xml"/><Relationship Id="rId1" Type="http://schemas.openxmlformats.org/officeDocument/2006/relationships/tags" Target="../tags/tag5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emf"/></Relationships>
</file>

<file path=ppt/slideLayouts/_rels/slideLayout1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4.xml"/><Relationship Id="rId1" Type="http://schemas.openxmlformats.org/officeDocument/2006/relationships/tags" Target="../tags/tag61.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4.xml"/><Relationship Id="rId1" Type="http://schemas.openxmlformats.org/officeDocument/2006/relationships/tags" Target="../tags/tag62.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5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4.xml"/><Relationship Id="rId1" Type="http://schemas.openxmlformats.org/officeDocument/2006/relationships/tags" Target="../tags/tag63.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5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4.xml"/><Relationship Id="rId1" Type="http://schemas.openxmlformats.org/officeDocument/2006/relationships/tags" Target="../tags/tag64.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15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4.xml"/><Relationship Id="rId1" Type="http://schemas.openxmlformats.org/officeDocument/2006/relationships/tags" Target="../tags/tag65.xml"/><Relationship Id="rId4" Type="http://schemas.openxmlformats.org/officeDocument/2006/relationships/image" Target="../media/image1.emf"/></Relationships>
</file>

<file path=ppt/slideLayouts/_rels/slideLayout15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4.xml"/><Relationship Id="rId1" Type="http://schemas.openxmlformats.org/officeDocument/2006/relationships/tags" Target="../tags/tag66.xml"/><Relationship Id="rId4" Type="http://schemas.openxmlformats.org/officeDocument/2006/relationships/image" Target="../media/image1.emf"/></Relationships>
</file>

<file path=ppt/slideLayouts/_rels/slideLayout15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4.xml"/><Relationship Id="rId1" Type="http://schemas.openxmlformats.org/officeDocument/2006/relationships/tags" Target="../tags/tag67.xml"/><Relationship Id="rId4" Type="http://schemas.openxmlformats.org/officeDocument/2006/relationships/image" Target="../media/image1.emf"/></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2.bin"/><Relationship Id="rId7" Type="http://schemas.openxmlformats.org/officeDocument/2006/relationships/image" Target="../media/image6.png"/><Relationship Id="rId2" Type="http://schemas.openxmlformats.org/officeDocument/2006/relationships/slideMaster" Target="../slideMasters/slideMaster14.xml"/><Relationship Id="rId1" Type="http://schemas.openxmlformats.org/officeDocument/2006/relationships/tags" Target="../tags/tag6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emf"/><Relationship Id="rId9" Type="http://schemas.openxmlformats.org/officeDocument/2006/relationships/image" Target="../media/image8.sv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2.bin"/><Relationship Id="rId7" Type="http://schemas.openxmlformats.org/officeDocument/2006/relationships/image" Target="../media/image6.png"/><Relationship Id="rId2" Type="http://schemas.openxmlformats.org/officeDocument/2006/relationships/slideMaster" Target="../slideMasters/slideMaster14.xml"/><Relationship Id="rId1" Type="http://schemas.openxmlformats.org/officeDocument/2006/relationships/tags" Target="../tags/tag6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emf"/><Relationship Id="rId9" Type="http://schemas.openxmlformats.org/officeDocument/2006/relationships/image" Target="../media/image8.svg"/></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6.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7.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0.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1.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4.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8.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9.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2.xml"/></Relationships>
</file>

<file path=ppt/slideLayouts/_rels/slideLayout89.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3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3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i master</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32178610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171748"/>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ED07F2C1-4B97-4E3E-BA83-DE7F3CEA2CC4}" type="datetime1">
              <a:rPr lang="da-DK" smtClean="0"/>
              <a:t>17-03-2026</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Diplomingeniørstudieledermøde</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171748"/>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171748"/>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663573456"/>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lvl1pPr>
              <a:defRPr/>
            </a:lvl1pPr>
          </a:lstStyle>
          <a:p>
            <a:fld id="{A056045B-F2DB-4E0E-B520-72FDDBFD4EA4}" type="datetime1">
              <a:rPr lang="da-DK" smtClean="0"/>
              <a:t>17-03-2026</a:t>
            </a:fld>
            <a:endParaRPr lang="en-GB" dirty="0"/>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29596362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lvl1pPr>
              <a:defRPr/>
            </a:lvl1pPr>
          </a:lstStyle>
          <a:p>
            <a:fld id="{A23717FF-E4C1-4911-A7BF-2F2D40E57BF9}" type="datetime1">
              <a:rPr lang="da-DK" smtClean="0"/>
              <a:t>17-03-2026</a:t>
            </a:fld>
            <a:endParaRPr lang="en-GB" dirty="0"/>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7367740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lvl1pPr>
              <a:defRPr/>
            </a:lvl1pPr>
          </a:lstStyle>
          <a:p>
            <a:fld id="{4770322E-52F4-436B-9241-017E222BA7E1}" type="datetime1">
              <a:rPr lang="da-DK" smtClean="0"/>
              <a:t>17-03-2026</a:t>
            </a:fld>
            <a:endParaRPr lang="en-GB" dirty="0"/>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4258787117"/>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lvl1pPr>
              <a:defRPr/>
            </a:lvl1pPr>
          </a:lstStyle>
          <a:p>
            <a:fld id="{22722BE4-19C7-4989-B913-888787B545A5}" type="datetime1">
              <a:rPr lang="da-DK" smtClean="0"/>
              <a:t>17-03-2026</a:t>
            </a:fld>
            <a:endParaRPr lang="en-GB" dirty="0"/>
          </a:p>
        </p:txBody>
      </p:sp>
    </p:spTree>
    <p:extLst>
      <p:ext uri="{BB962C8B-B14F-4D97-AF65-F5344CB8AC3E}">
        <p14:creationId xmlns:p14="http://schemas.microsoft.com/office/powerpoint/2010/main" val="2170413641"/>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BCF0191C-46E1-411F-8A2A-A3608BFAC955}" type="datetime1">
              <a:rPr lang="da-DK" smtClean="0"/>
              <a:t>17-03-2026</a:t>
            </a:fld>
            <a:endParaRPr lang="en-GB"/>
          </a:p>
        </p:txBody>
      </p:sp>
    </p:spTree>
    <p:extLst>
      <p:ext uri="{BB962C8B-B14F-4D97-AF65-F5344CB8AC3E}">
        <p14:creationId xmlns:p14="http://schemas.microsoft.com/office/powerpoint/2010/main" val="1490279089"/>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249234CF-4EFE-438A-8AA2-C9CF65F4FFD1}" type="datetime1">
              <a:rPr lang="da-DK" smtClean="0"/>
              <a:t>17-03-2026</a:t>
            </a:fld>
            <a:endParaRPr lang="en-GB"/>
          </a:p>
        </p:txBody>
      </p:sp>
    </p:spTree>
    <p:extLst>
      <p:ext uri="{BB962C8B-B14F-4D97-AF65-F5344CB8AC3E}">
        <p14:creationId xmlns:p14="http://schemas.microsoft.com/office/powerpoint/2010/main" val="235653363"/>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a:t>Midtvejsevaluering af DTU Uddannelsesprocessen. Opfølgning</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D221476F-1DFD-40FB-AA11-31A13C71A388}" type="datetime1">
              <a:rPr lang="da-DK" smtClean="0"/>
              <a:t>17-03-2026</a:t>
            </a:fld>
            <a:endParaRPr lang="en-GB"/>
          </a:p>
        </p:txBody>
      </p:sp>
    </p:spTree>
    <p:extLst>
      <p:ext uri="{BB962C8B-B14F-4D97-AF65-F5344CB8AC3E}">
        <p14:creationId xmlns:p14="http://schemas.microsoft.com/office/powerpoint/2010/main" val="41115757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3633E524-9EA1-4A25-B935-48DFA477AA10}" type="datetime1">
              <a:rPr lang="da-DK" smtClean="0"/>
              <a:t>17-03-2026</a:t>
            </a:fld>
            <a:endParaRPr lang="en-GB"/>
          </a:p>
        </p:txBody>
      </p:sp>
    </p:spTree>
    <p:extLst>
      <p:ext uri="{BB962C8B-B14F-4D97-AF65-F5344CB8AC3E}">
        <p14:creationId xmlns:p14="http://schemas.microsoft.com/office/powerpoint/2010/main" val="2707708417"/>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45266511-70AE-4410-BB71-C5BD8086260C}" type="datetime1">
              <a:rPr lang="da-DK" smtClean="0"/>
              <a:t>17-03-2026</a:t>
            </a:fld>
            <a:endParaRPr lang="en-GB"/>
          </a:p>
        </p:txBody>
      </p:sp>
    </p:spTree>
    <p:extLst>
      <p:ext uri="{BB962C8B-B14F-4D97-AF65-F5344CB8AC3E}">
        <p14:creationId xmlns:p14="http://schemas.microsoft.com/office/powerpoint/2010/main" val="1324761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5DC248D5-EC80-4757-BC14-AF2EEFB0EA53}" type="datetime1">
              <a:rPr lang="da-DK" smtClean="0"/>
              <a:t>17-03-2026</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6390338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0F837A92-62DC-4DFA-8A03-B234AC94D517}" type="datetime1">
              <a:rPr lang="da-DK" smtClean="0"/>
              <a:t>17-03-2026</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26389800"/>
      </p:ext>
    </p:extLst>
  </p:cSld>
  <p:clrMapOvr>
    <a:overrideClrMapping bg1="lt1" tx1="dk1" bg2="lt2" tx2="dk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Klik for at redigere titeltypografi i masteren</a:t>
            </a:r>
          </a:p>
        </p:txBody>
      </p:sp>
      <p:sp>
        <p:nvSpPr>
          <p:cNvPr id="3" name="Pladsholder til indhold 2"/>
          <p:cNvSpPr>
            <a:spLocks noGrp="1"/>
          </p:cNvSpPr>
          <p:nvPr>
            <p:ph idx="1"/>
          </p:nvPr>
        </p:nvSpPr>
        <p:spPr/>
        <p:txBody>
          <a:bodyPr/>
          <a:lstStyle/>
          <a:p>
            <a:pPr lvl="0"/>
            <a:r>
              <a:rPr lang="da-DK" dirty="0"/>
              <a:t>Klik for at redigere typografi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Rectangle 4"/>
          <p:cNvSpPr>
            <a:spLocks noGrp="1" noChangeArrowheads="1"/>
          </p:cNvSpPr>
          <p:nvPr>
            <p:ph type="dt" sz="half" idx="10"/>
          </p:nvPr>
        </p:nvSpPr>
        <p:spPr>
          <a:ln/>
        </p:spPr>
        <p:txBody>
          <a:bodyPr/>
          <a:lstStyle>
            <a:lvl1pPr>
              <a:defRPr/>
            </a:lvl1pPr>
          </a:lstStyle>
          <a:p>
            <a:pPr marL="0" marR="0" lvl="0" indent="0" algn="r" defTabSz="914400" rtl="0" eaLnBrk="1" fontAlgn="base" latinLnBrk="0" hangingPunct="1">
              <a:lnSpc>
                <a:spcPct val="100000"/>
              </a:lnSpc>
              <a:spcBef>
                <a:spcPct val="50000"/>
              </a:spcBef>
              <a:spcAft>
                <a:spcPct val="0"/>
              </a:spcAft>
              <a:buClrTx/>
              <a:buSzTx/>
              <a:buFontTx/>
              <a:buNone/>
              <a:tabLst/>
              <a:defRPr/>
            </a:pPr>
            <a:fld id="{7D39FFBC-3F47-4772-8ED9-D4E027797579}"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Rectangle 5"/>
          <p:cNvSpPr>
            <a:spLocks noGrp="1" noChangeArrowheads="1"/>
          </p:cNvSpPr>
          <p:nvPr>
            <p:ph type="ftr" sz="quarter" idx="11"/>
          </p:nvPr>
        </p:nvSpPr>
        <p:spPr>
          <a:xfrm>
            <a:off x="0" y="6912000"/>
            <a:ext cx="0" cy="0"/>
          </a:xfrm>
          <a:prstGeom prst="rect">
            <a:avLst/>
          </a:prstGeom>
          <a:ln/>
        </p:spPr>
        <p:txBody>
          <a:bodyPr/>
          <a:lstStyle>
            <a:lvl1pPr>
              <a:defRPr/>
            </a:lvl1p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l" defTabSz="914400" rtl="0" eaLnBrk="1" fontAlgn="base" latinLnBrk="0" hangingPunct="1">
              <a:lnSpc>
                <a:spcPct val="100000"/>
              </a:lnSpc>
              <a:spcBef>
                <a:spcPct val="50000"/>
              </a:spcBef>
              <a:spcAft>
                <a:spcPct val="0"/>
              </a:spcAft>
              <a:buClrTx/>
              <a:buSzTx/>
              <a:buFontTx/>
              <a:buNone/>
              <a:tabLst/>
              <a:defRPr/>
            </a:pPr>
            <a:fld id="{712743B5-6C94-4A29-AA09-224A3D0190C4}" type="slidenum">
              <a:rPr kumimoji="0" lang="da-DK" sz="700" b="1" i="0" u="none" strike="noStrike" kern="1200" cap="none" spc="0" normalizeH="0" baseline="0" noProof="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89777430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lvl1pPr>
              <a:defRPr/>
            </a:lvl1pPr>
          </a:lstStyle>
          <a:p>
            <a:fld id="{2BB94D83-7FE7-4500-9204-80030BFAEAE8}" type="datetime1">
              <a:rPr lang="da-DK" smtClean="0"/>
              <a:t>17-03-2026</a:t>
            </a:fld>
            <a:endParaRPr lang="en-GB" dirty="0"/>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9929893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lvl1pPr>
              <a:defRPr/>
            </a:lvl1pPr>
          </a:lstStyle>
          <a:p>
            <a:fld id="{E70DD1CE-2961-44FA-94E9-A2A18FD050D3}" type="datetime1">
              <a:rPr lang="da-DK" smtClean="0"/>
              <a:t>17-03-2026</a:t>
            </a:fld>
            <a:endParaRPr lang="en-GB" dirty="0"/>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40083749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lvl1pPr>
              <a:defRPr/>
            </a:lvl1pPr>
          </a:lstStyle>
          <a:p>
            <a:fld id="{7DD481BD-BA42-4478-B203-DDBB12582D4C}" type="datetime1">
              <a:rPr lang="da-DK" smtClean="0"/>
              <a:t>17-03-2026</a:t>
            </a:fld>
            <a:endParaRPr lang="en-GB" dirty="0"/>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2885529013"/>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Midtvejsevaluering af DTU Uddannelsesprocessen</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lvl1pPr>
              <a:defRPr/>
            </a:lvl1pPr>
          </a:lstStyle>
          <a:p>
            <a:fld id="{5A4F5703-53BB-48C0-B1CA-A4D31DEF1BDC}" type="datetime1">
              <a:rPr lang="da-DK" smtClean="0"/>
              <a:t>17-03-2026</a:t>
            </a:fld>
            <a:endParaRPr lang="en-GB" dirty="0"/>
          </a:p>
        </p:txBody>
      </p:sp>
    </p:spTree>
    <p:extLst>
      <p:ext uri="{BB962C8B-B14F-4D97-AF65-F5344CB8AC3E}">
        <p14:creationId xmlns:p14="http://schemas.microsoft.com/office/powerpoint/2010/main" val="3067339300"/>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Midtvejsevaluering af DTU Uddannelsesprocessen</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CF8E60F8-6381-422D-B207-F294CDC8A215}" type="datetime1">
              <a:rPr lang="da-DK" smtClean="0"/>
              <a:t>17-03-2026</a:t>
            </a:fld>
            <a:endParaRPr lang="en-GB"/>
          </a:p>
        </p:txBody>
      </p:sp>
    </p:spTree>
    <p:extLst>
      <p:ext uri="{BB962C8B-B14F-4D97-AF65-F5344CB8AC3E}">
        <p14:creationId xmlns:p14="http://schemas.microsoft.com/office/powerpoint/2010/main" val="4088366781"/>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Midtvejsevaluering af DTU Uddannelsesprocessen</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D51E0A83-570C-4FBF-A897-60A18C3ACB4F}" type="datetime1">
              <a:rPr lang="da-DK" smtClean="0"/>
              <a:t>17-03-2026</a:t>
            </a:fld>
            <a:endParaRPr lang="en-GB"/>
          </a:p>
        </p:txBody>
      </p:sp>
    </p:spTree>
    <p:extLst>
      <p:ext uri="{BB962C8B-B14F-4D97-AF65-F5344CB8AC3E}">
        <p14:creationId xmlns:p14="http://schemas.microsoft.com/office/powerpoint/2010/main" val="3067499416"/>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Midtvejsevaluering af DTU Uddannelsesprocessen</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FA0F65BC-7346-4845-90A2-B476D71B3D5D}" type="datetime1">
              <a:rPr lang="da-DK" smtClean="0"/>
              <a:t>17-03-2026</a:t>
            </a:fld>
            <a:endParaRPr lang="en-GB"/>
          </a:p>
        </p:txBody>
      </p:sp>
    </p:spTree>
    <p:extLst>
      <p:ext uri="{BB962C8B-B14F-4D97-AF65-F5344CB8AC3E}">
        <p14:creationId xmlns:p14="http://schemas.microsoft.com/office/powerpoint/2010/main" val="28979139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ont A">
    <p:bg>
      <p:bgPr>
        <a:solidFill>
          <a:srgbClr val="008737"/>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14069"/>
            <a:ext cx="0" cy="0"/>
          </a:xfrm>
          <a:prstGeom prst="rect">
            <a:avLst/>
          </a:prstGeom>
          <a:solidFill>
            <a:srgbClr val="008737"/>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6" name="Date Placeholder 5">
            <a:extLst>
              <a:ext uri="{FF2B5EF4-FFF2-40B4-BE49-F238E27FC236}">
                <a16:creationId xmlns:a16="http://schemas.microsoft.com/office/drawing/2014/main" id="{BCC22939-3009-C839-FACB-4CDC0C4CFD95}"/>
              </a:ext>
            </a:extLst>
          </p:cNvPr>
          <p:cNvSpPr>
            <a:spLocks noGrp="1"/>
          </p:cNvSpPr>
          <p:nvPr>
            <p:ph type="dt" sz="half" idx="10"/>
          </p:nvPr>
        </p:nvSpPr>
        <p:spPr/>
        <p:txBody>
          <a:bodyPr/>
          <a:lstStyle/>
          <a:p>
            <a:r>
              <a:rPr lang="da-DK"/>
              <a:t>Dato</a:t>
            </a:r>
            <a:endParaRPr lang="en-GB"/>
          </a:p>
        </p:txBody>
      </p:sp>
      <p:sp>
        <p:nvSpPr>
          <p:cNvPr id="7" name="Footer Placeholder 6">
            <a:extLst>
              <a:ext uri="{FF2B5EF4-FFF2-40B4-BE49-F238E27FC236}">
                <a16:creationId xmlns:a16="http://schemas.microsoft.com/office/drawing/2014/main" id="{52CB93A3-14C7-B785-35EA-B0F304187615}"/>
              </a:ext>
            </a:extLst>
          </p:cNvPr>
          <p:cNvSpPr>
            <a:spLocks noGrp="1"/>
          </p:cNvSpPr>
          <p:nvPr>
            <p:ph type="ftr" sz="quarter" idx="11"/>
          </p:nvPr>
        </p:nvSpPr>
        <p:spPr/>
        <p:txBody>
          <a:bodyPr/>
          <a:lstStyle/>
          <a:p>
            <a:r>
              <a:rPr lang="da-DK"/>
              <a:t>Titel</a:t>
            </a:r>
            <a:endParaRPr lang="da-DK" dirty="0"/>
          </a:p>
        </p:txBody>
      </p:sp>
      <p:sp>
        <p:nvSpPr>
          <p:cNvPr id="8" name="Slide Number Placeholder 7">
            <a:extLst>
              <a:ext uri="{FF2B5EF4-FFF2-40B4-BE49-F238E27FC236}">
                <a16:creationId xmlns:a16="http://schemas.microsoft.com/office/drawing/2014/main" id="{C2CD6EBB-EB8D-6009-F6B0-3466B34CCD2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2593093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Midtvejsevaluering af DTU Uddannelsesprocessen</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2DF3D32E-9EE2-438E-A6D2-B2497798815E}" type="datetime1">
              <a:rPr lang="da-DK" smtClean="0"/>
              <a:t>17-03-2026</a:t>
            </a:fld>
            <a:endParaRPr lang="en-GB"/>
          </a:p>
        </p:txBody>
      </p:sp>
    </p:spTree>
    <p:extLst>
      <p:ext uri="{BB962C8B-B14F-4D97-AF65-F5344CB8AC3E}">
        <p14:creationId xmlns:p14="http://schemas.microsoft.com/office/powerpoint/2010/main" val="3873958640"/>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Midtvejsevaluering af DTU Uddannelsesprocessen</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34EE65C7-5AD1-4A33-BA66-A60A9743A126}" type="datetime1">
              <a:rPr lang="da-DK" smtClean="0"/>
              <a:t>17-03-2026</a:t>
            </a:fld>
            <a:endParaRPr lang="en-GB"/>
          </a:p>
        </p:txBody>
      </p:sp>
    </p:spTree>
    <p:extLst>
      <p:ext uri="{BB962C8B-B14F-4D97-AF65-F5344CB8AC3E}">
        <p14:creationId xmlns:p14="http://schemas.microsoft.com/office/powerpoint/2010/main" val="167651571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29EA25AD-79D4-47A1-ACF7-DB2A4A1D6625}" type="datetime1">
              <a:rPr lang="da-DK" smtClean="0"/>
              <a:t>17-03-2026</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Midtvejsevaluering af DTU Uddannelsesprocessen</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36696465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EBE39A1A-911E-4A01-B511-1857CDF70EE8}" type="datetime1">
              <a:rPr lang="da-DK" smtClean="0"/>
              <a:t>17-03-2026</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Midtvejsevaluering af DTU Uddannelsesprocessen</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37712643"/>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Klik for at redigere titeltypografi i masteren</a:t>
            </a:r>
          </a:p>
        </p:txBody>
      </p:sp>
      <p:sp>
        <p:nvSpPr>
          <p:cNvPr id="3" name="Pladsholder til indhold 2"/>
          <p:cNvSpPr>
            <a:spLocks noGrp="1"/>
          </p:cNvSpPr>
          <p:nvPr>
            <p:ph idx="1"/>
          </p:nvPr>
        </p:nvSpPr>
        <p:spPr/>
        <p:txBody>
          <a:bodyPr/>
          <a:lstStyle/>
          <a:p>
            <a:pPr lvl="0"/>
            <a:r>
              <a:rPr lang="da-DK" dirty="0"/>
              <a:t>Klik for at redigere typografi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Rectangle 4"/>
          <p:cNvSpPr>
            <a:spLocks noGrp="1" noChangeArrowheads="1"/>
          </p:cNvSpPr>
          <p:nvPr>
            <p:ph type="dt" sz="half" idx="10"/>
          </p:nvPr>
        </p:nvSpPr>
        <p:spPr>
          <a:ln/>
        </p:spPr>
        <p:txBody>
          <a:bodyPr/>
          <a:lstStyle>
            <a:lvl1pPr>
              <a:defRPr/>
            </a:lvl1pPr>
          </a:lstStyle>
          <a:p>
            <a:pPr>
              <a:defRPr/>
            </a:pPr>
            <a:fld id="{DE35F1DE-B275-4F3F-9FFF-E687408055BE}" type="datetime1">
              <a:rPr lang="da-DK" smtClean="0"/>
              <a:t>17-03-2026</a:t>
            </a:fld>
            <a:endParaRPr lang="da-DK" dirty="0"/>
          </a:p>
        </p:txBody>
      </p:sp>
      <p:sp>
        <p:nvSpPr>
          <p:cNvPr id="5" name="Rectangle 5"/>
          <p:cNvSpPr>
            <a:spLocks noGrp="1" noChangeArrowheads="1"/>
          </p:cNvSpPr>
          <p:nvPr>
            <p:ph type="ftr" sz="quarter" idx="11"/>
          </p:nvPr>
        </p:nvSpPr>
        <p:spPr>
          <a:xfrm>
            <a:off x="0" y="6912000"/>
            <a:ext cx="0" cy="0"/>
          </a:xfrm>
          <a:prstGeom prst="rect">
            <a:avLst/>
          </a:prstGeom>
          <a:ln/>
        </p:spPr>
        <p:txBody>
          <a:bodyPr/>
          <a:lstStyle>
            <a:lvl1pPr>
              <a:defRPr/>
            </a:lvl1pPr>
          </a:lstStyle>
          <a:p>
            <a:pPr>
              <a:defRPr/>
            </a:pPr>
            <a:r>
              <a:rPr lang="da-DK"/>
              <a:t>Midtvejsevaluering af DTU Uddannelsesprocessen</a:t>
            </a:r>
            <a:endParaRPr lang="da-DK" dirty="0"/>
          </a:p>
        </p:txBody>
      </p:sp>
      <p:sp>
        <p:nvSpPr>
          <p:cNvPr id="6" name="Rectangle 6"/>
          <p:cNvSpPr>
            <a:spLocks noGrp="1" noChangeArrowheads="1"/>
          </p:cNvSpPr>
          <p:nvPr>
            <p:ph type="sldNum" sz="quarter" idx="12"/>
          </p:nvPr>
        </p:nvSpPr>
        <p:spPr>
          <a:ln/>
        </p:spPr>
        <p:txBody>
          <a:bodyPr/>
          <a:lstStyle>
            <a:lvl1pPr>
              <a:defRPr/>
            </a:lvl1pPr>
          </a:lstStyle>
          <a:p>
            <a:pPr>
              <a:defRPr/>
            </a:pPr>
            <a:fld id="{712743B5-6C94-4A29-AA09-224A3D0190C4}" type="slidenum">
              <a:rPr lang="da-DK"/>
              <a:pPr>
                <a:defRPr/>
              </a:pPr>
              <a:t>‹#›</a:t>
            </a:fld>
            <a:endParaRPr lang="da-DK" dirty="0"/>
          </a:p>
        </p:txBody>
      </p:sp>
    </p:spTree>
    <p:extLst>
      <p:ext uri="{BB962C8B-B14F-4D97-AF65-F5344CB8AC3E}">
        <p14:creationId xmlns:p14="http://schemas.microsoft.com/office/powerpoint/2010/main" val="40079988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p>
            <a:fld id="{F45A20AC-A474-4F94-BAC3-DE9D3CF5AD46}" type="datetime1">
              <a:rPr lang="da-DK" smtClean="0"/>
              <a:t>17-03-2026</a:t>
            </a:fld>
            <a:endParaRPr lang="en-GB"/>
          </a:p>
        </p:txBody>
      </p:sp>
    </p:spTree>
    <p:extLst>
      <p:ext uri="{BB962C8B-B14F-4D97-AF65-F5344CB8AC3E}">
        <p14:creationId xmlns:p14="http://schemas.microsoft.com/office/powerpoint/2010/main" val="132067617"/>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17F14-6716-021B-12B2-5240C0E7754A}"/>
              </a:ext>
            </a:extLst>
          </p:cNvPr>
          <p:cNvSpPr>
            <a:spLocks noGrp="1"/>
          </p:cNvSpPr>
          <p:nvPr>
            <p:ph type="ctrTitle"/>
          </p:nvPr>
        </p:nvSpPr>
        <p:spPr>
          <a:xfrm>
            <a:off x="1523802" y="1122363"/>
            <a:ext cx="9142810" cy="2387600"/>
          </a:xfrm>
        </p:spPr>
        <p:txBody>
          <a:bodyPr anchor="b"/>
          <a:lstStyle>
            <a:lvl1pPr algn="ctr">
              <a:defRPr sz="5999"/>
            </a:lvl1pPr>
          </a:lstStyle>
          <a:p>
            <a:r>
              <a:rPr lang="en-GB"/>
              <a:t>Click to edit Master title style</a:t>
            </a:r>
            <a:endParaRPr lang="en-DK"/>
          </a:p>
        </p:txBody>
      </p:sp>
      <p:sp>
        <p:nvSpPr>
          <p:cNvPr id="3" name="Subtitle 2">
            <a:extLst>
              <a:ext uri="{FF2B5EF4-FFF2-40B4-BE49-F238E27FC236}">
                <a16:creationId xmlns:a16="http://schemas.microsoft.com/office/drawing/2014/main" id="{97261209-E9C1-9DC2-CA9B-4C21CF358AFB}"/>
              </a:ext>
            </a:extLst>
          </p:cNvPr>
          <p:cNvSpPr>
            <a:spLocks noGrp="1"/>
          </p:cNvSpPr>
          <p:nvPr>
            <p:ph type="subTitle" idx="1"/>
          </p:nvPr>
        </p:nvSpPr>
        <p:spPr>
          <a:xfrm>
            <a:off x="1523802" y="3602038"/>
            <a:ext cx="9142810" cy="1655762"/>
          </a:xfrm>
        </p:spPr>
        <p:txBody>
          <a:bodyPr/>
          <a:lstStyle>
            <a:lvl1pPr marL="0" indent="0" algn="ctr">
              <a:buNone/>
              <a:defRPr sz="2400"/>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en-GB"/>
              <a:t>Click to edit Master subtitle style</a:t>
            </a:r>
            <a:endParaRPr lang="en-DK"/>
          </a:p>
        </p:txBody>
      </p:sp>
      <p:sp>
        <p:nvSpPr>
          <p:cNvPr id="4" name="Date Placeholder 3">
            <a:extLst>
              <a:ext uri="{FF2B5EF4-FFF2-40B4-BE49-F238E27FC236}">
                <a16:creationId xmlns:a16="http://schemas.microsoft.com/office/drawing/2014/main" id="{6ACEADA6-D592-B905-8486-61A17292001C}"/>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5" name="Footer Placeholder 4">
            <a:extLst>
              <a:ext uri="{FF2B5EF4-FFF2-40B4-BE49-F238E27FC236}">
                <a16:creationId xmlns:a16="http://schemas.microsoft.com/office/drawing/2014/main" id="{FC800C70-114C-EA76-0D9B-083CB2E2F057}"/>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F9AAF797-D828-64D5-ED82-C58F7265A92F}"/>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173379167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89FEC-0154-4038-7F01-BDFBD293C69B}"/>
              </a:ext>
            </a:extLst>
          </p:cNvPr>
          <p:cNvSpPr>
            <a:spLocks noGrp="1"/>
          </p:cNvSpPr>
          <p:nvPr>
            <p:ph type="title"/>
          </p:nvPr>
        </p:nvSpPr>
        <p:spPr/>
        <p:txBody>
          <a:bodyPr/>
          <a:lstStyle/>
          <a:p>
            <a:r>
              <a:rPr lang="en-GB"/>
              <a:t>Click to edit Master title style</a:t>
            </a:r>
            <a:endParaRPr lang="en-DK"/>
          </a:p>
        </p:txBody>
      </p:sp>
      <p:sp>
        <p:nvSpPr>
          <p:cNvPr id="3" name="Content Placeholder 2">
            <a:extLst>
              <a:ext uri="{FF2B5EF4-FFF2-40B4-BE49-F238E27FC236}">
                <a16:creationId xmlns:a16="http://schemas.microsoft.com/office/drawing/2014/main" id="{C9ACBB49-E0E2-8996-A43E-2B966766105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B717DD5A-BB60-0CF4-3BFC-85EACE1B9145}"/>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5" name="Footer Placeholder 4">
            <a:extLst>
              <a:ext uri="{FF2B5EF4-FFF2-40B4-BE49-F238E27FC236}">
                <a16:creationId xmlns:a16="http://schemas.microsoft.com/office/drawing/2014/main" id="{408ECDDC-A7C0-8959-3159-8407951D5F9C}"/>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B38D9798-201A-170A-2A3D-B2BF2E43A75E}"/>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174480649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3A308-0BD7-15D2-EBE6-32DE310D327B}"/>
              </a:ext>
            </a:extLst>
          </p:cNvPr>
          <p:cNvSpPr>
            <a:spLocks noGrp="1"/>
          </p:cNvSpPr>
          <p:nvPr>
            <p:ph type="title"/>
          </p:nvPr>
        </p:nvSpPr>
        <p:spPr>
          <a:xfrm>
            <a:off x="831742" y="1709739"/>
            <a:ext cx="10514231" cy="2852737"/>
          </a:xfrm>
        </p:spPr>
        <p:txBody>
          <a:bodyPr anchor="b"/>
          <a:lstStyle>
            <a:lvl1pPr>
              <a:defRPr sz="5999"/>
            </a:lvl1pPr>
          </a:lstStyle>
          <a:p>
            <a:r>
              <a:rPr lang="en-GB"/>
              <a:t>Click to edit Master title style</a:t>
            </a:r>
            <a:endParaRPr lang="en-DK"/>
          </a:p>
        </p:txBody>
      </p:sp>
      <p:sp>
        <p:nvSpPr>
          <p:cNvPr id="3" name="Text Placeholder 2">
            <a:extLst>
              <a:ext uri="{FF2B5EF4-FFF2-40B4-BE49-F238E27FC236}">
                <a16:creationId xmlns:a16="http://schemas.microsoft.com/office/drawing/2014/main" id="{514D5489-D7AB-FE0A-E743-2A8EF6B31D71}"/>
              </a:ext>
            </a:extLst>
          </p:cNvPr>
          <p:cNvSpPr>
            <a:spLocks noGrp="1"/>
          </p:cNvSpPr>
          <p:nvPr>
            <p:ph type="body" idx="1"/>
          </p:nvPr>
        </p:nvSpPr>
        <p:spPr>
          <a:xfrm>
            <a:off x="831742" y="4589464"/>
            <a:ext cx="10514231" cy="1500187"/>
          </a:xfrm>
        </p:spPr>
        <p:txBody>
          <a:bodyPr/>
          <a:lstStyle>
            <a:lvl1pPr marL="0" indent="0">
              <a:buNone/>
              <a:defRPr sz="2400">
                <a:solidFill>
                  <a:schemeClr val="tx1">
                    <a:tint val="82000"/>
                  </a:schemeClr>
                </a:solidFill>
              </a:defRPr>
            </a:lvl1pPr>
            <a:lvl2pPr marL="457154" indent="0">
              <a:buNone/>
              <a:defRPr sz="2000">
                <a:solidFill>
                  <a:schemeClr val="tx1">
                    <a:tint val="82000"/>
                  </a:schemeClr>
                </a:solidFill>
              </a:defRPr>
            </a:lvl2pPr>
            <a:lvl3pPr marL="914309" indent="0">
              <a:buNone/>
              <a:defRPr sz="1800">
                <a:solidFill>
                  <a:schemeClr val="tx1">
                    <a:tint val="82000"/>
                  </a:schemeClr>
                </a:solidFill>
              </a:defRPr>
            </a:lvl3pPr>
            <a:lvl4pPr marL="1371463" indent="0">
              <a:buNone/>
              <a:defRPr sz="1600">
                <a:solidFill>
                  <a:schemeClr val="tx1">
                    <a:tint val="82000"/>
                  </a:schemeClr>
                </a:solidFill>
              </a:defRPr>
            </a:lvl4pPr>
            <a:lvl5pPr marL="1828617" indent="0">
              <a:buNone/>
              <a:defRPr sz="1600">
                <a:solidFill>
                  <a:schemeClr val="tx1">
                    <a:tint val="82000"/>
                  </a:schemeClr>
                </a:solidFill>
              </a:defRPr>
            </a:lvl5pPr>
            <a:lvl6pPr marL="2285771" indent="0">
              <a:buNone/>
              <a:defRPr sz="1600">
                <a:solidFill>
                  <a:schemeClr val="tx1">
                    <a:tint val="82000"/>
                  </a:schemeClr>
                </a:solidFill>
              </a:defRPr>
            </a:lvl6pPr>
            <a:lvl7pPr marL="2742926" indent="0">
              <a:buNone/>
              <a:defRPr sz="1600">
                <a:solidFill>
                  <a:schemeClr val="tx1">
                    <a:tint val="82000"/>
                  </a:schemeClr>
                </a:solidFill>
              </a:defRPr>
            </a:lvl7pPr>
            <a:lvl8pPr marL="3200080" indent="0">
              <a:buNone/>
              <a:defRPr sz="1600">
                <a:solidFill>
                  <a:schemeClr val="tx1">
                    <a:tint val="82000"/>
                  </a:schemeClr>
                </a:solidFill>
              </a:defRPr>
            </a:lvl8pPr>
            <a:lvl9pPr marL="3657234"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391A644-1B33-4540-BC7D-AF1DFDF19B82}"/>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5" name="Footer Placeholder 4">
            <a:extLst>
              <a:ext uri="{FF2B5EF4-FFF2-40B4-BE49-F238E27FC236}">
                <a16:creationId xmlns:a16="http://schemas.microsoft.com/office/drawing/2014/main" id="{AF124334-AEDA-96C0-5ED3-839F193A94F3}"/>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EF864E9D-10BB-0B89-D173-EF475061A9E5}"/>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270769053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451A6-8155-6E61-28AE-C4A7C7633B12}"/>
              </a:ext>
            </a:extLst>
          </p:cNvPr>
          <p:cNvSpPr>
            <a:spLocks noGrp="1"/>
          </p:cNvSpPr>
          <p:nvPr>
            <p:ph type="title"/>
          </p:nvPr>
        </p:nvSpPr>
        <p:spPr/>
        <p:txBody>
          <a:bodyPr/>
          <a:lstStyle/>
          <a:p>
            <a:r>
              <a:rPr lang="en-GB"/>
              <a:t>Click to edit Master title style</a:t>
            </a:r>
            <a:endParaRPr lang="en-DK"/>
          </a:p>
        </p:txBody>
      </p:sp>
      <p:sp>
        <p:nvSpPr>
          <p:cNvPr id="3" name="Content Placeholder 2">
            <a:extLst>
              <a:ext uri="{FF2B5EF4-FFF2-40B4-BE49-F238E27FC236}">
                <a16:creationId xmlns:a16="http://schemas.microsoft.com/office/drawing/2014/main" id="{6A72482B-C5A0-D78A-26CE-A1FBEF8D17FB}"/>
              </a:ext>
            </a:extLst>
          </p:cNvPr>
          <p:cNvSpPr>
            <a:spLocks noGrp="1"/>
          </p:cNvSpPr>
          <p:nvPr>
            <p:ph sz="half" idx="1"/>
          </p:nvPr>
        </p:nvSpPr>
        <p:spPr>
          <a:xfrm>
            <a:off x="838091" y="1825625"/>
            <a:ext cx="5180926"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Content Placeholder 3">
            <a:extLst>
              <a:ext uri="{FF2B5EF4-FFF2-40B4-BE49-F238E27FC236}">
                <a16:creationId xmlns:a16="http://schemas.microsoft.com/office/drawing/2014/main" id="{77445986-6559-7442-CD41-4F31BC38F4F3}"/>
              </a:ext>
            </a:extLst>
          </p:cNvPr>
          <p:cNvSpPr>
            <a:spLocks noGrp="1"/>
          </p:cNvSpPr>
          <p:nvPr>
            <p:ph sz="half" idx="2"/>
          </p:nvPr>
        </p:nvSpPr>
        <p:spPr>
          <a:xfrm>
            <a:off x="6171396" y="1825625"/>
            <a:ext cx="5180926"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5" name="Date Placeholder 4">
            <a:extLst>
              <a:ext uri="{FF2B5EF4-FFF2-40B4-BE49-F238E27FC236}">
                <a16:creationId xmlns:a16="http://schemas.microsoft.com/office/drawing/2014/main" id="{83829422-060D-44C7-89C3-E852A91CA1FD}"/>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6" name="Footer Placeholder 5">
            <a:extLst>
              <a:ext uri="{FF2B5EF4-FFF2-40B4-BE49-F238E27FC236}">
                <a16:creationId xmlns:a16="http://schemas.microsoft.com/office/drawing/2014/main" id="{C560F3AE-92E4-100B-8843-8795E97E8793}"/>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24EF83A4-7A3F-3868-3B4B-66FAD68C2D6C}"/>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3764853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F19767E3-722A-DFB5-0B87-5022D38823A8}"/>
              </a:ext>
            </a:extLst>
          </p:cNvPr>
          <p:cNvSpPr>
            <a:spLocks noGrp="1"/>
          </p:cNvSpPr>
          <p:nvPr>
            <p:ph type="dt" sz="half" idx="18"/>
          </p:nvPr>
        </p:nvSpPr>
        <p:spPr/>
        <p:txBody>
          <a:bodyPr/>
          <a:lstStyle/>
          <a:p>
            <a:r>
              <a:rPr lang="da-DK"/>
              <a:t>Dato</a:t>
            </a:r>
            <a:endParaRPr lang="en-GB"/>
          </a:p>
        </p:txBody>
      </p:sp>
    </p:spTree>
    <p:extLst>
      <p:ext uri="{BB962C8B-B14F-4D97-AF65-F5344CB8AC3E}">
        <p14:creationId xmlns:p14="http://schemas.microsoft.com/office/powerpoint/2010/main" val="5265959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646AD-F091-E3D0-0904-35D561736ABF}"/>
              </a:ext>
            </a:extLst>
          </p:cNvPr>
          <p:cNvSpPr>
            <a:spLocks noGrp="1"/>
          </p:cNvSpPr>
          <p:nvPr>
            <p:ph type="title"/>
          </p:nvPr>
        </p:nvSpPr>
        <p:spPr>
          <a:xfrm>
            <a:off x="839679" y="365126"/>
            <a:ext cx="10514231" cy="1325563"/>
          </a:xfrm>
        </p:spPr>
        <p:txBody>
          <a:bodyPr/>
          <a:lstStyle/>
          <a:p>
            <a:r>
              <a:rPr lang="en-GB"/>
              <a:t>Click to edit Master title style</a:t>
            </a:r>
            <a:endParaRPr lang="en-DK"/>
          </a:p>
        </p:txBody>
      </p:sp>
      <p:sp>
        <p:nvSpPr>
          <p:cNvPr id="3" name="Text Placeholder 2">
            <a:extLst>
              <a:ext uri="{FF2B5EF4-FFF2-40B4-BE49-F238E27FC236}">
                <a16:creationId xmlns:a16="http://schemas.microsoft.com/office/drawing/2014/main" id="{89D48F3A-5E01-0FA2-B29C-A25CA3F77E2B}"/>
              </a:ext>
            </a:extLst>
          </p:cNvPr>
          <p:cNvSpPr>
            <a:spLocks noGrp="1"/>
          </p:cNvSpPr>
          <p:nvPr>
            <p:ph type="body" idx="1"/>
          </p:nvPr>
        </p:nvSpPr>
        <p:spPr>
          <a:xfrm>
            <a:off x="839679" y="1681163"/>
            <a:ext cx="5157116" cy="823912"/>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E7B9306-1BD8-3F6F-D1FE-8867995FD835}"/>
              </a:ext>
            </a:extLst>
          </p:cNvPr>
          <p:cNvSpPr>
            <a:spLocks noGrp="1"/>
          </p:cNvSpPr>
          <p:nvPr>
            <p:ph sz="half" idx="2"/>
          </p:nvPr>
        </p:nvSpPr>
        <p:spPr>
          <a:xfrm>
            <a:off x="839679" y="2505075"/>
            <a:ext cx="5157116"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5" name="Text Placeholder 4">
            <a:extLst>
              <a:ext uri="{FF2B5EF4-FFF2-40B4-BE49-F238E27FC236}">
                <a16:creationId xmlns:a16="http://schemas.microsoft.com/office/drawing/2014/main" id="{83A476C9-7814-6DF2-2422-40A454006D38}"/>
              </a:ext>
            </a:extLst>
          </p:cNvPr>
          <p:cNvSpPr>
            <a:spLocks noGrp="1"/>
          </p:cNvSpPr>
          <p:nvPr>
            <p:ph type="body" sz="quarter" idx="3"/>
          </p:nvPr>
        </p:nvSpPr>
        <p:spPr>
          <a:xfrm>
            <a:off x="6171397" y="1681163"/>
            <a:ext cx="5182513" cy="823912"/>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AD72155-7284-1878-E607-88DCD67F2723}"/>
              </a:ext>
            </a:extLst>
          </p:cNvPr>
          <p:cNvSpPr>
            <a:spLocks noGrp="1"/>
          </p:cNvSpPr>
          <p:nvPr>
            <p:ph sz="quarter" idx="4"/>
          </p:nvPr>
        </p:nvSpPr>
        <p:spPr>
          <a:xfrm>
            <a:off x="6171397" y="2505075"/>
            <a:ext cx="5182513"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7" name="Date Placeholder 6">
            <a:extLst>
              <a:ext uri="{FF2B5EF4-FFF2-40B4-BE49-F238E27FC236}">
                <a16:creationId xmlns:a16="http://schemas.microsoft.com/office/drawing/2014/main" id="{279F5AE6-B830-C151-34B2-F8DB28A0951A}"/>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8" name="Footer Placeholder 7">
            <a:extLst>
              <a:ext uri="{FF2B5EF4-FFF2-40B4-BE49-F238E27FC236}">
                <a16:creationId xmlns:a16="http://schemas.microsoft.com/office/drawing/2014/main" id="{D305C038-AEA8-9435-17CC-C3B8392FD734}"/>
              </a:ext>
            </a:extLst>
          </p:cNvPr>
          <p:cNvSpPr>
            <a:spLocks noGrp="1"/>
          </p:cNvSpPr>
          <p:nvPr>
            <p:ph type="ftr" sz="quarter" idx="11"/>
          </p:nvPr>
        </p:nvSpPr>
        <p:spPr/>
        <p:txBody>
          <a:bodyPr/>
          <a:lstStyle/>
          <a:p>
            <a:endParaRPr lang="en-DK"/>
          </a:p>
        </p:txBody>
      </p:sp>
      <p:sp>
        <p:nvSpPr>
          <p:cNvPr id="9" name="Slide Number Placeholder 8">
            <a:extLst>
              <a:ext uri="{FF2B5EF4-FFF2-40B4-BE49-F238E27FC236}">
                <a16:creationId xmlns:a16="http://schemas.microsoft.com/office/drawing/2014/main" id="{EEF39EE0-5568-C770-A64B-91DCF20F852C}"/>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344613570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B7CD2-FDF8-6D49-E135-E07C1620484B}"/>
              </a:ext>
            </a:extLst>
          </p:cNvPr>
          <p:cNvSpPr>
            <a:spLocks noGrp="1"/>
          </p:cNvSpPr>
          <p:nvPr>
            <p:ph type="title"/>
          </p:nvPr>
        </p:nvSpPr>
        <p:spPr/>
        <p:txBody>
          <a:bodyPr/>
          <a:lstStyle/>
          <a:p>
            <a:r>
              <a:rPr lang="en-GB"/>
              <a:t>Click to edit Master title style</a:t>
            </a:r>
            <a:endParaRPr lang="en-DK"/>
          </a:p>
        </p:txBody>
      </p:sp>
      <p:sp>
        <p:nvSpPr>
          <p:cNvPr id="3" name="Date Placeholder 2">
            <a:extLst>
              <a:ext uri="{FF2B5EF4-FFF2-40B4-BE49-F238E27FC236}">
                <a16:creationId xmlns:a16="http://schemas.microsoft.com/office/drawing/2014/main" id="{3D5567CF-4BFD-9C7A-2A65-A5C3FE03717F}"/>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4" name="Footer Placeholder 3">
            <a:extLst>
              <a:ext uri="{FF2B5EF4-FFF2-40B4-BE49-F238E27FC236}">
                <a16:creationId xmlns:a16="http://schemas.microsoft.com/office/drawing/2014/main" id="{40C5131D-78C7-4A1B-4B60-664325E819D2}"/>
              </a:ext>
            </a:extLst>
          </p:cNvPr>
          <p:cNvSpPr>
            <a:spLocks noGrp="1"/>
          </p:cNvSpPr>
          <p:nvPr>
            <p:ph type="ftr" sz="quarter" idx="11"/>
          </p:nvPr>
        </p:nvSpPr>
        <p:spPr/>
        <p:txBody>
          <a:bodyPr/>
          <a:lstStyle/>
          <a:p>
            <a:endParaRPr lang="en-DK"/>
          </a:p>
        </p:txBody>
      </p:sp>
      <p:sp>
        <p:nvSpPr>
          <p:cNvPr id="5" name="Slide Number Placeholder 4">
            <a:extLst>
              <a:ext uri="{FF2B5EF4-FFF2-40B4-BE49-F238E27FC236}">
                <a16:creationId xmlns:a16="http://schemas.microsoft.com/office/drawing/2014/main" id="{86666A4B-501C-72B0-D2CB-DFCEC6528682}"/>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401597777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C54583-008B-15EC-148F-05A05109DFC4}"/>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3" name="Footer Placeholder 2">
            <a:extLst>
              <a:ext uri="{FF2B5EF4-FFF2-40B4-BE49-F238E27FC236}">
                <a16:creationId xmlns:a16="http://schemas.microsoft.com/office/drawing/2014/main" id="{BE774190-B81E-7B22-DDAD-9376C5D90066}"/>
              </a:ext>
            </a:extLst>
          </p:cNvPr>
          <p:cNvSpPr>
            <a:spLocks noGrp="1"/>
          </p:cNvSpPr>
          <p:nvPr>
            <p:ph type="ftr" sz="quarter" idx="11"/>
          </p:nvPr>
        </p:nvSpPr>
        <p:spPr/>
        <p:txBody>
          <a:bodyPr/>
          <a:lstStyle/>
          <a:p>
            <a:endParaRPr lang="en-DK"/>
          </a:p>
        </p:txBody>
      </p:sp>
      <p:sp>
        <p:nvSpPr>
          <p:cNvPr id="4" name="Slide Number Placeholder 3">
            <a:extLst>
              <a:ext uri="{FF2B5EF4-FFF2-40B4-BE49-F238E27FC236}">
                <a16:creationId xmlns:a16="http://schemas.microsoft.com/office/drawing/2014/main" id="{B4CD0E39-E30B-97DD-699B-00B96F7D701D}"/>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148202664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D55DF-BEBB-07BF-9CBC-C10B3664239C}"/>
              </a:ext>
            </a:extLst>
          </p:cNvPr>
          <p:cNvSpPr>
            <a:spLocks noGrp="1"/>
          </p:cNvSpPr>
          <p:nvPr>
            <p:ph type="title"/>
          </p:nvPr>
        </p:nvSpPr>
        <p:spPr>
          <a:xfrm>
            <a:off x="839679" y="457200"/>
            <a:ext cx="3931725" cy="1600200"/>
          </a:xfrm>
        </p:spPr>
        <p:txBody>
          <a:bodyPr anchor="b"/>
          <a:lstStyle>
            <a:lvl1pPr>
              <a:defRPr sz="3200"/>
            </a:lvl1pPr>
          </a:lstStyle>
          <a:p>
            <a:r>
              <a:rPr lang="en-GB"/>
              <a:t>Click to edit Master title style</a:t>
            </a:r>
            <a:endParaRPr lang="en-DK"/>
          </a:p>
        </p:txBody>
      </p:sp>
      <p:sp>
        <p:nvSpPr>
          <p:cNvPr id="3" name="Content Placeholder 2">
            <a:extLst>
              <a:ext uri="{FF2B5EF4-FFF2-40B4-BE49-F238E27FC236}">
                <a16:creationId xmlns:a16="http://schemas.microsoft.com/office/drawing/2014/main" id="{0062916E-A16A-9FD6-1D2A-8DEA1BE5C9C9}"/>
              </a:ext>
            </a:extLst>
          </p:cNvPr>
          <p:cNvSpPr>
            <a:spLocks noGrp="1"/>
          </p:cNvSpPr>
          <p:nvPr>
            <p:ph idx="1"/>
          </p:nvPr>
        </p:nvSpPr>
        <p:spPr>
          <a:xfrm>
            <a:off x="5182513" y="987426"/>
            <a:ext cx="617139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Text Placeholder 3">
            <a:extLst>
              <a:ext uri="{FF2B5EF4-FFF2-40B4-BE49-F238E27FC236}">
                <a16:creationId xmlns:a16="http://schemas.microsoft.com/office/drawing/2014/main" id="{BB43D95D-DC11-14AE-0B0F-7DFE0DE73CB3}"/>
              </a:ext>
            </a:extLst>
          </p:cNvPr>
          <p:cNvSpPr>
            <a:spLocks noGrp="1"/>
          </p:cNvSpPr>
          <p:nvPr>
            <p:ph type="body" sz="half" idx="2"/>
          </p:nvPr>
        </p:nvSpPr>
        <p:spPr>
          <a:xfrm>
            <a:off x="839679" y="2057400"/>
            <a:ext cx="3931725" cy="3811588"/>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99CD3B-BF15-F477-AA25-963F5A8580AC}"/>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6" name="Footer Placeholder 5">
            <a:extLst>
              <a:ext uri="{FF2B5EF4-FFF2-40B4-BE49-F238E27FC236}">
                <a16:creationId xmlns:a16="http://schemas.microsoft.com/office/drawing/2014/main" id="{BEBB03C0-3D0B-804E-836D-0FF15F8A45F7}"/>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1CAE4D1A-FB3E-62BC-95B0-BE02DCAE6C63}"/>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356409229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941EC-D70D-3762-B092-F583E4F418D4}"/>
              </a:ext>
            </a:extLst>
          </p:cNvPr>
          <p:cNvSpPr>
            <a:spLocks noGrp="1"/>
          </p:cNvSpPr>
          <p:nvPr>
            <p:ph type="title"/>
          </p:nvPr>
        </p:nvSpPr>
        <p:spPr>
          <a:xfrm>
            <a:off x="839679" y="457200"/>
            <a:ext cx="3931725" cy="1600200"/>
          </a:xfrm>
        </p:spPr>
        <p:txBody>
          <a:bodyPr anchor="b"/>
          <a:lstStyle>
            <a:lvl1pPr>
              <a:defRPr sz="3200"/>
            </a:lvl1pPr>
          </a:lstStyle>
          <a:p>
            <a:r>
              <a:rPr lang="en-GB"/>
              <a:t>Click to edit Master title style</a:t>
            </a:r>
            <a:endParaRPr lang="en-DK"/>
          </a:p>
        </p:txBody>
      </p:sp>
      <p:sp>
        <p:nvSpPr>
          <p:cNvPr id="3" name="Picture Placeholder 2">
            <a:extLst>
              <a:ext uri="{FF2B5EF4-FFF2-40B4-BE49-F238E27FC236}">
                <a16:creationId xmlns:a16="http://schemas.microsoft.com/office/drawing/2014/main" id="{269C926D-50E3-CBFD-80F9-FDB456E77453}"/>
              </a:ext>
            </a:extLst>
          </p:cNvPr>
          <p:cNvSpPr>
            <a:spLocks noGrp="1"/>
          </p:cNvSpPr>
          <p:nvPr>
            <p:ph type="pic" idx="1"/>
          </p:nvPr>
        </p:nvSpPr>
        <p:spPr>
          <a:xfrm>
            <a:off x="5182513" y="987426"/>
            <a:ext cx="6171397" cy="4873625"/>
          </a:xfrm>
        </p:spPr>
        <p:txBody>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endParaRPr lang="en-DK"/>
          </a:p>
        </p:txBody>
      </p:sp>
      <p:sp>
        <p:nvSpPr>
          <p:cNvPr id="4" name="Text Placeholder 3">
            <a:extLst>
              <a:ext uri="{FF2B5EF4-FFF2-40B4-BE49-F238E27FC236}">
                <a16:creationId xmlns:a16="http://schemas.microsoft.com/office/drawing/2014/main" id="{AF4FC828-51CC-9BBF-BC40-D72DF2ACAF0F}"/>
              </a:ext>
            </a:extLst>
          </p:cNvPr>
          <p:cNvSpPr>
            <a:spLocks noGrp="1"/>
          </p:cNvSpPr>
          <p:nvPr>
            <p:ph type="body" sz="half" idx="2"/>
          </p:nvPr>
        </p:nvSpPr>
        <p:spPr>
          <a:xfrm>
            <a:off x="839679" y="2057400"/>
            <a:ext cx="3931725" cy="3811588"/>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91E43DA-CC32-3ACF-E8CD-29AF95BFA7D3}"/>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6" name="Footer Placeholder 5">
            <a:extLst>
              <a:ext uri="{FF2B5EF4-FFF2-40B4-BE49-F238E27FC236}">
                <a16:creationId xmlns:a16="http://schemas.microsoft.com/office/drawing/2014/main" id="{8259CC8D-5C88-8CA8-FBCC-50D92A208163}"/>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961524FB-53F1-27CB-7AB4-C8574209B526}"/>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220627697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0CD16-D540-7C3A-F154-EE886445B4AC}"/>
              </a:ext>
            </a:extLst>
          </p:cNvPr>
          <p:cNvSpPr>
            <a:spLocks noGrp="1"/>
          </p:cNvSpPr>
          <p:nvPr>
            <p:ph type="title"/>
          </p:nvPr>
        </p:nvSpPr>
        <p:spPr/>
        <p:txBody>
          <a:bodyPr/>
          <a:lstStyle/>
          <a:p>
            <a:r>
              <a:rPr lang="en-GB"/>
              <a:t>Click to edit Master title style</a:t>
            </a:r>
            <a:endParaRPr lang="en-DK"/>
          </a:p>
        </p:txBody>
      </p:sp>
      <p:sp>
        <p:nvSpPr>
          <p:cNvPr id="3" name="Vertical Text Placeholder 2">
            <a:extLst>
              <a:ext uri="{FF2B5EF4-FFF2-40B4-BE49-F238E27FC236}">
                <a16:creationId xmlns:a16="http://schemas.microsoft.com/office/drawing/2014/main" id="{FADF6235-56A6-2745-445A-27DA070CEAC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2DD91DF9-A525-69DB-3DE4-A405631F0801}"/>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5" name="Footer Placeholder 4">
            <a:extLst>
              <a:ext uri="{FF2B5EF4-FFF2-40B4-BE49-F238E27FC236}">
                <a16:creationId xmlns:a16="http://schemas.microsoft.com/office/drawing/2014/main" id="{00E10CBB-B325-9430-9600-5CF1E7D1B9AA}"/>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C742FAB7-4B96-91A3-75B7-E9DABA9CE35D}"/>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416600732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B0DF82-7A28-3BCD-4F73-2FE345CB2EAB}"/>
              </a:ext>
            </a:extLst>
          </p:cNvPr>
          <p:cNvSpPr>
            <a:spLocks noGrp="1"/>
          </p:cNvSpPr>
          <p:nvPr>
            <p:ph type="title" orient="vert"/>
          </p:nvPr>
        </p:nvSpPr>
        <p:spPr>
          <a:xfrm>
            <a:off x="8723764" y="365125"/>
            <a:ext cx="2628558" cy="5811838"/>
          </a:xfrm>
        </p:spPr>
        <p:txBody>
          <a:bodyPr vert="eaVert"/>
          <a:lstStyle/>
          <a:p>
            <a:r>
              <a:rPr lang="en-GB"/>
              <a:t>Click to edit Master title style</a:t>
            </a:r>
            <a:endParaRPr lang="en-DK"/>
          </a:p>
        </p:txBody>
      </p:sp>
      <p:sp>
        <p:nvSpPr>
          <p:cNvPr id="3" name="Vertical Text Placeholder 2">
            <a:extLst>
              <a:ext uri="{FF2B5EF4-FFF2-40B4-BE49-F238E27FC236}">
                <a16:creationId xmlns:a16="http://schemas.microsoft.com/office/drawing/2014/main" id="{D5AD9837-6B32-29BA-C215-40CA830272B8}"/>
              </a:ext>
            </a:extLst>
          </p:cNvPr>
          <p:cNvSpPr>
            <a:spLocks noGrp="1"/>
          </p:cNvSpPr>
          <p:nvPr>
            <p:ph type="body" orient="vert" idx="1"/>
          </p:nvPr>
        </p:nvSpPr>
        <p:spPr>
          <a:xfrm>
            <a:off x="838091" y="365125"/>
            <a:ext cx="7733293"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E43F6414-BE08-74A8-6473-255EB6C78E0B}"/>
              </a:ext>
            </a:extLst>
          </p:cNvPr>
          <p:cNvSpPr>
            <a:spLocks noGrp="1"/>
          </p:cNvSpPr>
          <p:nvPr>
            <p:ph type="dt" sz="half" idx="10"/>
          </p:nvPr>
        </p:nvSpPr>
        <p:spPr/>
        <p:txBody>
          <a:bodyPr/>
          <a:lstStyle/>
          <a:p>
            <a:fld id="{DBB38E81-BA0F-4F48-8719-6D328212EAC4}" type="datetimeFigureOut">
              <a:rPr lang="en-DK" smtClean="0"/>
              <a:t>03/17/2026</a:t>
            </a:fld>
            <a:endParaRPr lang="en-DK"/>
          </a:p>
        </p:txBody>
      </p:sp>
      <p:sp>
        <p:nvSpPr>
          <p:cNvPr id="5" name="Footer Placeholder 4">
            <a:extLst>
              <a:ext uri="{FF2B5EF4-FFF2-40B4-BE49-F238E27FC236}">
                <a16:creationId xmlns:a16="http://schemas.microsoft.com/office/drawing/2014/main" id="{038EE381-A67D-30BE-BC3A-610DEAB5F079}"/>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4E0216DC-4A43-A228-4327-4D99E3596F29}"/>
              </a:ext>
            </a:extLst>
          </p:cNvPr>
          <p:cNvSpPr>
            <a:spLocks noGrp="1"/>
          </p:cNvSpPr>
          <p:nvPr>
            <p:ph type="sldNum" sz="quarter" idx="12"/>
          </p:nvPr>
        </p:nvSpPr>
        <p:spPr/>
        <p:txBody>
          <a:bodyPr/>
          <a:lstStyle/>
          <a:p>
            <a:fld id="{22F3543E-2E89-C940-AF6A-BBDA672734A8}" type="slidenum">
              <a:rPr lang="en-DK" smtClean="0"/>
              <a:t>‹#›</a:t>
            </a:fld>
            <a:endParaRPr lang="en-DK"/>
          </a:p>
        </p:txBody>
      </p:sp>
    </p:spTree>
    <p:extLst>
      <p:ext uri="{BB962C8B-B14F-4D97-AF65-F5344CB8AC3E}">
        <p14:creationId xmlns:p14="http://schemas.microsoft.com/office/powerpoint/2010/main" val="243251120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userDrawn="1">
  <p:cSld name="Titelfolie 1 mit Bild">
    <p:bg>
      <p:bgPr>
        <a:gradFill>
          <a:gsLst>
            <a:gs pos="0">
              <a:schemeClr val="accent1"/>
            </a:gs>
            <a:gs pos="100000">
              <a:schemeClr val="accent1">
                <a:lumMod val="75000"/>
              </a:schemeClr>
            </a:gs>
          </a:gsLst>
          <a:lin ang="2700000" scaled="1"/>
        </a:gradFill>
        <a:effectLst/>
      </p:bgPr>
    </p:bg>
    <p:spTree>
      <p:nvGrpSpPr>
        <p:cNvPr id="1" name=""/>
        <p:cNvGrpSpPr/>
        <p:nvPr/>
      </p:nvGrpSpPr>
      <p:grpSpPr>
        <a:xfrm>
          <a:off x="0" y="0"/>
          <a:ext cx="0" cy="0"/>
          <a:chOff x="0" y="0"/>
          <a:chExt cx="0" cy="0"/>
        </a:xfrm>
      </p:grpSpPr>
      <p:graphicFrame>
        <p:nvGraphicFramePr>
          <p:cNvPr id="56" name="Objekt 55" hidden="1">
            <a:extLst>
              <a:ext uri="{FF2B5EF4-FFF2-40B4-BE49-F238E27FC236}">
                <a16:creationId xmlns:a16="http://schemas.microsoft.com/office/drawing/2014/main" id="{0256152F-1F19-4F60-BBFC-D2F23C53B3B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56" name="Objekt 55" hidden="1">
                        <a:extLst>
                          <a:ext uri="{FF2B5EF4-FFF2-40B4-BE49-F238E27FC236}">
                            <a16:creationId xmlns:a16="http://schemas.microsoft.com/office/drawing/2014/main" id="{0256152F-1F19-4F60-BBFC-D2F23C53B3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Bildplatzhalter 10">
            <a:extLst>
              <a:ext uri="{FF2B5EF4-FFF2-40B4-BE49-F238E27FC236}">
                <a16:creationId xmlns:a16="http://schemas.microsoft.com/office/drawing/2014/main" id="{530D911E-68E6-41AA-A16F-05A7D6A50DDF}"/>
              </a:ext>
            </a:extLst>
          </p:cNvPr>
          <p:cNvSpPr>
            <a:spLocks noGrp="1"/>
          </p:cNvSpPr>
          <p:nvPr>
            <p:ph type="pic" sz="quarter" idx="14" hasCustomPrompt="1"/>
          </p:nvPr>
        </p:nvSpPr>
        <p:spPr>
          <a:xfrm>
            <a:off x="0" y="0"/>
            <a:ext cx="12190413" cy="6858000"/>
          </a:xfrm>
          <a:solidFill>
            <a:srgbClr val="FFFFFF"/>
          </a:solidFill>
        </p:spPr>
        <p:txBody>
          <a:bodyPr bIns="720000" anchor="ctr"/>
          <a:lstStyle>
            <a:lvl1pPr marL="0" indent="0" algn="ctr">
              <a:buFont typeface="Arial" panose="020B0604020202020204" pitchFamily="34" charset="0"/>
              <a:buNone/>
              <a:defRPr>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r>
              <a:rPr lang="de-DE"/>
              <a:t>Add picture by clicking</a:t>
            </a:r>
          </a:p>
        </p:txBody>
      </p:sp>
      <p:sp>
        <p:nvSpPr>
          <p:cNvPr id="13" name="Textplatzhalter 12">
            <a:extLst>
              <a:ext uri="{FF2B5EF4-FFF2-40B4-BE49-F238E27FC236}">
                <a16:creationId xmlns:a16="http://schemas.microsoft.com/office/drawing/2014/main" id="{64CE9B37-9137-4004-8D5C-8F773CBEB0A4}"/>
              </a:ext>
            </a:extLst>
          </p:cNvPr>
          <p:cNvSpPr>
            <a:spLocks noGrp="1"/>
          </p:cNvSpPr>
          <p:nvPr>
            <p:ph type="body" sz="quarter" idx="15" hasCustomPrompt="1"/>
          </p:nvPr>
        </p:nvSpPr>
        <p:spPr>
          <a:xfrm>
            <a:off x="0" y="4244340"/>
            <a:ext cx="12190413" cy="2011680"/>
          </a:xfrm>
          <a:solidFill>
            <a:srgbClr val="FFFFFF">
              <a:alpha val="95000"/>
            </a:srgbClr>
          </a:solidFill>
        </p:spPr>
        <p:txBody>
          <a:bodyPr/>
          <a:lstStyle>
            <a:lvl1pPr marL="0" indent="0">
              <a:buFont typeface="Arial" panose="020B0604020202020204" pitchFamily="34" charset="0"/>
              <a:buNone/>
              <a:defRPr>
                <a:latin typeface="Arial" panose="020B0604020202020204" pitchFamily="34" charset="0"/>
                <a:cs typeface="Arial" panose="020B0604020202020204" pitchFamily="34" charset="0"/>
                <a:sym typeface="Arial" panose="020B0604020202020204" pitchFamily="34" charset="0"/>
              </a:defRPr>
            </a:lvl1pPr>
          </a:lstStyle>
          <a:p>
            <a:pPr lvl="0"/>
            <a:r>
              <a:rPr lang="de-DE"/>
              <a:t> </a:t>
            </a:r>
          </a:p>
        </p:txBody>
      </p:sp>
      <p:sp>
        <p:nvSpPr>
          <p:cNvPr id="55" name="Textplatzhalter 12">
            <a:extLst>
              <a:ext uri="{FF2B5EF4-FFF2-40B4-BE49-F238E27FC236}">
                <a16:creationId xmlns:a16="http://schemas.microsoft.com/office/drawing/2014/main" id="{CCC1B148-4D39-4BA2-BD5D-9661239ECA7B}"/>
              </a:ext>
            </a:extLst>
          </p:cNvPr>
          <p:cNvSpPr>
            <a:spLocks noGrp="1"/>
          </p:cNvSpPr>
          <p:nvPr>
            <p:ph type="body" sz="quarter" idx="17" hasCustomPrompt="1"/>
          </p:nvPr>
        </p:nvSpPr>
        <p:spPr>
          <a:xfrm>
            <a:off x="0" y="6256020"/>
            <a:ext cx="12190413" cy="601980"/>
          </a:xfrm>
          <a:solidFill>
            <a:schemeClr val="tx2"/>
          </a:solidFill>
        </p:spPr>
        <p:txBody>
          <a:bodyPr/>
          <a:lstStyle>
            <a:lvl1pPr marL="0" indent="0">
              <a:buFont typeface="Arial" panose="020B0604020202020204" pitchFamily="34" charset="0"/>
              <a:buNone/>
              <a:defRPr>
                <a:latin typeface="Arial" panose="020B0604020202020204" pitchFamily="34" charset="0"/>
                <a:cs typeface="Arial" panose="020B0604020202020204" pitchFamily="34" charset="0"/>
                <a:sym typeface="Arial" panose="020B0604020202020204" pitchFamily="34" charset="0"/>
              </a:defRPr>
            </a:lvl1pPr>
          </a:lstStyle>
          <a:p>
            <a:pPr lvl="0"/>
            <a:r>
              <a:rPr lang="de-DE"/>
              <a:t> </a:t>
            </a:r>
          </a:p>
        </p:txBody>
      </p:sp>
      <p:sp>
        <p:nvSpPr>
          <p:cNvPr id="2" name="Titel 1"/>
          <p:cNvSpPr>
            <a:spLocks noGrp="1"/>
          </p:cNvSpPr>
          <p:nvPr>
            <p:ph type="title" hasCustomPrompt="1"/>
          </p:nvPr>
        </p:nvSpPr>
        <p:spPr>
          <a:xfrm>
            <a:off x="519086" y="4930997"/>
            <a:ext cx="9544601" cy="646331"/>
          </a:xfrm>
        </p:spPr>
        <p:txBody>
          <a:bodyPr wrap="square" anchor="b">
            <a:spAutoFit/>
          </a:bodyPr>
          <a:lstStyle>
            <a:lvl1pPr algn="l">
              <a:lnSpc>
                <a:spcPct val="100000"/>
              </a:lnSpc>
              <a:defRPr sz="36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r>
              <a:rPr lang="de-DE"/>
              <a:t>Add title by clicking</a:t>
            </a:r>
            <a:endParaRPr lang="en-US"/>
          </a:p>
        </p:txBody>
      </p:sp>
      <p:sp>
        <p:nvSpPr>
          <p:cNvPr id="3" name="Datumsplatzhalter 2"/>
          <p:cNvSpPr>
            <a:spLocks noGrp="1"/>
          </p:cNvSpPr>
          <p:nvPr>
            <p:ph type="dt" sz="half" idx="10"/>
          </p:nvPr>
        </p:nvSpPr>
        <p:spPr>
          <a:xfrm>
            <a:off x="9645409" y="6335584"/>
            <a:ext cx="2208746" cy="307777"/>
          </a:xfrm>
        </p:spPr>
        <p:txBody>
          <a:bodyPr wrap="none">
            <a:spAutoFit/>
          </a:bodyPr>
          <a:lstStyle>
            <a:lvl1pPr algn="r">
              <a:defRPr sz="1400">
                <a:solidFill>
                  <a:srgbClr val="FFFFFF"/>
                </a:solidFill>
                <a:latin typeface="Arial" panose="020B0604020202020204" pitchFamily="34" charset="0"/>
              </a:defRPr>
            </a:lvl1pPr>
          </a:lstStyle>
          <a:p>
            <a:fld id="{772892FC-235D-4FBA-ACA5-86EF73ECEE1B}" type="datetime2">
              <a:rPr lang="en-GB" smtClean="0"/>
              <a:t>Tuesday, 17 March 2026</a:t>
            </a:fld>
            <a:endParaRPr lang="en-US"/>
          </a:p>
        </p:txBody>
      </p:sp>
      <p:sp>
        <p:nvSpPr>
          <p:cNvPr id="7" name="Textplatzhalter 6"/>
          <p:cNvSpPr>
            <a:spLocks noGrp="1"/>
          </p:cNvSpPr>
          <p:nvPr>
            <p:ph type="body" sz="quarter" idx="13" hasCustomPrompt="1"/>
          </p:nvPr>
        </p:nvSpPr>
        <p:spPr>
          <a:xfrm>
            <a:off x="519086" y="5651375"/>
            <a:ext cx="9544601" cy="369332"/>
          </a:xfrm>
        </p:spPr>
        <p:txBody>
          <a:bodyPr wrap="square" anchor="t">
            <a:noAutofit/>
          </a:bodyPr>
          <a:lstStyle>
            <a:lvl1pPr marL="0" indent="0" algn="l">
              <a:buFont typeface="Arial" panose="020B0604020202020204" pitchFamily="34" charset="0"/>
              <a:buNone/>
              <a:defRPr sz="2400" baseline="0">
                <a:solidFill>
                  <a:schemeClr val="bg2"/>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Add title by clicking</a:t>
            </a:r>
            <a:endParaRPr lang="en-US"/>
          </a:p>
        </p:txBody>
      </p:sp>
      <p:sp>
        <p:nvSpPr>
          <p:cNvPr id="45" name="Textplatzhalter 44">
            <a:extLst>
              <a:ext uri="{FF2B5EF4-FFF2-40B4-BE49-F238E27FC236}">
                <a16:creationId xmlns:a16="http://schemas.microsoft.com/office/drawing/2014/main" id="{EDC8F724-F18C-4E3E-8AC8-24C2144D0864}"/>
              </a:ext>
            </a:extLst>
          </p:cNvPr>
          <p:cNvSpPr>
            <a:spLocks noGrp="1"/>
          </p:cNvSpPr>
          <p:nvPr>
            <p:ph type="body" sz="quarter" idx="18" hasCustomPrompt="1"/>
          </p:nvPr>
        </p:nvSpPr>
        <p:spPr>
          <a:xfrm>
            <a:off x="519086" y="6386058"/>
            <a:ext cx="3599531" cy="211137"/>
          </a:xfrm>
        </p:spPr>
        <p:txBody>
          <a:bodyPr/>
          <a:lstStyle>
            <a:lvl1pPr marL="0" indent="0">
              <a:buFont typeface="Arial" panose="020B0604020202020204" pitchFamily="34" charset="0"/>
              <a:buNone/>
              <a:defRPr sz="1400">
                <a:solidFill>
                  <a:srgbClr val="FFFFFF"/>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Name</a:t>
            </a:r>
          </a:p>
        </p:txBody>
      </p:sp>
      <p:sp>
        <p:nvSpPr>
          <p:cNvPr id="66" name="Textplatzhalter 65">
            <a:extLst>
              <a:ext uri="{FF2B5EF4-FFF2-40B4-BE49-F238E27FC236}">
                <a16:creationId xmlns:a16="http://schemas.microsoft.com/office/drawing/2014/main" id="{DEEC1347-9C53-4CB6-A8D6-F33DA1B493BF}"/>
              </a:ext>
            </a:extLst>
          </p:cNvPr>
          <p:cNvSpPr>
            <a:spLocks noGrp="1"/>
          </p:cNvSpPr>
          <p:nvPr>
            <p:ph type="body" sz="quarter" idx="19" hasCustomPrompt="1"/>
          </p:nvPr>
        </p:nvSpPr>
        <p:spPr>
          <a:xfrm>
            <a:off x="10447565" y="4921749"/>
            <a:ext cx="1405251" cy="1057423"/>
          </a:xfrm>
          <a:blipFill>
            <a:blip r:embed="rId5"/>
            <a:stretch>
              <a:fillRect/>
            </a:stretch>
          </a:blipFill>
        </p:spPr>
        <p:txBody>
          <a:bodyPr/>
          <a:lstStyle>
            <a:lvl1pPr marL="0" indent="0">
              <a:buFont typeface="Arial" panose="020B0604020202020204" pitchFamily="34" charset="0"/>
              <a:buNone/>
              <a:defRPr>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 </a:t>
            </a:r>
          </a:p>
        </p:txBody>
      </p:sp>
      <p:sp>
        <p:nvSpPr>
          <p:cNvPr id="70" name="Textplatzhalter 69">
            <a:extLst>
              <a:ext uri="{FF2B5EF4-FFF2-40B4-BE49-F238E27FC236}">
                <a16:creationId xmlns:a16="http://schemas.microsoft.com/office/drawing/2014/main" id="{C2E49342-F8C9-46EF-B72F-F54247F8ADAD}"/>
              </a:ext>
            </a:extLst>
          </p:cNvPr>
          <p:cNvSpPr>
            <a:spLocks noGrp="1"/>
          </p:cNvSpPr>
          <p:nvPr>
            <p:ph type="body" sz="quarter" idx="20" hasCustomPrompt="1"/>
          </p:nvPr>
        </p:nvSpPr>
        <p:spPr>
          <a:xfrm>
            <a:off x="10451127" y="4057924"/>
            <a:ext cx="1739286" cy="203133"/>
          </a:xfrm>
        </p:spPr>
        <p:txBody>
          <a:bodyPr wrap="none" rIns="288000">
            <a:spAutoFit/>
          </a:bodyPr>
          <a:lstStyle>
            <a:lvl1pPr marL="0" indent="0" algn="r">
              <a:buFont typeface="Arial" panose="020B0604020202020204" pitchFamily="34" charset="0"/>
              <a:buNone/>
              <a:defRPr sz="800">
                <a:solidFill>
                  <a:schemeClr val="bg1">
                    <a:lumMod val="40000"/>
                    <a:lumOff val="60000"/>
                  </a:schemeClr>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Source: Photographer / Stock</a:t>
            </a:r>
          </a:p>
        </p:txBody>
      </p:sp>
    </p:spTree>
    <p:extLst>
      <p:ext uri="{BB962C8B-B14F-4D97-AF65-F5344CB8AC3E}">
        <p14:creationId xmlns:p14="http://schemas.microsoft.com/office/powerpoint/2010/main" val="412156688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cSld name="Inhaltsfolie mit Titel">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p:custDataLst>
              <p:tags r:id="rId1"/>
            </p:custDataLst>
          </p:nvPr>
        </p:nvGraphicFramePr>
        <p:xfrm>
          <a:off x="1588" y="1589"/>
          <a:ext cx="1587" cy="1587"/>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6" name="Objekt 5" hidden="1"/>
                      <p:cNvPicPr/>
                      <p:nvPr/>
                    </p:nvPicPr>
                    <p:blipFill>
                      <a:blip r:embed="rId4"/>
                      <a:stretch>
                        <a:fillRect/>
                      </a:stretch>
                    </p:blipFill>
                    <p:spPr>
                      <a:xfrm>
                        <a:off x="1588" y="1589"/>
                        <a:ext cx="1587" cy="1587"/>
                      </a:xfrm>
                      <a:prstGeom prst="rect">
                        <a:avLst/>
                      </a:prstGeom>
                    </p:spPr>
                  </p:pic>
                </p:oleObj>
              </mc:Fallback>
            </mc:AlternateContent>
          </a:graphicData>
        </a:graphic>
      </p:graphicFrame>
      <p:sp>
        <p:nvSpPr>
          <p:cNvPr id="3" name="Datumsplatzhalter 2"/>
          <p:cNvSpPr>
            <a:spLocks noGrp="1"/>
          </p:cNvSpPr>
          <p:nvPr>
            <p:ph type="dt" sz="half" idx="10"/>
          </p:nvPr>
        </p:nvSpPr>
        <p:spPr/>
        <p:txBody>
          <a:bodyPr/>
          <a:lstStyle>
            <a:lvl1pPr>
              <a:defRPr>
                <a:latin typeface="Arial" panose="020B0604020202020204" pitchFamily="34" charset="0"/>
              </a:defRPr>
            </a:lvl1pPr>
          </a:lstStyle>
          <a:p>
            <a:fld id="{80C373A6-E911-475C-B9F0-DE68113857A9}" type="datetime2">
              <a:rPr lang="en-GB" smtClean="0"/>
              <a:t>Tuesday, 17 March 2026</a:t>
            </a:fld>
            <a:endParaRPr lang="en-US"/>
          </a:p>
        </p:txBody>
      </p:sp>
      <p:sp>
        <p:nvSpPr>
          <p:cNvPr id="4" name="Fußzeilenplatzhalter 3"/>
          <p:cNvSpPr>
            <a:spLocks noGrp="1"/>
          </p:cNvSpPr>
          <p:nvPr>
            <p:ph type="ftr" sz="quarter" idx="11"/>
          </p:nvPr>
        </p:nvSpPr>
        <p:spPr/>
        <p:txBody>
          <a:bodyPr anchor="b"/>
          <a:lstStyle>
            <a:lvl1pPr>
              <a:defRPr>
                <a:latin typeface="Arial" panose="020B0604020202020204" pitchFamily="34" charset="0"/>
              </a:defRPr>
            </a:lvl1pPr>
          </a:lstStyle>
          <a:p>
            <a:r>
              <a:rPr lang="en-US"/>
              <a:t>EuroTeQ Engineering University </a:t>
            </a:r>
          </a:p>
        </p:txBody>
      </p:sp>
      <p:sp>
        <p:nvSpPr>
          <p:cNvPr id="5" name="Foliennummernplatzhalter 4"/>
          <p:cNvSpPr>
            <a:spLocks noGrp="1"/>
          </p:cNvSpPr>
          <p:nvPr>
            <p:ph type="sldNum" sz="quarter" idx="12"/>
          </p:nvPr>
        </p:nvSpPr>
        <p:spPr/>
        <p:txBody>
          <a:bodyPr/>
          <a:lstStyle>
            <a:lvl1pPr>
              <a:defRPr sz="1400">
                <a:latin typeface="Arial" panose="020B0604020202020204" pitchFamily="34" charset="0"/>
              </a:defRPr>
            </a:lvl1pPr>
          </a:lstStyle>
          <a:p>
            <a:fld id="{5EB1DA36-398A-44AC-AE54-7298A745E658}" type="slidenum">
              <a:rPr lang="en-US" smtClean="0"/>
              <a:pPr/>
              <a:t>‹#›</a:t>
            </a:fld>
            <a:endParaRPr lang="en-US"/>
          </a:p>
        </p:txBody>
      </p:sp>
      <p:sp>
        <p:nvSpPr>
          <p:cNvPr id="41" name="Textplatzhalter 40"/>
          <p:cNvSpPr>
            <a:spLocks noGrp="1"/>
          </p:cNvSpPr>
          <p:nvPr>
            <p:ph type="body" sz="quarter" idx="14" hasCustomPrompt="1"/>
          </p:nvPr>
        </p:nvSpPr>
        <p:spPr>
          <a:xfrm>
            <a:off x="334920" y="6616700"/>
            <a:ext cx="4223788" cy="122238"/>
          </a:xfrm>
        </p:spPr>
        <p:txBody>
          <a:bodyPr anchor="b">
            <a:noAutofit/>
          </a:bodyPr>
          <a:lstStyle>
            <a:lvl1pPr marL="0" indent="0">
              <a:lnSpc>
                <a:spcPct val="100000"/>
              </a:lnSpc>
              <a:spcBef>
                <a:spcPts val="0"/>
              </a:spcBef>
              <a:buFont typeface="Arial" panose="020B0604020202020204" pitchFamily="34" charset="0"/>
              <a:buNone/>
              <a:defRPr sz="800">
                <a:solidFill>
                  <a:schemeClr val="tx2"/>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sz="800">
                <a:solidFill>
                  <a:schemeClr val="tx2"/>
                </a:solidFill>
              </a:defRPr>
            </a:lvl2pPr>
            <a:lvl3pPr marL="359964" indent="0">
              <a:buFont typeface="Arial" panose="020B0604020202020204" pitchFamily="34" charset="0"/>
              <a:buNone/>
              <a:defRPr sz="800">
                <a:solidFill>
                  <a:schemeClr val="tx2"/>
                </a:solidFill>
              </a:defRPr>
            </a:lvl3pPr>
            <a:lvl4pPr marL="539946" indent="0">
              <a:buFont typeface="Arial" panose="020B0604020202020204" pitchFamily="34" charset="0"/>
              <a:buNone/>
              <a:defRPr sz="800">
                <a:solidFill>
                  <a:schemeClr val="tx2"/>
                </a:solidFill>
              </a:defRPr>
            </a:lvl4pPr>
            <a:lvl5pPr marL="719928" indent="0">
              <a:buFont typeface="Arial" panose="020B0604020202020204" pitchFamily="34" charset="0"/>
              <a:buNone/>
              <a:defRPr sz="800">
                <a:solidFill>
                  <a:schemeClr val="tx2"/>
                </a:solidFill>
              </a:defRPr>
            </a:lvl5pPr>
          </a:lstStyle>
          <a:p>
            <a:pPr lvl="0"/>
            <a:r>
              <a:rPr lang="de-DE"/>
              <a:t>Footnote</a:t>
            </a:r>
            <a:endParaRPr lang="en-US"/>
          </a:p>
        </p:txBody>
      </p:sp>
      <p:sp>
        <p:nvSpPr>
          <p:cNvPr id="43" name="Textplatzhalter 42"/>
          <p:cNvSpPr>
            <a:spLocks noGrp="1"/>
          </p:cNvSpPr>
          <p:nvPr>
            <p:ph type="body" sz="quarter" idx="15" hasCustomPrompt="1"/>
          </p:nvPr>
        </p:nvSpPr>
        <p:spPr>
          <a:xfrm>
            <a:off x="338356" y="1"/>
            <a:ext cx="9718735" cy="211203"/>
          </a:xfrm>
        </p:spPr>
        <p:txBody>
          <a:bodyPr vert="horz" lIns="0" tIns="72000" rIns="0" bIns="0" rtlCol="0">
            <a:spAutoFit/>
          </a:bodyPr>
          <a:lstStyle>
            <a:lvl1pPr marL="0" indent="0">
              <a:buFont typeface="Arial" panose="020B0604020202020204" pitchFamily="34" charset="0"/>
              <a:buNone/>
              <a:defRPr lang="en-US" sz="1000" dirty="0">
                <a:solidFill>
                  <a:srgbClr val="747D87"/>
                </a:solidFill>
                <a:latin typeface="Arial" panose="020B0604020202020204" pitchFamily="34" charset="0"/>
                <a:cs typeface="Arial" panose="020B0604020202020204" pitchFamily="34" charset="0"/>
                <a:sym typeface="Arial" panose="020B0604020202020204" pitchFamily="34" charset="0"/>
              </a:defRPr>
            </a:lvl1pPr>
          </a:lstStyle>
          <a:p>
            <a:pPr marL="0" lvl="0" indent="0">
              <a:buFont typeface="Arial" panose="020B0604020202020204" pitchFamily="34" charset="0"/>
              <a:buNone/>
            </a:pPr>
            <a:r>
              <a:rPr lang="en-GB"/>
              <a:t>Add agenda item by clicking</a:t>
            </a:r>
          </a:p>
        </p:txBody>
      </p:sp>
      <p:sp>
        <p:nvSpPr>
          <p:cNvPr id="44" name="Titel 43">
            <a:extLst>
              <a:ext uri="{FF2B5EF4-FFF2-40B4-BE49-F238E27FC236}">
                <a16:creationId xmlns:a16="http://schemas.microsoft.com/office/drawing/2014/main" id="{FD0CE9D9-B033-4C3A-AA7F-113469ADD698}"/>
              </a:ext>
            </a:extLst>
          </p:cNvPr>
          <p:cNvSpPr>
            <a:spLocks noGrp="1"/>
          </p:cNvSpPr>
          <p:nvPr>
            <p:ph type="title" hasCustomPrompt="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de-DE"/>
              <a:t>Add title by clicking</a:t>
            </a:r>
          </a:p>
        </p:txBody>
      </p:sp>
    </p:spTree>
    <p:extLst>
      <p:ext uri="{BB962C8B-B14F-4D97-AF65-F5344CB8AC3E}">
        <p14:creationId xmlns:p14="http://schemas.microsoft.com/office/powerpoint/2010/main" val="207405223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Content slide with title and text">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userDrawn="1">
            <p:custDataLst>
              <p:tags r:id="rId1"/>
            </p:custDataLst>
          </p:nvPr>
        </p:nvGraphicFramePr>
        <p:xfrm>
          <a:off x="1588" y="1589"/>
          <a:ext cx="1587" cy="1587"/>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6" name="Objekt 5" hidden="1"/>
                      <p:cNvPicPr/>
                      <p:nvPr/>
                    </p:nvPicPr>
                    <p:blipFill>
                      <a:blip r:embed="rId5"/>
                      <a:stretch>
                        <a:fillRect/>
                      </a:stretch>
                    </p:blipFill>
                    <p:spPr>
                      <a:xfrm>
                        <a:off x="1588" y="1589"/>
                        <a:ext cx="1587" cy="1587"/>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F84A35D7-CD47-4B32-AB58-27AC3849869F}"/>
              </a:ext>
            </a:extLst>
          </p:cNvPr>
          <p:cNvSpPr/>
          <p:nvPr userDrawn="1">
            <p:custDataLst>
              <p:tags r:id="rId2"/>
            </p:custDataLst>
          </p:nvPr>
        </p:nvSpPr>
        <p:spPr>
          <a:xfrm>
            <a:off x="0" y="0"/>
            <a:ext cx="158729"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GB" sz="2400" b="0" i="0" baseline="0">
              <a:latin typeface="Arial" panose="020B0604020202020204" pitchFamily="34" charset="0"/>
              <a:ea typeface="+mj-ea"/>
              <a:cs typeface="+mj-cs"/>
              <a:sym typeface="Arial" panose="020B0604020202020204" pitchFamily="34" charset="0"/>
            </a:endParaRPr>
          </a:p>
        </p:txBody>
      </p:sp>
      <p:sp>
        <p:nvSpPr>
          <p:cNvPr id="3" name="Datumsplatzhalter 2"/>
          <p:cNvSpPr>
            <a:spLocks noGrp="1"/>
          </p:cNvSpPr>
          <p:nvPr>
            <p:ph type="dt" sz="half" idx="10"/>
          </p:nvPr>
        </p:nvSpPr>
        <p:spPr/>
        <p:txBody>
          <a:bodyPr/>
          <a:lstStyle>
            <a:lvl1pPr rtl="0">
              <a:defRPr/>
            </a:lvl1pPr>
          </a:lstStyle>
          <a:p>
            <a:fld id="{15C98997-6925-4DC1-8953-ECC4BDC92208}" type="datetime2">
              <a:rPr lang="en-GB" smtClean="0"/>
              <a:pPr/>
              <a:t>Tuesday, 17 March 2026</a:t>
            </a:fld>
            <a:endParaRPr lang="en-GB"/>
          </a:p>
        </p:txBody>
      </p:sp>
      <p:sp>
        <p:nvSpPr>
          <p:cNvPr id="4" name="Fußzeilenplatzhalter 3"/>
          <p:cNvSpPr>
            <a:spLocks noGrp="1"/>
          </p:cNvSpPr>
          <p:nvPr>
            <p:ph type="ftr" sz="quarter" idx="11"/>
          </p:nvPr>
        </p:nvSpPr>
        <p:spPr/>
        <p:txBody>
          <a:bodyPr anchor="b"/>
          <a:lstStyle>
            <a:lvl1pPr rtl="0">
              <a:defRPr/>
            </a:lvl1pPr>
          </a:lstStyle>
          <a:p>
            <a:r>
              <a:rPr lang="en-GB"/>
              <a:t>TUM-EuroTeQ-PowerPoint Template 2020 16x9</a:t>
            </a:r>
          </a:p>
        </p:txBody>
      </p:sp>
      <p:sp>
        <p:nvSpPr>
          <p:cNvPr id="5" name="Foliennummernplatzhalter 4"/>
          <p:cNvSpPr>
            <a:spLocks noGrp="1"/>
          </p:cNvSpPr>
          <p:nvPr>
            <p:ph type="sldNum" sz="quarter" idx="12"/>
          </p:nvPr>
        </p:nvSpPr>
        <p:spPr/>
        <p:txBody>
          <a:bodyPr/>
          <a:lstStyle>
            <a:lvl1pPr rtl="0">
              <a:defRPr sz="1400"/>
            </a:lvl1pPr>
          </a:lstStyle>
          <a:p>
            <a:fld id="{5EB1DA36-398A-44AC-AE54-7298A745E658}" type="slidenum">
              <a:rPr lang="en-GB" smtClean="0"/>
              <a:pPr/>
              <a:t>‹#›</a:t>
            </a:fld>
            <a:endParaRPr lang="en-GB"/>
          </a:p>
        </p:txBody>
      </p:sp>
      <p:sp>
        <p:nvSpPr>
          <p:cNvPr id="7" name="Inhaltsplatzhalter 6"/>
          <p:cNvSpPr>
            <a:spLocks noGrp="1"/>
          </p:cNvSpPr>
          <p:nvPr>
            <p:ph sz="quarter" idx="13" hasCustomPrompt="1"/>
          </p:nvPr>
        </p:nvSpPr>
        <p:spPr>
          <a:xfrm>
            <a:off x="334757" y="1525659"/>
            <a:ext cx="11518500" cy="4842741"/>
          </a:xfrm>
        </p:spPr>
        <p:txBody>
          <a:bodyPr>
            <a:noAutofit/>
          </a:bodyPr>
          <a:lstStyle>
            <a:lvl1pPr rtl="0">
              <a:defRPr/>
            </a:lvl1pPr>
            <a:lvl2pPr rtl="0">
              <a:defRPr/>
            </a:lvl2pPr>
            <a:lvl3pPr rtl="0">
              <a:defRPr/>
            </a:lvl3pPr>
            <a:lvl4pPr rtl="0">
              <a:defRPr/>
            </a:lvl4pPr>
            <a:lvl5pPr rtl="0">
              <a:defRPr/>
            </a:lvl5pPr>
          </a:lstStyle>
          <a:p>
            <a:pPr marL="179982" marR="0" lvl="0" indent="-179982" algn="l" defTabSz="914309"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Char char="-"/>
              <a:tabLst/>
              <a:defRPr/>
            </a:pPr>
            <a:r>
              <a:rPr kumimoji="0" lang="en-GB" sz="1600" b="0" i="0" u="none" strike="noStrike" kern="1200" cap="none" spc="0" normalizeH="0" baseline="0" noProof="0">
                <a:ln>
                  <a:noFill/>
                </a:ln>
                <a:solidFill>
                  <a:srgbClr val="484848"/>
                </a:solidFill>
                <a:effectLst/>
                <a:uLnTx/>
                <a:uFillTx/>
                <a:latin typeface="Arial"/>
                <a:ea typeface="+mn-ea"/>
                <a:cs typeface="+mn-cs"/>
              </a:rPr>
              <a:t>First level</a:t>
            </a:r>
          </a:p>
          <a:p>
            <a:pPr marL="359964" marR="0" lvl="1" indent="-179982" algn="l" defTabSz="914309"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Char char="-"/>
              <a:tabLst/>
              <a:defRPr/>
            </a:pPr>
            <a:r>
              <a:rPr kumimoji="0" lang="en-GB" sz="1600" b="0" i="0" u="none" strike="noStrike" kern="1200" cap="none" spc="0" normalizeH="0" baseline="0" noProof="0">
                <a:ln>
                  <a:noFill/>
                </a:ln>
                <a:solidFill>
                  <a:srgbClr val="484848"/>
                </a:solidFill>
                <a:effectLst/>
                <a:uLnTx/>
                <a:uFillTx/>
                <a:latin typeface="Arial"/>
                <a:ea typeface="+mn-ea"/>
                <a:cs typeface="+mn-cs"/>
              </a:rPr>
              <a:t>Second level</a:t>
            </a:r>
          </a:p>
          <a:p>
            <a:pPr marL="539946" marR="0" lvl="2" indent="-179982" algn="l" defTabSz="914309"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Char char="-"/>
              <a:tabLst/>
              <a:defRPr/>
            </a:pPr>
            <a:r>
              <a:rPr kumimoji="0" lang="en-GB" sz="1600" b="0" i="0" u="none" strike="noStrike" kern="1200" cap="none" spc="0" normalizeH="0" baseline="0" noProof="0">
                <a:ln>
                  <a:noFill/>
                </a:ln>
                <a:solidFill>
                  <a:srgbClr val="484848"/>
                </a:solidFill>
                <a:effectLst/>
                <a:uLnTx/>
                <a:uFillTx/>
                <a:latin typeface="Arial"/>
                <a:ea typeface="+mn-ea"/>
                <a:cs typeface="+mn-cs"/>
              </a:rPr>
              <a:t>Third level</a:t>
            </a:r>
          </a:p>
          <a:p>
            <a:pPr marL="719928" marR="0" lvl="3" indent="-179982" algn="l" defTabSz="914309"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Char char="-"/>
              <a:tabLst/>
              <a:defRPr/>
            </a:pPr>
            <a:r>
              <a:rPr kumimoji="0" lang="en-GB" sz="1600" b="0" i="0" u="none" strike="noStrike" kern="1200" cap="none" spc="0" normalizeH="0" baseline="0" noProof="0">
                <a:ln>
                  <a:noFill/>
                </a:ln>
                <a:solidFill>
                  <a:srgbClr val="484848"/>
                </a:solidFill>
                <a:effectLst/>
                <a:uLnTx/>
                <a:uFillTx/>
                <a:latin typeface="Arial"/>
                <a:ea typeface="+mn-ea"/>
                <a:cs typeface="+mn-cs"/>
              </a:rPr>
              <a:t>Fourth level</a:t>
            </a:r>
          </a:p>
          <a:p>
            <a:pPr marL="899910" marR="0" lvl="4" indent="-179982" algn="l" defTabSz="914309"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Char char="-"/>
              <a:tabLst/>
              <a:defRPr/>
            </a:pPr>
            <a:r>
              <a:rPr kumimoji="0" lang="en-GB" sz="1600" b="0" i="0" u="none" strike="noStrike" kern="1200" cap="none" spc="0" normalizeH="0" baseline="0" noProof="0">
                <a:ln>
                  <a:noFill/>
                </a:ln>
                <a:solidFill>
                  <a:srgbClr val="484848"/>
                </a:solidFill>
                <a:effectLst/>
                <a:uLnTx/>
                <a:uFillTx/>
                <a:latin typeface="Arial"/>
                <a:ea typeface="+mn-ea"/>
                <a:cs typeface="+mn-cs"/>
              </a:rPr>
              <a:t>Fifth level</a:t>
            </a:r>
          </a:p>
        </p:txBody>
      </p:sp>
      <p:sp>
        <p:nvSpPr>
          <p:cNvPr id="41" name="Textplatzhalter 40"/>
          <p:cNvSpPr>
            <a:spLocks noGrp="1"/>
          </p:cNvSpPr>
          <p:nvPr>
            <p:ph type="body" sz="quarter" idx="14" hasCustomPrompt="1"/>
          </p:nvPr>
        </p:nvSpPr>
        <p:spPr>
          <a:xfrm>
            <a:off x="334920" y="6616700"/>
            <a:ext cx="4223788" cy="122238"/>
          </a:xfrm>
        </p:spPr>
        <p:txBody>
          <a:bodyPr anchor="b">
            <a:noAutofit/>
          </a:bodyPr>
          <a:lstStyle>
            <a:lvl1pPr marL="0" indent="0" rtl="0">
              <a:lnSpc>
                <a:spcPct val="100000"/>
              </a:lnSpc>
              <a:spcBef>
                <a:spcPts val="0"/>
              </a:spcBef>
              <a:buFont typeface="Arial" panose="020B0604020202020204" pitchFamily="34" charset="0"/>
              <a:buNone/>
              <a:defRPr sz="800">
                <a:solidFill>
                  <a:schemeClr val="tx2"/>
                </a:solidFill>
              </a:defRPr>
            </a:lvl1pPr>
            <a:lvl2pPr marL="179982" indent="0">
              <a:buFont typeface="Arial" panose="020B0604020202020204" pitchFamily="34" charset="0"/>
              <a:buNone/>
              <a:defRPr sz="800">
                <a:solidFill>
                  <a:schemeClr val="tx2"/>
                </a:solidFill>
              </a:defRPr>
            </a:lvl2pPr>
            <a:lvl3pPr marL="359964" indent="0">
              <a:buFont typeface="Arial" panose="020B0604020202020204" pitchFamily="34" charset="0"/>
              <a:buNone/>
              <a:defRPr sz="800">
                <a:solidFill>
                  <a:schemeClr val="tx2"/>
                </a:solidFill>
              </a:defRPr>
            </a:lvl3pPr>
            <a:lvl4pPr marL="539946" indent="0">
              <a:buFont typeface="Arial" panose="020B0604020202020204" pitchFamily="34" charset="0"/>
              <a:buNone/>
              <a:defRPr sz="800">
                <a:solidFill>
                  <a:schemeClr val="tx2"/>
                </a:solidFill>
              </a:defRPr>
            </a:lvl4pPr>
            <a:lvl5pPr marL="719928" indent="0">
              <a:buFont typeface="Arial" panose="020B0604020202020204" pitchFamily="34" charset="0"/>
              <a:buNone/>
              <a:defRPr sz="800">
                <a:solidFill>
                  <a:schemeClr val="tx2"/>
                </a:solidFill>
              </a:defRPr>
            </a:lvl5pPr>
          </a:lstStyle>
          <a:p>
            <a:pPr lvl="0"/>
            <a:r>
              <a:rPr lang="en-GB"/>
              <a:t>Footnote</a:t>
            </a:r>
          </a:p>
        </p:txBody>
      </p:sp>
      <p:sp>
        <p:nvSpPr>
          <p:cNvPr id="43" name="Textplatzhalter 42"/>
          <p:cNvSpPr>
            <a:spLocks noGrp="1"/>
          </p:cNvSpPr>
          <p:nvPr>
            <p:ph type="body" sz="quarter" idx="15" hasCustomPrompt="1"/>
          </p:nvPr>
        </p:nvSpPr>
        <p:spPr>
          <a:xfrm>
            <a:off x="338356" y="0"/>
            <a:ext cx="9718735" cy="266400"/>
          </a:xfrm>
        </p:spPr>
        <p:txBody>
          <a:bodyPr tIns="72000"/>
          <a:lstStyle>
            <a:lvl1pPr marL="0" indent="0" rtl="0">
              <a:buFont typeface="Arial" panose="020B0604020202020204" pitchFamily="34" charset="0"/>
              <a:buNone/>
              <a:defRPr sz="1400" baseline="0">
                <a:solidFill>
                  <a:srgbClr val="747D87"/>
                </a:solidFill>
              </a:defRPr>
            </a:lvl1pPr>
          </a:lstStyle>
          <a:p>
            <a:pPr lvl="0"/>
            <a:r>
              <a:rPr lang="en-GB"/>
              <a:t>Click to add title</a:t>
            </a:r>
          </a:p>
        </p:txBody>
      </p:sp>
      <p:sp>
        <p:nvSpPr>
          <p:cNvPr id="44" name="Titel 43">
            <a:extLst>
              <a:ext uri="{FF2B5EF4-FFF2-40B4-BE49-F238E27FC236}">
                <a16:creationId xmlns:a16="http://schemas.microsoft.com/office/drawing/2014/main" id="{FD0CE9D9-B033-4C3A-AA7F-113469ADD698}"/>
              </a:ext>
            </a:extLst>
          </p:cNvPr>
          <p:cNvSpPr>
            <a:spLocks noGrp="1"/>
          </p:cNvSpPr>
          <p:nvPr>
            <p:ph type="title" hasCustomPrompt="1"/>
          </p:nvPr>
        </p:nvSpPr>
        <p:spPr/>
        <p:txBody>
          <a:bodyPr vert="horz"/>
          <a:lstStyle>
            <a:lvl1pPr rtl="0">
              <a:defRPr/>
            </a:lvl1pPr>
          </a:lstStyle>
          <a:p>
            <a:r>
              <a:rPr lang="en-GB"/>
              <a:t>Click to add title</a:t>
            </a:r>
          </a:p>
        </p:txBody>
      </p:sp>
    </p:spTree>
    <p:extLst>
      <p:ext uri="{BB962C8B-B14F-4D97-AF65-F5344CB8AC3E}">
        <p14:creationId xmlns:p14="http://schemas.microsoft.com/office/powerpoint/2010/main" val="4217538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FD6DC948-1FB7-C169-1839-883921746168}"/>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3456132632"/>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Titelfolie 1 mit Bild">
    <p:bg>
      <p:bgPr>
        <a:gradFill>
          <a:gsLst>
            <a:gs pos="0">
              <a:schemeClr val="accent1"/>
            </a:gs>
            <a:gs pos="100000">
              <a:schemeClr val="accent1">
                <a:lumMod val="75000"/>
              </a:schemeClr>
            </a:gs>
          </a:gsLst>
          <a:lin ang="2700000" scaled="1"/>
        </a:gradFill>
        <a:effectLst/>
      </p:bgPr>
    </p:bg>
    <p:spTree>
      <p:nvGrpSpPr>
        <p:cNvPr id="1" name=""/>
        <p:cNvGrpSpPr/>
        <p:nvPr/>
      </p:nvGrpSpPr>
      <p:grpSpPr>
        <a:xfrm>
          <a:off x="0" y="0"/>
          <a:ext cx="0" cy="0"/>
          <a:chOff x="0" y="0"/>
          <a:chExt cx="0" cy="0"/>
        </a:xfrm>
      </p:grpSpPr>
      <p:graphicFrame>
        <p:nvGraphicFramePr>
          <p:cNvPr id="56" name="Objekt 55" hidden="1">
            <a:extLst>
              <a:ext uri="{FF2B5EF4-FFF2-40B4-BE49-F238E27FC236}">
                <a16:creationId xmlns:a16="http://schemas.microsoft.com/office/drawing/2014/main" id="{0256152F-1F19-4F60-BBFC-D2F23C53B3B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56" name="Objekt 55" hidden="1">
                        <a:extLst>
                          <a:ext uri="{FF2B5EF4-FFF2-40B4-BE49-F238E27FC236}">
                            <a16:creationId xmlns:a16="http://schemas.microsoft.com/office/drawing/2014/main" id="{0256152F-1F19-4F60-BBFC-D2F23C53B3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Bildplatzhalter 10">
            <a:extLst>
              <a:ext uri="{FF2B5EF4-FFF2-40B4-BE49-F238E27FC236}">
                <a16:creationId xmlns:a16="http://schemas.microsoft.com/office/drawing/2014/main" id="{530D911E-68E6-41AA-A16F-05A7D6A50DDF}"/>
              </a:ext>
            </a:extLst>
          </p:cNvPr>
          <p:cNvSpPr>
            <a:spLocks noGrp="1"/>
          </p:cNvSpPr>
          <p:nvPr>
            <p:ph type="pic" sz="quarter" idx="14" hasCustomPrompt="1"/>
          </p:nvPr>
        </p:nvSpPr>
        <p:spPr>
          <a:xfrm>
            <a:off x="0" y="0"/>
            <a:ext cx="12190413" cy="6858000"/>
          </a:xfrm>
          <a:solidFill>
            <a:srgbClr val="FFFFFF"/>
          </a:solidFill>
        </p:spPr>
        <p:txBody>
          <a:bodyPr bIns="720000" anchor="ctr"/>
          <a:lstStyle>
            <a:lvl1pPr marL="0" indent="0" algn="ctr">
              <a:buFont typeface="Arial" panose="020B0604020202020204" pitchFamily="34" charset="0"/>
              <a:buNone/>
              <a:defRPr>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r>
              <a:rPr lang="de-DE"/>
              <a:t>Add picture by clicking</a:t>
            </a:r>
          </a:p>
        </p:txBody>
      </p:sp>
      <p:sp>
        <p:nvSpPr>
          <p:cNvPr id="13" name="Textplatzhalter 12">
            <a:extLst>
              <a:ext uri="{FF2B5EF4-FFF2-40B4-BE49-F238E27FC236}">
                <a16:creationId xmlns:a16="http://schemas.microsoft.com/office/drawing/2014/main" id="{64CE9B37-9137-4004-8D5C-8F773CBEB0A4}"/>
              </a:ext>
            </a:extLst>
          </p:cNvPr>
          <p:cNvSpPr>
            <a:spLocks noGrp="1"/>
          </p:cNvSpPr>
          <p:nvPr>
            <p:ph type="body" sz="quarter" idx="15" hasCustomPrompt="1"/>
          </p:nvPr>
        </p:nvSpPr>
        <p:spPr>
          <a:xfrm>
            <a:off x="0" y="4244340"/>
            <a:ext cx="12190413" cy="2011680"/>
          </a:xfrm>
          <a:solidFill>
            <a:srgbClr val="FFFFFF">
              <a:alpha val="95000"/>
            </a:srgbClr>
          </a:solidFill>
        </p:spPr>
        <p:txBody>
          <a:bodyPr/>
          <a:lstStyle>
            <a:lvl1pPr marL="0" indent="0">
              <a:buFont typeface="Arial" panose="020B0604020202020204" pitchFamily="34" charset="0"/>
              <a:buNone/>
              <a:defRPr>
                <a:latin typeface="Arial" panose="020B0604020202020204" pitchFamily="34" charset="0"/>
                <a:cs typeface="Arial" panose="020B0604020202020204" pitchFamily="34" charset="0"/>
                <a:sym typeface="Arial" panose="020B0604020202020204" pitchFamily="34" charset="0"/>
              </a:defRPr>
            </a:lvl1pPr>
          </a:lstStyle>
          <a:p>
            <a:pPr lvl="0"/>
            <a:r>
              <a:rPr lang="de-DE"/>
              <a:t> </a:t>
            </a:r>
          </a:p>
        </p:txBody>
      </p:sp>
      <p:sp>
        <p:nvSpPr>
          <p:cNvPr id="55" name="Textplatzhalter 12">
            <a:extLst>
              <a:ext uri="{FF2B5EF4-FFF2-40B4-BE49-F238E27FC236}">
                <a16:creationId xmlns:a16="http://schemas.microsoft.com/office/drawing/2014/main" id="{CCC1B148-4D39-4BA2-BD5D-9661239ECA7B}"/>
              </a:ext>
            </a:extLst>
          </p:cNvPr>
          <p:cNvSpPr>
            <a:spLocks noGrp="1"/>
          </p:cNvSpPr>
          <p:nvPr>
            <p:ph type="body" sz="quarter" idx="17" hasCustomPrompt="1"/>
          </p:nvPr>
        </p:nvSpPr>
        <p:spPr>
          <a:xfrm>
            <a:off x="0" y="6256020"/>
            <a:ext cx="12190413" cy="601980"/>
          </a:xfrm>
          <a:solidFill>
            <a:schemeClr val="tx2"/>
          </a:solidFill>
        </p:spPr>
        <p:txBody>
          <a:bodyPr/>
          <a:lstStyle>
            <a:lvl1pPr marL="0" indent="0">
              <a:buFont typeface="Arial" panose="020B0604020202020204" pitchFamily="34" charset="0"/>
              <a:buNone/>
              <a:defRPr>
                <a:latin typeface="Arial" panose="020B0604020202020204" pitchFamily="34" charset="0"/>
                <a:cs typeface="Arial" panose="020B0604020202020204" pitchFamily="34" charset="0"/>
                <a:sym typeface="Arial" panose="020B0604020202020204" pitchFamily="34" charset="0"/>
              </a:defRPr>
            </a:lvl1pPr>
          </a:lstStyle>
          <a:p>
            <a:pPr lvl="0"/>
            <a:r>
              <a:rPr lang="de-DE"/>
              <a:t> </a:t>
            </a:r>
          </a:p>
        </p:txBody>
      </p:sp>
      <p:sp>
        <p:nvSpPr>
          <p:cNvPr id="2" name="Titel 1"/>
          <p:cNvSpPr>
            <a:spLocks noGrp="1"/>
          </p:cNvSpPr>
          <p:nvPr>
            <p:ph type="title" hasCustomPrompt="1"/>
          </p:nvPr>
        </p:nvSpPr>
        <p:spPr>
          <a:xfrm>
            <a:off x="519086" y="5023330"/>
            <a:ext cx="9544601" cy="553998"/>
          </a:xfrm>
        </p:spPr>
        <p:txBody>
          <a:bodyPr wrap="square" anchor="b">
            <a:spAutoFit/>
          </a:bodyPr>
          <a:lstStyle>
            <a:lvl1pPr algn="l">
              <a:lnSpc>
                <a:spcPct val="100000"/>
              </a:lnSpc>
              <a:defRPr sz="36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r>
              <a:rPr lang="de-DE"/>
              <a:t>Add title by clicking</a:t>
            </a:r>
            <a:endParaRPr lang="en-US"/>
          </a:p>
        </p:txBody>
      </p:sp>
      <p:sp>
        <p:nvSpPr>
          <p:cNvPr id="3" name="Datumsplatzhalter 2"/>
          <p:cNvSpPr>
            <a:spLocks noGrp="1"/>
          </p:cNvSpPr>
          <p:nvPr>
            <p:ph type="dt" sz="half" idx="10"/>
          </p:nvPr>
        </p:nvSpPr>
        <p:spPr>
          <a:xfrm>
            <a:off x="9830076" y="6381750"/>
            <a:ext cx="2024079" cy="215444"/>
          </a:xfrm>
        </p:spPr>
        <p:txBody>
          <a:bodyPr wrap="none">
            <a:spAutoFit/>
          </a:bodyPr>
          <a:lstStyle>
            <a:lvl1pPr algn="r">
              <a:defRPr sz="1400">
                <a:solidFill>
                  <a:srgbClr val="FFFFFF"/>
                </a:solidFill>
                <a:latin typeface="Arial" panose="020B0604020202020204" pitchFamily="34" charset="0"/>
              </a:defRPr>
            </a:lvl1pPr>
          </a:lstStyle>
          <a:p>
            <a:fld id="{88A47887-20E4-4CA4-9A69-5B22FC2F7060}" type="datetime2">
              <a:rPr lang="en-GB" smtClean="0"/>
              <a:t>Tuesday, 17 March 2026</a:t>
            </a:fld>
            <a:endParaRPr lang="en-US"/>
          </a:p>
        </p:txBody>
      </p:sp>
      <p:sp>
        <p:nvSpPr>
          <p:cNvPr id="7" name="Textplatzhalter 6"/>
          <p:cNvSpPr>
            <a:spLocks noGrp="1"/>
          </p:cNvSpPr>
          <p:nvPr>
            <p:ph type="body" sz="quarter" idx="13" hasCustomPrompt="1"/>
          </p:nvPr>
        </p:nvSpPr>
        <p:spPr>
          <a:xfrm>
            <a:off x="519086" y="5651375"/>
            <a:ext cx="9544601" cy="369332"/>
          </a:xfrm>
        </p:spPr>
        <p:txBody>
          <a:bodyPr wrap="square" anchor="t">
            <a:noAutofit/>
          </a:bodyPr>
          <a:lstStyle>
            <a:lvl1pPr marL="0" indent="0" algn="l">
              <a:buFont typeface="Arial" panose="020B0604020202020204" pitchFamily="34" charset="0"/>
              <a:buNone/>
              <a:defRPr sz="2400" baseline="0">
                <a:solidFill>
                  <a:schemeClr val="bg2"/>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Add title by clicking</a:t>
            </a:r>
            <a:endParaRPr lang="en-US"/>
          </a:p>
        </p:txBody>
      </p:sp>
      <p:sp>
        <p:nvSpPr>
          <p:cNvPr id="45" name="Textplatzhalter 44">
            <a:extLst>
              <a:ext uri="{FF2B5EF4-FFF2-40B4-BE49-F238E27FC236}">
                <a16:creationId xmlns:a16="http://schemas.microsoft.com/office/drawing/2014/main" id="{EDC8F724-F18C-4E3E-8AC8-24C2144D0864}"/>
              </a:ext>
            </a:extLst>
          </p:cNvPr>
          <p:cNvSpPr>
            <a:spLocks noGrp="1"/>
          </p:cNvSpPr>
          <p:nvPr>
            <p:ph type="body" sz="quarter" idx="18" hasCustomPrompt="1"/>
          </p:nvPr>
        </p:nvSpPr>
        <p:spPr>
          <a:xfrm>
            <a:off x="519086" y="6386058"/>
            <a:ext cx="3599531" cy="211137"/>
          </a:xfrm>
        </p:spPr>
        <p:txBody>
          <a:bodyPr/>
          <a:lstStyle>
            <a:lvl1pPr marL="0" indent="0">
              <a:buFont typeface="Arial" panose="020B0604020202020204" pitchFamily="34" charset="0"/>
              <a:buNone/>
              <a:defRPr sz="1400">
                <a:solidFill>
                  <a:srgbClr val="FFFFFF"/>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Name</a:t>
            </a:r>
          </a:p>
        </p:txBody>
      </p:sp>
      <p:sp>
        <p:nvSpPr>
          <p:cNvPr id="66" name="Textplatzhalter 65">
            <a:extLst>
              <a:ext uri="{FF2B5EF4-FFF2-40B4-BE49-F238E27FC236}">
                <a16:creationId xmlns:a16="http://schemas.microsoft.com/office/drawing/2014/main" id="{DEEC1347-9C53-4CB6-A8D6-F33DA1B493BF}"/>
              </a:ext>
            </a:extLst>
          </p:cNvPr>
          <p:cNvSpPr>
            <a:spLocks noGrp="1"/>
          </p:cNvSpPr>
          <p:nvPr>
            <p:ph type="body" sz="quarter" idx="19" hasCustomPrompt="1"/>
          </p:nvPr>
        </p:nvSpPr>
        <p:spPr>
          <a:xfrm>
            <a:off x="10447565" y="4921749"/>
            <a:ext cx="1405251" cy="1057423"/>
          </a:xfrm>
          <a:blipFill>
            <a:blip r:embed="rId5"/>
            <a:stretch>
              <a:fillRect/>
            </a:stretch>
          </a:blipFill>
        </p:spPr>
        <p:txBody>
          <a:bodyPr/>
          <a:lstStyle>
            <a:lvl1pPr marL="0" indent="0">
              <a:buFont typeface="Arial" panose="020B0604020202020204" pitchFamily="34" charset="0"/>
              <a:buNone/>
              <a:defRPr>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 </a:t>
            </a:r>
          </a:p>
        </p:txBody>
      </p:sp>
      <p:sp>
        <p:nvSpPr>
          <p:cNvPr id="70" name="Textplatzhalter 69">
            <a:extLst>
              <a:ext uri="{FF2B5EF4-FFF2-40B4-BE49-F238E27FC236}">
                <a16:creationId xmlns:a16="http://schemas.microsoft.com/office/drawing/2014/main" id="{C2E49342-F8C9-46EF-B72F-F54247F8ADAD}"/>
              </a:ext>
            </a:extLst>
          </p:cNvPr>
          <p:cNvSpPr>
            <a:spLocks noGrp="1"/>
          </p:cNvSpPr>
          <p:nvPr>
            <p:ph type="body" sz="quarter" idx="20" hasCustomPrompt="1"/>
          </p:nvPr>
        </p:nvSpPr>
        <p:spPr>
          <a:xfrm>
            <a:off x="10543673" y="4057924"/>
            <a:ext cx="1646740" cy="123111"/>
          </a:xfrm>
        </p:spPr>
        <p:txBody>
          <a:bodyPr wrap="none" rIns="288000">
            <a:spAutoFit/>
          </a:bodyPr>
          <a:lstStyle>
            <a:lvl1pPr marL="0" indent="0" algn="r">
              <a:buFont typeface="Arial" panose="020B0604020202020204" pitchFamily="34" charset="0"/>
              <a:buNone/>
              <a:defRPr sz="800">
                <a:solidFill>
                  <a:schemeClr val="bg1">
                    <a:lumMod val="40000"/>
                    <a:lumOff val="60000"/>
                  </a:schemeClr>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Source: Photographer / Stock</a:t>
            </a:r>
          </a:p>
        </p:txBody>
      </p:sp>
    </p:spTree>
    <p:extLst>
      <p:ext uri="{BB962C8B-B14F-4D97-AF65-F5344CB8AC3E}">
        <p14:creationId xmlns:p14="http://schemas.microsoft.com/office/powerpoint/2010/main" val="178131211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Titelfolie 2">
    <p:bg>
      <p:bgPr>
        <a:solidFill>
          <a:srgbClr val="FFFFFF"/>
        </a:solidFill>
        <a:effectLst/>
      </p:bgPr>
    </p:bg>
    <p:spTree>
      <p:nvGrpSpPr>
        <p:cNvPr id="1" name=""/>
        <p:cNvGrpSpPr/>
        <p:nvPr/>
      </p:nvGrpSpPr>
      <p:grpSpPr>
        <a:xfrm>
          <a:off x="0" y="0"/>
          <a:ext cx="0" cy="0"/>
          <a:chOff x="0" y="0"/>
          <a:chExt cx="0" cy="0"/>
        </a:xfrm>
      </p:grpSpPr>
      <p:graphicFrame>
        <p:nvGraphicFramePr>
          <p:cNvPr id="56" name="Objekt 55" hidden="1">
            <a:extLst>
              <a:ext uri="{FF2B5EF4-FFF2-40B4-BE49-F238E27FC236}">
                <a16:creationId xmlns:a16="http://schemas.microsoft.com/office/drawing/2014/main" id="{0256152F-1F19-4F60-BBFC-D2F23C53B3B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56" name="Objekt 55" hidden="1">
                        <a:extLst>
                          <a:ext uri="{FF2B5EF4-FFF2-40B4-BE49-F238E27FC236}">
                            <a16:creationId xmlns:a16="http://schemas.microsoft.com/office/drawing/2014/main" id="{0256152F-1F19-4F60-BBFC-D2F23C53B3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4" name="Freihandform: Form 73">
            <a:extLst>
              <a:ext uri="{FF2B5EF4-FFF2-40B4-BE49-F238E27FC236}">
                <a16:creationId xmlns:a16="http://schemas.microsoft.com/office/drawing/2014/main" id="{D98E79BC-956E-4CB5-8FBE-FD01758B122C}"/>
              </a:ext>
            </a:extLst>
          </p:cNvPr>
          <p:cNvSpPr/>
          <p:nvPr/>
        </p:nvSpPr>
        <p:spPr>
          <a:xfrm>
            <a:off x="7047583" y="2"/>
            <a:ext cx="4806572" cy="4512996"/>
          </a:xfrm>
          <a:custGeom>
            <a:avLst/>
            <a:gdLst>
              <a:gd name="connsiteX0" fmla="*/ 0 w 6063998"/>
              <a:gd name="connsiteY0" fmla="*/ 0 h 5692879"/>
              <a:gd name="connsiteX1" fmla="*/ 280102 w 6063998"/>
              <a:gd name="connsiteY1" fmla="*/ 0 h 5692879"/>
              <a:gd name="connsiteX2" fmla="*/ 280102 w 6063998"/>
              <a:gd name="connsiteY2" fmla="*/ 105899 h 5692879"/>
              <a:gd name="connsiteX3" fmla="*/ 1742068 w 6063998"/>
              <a:gd name="connsiteY3" fmla="*/ 2518133 h 5692879"/>
              <a:gd name="connsiteX4" fmla="*/ 1741073 w 6063998"/>
              <a:gd name="connsiteY4" fmla="*/ 2519979 h 5692879"/>
              <a:gd name="connsiteX5" fmla="*/ 5540090 w 6063998"/>
              <a:gd name="connsiteY5" fmla="*/ 4781436 h 5692879"/>
              <a:gd name="connsiteX6" fmla="*/ 5767542 w 6063998"/>
              <a:gd name="connsiteY6" fmla="*/ 4964922 h 5692879"/>
              <a:gd name="connsiteX7" fmla="*/ 5767542 w 6063998"/>
              <a:gd name="connsiteY7" fmla="*/ 4795572 h 5692879"/>
              <a:gd name="connsiteX8" fmla="*/ 5397792 w 6063998"/>
              <a:gd name="connsiteY8" fmla="*/ 4171919 h 5692879"/>
              <a:gd name="connsiteX9" fmla="*/ 1838828 w 6063998"/>
              <a:gd name="connsiteY9" fmla="*/ 2029071 h 5692879"/>
              <a:gd name="connsiteX10" fmla="*/ 1839408 w 6063998"/>
              <a:gd name="connsiteY10" fmla="*/ 2028200 h 5692879"/>
              <a:gd name="connsiteX11" fmla="*/ 733160 w 6063998"/>
              <a:gd name="connsiteY11" fmla="*/ 76714 h 5692879"/>
              <a:gd name="connsiteX12" fmla="*/ 733160 w 6063998"/>
              <a:gd name="connsiteY12" fmla="*/ 0 h 5692879"/>
              <a:gd name="connsiteX13" fmla="*/ 1013240 w 6063998"/>
              <a:gd name="connsiteY13" fmla="*/ 0 h 5692879"/>
              <a:gd name="connsiteX14" fmla="*/ 1013240 w 6063998"/>
              <a:gd name="connsiteY14" fmla="*/ 76734 h 5692879"/>
              <a:gd name="connsiteX15" fmla="*/ 2101848 w 6063998"/>
              <a:gd name="connsiteY15" fmla="*/ 1854310 h 5692879"/>
              <a:gd name="connsiteX16" fmla="*/ 2099652 w 6063998"/>
              <a:gd name="connsiteY16" fmla="*/ 1858351 h 5692879"/>
              <a:gd name="connsiteX17" fmla="*/ 5540629 w 6063998"/>
              <a:gd name="connsiteY17" fmla="*/ 3906681 h 5692879"/>
              <a:gd name="connsiteX18" fmla="*/ 5661214 w 6063998"/>
              <a:gd name="connsiteY18" fmla="*/ 3990485 h 5692879"/>
              <a:gd name="connsiteX19" fmla="*/ 5767521 w 6063998"/>
              <a:gd name="connsiteY19" fmla="*/ 4089568 h 5692879"/>
              <a:gd name="connsiteX20" fmla="*/ 5767521 w 6063998"/>
              <a:gd name="connsiteY20" fmla="*/ 4089587 h 5692879"/>
              <a:gd name="connsiteX21" fmla="*/ 5767542 w 6063998"/>
              <a:gd name="connsiteY21" fmla="*/ 4089587 h 5692879"/>
              <a:gd name="connsiteX22" fmla="*/ 5767521 w 6063998"/>
              <a:gd name="connsiteY22" fmla="*/ 4089568 h 5692879"/>
              <a:gd name="connsiteX23" fmla="*/ 5767521 w 6063998"/>
              <a:gd name="connsiteY23" fmla="*/ 3944426 h 5692879"/>
              <a:gd name="connsiteX24" fmla="*/ 5397772 w 6063998"/>
              <a:gd name="connsiteY24" fmla="*/ 3296397 h 5692879"/>
              <a:gd name="connsiteX25" fmla="*/ 2258036 w 6063998"/>
              <a:gd name="connsiteY25" fmla="*/ 1412798 h 5692879"/>
              <a:gd name="connsiteX26" fmla="*/ 2190918 w 6063998"/>
              <a:gd name="connsiteY26" fmla="*/ 1372523 h 5692879"/>
              <a:gd name="connsiteX27" fmla="*/ 2149441 w 6063998"/>
              <a:gd name="connsiteY27" fmla="*/ 1347628 h 5692879"/>
              <a:gd name="connsiteX28" fmla="*/ 2150270 w 6063998"/>
              <a:gd name="connsiteY28" fmla="*/ 1346509 h 5692879"/>
              <a:gd name="connsiteX29" fmla="*/ 1466402 w 6063998"/>
              <a:gd name="connsiteY29" fmla="*/ 61872 h 5692879"/>
              <a:gd name="connsiteX30" fmla="*/ 1466402 w 6063998"/>
              <a:gd name="connsiteY30" fmla="*/ 0 h 5692879"/>
              <a:gd name="connsiteX31" fmla="*/ 1746525 w 6063998"/>
              <a:gd name="connsiteY31" fmla="*/ 0 h 5692879"/>
              <a:gd name="connsiteX32" fmla="*/ 1746525 w 6063998"/>
              <a:gd name="connsiteY32" fmla="*/ 61872 h 5692879"/>
              <a:gd name="connsiteX33" fmla="*/ 2369742 w 6063998"/>
              <a:gd name="connsiteY33" fmla="*/ 1153175 h 5692879"/>
              <a:gd name="connsiteX34" fmla="*/ 2383711 w 6063998"/>
              <a:gd name="connsiteY34" fmla="*/ 1161550 h 5692879"/>
              <a:gd name="connsiteX35" fmla="*/ 2456178 w 6063998"/>
              <a:gd name="connsiteY35" fmla="*/ 1200602 h 5692879"/>
              <a:gd name="connsiteX36" fmla="*/ 3017707 w 6063998"/>
              <a:gd name="connsiteY36" fmla="*/ 1333097 h 5692879"/>
              <a:gd name="connsiteX37" fmla="*/ 3046230 w 6063998"/>
              <a:gd name="connsiteY37" fmla="*/ 1333097 h 5692879"/>
              <a:gd name="connsiteX38" fmla="*/ 3054687 w 6063998"/>
              <a:gd name="connsiteY38" fmla="*/ 1332661 h 5692879"/>
              <a:gd name="connsiteX39" fmla="*/ 4317432 w 6063998"/>
              <a:gd name="connsiteY39" fmla="*/ 61872 h 5692879"/>
              <a:gd name="connsiteX40" fmla="*/ 4317432 w 6063998"/>
              <a:gd name="connsiteY40" fmla="*/ 0 h 5692879"/>
              <a:gd name="connsiteX41" fmla="*/ 4597534 w 6063998"/>
              <a:gd name="connsiteY41" fmla="*/ 0 h 5692879"/>
              <a:gd name="connsiteX42" fmla="*/ 4597534 w 6063998"/>
              <a:gd name="connsiteY42" fmla="*/ 61851 h 5692879"/>
              <a:gd name="connsiteX43" fmla="*/ 3132190 w 6063998"/>
              <a:gd name="connsiteY43" fmla="*/ 1610587 h 5692879"/>
              <a:gd name="connsiteX44" fmla="*/ 3714820 w 6063998"/>
              <a:gd name="connsiteY44" fmla="*/ 1960129 h 5692879"/>
              <a:gd name="connsiteX45" fmla="*/ 5050675 w 6063998"/>
              <a:gd name="connsiteY45" fmla="*/ 76714 h 5692879"/>
              <a:gd name="connsiteX46" fmla="*/ 5050675 w 6063998"/>
              <a:gd name="connsiteY46" fmla="*/ 0 h 5692879"/>
              <a:gd name="connsiteX47" fmla="*/ 5330798 w 6063998"/>
              <a:gd name="connsiteY47" fmla="*/ 0 h 5692879"/>
              <a:gd name="connsiteX48" fmla="*/ 5330798 w 6063998"/>
              <a:gd name="connsiteY48" fmla="*/ 76714 h 5692879"/>
              <a:gd name="connsiteX49" fmla="*/ 4013847 w 6063998"/>
              <a:gd name="connsiteY49" fmla="*/ 2139511 h 5692879"/>
              <a:gd name="connsiteX50" fmla="*/ 4486762 w 6063998"/>
              <a:gd name="connsiteY50" fmla="*/ 2423218 h 5692879"/>
              <a:gd name="connsiteX51" fmla="*/ 5783897 w 6063998"/>
              <a:gd name="connsiteY51" fmla="*/ 105899 h 5692879"/>
              <a:gd name="connsiteX52" fmla="*/ 5783897 w 6063998"/>
              <a:gd name="connsiteY52" fmla="*/ 0 h 5692879"/>
              <a:gd name="connsiteX53" fmla="*/ 6063998 w 6063998"/>
              <a:gd name="connsiteY53" fmla="*/ 0 h 5692879"/>
              <a:gd name="connsiteX54" fmla="*/ 6063998 w 6063998"/>
              <a:gd name="connsiteY54" fmla="*/ 105899 h 5692879"/>
              <a:gd name="connsiteX55" fmla="*/ 4754656 w 6063998"/>
              <a:gd name="connsiteY55" fmla="*/ 2583946 h 5692879"/>
              <a:gd name="connsiteX56" fmla="*/ 5541086 w 6063998"/>
              <a:gd name="connsiteY56" fmla="*/ 3055742 h 5692879"/>
              <a:gd name="connsiteX57" fmla="*/ 6047644 w 6063998"/>
              <a:gd name="connsiteY57" fmla="*/ 3944406 h 5692879"/>
              <a:gd name="connsiteX58" fmla="*/ 6047664 w 6063998"/>
              <a:gd name="connsiteY58" fmla="*/ 3944406 h 5692879"/>
              <a:gd name="connsiteX59" fmla="*/ 6047664 w 6063998"/>
              <a:gd name="connsiteY59" fmla="*/ 5580801 h 5692879"/>
              <a:gd name="connsiteX60" fmla="*/ 6047623 w 6063998"/>
              <a:gd name="connsiteY60" fmla="*/ 5692879 h 5692879"/>
              <a:gd name="connsiteX61" fmla="*/ 5648250 w 6063998"/>
              <a:gd name="connsiteY61" fmla="*/ 5200603 h 5692879"/>
              <a:gd name="connsiteX62" fmla="*/ 1532525 w 6063998"/>
              <a:gd name="connsiteY62" fmla="*/ 2721789 h 5692879"/>
              <a:gd name="connsiteX63" fmla="*/ 1532981 w 6063998"/>
              <a:gd name="connsiteY63" fmla="*/ 2721209 h 5692879"/>
              <a:gd name="connsiteX64" fmla="*/ 0 w 6063998"/>
              <a:gd name="connsiteY64" fmla="*/ 105899 h 5692879"/>
              <a:gd name="connsiteX65" fmla="*/ 0 w 6063998"/>
              <a:gd name="connsiteY65" fmla="*/ 0 h 5692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3998" h="5692879">
                <a:moveTo>
                  <a:pt x="0" y="0"/>
                </a:moveTo>
                <a:lnTo>
                  <a:pt x="280102" y="0"/>
                </a:lnTo>
                <a:lnTo>
                  <a:pt x="280102" y="105899"/>
                </a:lnTo>
                <a:cubicBezTo>
                  <a:pt x="280102" y="1152492"/>
                  <a:pt x="873967" y="2062484"/>
                  <a:pt x="1742068" y="2518133"/>
                </a:cubicBezTo>
                <a:lnTo>
                  <a:pt x="1741073" y="2519979"/>
                </a:lnTo>
                <a:lnTo>
                  <a:pt x="5540090" y="4781436"/>
                </a:lnTo>
                <a:cubicBezTo>
                  <a:pt x="5625346" y="4831785"/>
                  <a:pt x="5701419" y="4894053"/>
                  <a:pt x="5767542" y="4964922"/>
                </a:cubicBezTo>
                <a:lnTo>
                  <a:pt x="5767542" y="4795572"/>
                </a:lnTo>
                <a:cubicBezTo>
                  <a:pt x="5767542" y="4530642"/>
                  <a:pt x="5625864" y="4306716"/>
                  <a:pt x="5397792" y="4171919"/>
                </a:cubicBezTo>
                <a:lnTo>
                  <a:pt x="1838828" y="2029071"/>
                </a:lnTo>
                <a:lnTo>
                  <a:pt x="1839408" y="2028200"/>
                </a:lnTo>
                <a:cubicBezTo>
                  <a:pt x="1177325" y="1629491"/>
                  <a:pt x="733160" y="904291"/>
                  <a:pt x="733160" y="76714"/>
                </a:cubicBezTo>
                <a:lnTo>
                  <a:pt x="733160" y="0"/>
                </a:lnTo>
                <a:lnTo>
                  <a:pt x="1013240" y="0"/>
                </a:lnTo>
                <a:lnTo>
                  <a:pt x="1013240" y="76734"/>
                </a:lnTo>
                <a:cubicBezTo>
                  <a:pt x="1013240" y="850832"/>
                  <a:pt x="1456287" y="1523009"/>
                  <a:pt x="2101848" y="1854310"/>
                </a:cubicBezTo>
                <a:lnTo>
                  <a:pt x="2099652" y="1858351"/>
                </a:lnTo>
                <a:lnTo>
                  <a:pt x="5540629" y="3906681"/>
                </a:lnTo>
                <a:cubicBezTo>
                  <a:pt x="5583132" y="3931793"/>
                  <a:pt x="5623361" y="3959864"/>
                  <a:pt x="5661214" y="3990485"/>
                </a:cubicBezTo>
                <a:lnTo>
                  <a:pt x="5767521" y="4089568"/>
                </a:lnTo>
                <a:lnTo>
                  <a:pt x="5767521" y="4089587"/>
                </a:lnTo>
                <a:lnTo>
                  <a:pt x="5767542" y="4089587"/>
                </a:lnTo>
                <a:lnTo>
                  <a:pt x="5767521" y="4089568"/>
                </a:lnTo>
                <a:lnTo>
                  <a:pt x="5767521" y="3944426"/>
                </a:lnTo>
                <a:cubicBezTo>
                  <a:pt x="5767521" y="3679497"/>
                  <a:pt x="5625844" y="3431194"/>
                  <a:pt x="5397772" y="3296397"/>
                </a:cubicBezTo>
                <a:lnTo>
                  <a:pt x="2258036" y="1412798"/>
                </a:lnTo>
                <a:cubicBezTo>
                  <a:pt x="2235276" y="1399946"/>
                  <a:pt x="2212952" y="1386472"/>
                  <a:pt x="2190918" y="1372523"/>
                </a:cubicBezTo>
                <a:lnTo>
                  <a:pt x="2149441" y="1347628"/>
                </a:lnTo>
                <a:lnTo>
                  <a:pt x="2150270" y="1346509"/>
                </a:lnTo>
                <a:cubicBezTo>
                  <a:pt x="1738129" y="1067422"/>
                  <a:pt x="1466402" y="596040"/>
                  <a:pt x="1466402" y="61872"/>
                </a:cubicBezTo>
                <a:lnTo>
                  <a:pt x="1466402" y="0"/>
                </a:lnTo>
                <a:lnTo>
                  <a:pt x="1746525" y="0"/>
                </a:lnTo>
                <a:lnTo>
                  <a:pt x="1746525" y="61872"/>
                </a:lnTo>
                <a:cubicBezTo>
                  <a:pt x="1746525" y="525958"/>
                  <a:pt x="1997296" y="931382"/>
                  <a:pt x="2369742" y="1153175"/>
                </a:cubicBezTo>
                <a:lnTo>
                  <a:pt x="2383711" y="1161550"/>
                </a:lnTo>
                <a:cubicBezTo>
                  <a:pt x="2407425" y="1175251"/>
                  <a:pt x="2431512" y="1188393"/>
                  <a:pt x="2456178" y="1200602"/>
                </a:cubicBezTo>
                <a:cubicBezTo>
                  <a:pt x="2625776" y="1284614"/>
                  <a:pt x="2815959" y="1333097"/>
                  <a:pt x="3017707" y="1333097"/>
                </a:cubicBezTo>
                <a:lnTo>
                  <a:pt x="3046230" y="1333097"/>
                </a:lnTo>
                <a:cubicBezTo>
                  <a:pt x="3049068" y="1333097"/>
                  <a:pt x="3051826" y="1332684"/>
                  <a:pt x="3054687" y="1332661"/>
                </a:cubicBezTo>
                <a:cubicBezTo>
                  <a:pt x="3751716" y="1328040"/>
                  <a:pt x="4317432" y="759960"/>
                  <a:pt x="4317432" y="61872"/>
                </a:cubicBezTo>
                <a:lnTo>
                  <a:pt x="4317432" y="0"/>
                </a:lnTo>
                <a:lnTo>
                  <a:pt x="4597534" y="0"/>
                </a:lnTo>
                <a:lnTo>
                  <a:pt x="4597534" y="61851"/>
                </a:lnTo>
                <a:cubicBezTo>
                  <a:pt x="4597534" y="888413"/>
                  <a:pt x="3947722" y="1565793"/>
                  <a:pt x="3132190" y="1610587"/>
                </a:cubicBezTo>
                <a:lnTo>
                  <a:pt x="3714820" y="1960129"/>
                </a:lnTo>
                <a:cubicBezTo>
                  <a:pt x="4491820" y="1686556"/>
                  <a:pt x="5050675" y="946100"/>
                  <a:pt x="5050675" y="76714"/>
                </a:cubicBezTo>
                <a:lnTo>
                  <a:pt x="5050675" y="0"/>
                </a:lnTo>
                <a:lnTo>
                  <a:pt x="5330798" y="0"/>
                </a:lnTo>
                <a:lnTo>
                  <a:pt x="5330798" y="76714"/>
                </a:lnTo>
                <a:cubicBezTo>
                  <a:pt x="5330798" y="989173"/>
                  <a:pt x="4790577" y="1776538"/>
                  <a:pt x="4013847" y="2139511"/>
                </a:cubicBezTo>
                <a:lnTo>
                  <a:pt x="4486762" y="2423218"/>
                </a:lnTo>
                <a:cubicBezTo>
                  <a:pt x="5264114" y="1943276"/>
                  <a:pt x="5783897" y="1084626"/>
                  <a:pt x="5783897" y="105899"/>
                </a:cubicBezTo>
                <a:lnTo>
                  <a:pt x="5783897" y="0"/>
                </a:lnTo>
                <a:lnTo>
                  <a:pt x="6063998" y="0"/>
                </a:lnTo>
                <a:lnTo>
                  <a:pt x="6063998" y="105899"/>
                </a:lnTo>
                <a:cubicBezTo>
                  <a:pt x="6063998" y="1133836"/>
                  <a:pt x="5544588" y="2042420"/>
                  <a:pt x="4754656" y="2583946"/>
                </a:cubicBezTo>
                <a:lnTo>
                  <a:pt x="5541086" y="3055742"/>
                </a:lnTo>
                <a:cubicBezTo>
                  <a:pt x="5853234" y="3240246"/>
                  <a:pt x="6047644" y="3580936"/>
                  <a:pt x="6047644" y="3944406"/>
                </a:cubicBezTo>
                <a:lnTo>
                  <a:pt x="6047664" y="3944406"/>
                </a:lnTo>
                <a:lnTo>
                  <a:pt x="6047664" y="5580801"/>
                </a:lnTo>
                <a:cubicBezTo>
                  <a:pt x="6047664" y="5622402"/>
                  <a:pt x="6047644" y="5659072"/>
                  <a:pt x="6047623" y="5692879"/>
                </a:cubicBezTo>
                <a:cubicBezTo>
                  <a:pt x="5962762" y="5459623"/>
                  <a:pt x="5804128" y="5292741"/>
                  <a:pt x="5648250" y="5200603"/>
                </a:cubicBezTo>
                <a:lnTo>
                  <a:pt x="1532525" y="2721789"/>
                </a:lnTo>
                <a:cubicBezTo>
                  <a:pt x="1532671" y="2721582"/>
                  <a:pt x="1532836" y="2721415"/>
                  <a:pt x="1532981" y="2721209"/>
                </a:cubicBezTo>
                <a:cubicBezTo>
                  <a:pt x="619404" y="2205635"/>
                  <a:pt x="0" y="1227590"/>
                  <a:pt x="0" y="105899"/>
                </a:cubicBezTo>
                <a:lnTo>
                  <a:pt x="0" y="0"/>
                </a:lnTo>
                <a:close/>
              </a:path>
            </a:pathLst>
          </a:cu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600">
              <a:latin typeface="Arial" panose="020B0604020202020204" pitchFamily="34" charset="0"/>
              <a:cs typeface="Arial" panose="020B0604020202020204" pitchFamily="34" charset="0"/>
              <a:sym typeface="Arial" panose="020B0604020202020204" pitchFamily="34" charset="0"/>
            </a:endParaRPr>
          </a:p>
        </p:txBody>
      </p:sp>
      <p:pic>
        <p:nvPicPr>
          <p:cNvPr id="63" name="Grafik 62" descr="Ein Bild, das Essen enthält.&#10;&#10;Automatisch generierte Beschreibung">
            <a:extLst>
              <a:ext uri="{FF2B5EF4-FFF2-40B4-BE49-F238E27FC236}">
                <a16:creationId xmlns:a16="http://schemas.microsoft.com/office/drawing/2014/main" id="{075C8DE1-7A43-4420-818D-9E0E2423E4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807" y="489534"/>
            <a:ext cx="2438698" cy="1835070"/>
          </a:xfrm>
          <a:prstGeom prst="rect">
            <a:avLst/>
          </a:prstGeom>
        </p:spPr>
      </p:pic>
      <p:sp>
        <p:nvSpPr>
          <p:cNvPr id="2" name="Titel 1"/>
          <p:cNvSpPr>
            <a:spLocks noGrp="1"/>
          </p:cNvSpPr>
          <p:nvPr>
            <p:ph type="title" hasCustomPrompt="1"/>
          </p:nvPr>
        </p:nvSpPr>
        <p:spPr>
          <a:xfrm>
            <a:off x="519086" y="5023330"/>
            <a:ext cx="11335068" cy="553998"/>
          </a:xfrm>
        </p:spPr>
        <p:txBody>
          <a:bodyPr vert="horz" wrap="square" lIns="0" tIns="0" rIns="0" bIns="0" rtlCol="0" anchor="b">
            <a:spAutoFit/>
          </a:bodyPr>
          <a:lstStyle>
            <a:lvl1pPr algn="l">
              <a:defRPr lang="en-US" sz="3600" dirty="0">
                <a:latin typeface="Arial" panose="020B0604020202020204" pitchFamily="34" charset="0"/>
                <a:cs typeface="Arial" panose="020B0604020202020204" pitchFamily="34" charset="0"/>
                <a:sym typeface="Arial" panose="020B0604020202020204" pitchFamily="34" charset="0"/>
              </a:defRPr>
            </a:lvl1pPr>
          </a:lstStyle>
          <a:p>
            <a:pPr lvl="0">
              <a:lnSpc>
                <a:spcPct val="100000"/>
              </a:lnSpc>
            </a:pPr>
            <a:r>
              <a:rPr lang="de-DE"/>
              <a:t>Add title by clicking</a:t>
            </a:r>
            <a:endParaRPr lang="en-US"/>
          </a:p>
        </p:txBody>
      </p:sp>
      <p:sp>
        <p:nvSpPr>
          <p:cNvPr id="3" name="Datumsplatzhalter 2"/>
          <p:cNvSpPr>
            <a:spLocks noGrp="1"/>
          </p:cNvSpPr>
          <p:nvPr>
            <p:ph type="dt" sz="half" idx="10"/>
          </p:nvPr>
        </p:nvSpPr>
        <p:spPr>
          <a:xfrm>
            <a:off x="9830076" y="6381750"/>
            <a:ext cx="2024079" cy="215444"/>
          </a:xfrm>
        </p:spPr>
        <p:txBody>
          <a:bodyPr wrap="none">
            <a:spAutoFit/>
          </a:bodyPr>
          <a:lstStyle>
            <a:lvl1pPr algn="r">
              <a:defRPr sz="1400">
                <a:solidFill>
                  <a:schemeClr val="bg1">
                    <a:alpha val="60000"/>
                  </a:schemeClr>
                </a:solidFill>
                <a:latin typeface="Arial" panose="020B0604020202020204" pitchFamily="34" charset="0"/>
              </a:defRPr>
            </a:lvl1pPr>
          </a:lstStyle>
          <a:p>
            <a:fld id="{14B03C8B-32D9-4547-AEA4-BCFEC229BCC1}" type="datetime2">
              <a:rPr lang="en-GB" smtClean="0"/>
              <a:t>Tuesday, 17 March 2026</a:t>
            </a:fld>
            <a:endParaRPr lang="en-US"/>
          </a:p>
        </p:txBody>
      </p:sp>
      <p:sp>
        <p:nvSpPr>
          <p:cNvPr id="7" name="Textplatzhalter 6"/>
          <p:cNvSpPr>
            <a:spLocks noGrp="1"/>
          </p:cNvSpPr>
          <p:nvPr>
            <p:ph type="body" sz="quarter" idx="13" hasCustomPrompt="1"/>
          </p:nvPr>
        </p:nvSpPr>
        <p:spPr>
          <a:xfrm>
            <a:off x="519086" y="5651375"/>
            <a:ext cx="11335068" cy="369332"/>
          </a:xfrm>
        </p:spPr>
        <p:txBody>
          <a:bodyPr wrap="square" anchor="t">
            <a:noAutofit/>
          </a:bodyPr>
          <a:lstStyle>
            <a:lvl1pPr marL="0" indent="0" algn="l">
              <a:buFont typeface="Arial" panose="020B0604020202020204" pitchFamily="34" charset="0"/>
              <a:buNone/>
              <a:defRPr sz="2400" baseline="0">
                <a:solidFill>
                  <a:schemeClr val="bg2"/>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Add title by clicking</a:t>
            </a:r>
            <a:endParaRPr lang="en-US"/>
          </a:p>
        </p:txBody>
      </p:sp>
      <p:sp>
        <p:nvSpPr>
          <p:cNvPr id="45" name="Textplatzhalter 44">
            <a:extLst>
              <a:ext uri="{FF2B5EF4-FFF2-40B4-BE49-F238E27FC236}">
                <a16:creationId xmlns:a16="http://schemas.microsoft.com/office/drawing/2014/main" id="{EDC8F724-F18C-4E3E-8AC8-24C2144D0864}"/>
              </a:ext>
            </a:extLst>
          </p:cNvPr>
          <p:cNvSpPr>
            <a:spLocks noGrp="1"/>
          </p:cNvSpPr>
          <p:nvPr>
            <p:ph type="body" sz="quarter" idx="18" hasCustomPrompt="1"/>
          </p:nvPr>
        </p:nvSpPr>
        <p:spPr>
          <a:xfrm>
            <a:off x="519086" y="6386058"/>
            <a:ext cx="3599531" cy="211137"/>
          </a:xfrm>
        </p:spPr>
        <p:txBody>
          <a:bodyPr/>
          <a:lstStyle>
            <a:lvl1pPr marL="0" indent="0">
              <a:buFont typeface="Arial" panose="020B0604020202020204" pitchFamily="34" charset="0"/>
              <a:buNone/>
              <a:defRPr sz="1400">
                <a:solidFill>
                  <a:schemeClr val="bg1">
                    <a:alpha val="60000"/>
                  </a:schemeClr>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Name</a:t>
            </a:r>
          </a:p>
        </p:txBody>
      </p:sp>
    </p:spTree>
    <p:extLst>
      <p:ext uri="{BB962C8B-B14F-4D97-AF65-F5344CB8AC3E}">
        <p14:creationId xmlns:p14="http://schemas.microsoft.com/office/powerpoint/2010/main" val="10468908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Trennfolie 1 mit Bild">
    <p:bg>
      <p:bgPr>
        <a:gradFill>
          <a:gsLst>
            <a:gs pos="0">
              <a:srgbClr val="252A2F"/>
            </a:gs>
            <a:gs pos="100000">
              <a:srgbClr val="15191D"/>
            </a:gs>
          </a:gsLst>
          <a:lin ang="2700000" scaled="1"/>
        </a:gra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6B97D1D5-74CF-4960-BB77-D7110DA9D92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4" name="Objekt 3" hidden="1">
                        <a:extLst>
                          <a:ext uri="{FF2B5EF4-FFF2-40B4-BE49-F238E27FC236}">
                            <a16:creationId xmlns:a16="http://schemas.microsoft.com/office/drawing/2014/main" id="{6B97D1D5-74CF-4960-BB77-D7110DA9D92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Bildplatzhalter 6">
            <a:extLst>
              <a:ext uri="{FF2B5EF4-FFF2-40B4-BE49-F238E27FC236}">
                <a16:creationId xmlns:a16="http://schemas.microsoft.com/office/drawing/2014/main" id="{C9BE2A58-CA3E-4742-AD1C-F721DCB06846}"/>
              </a:ext>
            </a:extLst>
          </p:cNvPr>
          <p:cNvSpPr>
            <a:spLocks noGrp="1"/>
          </p:cNvSpPr>
          <p:nvPr>
            <p:ph type="pic" sz="quarter" idx="12" hasCustomPrompt="1"/>
          </p:nvPr>
        </p:nvSpPr>
        <p:spPr>
          <a:xfrm>
            <a:off x="0" y="0"/>
            <a:ext cx="12190413" cy="6858000"/>
          </a:xfrm>
          <a:solidFill>
            <a:srgbClr val="FFFFFF"/>
          </a:solidFill>
          <a:ln>
            <a:noFill/>
          </a:ln>
        </p:spPr>
        <p:txBody>
          <a:bodyPr vert="horz" lIns="0" tIns="720000" rIns="0" bIns="0" rtlCol="0" anchor="ctr" anchorCtr="0">
            <a:noAutofit/>
          </a:bodyPr>
          <a:lstStyle>
            <a:lvl1pPr marL="0" indent="0" algn="ctr">
              <a:buNone/>
              <a:defRPr lang="de-DE">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pPr marL="179982" lvl="0" indent="-179982" algn="ctr"/>
            <a:r>
              <a:rPr lang="de-DE"/>
              <a:t>Add picture by clicking</a:t>
            </a:r>
          </a:p>
        </p:txBody>
      </p:sp>
      <p:sp>
        <p:nvSpPr>
          <p:cNvPr id="9" name="Textplatzhalter 8">
            <a:extLst>
              <a:ext uri="{FF2B5EF4-FFF2-40B4-BE49-F238E27FC236}">
                <a16:creationId xmlns:a16="http://schemas.microsoft.com/office/drawing/2014/main" id="{25D831F0-D5F9-4758-8D09-D1F751806E9B}"/>
              </a:ext>
            </a:extLst>
          </p:cNvPr>
          <p:cNvSpPr>
            <a:spLocks noGrp="1"/>
          </p:cNvSpPr>
          <p:nvPr>
            <p:ph type="body" sz="quarter" idx="13" hasCustomPrompt="1"/>
          </p:nvPr>
        </p:nvSpPr>
        <p:spPr>
          <a:xfrm>
            <a:off x="0" y="5130000"/>
            <a:ext cx="12190413" cy="1728000"/>
          </a:xfrm>
          <a:solidFill>
            <a:srgbClr val="FFFFFF">
              <a:alpha val="90000"/>
            </a:srgbClr>
          </a:solidFill>
        </p:spPr>
        <p:txBody>
          <a:bodyPr vert="horz" lIns="0" tIns="0" rIns="0" bIns="0" rtlCol="0">
            <a:noAutofit/>
          </a:bodyPr>
          <a:lstStyle>
            <a:lvl1pPr marL="0" indent="0">
              <a:buFont typeface="Arial" panose="020B0604020202020204" pitchFamily="34" charset="0"/>
              <a:buNone/>
              <a:defRPr lang="de-DE">
                <a:latin typeface="Arial" panose="020B0604020202020204" pitchFamily="34" charset="0"/>
                <a:cs typeface="Arial" panose="020B0604020202020204" pitchFamily="34" charset="0"/>
                <a:sym typeface="Arial" panose="020B0604020202020204" pitchFamily="34" charset="0"/>
              </a:defRPr>
            </a:lvl1pPr>
          </a:lstStyle>
          <a:p>
            <a:pPr marL="0" lvl="0" indent="0">
              <a:buFont typeface="Arial" panose="020B0604020202020204" pitchFamily="34" charset="0"/>
              <a:buNone/>
            </a:pPr>
            <a:r>
              <a:rPr lang="de-DE"/>
              <a:t> </a:t>
            </a:r>
          </a:p>
        </p:txBody>
      </p:sp>
      <p:sp>
        <p:nvSpPr>
          <p:cNvPr id="11" name="Textplatzhalter 10">
            <a:extLst>
              <a:ext uri="{FF2B5EF4-FFF2-40B4-BE49-F238E27FC236}">
                <a16:creationId xmlns:a16="http://schemas.microsoft.com/office/drawing/2014/main" id="{547BF8E7-9E47-4D98-A00A-8694C6DBD79E}"/>
              </a:ext>
            </a:extLst>
          </p:cNvPr>
          <p:cNvSpPr>
            <a:spLocks noGrp="1"/>
          </p:cNvSpPr>
          <p:nvPr>
            <p:ph type="body" sz="quarter" idx="14" hasCustomPrompt="1"/>
          </p:nvPr>
        </p:nvSpPr>
        <p:spPr>
          <a:xfrm>
            <a:off x="10543673" y="4933206"/>
            <a:ext cx="1646740" cy="123111"/>
          </a:xfrm>
        </p:spPr>
        <p:txBody>
          <a:bodyPr wrap="none" rIns="288000">
            <a:spAutoFit/>
          </a:bodyPr>
          <a:lstStyle>
            <a:lvl1pPr marL="0" indent="0" algn="r">
              <a:buFont typeface="Arial" panose="020B0604020202020204" pitchFamily="34" charset="0"/>
              <a:buNone/>
              <a:defRPr sz="800">
                <a:solidFill>
                  <a:schemeClr val="bg1">
                    <a:lumMod val="40000"/>
                    <a:lumOff val="60000"/>
                  </a:schemeClr>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Source: Photographer / Stock</a:t>
            </a:r>
          </a:p>
        </p:txBody>
      </p:sp>
      <p:sp>
        <p:nvSpPr>
          <p:cNvPr id="2" name="Titel 1"/>
          <p:cNvSpPr>
            <a:spLocks noGrp="1"/>
          </p:cNvSpPr>
          <p:nvPr>
            <p:ph type="title" hasCustomPrompt="1"/>
          </p:nvPr>
        </p:nvSpPr>
        <p:spPr>
          <a:xfrm>
            <a:off x="519086" y="5495402"/>
            <a:ext cx="10110425" cy="553998"/>
          </a:xfrm>
        </p:spPr>
        <p:txBody>
          <a:bodyPr wrap="square" anchor="t">
            <a:spAutoFit/>
          </a:bodyPr>
          <a:lstStyle>
            <a:lvl1pPr algn="l">
              <a:lnSpc>
                <a:spcPct val="100000"/>
              </a:lnSpc>
              <a:defRPr sz="36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r>
              <a:rPr lang="de-DE"/>
              <a:t>Add title by clicking</a:t>
            </a:r>
            <a:endParaRPr lang="en-US"/>
          </a:p>
        </p:txBody>
      </p:sp>
      <p:sp>
        <p:nvSpPr>
          <p:cNvPr id="5" name="Textplatzhalter 4"/>
          <p:cNvSpPr>
            <a:spLocks noGrp="1"/>
          </p:cNvSpPr>
          <p:nvPr>
            <p:ph type="body" sz="quarter" idx="11" hasCustomPrompt="1"/>
          </p:nvPr>
        </p:nvSpPr>
        <p:spPr>
          <a:xfrm>
            <a:off x="519085" y="2694654"/>
            <a:ext cx="2368930" cy="2554545"/>
          </a:xfrm>
        </p:spPr>
        <p:txBody>
          <a:bodyPr wrap="none" anchor="ctr">
            <a:spAutoFit/>
          </a:bodyPr>
          <a:lstStyle>
            <a:lvl1pPr marL="0" indent="0" algn="l">
              <a:buFont typeface="Arial" panose="020B0604020202020204" pitchFamily="34" charset="0"/>
              <a:buNone/>
              <a:defRPr sz="16598">
                <a:solidFill>
                  <a:schemeClr val="bg2"/>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00</a:t>
            </a:r>
            <a:endParaRPr lang="en-US"/>
          </a:p>
        </p:txBody>
      </p:sp>
      <p:sp>
        <p:nvSpPr>
          <p:cNvPr id="35" name="Textplatzhalter 4">
            <a:extLst>
              <a:ext uri="{FF2B5EF4-FFF2-40B4-BE49-F238E27FC236}">
                <a16:creationId xmlns:a16="http://schemas.microsoft.com/office/drawing/2014/main" id="{1564FC9B-E5A0-46A0-A82C-122687EFB5D2}"/>
              </a:ext>
            </a:extLst>
          </p:cNvPr>
          <p:cNvSpPr>
            <a:spLocks noGrp="1"/>
          </p:cNvSpPr>
          <p:nvPr>
            <p:ph type="body" sz="quarter" idx="19" hasCustomPrompt="1"/>
          </p:nvPr>
        </p:nvSpPr>
        <p:spPr>
          <a:xfrm>
            <a:off x="10758799" y="5602923"/>
            <a:ext cx="1094018" cy="823225"/>
          </a:xfrm>
          <a:blipFill>
            <a:blip r:embed="rId5"/>
            <a:stretch>
              <a:fillRect/>
            </a:stretch>
          </a:blipFill>
        </p:spPr>
        <p:txBody>
          <a:bodyPr/>
          <a:lstStyle>
            <a:lvl1pPr marL="0" indent="0">
              <a:buNone/>
              <a:defRPr>
                <a:latin typeface="Arial" panose="020B0604020202020204" pitchFamily="34" charset="0"/>
                <a:cs typeface="Arial" panose="020B0604020202020204" pitchFamily="34" charset="0"/>
                <a:sym typeface="Arial" panose="020B0604020202020204" pitchFamily="34" charset="0"/>
              </a:defRPr>
            </a:lvl1pPr>
            <a:lvl2pPr marL="179982" indent="0">
              <a:buNone/>
              <a:defRPr/>
            </a:lvl2pPr>
            <a:lvl3pPr marL="359964" indent="0">
              <a:buNone/>
              <a:defRPr/>
            </a:lvl3pPr>
            <a:lvl4pPr marL="539946" indent="0">
              <a:buNone/>
              <a:defRPr/>
            </a:lvl4pPr>
            <a:lvl5pPr marL="719928" indent="0">
              <a:buNone/>
              <a:defRPr/>
            </a:lvl5pPr>
          </a:lstStyle>
          <a:p>
            <a:pPr lvl="0"/>
            <a:r>
              <a:rPr lang="de-DE"/>
              <a:t> </a:t>
            </a:r>
          </a:p>
        </p:txBody>
      </p:sp>
    </p:spTree>
    <p:extLst>
      <p:ext uri="{BB962C8B-B14F-4D97-AF65-F5344CB8AC3E}">
        <p14:creationId xmlns:p14="http://schemas.microsoft.com/office/powerpoint/2010/main" val="114421385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Trennfolie 2">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6B97D1D5-74CF-4960-BB77-D7110DA9D92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4" name="Objekt 3" hidden="1">
                        <a:extLst>
                          <a:ext uri="{FF2B5EF4-FFF2-40B4-BE49-F238E27FC236}">
                            <a16:creationId xmlns:a16="http://schemas.microsoft.com/office/drawing/2014/main" id="{6B97D1D5-74CF-4960-BB77-D7110DA9D92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hasCustomPrompt="1"/>
          </p:nvPr>
        </p:nvSpPr>
        <p:spPr>
          <a:xfrm>
            <a:off x="519085" y="4580132"/>
            <a:ext cx="8998828" cy="498598"/>
          </a:xfrm>
        </p:spPr>
        <p:txBody>
          <a:bodyPr wrap="square" anchor="t">
            <a:spAutoFit/>
          </a:bodyPr>
          <a:lstStyle>
            <a:lvl1pPr algn="l">
              <a:defRPr sz="36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r>
              <a:rPr lang="de-DE"/>
              <a:t>Add title by clicking</a:t>
            </a:r>
            <a:endParaRPr lang="en-US"/>
          </a:p>
        </p:txBody>
      </p:sp>
      <p:sp>
        <p:nvSpPr>
          <p:cNvPr id="5" name="Textplatzhalter 4"/>
          <p:cNvSpPr>
            <a:spLocks noGrp="1"/>
          </p:cNvSpPr>
          <p:nvPr>
            <p:ph type="body" sz="quarter" idx="11" hasCustomPrompt="1"/>
          </p:nvPr>
        </p:nvSpPr>
        <p:spPr>
          <a:xfrm>
            <a:off x="519085" y="2151729"/>
            <a:ext cx="2368930" cy="2554545"/>
          </a:xfrm>
        </p:spPr>
        <p:txBody>
          <a:bodyPr wrap="none" anchor="ctr">
            <a:spAutoFit/>
          </a:bodyPr>
          <a:lstStyle>
            <a:lvl1pPr marL="0" indent="0" algn="l">
              <a:buFont typeface="Arial" panose="020B0604020202020204" pitchFamily="34" charset="0"/>
              <a:buNone/>
              <a:defRPr sz="16598">
                <a:solidFill>
                  <a:schemeClr val="bg2"/>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a:lvl2pPr>
            <a:lvl3pPr marL="359964" indent="0">
              <a:buFont typeface="Arial" panose="020B0604020202020204" pitchFamily="34" charset="0"/>
              <a:buNone/>
              <a:defRPr/>
            </a:lvl3pPr>
            <a:lvl4pPr marL="539946" indent="0">
              <a:buFont typeface="Arial" panose="020B0604020202020204" pitchFamily="34" charset="0"/>
              <a:buNone/>
              <a:defRPr/>
            </a:lvl4pPr>
            <a:lvl5pPr marL="719928" indent="0">
              <a:buFont typeface="Arial" panose="020B0604020202020204" pitchFamily="34" charset="0"/>
              <a:buNone/>
              <a:defRPr/>
            </a:lvl5pPr>
          </a:lstStyle>
          <a:p>
            <a:pPr lvl="0"/>
            <a:r>
              <a:rPr lang="de-DE"/>
              <a:t>00</a:t>
            </a:r>
            <a:endParaRPr lang="en-US"/>
          </a:p>
        </p:txBody>
      </p:sp>
      <p:pic>
        <p:nvPicPr>
          <p:cNvPr id="21" name="Grafik 20" descr="Ein Bild, das Essen enthält.&#10;&#10;Automatisch generierte Beschreibung">
            <a:extLst>
              <a:ext uri="{FF2B5EF4-FFF2-40B4-BE49-F238E27FC236}">
                <a16:creationId xmlns:a16="http://schemas.microsoft.com/office/drawing/2014/main" id="{7E6ECFA7-6A10-47CB-B03E-95A34CB96E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8799" y="5602922"/>
            <a:ext cx="1094018" cy="823226"/>
          </a:xfrm>
          <a:prstGeom prst="rect">
            <a:avLst/>
          </a:prstGeom>
        </p:spPr>
      </p:pic>
      <p:sp>
        <p:nvSpPr>
          <p:cNvPr id="49" name="Freihandform: Form 48">
            <a:extLst>
              <a:ext uri="{FF2B5EF4-FFF2-40B4-BE49-F238E27FC236}">
                <a16:creationId xmlns:a16="http://schemas.microsoft.com/office/drawing/2014/main" id="{50EAA481-ABAE-46DF-8A7A-474E87FA817D}"/>
              </a:ext>
            </a:extLst>
          </p:cNvPr>
          <p:cNvSpPr/>
          <p:nvPr/>
        </p:nvSpPr>
        <p:spPr>
          <a:xfrm>
            <a:off x="8141226" y="1"/>
            <a:ext cx="3712928" cy="3486149"/>
          </a:xfrm>
          <a:custGeom>
            <a:avLst/>
            <a:gdLst>
              <a:gd name="connsiteX0" fmla="*/ 0 w 6063998"/>
              <a:gd name="connsiteY0" fmla="*/ 0 h 5692879"/>
              <a:gd name="connsiteX1" fmla="*/ 280102 w 6063998"/>
              <a:gd name="connsiteY1" fmla="*/ 0 h 5692879"/>
              <a:gd name="connsiteX2" fmla="*/ 280102 w 6063998"/>
              <a:gd name="connsiteY2" fmla="*/ 105899 h 5692879"/>
              <a:gd name="connsiteX3" fmla="*/ 1742068 w 6063998"/>
              <a:gd name="connsiteY3" fmla="*/ 2518133 h 5692879"/>
              <a:gd name="connsiteX4" fmla="*/ 1741073 w 6063998"/>
              <a:gd name="connsiteY4" fmla="*/ 2519979 h 5692879"/>
              <a:gd name="connsiteX5" fmla="*/ 5540090 w 6063998"/>
              <a:gd name="connsiteY5" fmla="*/ 4781436 h 5692879"/>
              <a:gd name="connsiteX6" fmla="*/ 5767542 w 6063998"/>
              <a:gd name="connsiteY6" fmla="*/ 4964922 h 5692879"/>
              <a:gd name="connsiteX7" fmla="*/ 5767542 w 6063998"/>
              <a:gd name="connsiteY7" fmla="*/ 4795572 h 5692879"/>
              <a:gd name="connsiteX8" fmla="*/ 5397792 w 6063998"/>
              <a:gd name="connsiteY8" fmla="*/ 4171919 h 5692879"/>
              <a:gd name="connsiteX9" fmla="*/ 1838828 w 6063998"/>
              <a:gd name="connsiteY9" fmla="*/ 2029071 h 5692879"/>
              <a:gd name="connsiteX10" fmla="*/ 1839408 w 6063998"/>
              <a:gd name="connsiteY10" fmla="*/ 2028200 h 5692879"/>
              <a:gd name="connsiteX11" fmla="*/ 733160 w 6063998"/>
              <a:gd name="connsiteY11" fmla="*/ 76714 h 5692879"/>
              <a:gd name="connsiteX12" fmla="*/ 733160 w 6063998"/>
              <a:gd name="connsiteY12" fmla="*/ 0 h 5692879"/>
              <a:gd name="connsiteX13" fmla="*/ 1013240 w 6063998"/>
              <a:gd name="connsiteY13" fmla="*/ 0 h 5692879"/>
              <a:gd name="connsiteX14" fmla="*/ 1013240 w 6063998"/>
              <a:gd name="connsiteY14" fmla="*/ 76734 h 5692879"/>
              <a:gd name="connsiteX15" fmla="*/ 2101848 w 6063998"/>
              <a:gd name="connsiteY15" fmla="*/ 1854310 h 5692879"/>
              <a:gd name="connsiteX16" fmla="*/ 2099652 w 6063998"/>
              <a:gd name="connsiteY16" fmla="*/ 1858351 h 5692879"/>
              <a:gd name="connsiteX17" fmla="*/ 5540629 w 6063998"/>
              <a:gd name="connsiteY17" fmla="*/ 3906681 h 5692879"/>
              <a:gd name="connsiteX18" fmla="*/ 5661214 w 6063998"/>
              <a:gd name="connsiteY18" fmla="*/ 3990485 h 5692879"/>
              <a:gd name="connsiteX19" fmla="*/ 5767521 w 6063998"/>
              <a:gd name="connsiteY19" fmla="*/ 4089568 h 5692879"/>
              <a:gd name="connsiteX20" fmla="*/ 5767521 w 6063998"/>
              <a:gd name="connsiteY20" fmla="*/ 4089587 h 5692879"/>
              <a:gd name="connsiteX21" fmla="*/ 5767542 w 6063998"/>
              <a:gd name="connsiteY21" fmla="*/ 4089587 h 5692879"/>
              <a:gd name="connsiteX22" fmla="*/ 5767521 w 6063998"/>
              <a:gd name="connsiteY22" fmla="*/ 4089568 h 5692879"/>
              <a:gd name="connsiteX23" fmla="*/ 5767521 w 6063998"/>
              <a:gd name="connsiteY23" fmla="*/ 3944426 h 5692879"/>
              <a:gd name="connsiteX24" fmla="*/ 5397772 w 6063998"/>
              <a:gd name="connsiteY24" fmla="*/ 3296397 h 5692879"/>
              <a:gd name="connsiteX25" fmla="*/ 2258036 w 6063998"/>
              <a:gd name="connsiteY25" fmla="*/ 1412798 h 5692879"/>
              <a:gd name="connsiteX26" fmla="*/ 2190918 w 6063998"/>
              <a:gd name="connsiteY26" fmla="*/ 1372523 h 5692879"/>
              <a:gd name="connsiteX27" fmla="*/ 2149441 w 6063998"/>
              <a:gd name="connsiteY27" fmla="*/ 1347628 h 5692879"/>
              <a:gd name="connsiteX28" fmla="*/ 2150270 w 6063998"/>
              <a:gd name="connsiteY28" fmla="*/ 1346509 h 5692879"/>
              <a:gd name="connsiteX29" fmla="*/ 1466402 w 6063998"/>
              <a:gd name="connsiteY29" fmla="*/ 61872 h 5692879"/>
              <a:gd name="connsiteX30" fmla="*/ 1466402 w 6063998"/>
              <a:gd name="connsiteY30" fmla="*/ 0 h 5692879"/>
              <a:gd name="connsiteX31" fmla="*/ 1746525 w 6063998"/>
              <a:gd name="connsiteY31" fmla="*/ 0 h 5692879"/>
              <a:gd name="connsiteX32" fmla="*/ 1746525 w 6063998"/>
              <a:gd name="connsiteY32" fmla="*/ 61872 h 5692879"/>
              <a:gd name="connsiteX33" fmla="*/ 2369742 w 6063998"/>
              <a:gd name="connsiteY33" fmla="*/ 1153175 h 5692879"/>
              <a:gd name="connsiteX34" fmla="*/ 2383711 w 6063998"/>
              <a:gd name="connsiteY34" fmla="*/ 1161550 h 5692879"/>
              <a:gd name="connsiteX35" fmla="*/ 2456178 w 6063998"/>
              <a:gd name="connsiteY35" fmla="*/ 1200602 h 5692879"/>
              <a:gd name="connsiteX36" fmla="*/ 3017707 w 6063998"/>
              <a:gd name="connsiteY36" fmla="*/ 1333097 h 5692879"/>
              <a:gd name="connsiteX37" fmla="*/ 3046230 w 6063998"/>
              <a:gd name="connsiteY37" fmla="*/ 1333097 h 5692879"/>
              <a:gd name="connsiteX38" fmla="*/ 3054687 w 6063998"/>
              <a:gd name="connsiteY38" fmla="*/ 1332661 h 5692879"/>
              <a:gd name="connsiteX39" fmla="*/ 4317432 w 6063998"/>
              <a:gd name="connsiteY39" fmla="*/ 61872 h 5692879"/>
              <a:gd name="connsiteX40" fmla="*/ 4317432 w 6063998"/>
              <a:gd name="connsiteY40" fmla="*/ 0 h 5692879"/>
              <a:gd name="connsiteX41" fmla="*/ 4597534 w 6063998"/>
              <a:gd name="connsiteY41" fmla="*/ 0 h 5692879"/>
              <a:gd name="connsiteX42" fmla="*/ 4597534 w 6063998"/>
              <a:gd name="connsiteY42" fmla="*/ 61851 h 5692879"/>
              <a:gd name="connsiteX43" fmla="*/ 3132190 w 6063998"/>
              <a:gd name="connsiteY43" fmla="*/ 1610587 h 5692879"/>
              <a:gd name="connsiteX44" fmla="*/ 3714820 w 6063998"/>
              <a:gd name="connsiteY44" fmla="*/ 1960129 h 5692879"/>
              <a:gd name="connsiteX45" fmla="*/ 5050675 w 6063998"/>
              <a:gd name="connsiteY45" fmla="*/ 76714 h 5692879"/>
              <a:gd name="connsiteX46" fmla="*/ 5050675 w 6063998"/>
              <a:gd name="connsiteY46" fmla="*/ 0 h 5692879"/>
              <a:gd name="connsiteX47" fmla="*/ 5330798 w 6063998"/>
              <a:gd name="connsiteY47" fmla="*/ 0 h 5692879"/>
              <a:gd name="connsiteX48" fmla="*/ 5330798 w 6063998"/>
              <a:gd name="connsiteY48" fmla="*/ 76714 h 5692879"/>
              <a:gd name="connsiteX49" fmla="*/ 4013847 w 6063998"/>
              <a:gd name="connsiteY49" fmla="*/ 2139511 h 5692879"/>
              <a:gd name="connsiteX50" fmla="*/ 4486762 w 6063998"/>
              <a:gd name="connsiteY50" fmla="*/ 2423218 h 5692879"/>
              <a:gd name="connsiteX51" fmla="*/ 5783897 w 6063998"/>
              <a:gd name="connsiteY51" fmla="*/ 105899 h 5692879"/>
              <a:gd name="connsiteX52" fmla="*/ 5783897 w 6063998"/>
              <a:gd name="connsiteY52" fmla="*/ 0 h 5692879"/>
              <a:gd name="connsiteX53" fmla="*/ 6063998 w 6063998"/>
              <a:gd name="connsiteY53" fmla="*/ 0 h 5692879"/>
              <a:gd name="connsiteX54" fmla="*/ 6063998 w 6063998"/>
              <a:gd name="connsiteY54" fmla="*/ 105899 h 5692879"/>
              <a:gd name="connsiteX55" fmla="*/ 4754656 w 6063998"/>
              <a:gd name="connsiteY55" fmla="*/ 2583946 h 5692879"/>
              <a:gd name="connsiteX56" fmla="*/ 5541086 w 6063998"/>
              <a:gd name="connsiteY56" fmla="*/ 3055742 h 5692879"/>
              <a:gd name="connsiteX57" fmla="*/ 6047644 w 6063998"/>
              <a:gd name="connsiteY57" fmla="*/ 3944406 h 5692879"/>
              <a:gd name="connsiteX58" fmla="*/ 6047664 w 6063998"/>
              <a:gd name="connsiteY58" fmla="*/ 3944406 h 5692879"/>
              <a:gd name="connsiteX59" fmla="*/ 6047664 w 6063998"/>
              <a:gd name="connsiteY59" fmla="*/ 5580801 h 5692879"/>
              <a:gd name="connsiteX60" fmla="*/ 6047623 w 6063998"/>
              <a:gd name="connsiteY60" fmla="*/ 5692879 h 5692879"/>
              <a:gd name="connsiteX61" fmla="*/ 5648250 w 6063998"/>
              <a:gd name="connsiteY61" fmla="*/ 5200603 h 5692879"/>
              <a:gd name="connsiteX62" fmla="*/ 1532525 w 6063998"/>
              <a:gd name="connsiteY62" fmla="*/ 2721789 h 5692879"/>
              <a:gd name="connsiteX63" fmla="*/ 1532981 w 6063998"/>
              <a:gd name="connsiteY63" fmla="*/ 2721209 h 5692879"/>
              <a:gd name="connsiteX64" fmla="*/ 0 w 6063998"/>
              <a:gd name="connsiteY64" fmla="*/ 105899 h 5692879"/>
              <a:gd name="connsiteX65" fmla="*/ 0 w 6063998"/>
              <a:gd name="connsiteY65" fmla="*/ 0 h 5692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3998" h="5692879">
                <a:moveTo>
                  <a:pt x="0" y="0"/>
                </a:moveTo>
                <a:lnTo>
                  <a:pt x="280102" y="0"/>
                </a:lnTo>
                <a:lnTo>
                  <a:pt x="280102" y="105899"/>
                </a:lnTo>
                <a:cubicBezTo>
                  <a:pt x="280102" y="1152492"/>
                  <a:pt x="873967" y="2062484"/>
                  <a:pt x="1742068" y="2518133"/>
                </a:cubicBezTo>
                <a:lnTo>
                  <a:pt x="1741073" y="2519979"/>
                </a:lnTo>
                <a:lnTo>
                  <a:pt x="5540090" y="4781436"/>
                </a:lnTo>
                <a:cubicBezTo>
                  <a:pt x="5625346" y="4831785"/>
                  <a:pt x="5701419" y="4894053"/>
                  <a:pt x="5767542" y="4964922"/>
                </a:cubicBezTo>
                <a:lnTo>
                  <a:pt x="5767542" y="4795572"/>
                </a:lnTo>
                <a:cubicBezTo>
                  <a:pt x="5767542" y="4530642"/>
                  <a:pt x="5625864" y="4306716"/>
                  <a:pt x="5397792" y="4171919"/>
                </a:cubicBezTo>
                <a:lnTo>
                  <a:pt x="1838828" y="2029071"/>
                </a:lnTo>
                <a:lnTo>
                  <a:pt x="1839408" y="2028200"/>
                </a:lnTo>
                <a:cubicBezTo>
                  <a:pt x="1177325" y="1629491"/>
                  <a:pt x="733160" y="904291"/>
                  <a:pt x="733160" y="76714"/>
                </a:cubicBezTo>
                <a:lnTo>
                  <a:pt x="733160" y="0"/>
                </a:lnTo>
                <a:lnTo>
                  <a:pt x="1013240" y="0"/>
                </a:lnTo>
                <a:lnTo>
                  <a:pt x="1013240" y="76734"/>
                </a:lnTo>
                <a:cubicBezTo>
                  <a:pt x="1013240" y="850832"/>
                  <a:pt x="1456287" y="1523009"/>
                  <a:pt x="2101848" y="1854310"/>
                </a:cubicBezTo>
                <a:lnTo>
                  <a:pt x="2099652" y="1858351"/>
                </a:lnTo>
                <a:lnTo>
                  <a:pt x="5540629" y="3906681"/>
                </a:lnTo>
                <a:cubicBezTo>
                  <a:pt x="5583132" y="3931793"/>
                  <a:pt x="5623361" y="3959864"/>
                  <a:pt x="5661214" y="3990485"/>
                </a:cubicBezTo>
                <a:lnTo>
                  <a:pt x="5767521" y="4089568"/>
                </a:lnTo>
                <a:lnTo>
                  <a:pt x="5767521" y="4089587"/>
                </a:lnTo>
                <a:lnTo>
                  <a:pt x="5767542" y="4089587"/>
                </a:lnTo>
                <a:lnTo>
                  <a:pt x="5767521" y="4089568"/>
                </a:lnTo>
                <a:lnTo>
                  <a:pt x="5767521" y="3944426"/>
                </a:lnTo>
                <a:cubicBezTo>
                  <a:pt x="5767521" y="3679497"/>
                  <a:pt x="5625844" y="3431194"/>
                  <a:pt x="5397772" y="3296397"/>
                </a:cubicBezTo>
                <a:lnTo>
                  <a:pt x="2258036" y="1412798"/>
                </a:lnTo>
                <a:cubicBezTo>
                  <a:pt x="2235276" y="1399946"/>
                  <a:pt x="2212952" y="1386472"/>
                  <a:pt x="2190918" y="1372523"/>
                </a:cubicBezTo>
                <a:lnTo>
                  <a:pt x="2149441" y="1347628"/>
                </a:lnTo>
                <a:lnTo>
                  <a:pt x="2150270" y="1346509"/>
                </a:lnTo>
                <a:cubicBezTo>
                  <a:pt x="1738129" y="1067422"/>
                  <a:pt x="1466402" y="596040"/>
                  <a:pt x="1466402" y="61872"/>
                </a:cubicBezTo>
                <a:lnTo>
                  <a:pt x="1466402" y="0"/>
                </a:lnTo>
                <a:lnTo>
                  <a:pt x="1746525" y="0"/>
                </a:lnTo>
                <a:lnTo>
                  <a:pt x="1746525" y="61872"/>
                </a:lnTo>
                <a:cubicBezTo>
                  <a:pt x="1746525" y="525958"/>
                  <a:pt x="1997296" y="931382"/>
                  <a:pt x="2369742" y="1153175"/>
                </a:cubicBezTo>
                <a:lnTo>
                  <a:pt x="2383711" y="1161550"/>
                </a:lnTo>
                <a:cubicBezTo>
                  <a:pt x="2407425" y="1175251"/>
                  <a:pt x="2431512" y="1188393"/>
                  <a:pt x="2456178" y="1200602"/>
                </a:cubicBezTo>
                <a:cubicBezTo>
                  <a:pt x="2625776" y="1284614"/>
                  <a:pt x="2815959" y="1333097"/>
                  <a:pt x="3017707" y="1333097"/>
                </a:cubicBezTo>
                <a:lnTo>
                  <a:pt x="3046230" y="1333097"/>
                </a:lnTo>
                <a:cubicBezTo>
                  <a:pt x="3049068" y="1333097"/>
                  <a:pt x="3051826" y="1332684"/>
                  <a:pt x="3054687" y="1332661"/>
                </a:cubicBezTo>
                <a:cubicBezTo>
                  <a:pt x="3751716" y="1328040"/>
                  <a:pt x="4317432" y="759960"/>
                  <a:pt x="4317432" y="61872"/>
                </a:cubicBezTo>
                <a:lnTo>
                  <a:pt x="4317432" y="0"/>
                </a:lnTo>
                <a:lnTo>
                  <a:pt x="4597534" y="0"/>
                </a:lnTo>
                <a:lnTo>
                  <a:pt x="4597534" y="61851"/>
                </a:lnTo>
                <a:cubicBezTo>
                  <a:pt x="4597534" y="888413"/>
                  <a:pt x="3947722" y="1565793"/>
                  <a:pt x="3132190" y="1610587"/>
                </a:cubicBezTo>
                <a:lnTo>
                  <a:pt x="3714820" y="1960129"/>
                </a:lnTo>
                <a:cubicBezTo>
                  <a:pt x="4491820" y="1686556"/>
                  <a:pt x="5050675" y="946100"/>
                  <a:pt x="5050675" y="76714"/>
                </a:cubicBezTo>
                <a:lnTo>
                  <a:pt x="5050675" y="0"/>
                </a:lnTo>
                <a:lnTo>
                  <a:pt x="5330798" y="0"/>
                </a:lnTo>
                <a:lnTo>
                  <a:pt x="5330798" y="76714"/>
                </a:lnTo>
                <a:cubicBezTo>
                  <a:pt x="5330798" y="989173"/>
                  <a:pt x="4790577" y="1776538"/>
                  <a:pt x="4013847" y="2139511"/>
                </a:cubicBezTo>
                <a:lnTo>
                  <a:pt x="4486762" y="2423218"/>
                </a:lnTo>
                <a:cubicBezTo>
                  <a:pt x="5264114" y="1943276"/>
                  <a:pt x="5783897" y="1084626"/>
                  <a:pt x="5783897" y="105899"/>
                </a:cubicBezTo>
                <a:lnTo>
                  <a:pt x="5783897" y="0"/>
                </a:lnTo>
                <a:lnTo>
                  <a:pt x="6063998" y="0"/>
                </a:lnTo>
                <a:lnTo>
                  <a:pt x="6063998" y="105899"/>
                </a:lnTo>
                <a:cubicBezTo>
                  <a:pt x="6063998" y="1133836"/>
                  <a:pt x="5544588" y="2042420"/>
                  <a:pt x="4754656" y="2583946"/>
                </a:cubicBezTo>
                <a:lnTo>
                  <a:pt x="5541086" y="3055742"/>
                </a:lnTo>
                <a:cubicBezTo>
                  <a:pt x="5853234" y="3240246"/>
                  <a:pt x="6047644" y="3580936"/>
                  <a:pt x="6047644" y="3944406"/>
                </a:cubicBezTo>
                <a:lnTo>
                  <a:pt x="6047664" y="3944406"/>
                </a:lnTo>
                <a:lnTo>
                  <a:pt x="6047664" y="5580801"/>
                </a:lnTo>
                <a:cubicBezTo>
                  <a:pt x="6047664" y="5622402"/>
                  <a:pt x="6047644" y="5659072"/>
                  <a:pt x="6047623" y="5692879"/>
                </a:cubicBezTo>
                <a:cubicBezTo>
                  <a:pt x="5962762" y="5459623"/>
                  <a:pt x="5804128" y="5292741"/>
                  <a:pt x="5648250" y="5200603"/>
                </a:cubicBezTo>
                <a:lnTo>
                  <a:pt x="1532525" y="2721789"/>
                </a:lnTo>
                <a:cubicBezTo>
                  <a:pt x="1532671" y="2721582"/>
                  <a:pt x="1532836" y="2721415"/>
                  <a:pt x="1532981" y="2721209"/>
                </a:cubicBezTo>
                <a:cubicBezTo>
                  <a:pt x="619404" y="2205635"/>
                  <a:pt x="0" y="1227590"/>
                  <a:pt x="0" y="105899"/>
                </a:cubicBezTo>
                <a:lnTo>
                  <a:pt x="0" y="0"/>
                </a:lnTo>
                <a:close/>
              </a:path>
            </a:pathLst>
          </a:cu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600">
              <a:latin typeface="Arial" panose="020B0604020202020204" pitchFamily="34" charset="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5520447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Inhaltsfolie mit Titel und Text">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p:custDataLst>
              <p:tags r:id="rId1"/>
            </p:custDataLst>
          </p:nvPr>
        </p:nvGraphicFramePr>
        <p:xfrm>
          <a:off x="1588" y="1589"/>
          <a:ext cx="1587" cy="1587"/>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6" name="Objekt 5" hidden="1"/>
                      <p:cNvPicPr/>
                      <p:nvPr/>
                    </p:nvPicPr>
                    <p:blipFill>
                      <a:blip r:embed="rId4"/>
                      <a:stretch>
                        <a:fillRect/>
                      </a:stretch>
                    </p:blipFill>
                    <p:spPr>
                      <a:xfrm>
                        <a:off x="1588" y="1589"/>
                        <a:ext cx="1587" cy="1587"/>
                      </a:xfrm>
                      <a:prstGeom prst="rect">
                        <a:avLst/>
                      </a:prstGeom>
                    </p:spPr>
                  </p:pic>
                </p:oleObj>
              </mc:Fallback>
            </mc:AlternateContent>
          </a:graphicData>
        </a:graphic>
      </p:graphicFrame>
      <p:sp>
        <p:nvSpPr>
          <p:cNvPr id="3" name="Datumsplatzhalter 2"/>
          <p:cNvSpPr>
            <a:spLocks noGrp="1"/>
          </p:cNvSpPr>
          <p:nvPr>
            <p:ph type="dt" sz="half" idx="10"/>
          </p:nvPr>
        </p:nvSpPr>
        <p:spPr/>
        <p:txBody>
          <a:bodyPr/>
          <a:lstStyle>
            <a:lvl1pPr>
              <a:defRPr>
                <a:latin typeface="Arial" panose="020B0604020202020204" pitchFamily="34" charset="0"/>
              </a:defRPr>
            </a:lvl1pPr>
          </a:lstStyle>
          <a:p>
            <a:fld id="{561EFD14-FF14-4D46-823E-9162ADDE92E5}" type="datetime2">
              <a:rPr lang="en-GB" smtClean="0"/>
              <a:t>Tuesday, 17 March 2026</a:t>
            </a:fld>
            <a:endParaRPr lang="en-US"/>
          </a:p>
        </p:txBody>
      </p:sp>
      <p:sp>
        <p:nvSpPr>
          <p:cNvPr id="4" name="Fußzeilenplatzhalter 3"/>
          <p:cNvSpPr>
            <a:spLocks noGrp="1"/>
          </p:cNvSpPr>
          <p:nvPr>
            <p:ph type="ftr" sz="quarter" idx="11"/>
          </p:nvPr>
        </p:nvSpPr>
        <p:spPr/>
        <p:txBody>
          <a:bodyPr anchor="b"/>
          <a:lstStyle>
            <a:lvl1pPr>
              <a:defRPr>
                <a:latin typeface="Arial" panose="020B0604020202020204" pitchFamily="34" charset="0"/>
              </a:defRPr>
            </a:lvl1pPr>
          </a:lstStyle>
          <a:p>
            <a:r>
              <a:rPr lang="en-US"/>
              <a:t>EuroTeQ Engineering University </a:t>
            </a:r>
          </a:p>
        </p:txBody>
      </p:sp>
      <p:sp>
        <p:nvSpPr>
          <p:cNvPr id="5" name="Foliennummernplatzhalter 4"/>
          <p:cNvSpPr>
            <a:spLocks noGrp="1"/>
          </p:cNvSpPr>
          <p:nvPr>
            <p:ph type="sldNum" sz="quarter" idx="12"/>
          </p:nvPr>
        </p:nvSpPr>
        <p:spPr/>
        <p:txBody>
          <a:bodyPr/>
          <a:lstStyle>
            <a:lvl1pPr>
              <a:defRPr sz="1400">
                <a:latin typeface="Arial" panose="020B0604020202020204" pitchFamily="34" charset="0"/>
              </a:defRPr>
            </a:lvl1pPr>
          </a:lstStyle>
          <a:p>
            <a:fld id="{5EB1DA36-398A-44AC-AE54-7298A745E658}" type="slidenum">
              <a:rPr lang="en-US" smtClean="0"/>
              <a:pPr/>
              <a:t>‹#›</a:t>
            </a:fld>
            <a:endParaRPr lang="en-US"/>
          </a:p>
        </p:txBody>
      </p:sp>
      <p:sp>
        <p:nvSpPr>
          <p:cNvPr id="7" name="Inhaltsplatzhalter 6"/>
          <p:cNvSpPr>
            <a:spLocks noGrp="1"/>
          </p:cNvSpPr>
          <p:nvPr>
            <p:ph sz="quarter" idx="13" hasCustomPrompt="1"/>
          </p:nvPr>
        </p:nvSpPr>
        <p:spPr>
          <a:xfrm>
            <a:off x="334757" y="1525659"/>
            <a:ext cx="11518500" cy="4842741"/>
          </a:xfrm>
        </p:spPr>
        <p:txBody>
          <a:bodyPr>
            <a:noAutofit/>
          </a:bodyPr>
          <a:lstStyle>
            <a:lvl1pPr>
              <a:defRPr>
                <a:latin typeface="Arial" panose="020B0604020202020204" pitchFamily="34" charset="0"/>
                <a:cs typeface="Arial" panose="020B0604020202020204" pitchFamily="34" charset="0"/>
                <a:sym typeface="Arial" panose="020B0604020202020204" pitchFamily="34" charset="0"/>
              </a:defRPr>
            </a:lvl1pPr>
            <a:lvl2pPr>
              <a:defRPr>
                <a:latin typeface="Arial" panose="020B0604020202020204" pitchFamily="34" charset="0"/>
                <a:cs typeface="Arial" panose="020B0604020202020204" pitchFamily="34" charset="0"/>
                <a:sym typeface="Arial" panose="020B0604020202020204" pitchFamily="34" charset="0"/>
              </a:defRPr>
            </a:lvl2pPr>
            <a:lvl3pPr>
              <a:defRPr>
                <a:latin typeface="Arial" panose="020B0604020202020204" pitchFamily="34" charset="0"/>
                <a:cs typeface="Arial" panose="020B0604020202020204" pitchFamily="34" charset="0"/>
                <a:sym typeface="Arial" panose="020B0604020202020204" pitchFamily="34" charset="0"/>
              </a:defRPr>
            </a:lvl3pPr>
            <a:lvl4pPr>
              <a:defRPr>
                <a:latin typeface="Arial" panose="020B0604020202020204" pitchFamily="34" charset="0"/>
                <a:cs typeface="Arial" panose="020B0604020202020204" pitchFamily="34" charset="0"/>
                <a:sym typeface="Arial" panose="020B0604020202020204" pitchFamily="34" charset="0"/>
              </a:defRPr>
            </a:lvl4pPr>
            <a:lvl5pPr>
              <a:defRPr>
                <a:latin typeface="Arial" panose="020B0604020202020204" pitchFamily="34" charset="0"/>
                <a:cs typeface="Arial" panose="020B0604020202020204" pitchFamily="34" charset="0"/>
                <a:sym typeface="Arial" panose="020B0604020202020204" pitchFamily="34" charset="0"/>
              </a:defRPr>
            </a:lvl5pPr>
          </a:lstStyle>
          <a:p>
            <a:pPr lvl="0"/>
            <a:r>
              <a:rPr lang="de-DE"/>
              <a:t>first level</a:t>
            </a:r>
          </a:p>
          <a:p>
            <a:pPr lvl="1"/>
            <a:r>
              <a:rPr lang="de-DE"/>
              <a:t>second level</a:t>
            </a:r>
          </a:p>
          <a:p>
            <a:pPr lvl="2"/>
            <a:r>
              <a:rPr lang="de-DE"/>
              <a:t>third level</a:t>
            </a:r>
          </a:p>
          <a:p>
            <a:pPr lvl="3"/>
            <a:r>
              <a:rPr lang="de-DE"/>
              <a:t>fourth level</a:t>
            </a:r>
          </a:p>
          <a:p>
            <a:pPr lvl="4"/>
            <a:r>
              <a:rPr lang="de-DE"/>
              <a:t>fifth level</a:t>
            </a:r>
            <a:endParaRPr lang="en-US"/>
          </a:p>
        </p:txBody>
      </p:sp>
      <p:sp>
        <p:nvSpPr>
          <p:cNvPr id="41" name="Textplatzhalter 40"/>
          <p:cNvSpPr>
            <a:spLocks noGrp="1"/>
          </p:cNvSpPr>
          <p:nvPr>
            <p:ph type="body" sz="quarter" idx="14" hasCustomPrompt="1"/>
          </p:nvPr>
        </p:nvSpPr>
        <p:spPr>
          <a:xfrm>
            <a:off x="334920" y="6616700"/>
            <a:ext cx="4223788" cy="122238"/>
          </a:xfrm>
        </p:spPr>
        <p:txBody>
          <a:bodyPr anchor="b">
            <a:noAutofit/>
          </a:bodyPr>
          <a:lstStyle>
            <a:lvl1pPr marL="0" indent="0">
              <a:lnSpc>
                <a:spcPct val="100000"/>
              </a:lnSpc>
              <a:spcBef>
                <a:spcPts val="0"/>
              </a:spcBef>
              <a:buFont typeface="Arial" panose="020B0604020202020204" pitchFamily="34" charset="0"/>
              <a:buNone/>
              <a:defRPr sz="800">
                <a:solidFill>
                  <a:schemeClr val="tx2"/>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sz="800">
                <a:solidFill>
                  <a:schemeClr val="tx2"/>
                </a:solidFill>
              </a:defRPr>
            </a:lvl2pPr>
            <a:lvl3pPr marL="359964" indent="0">
              <a:buFont typeface="Arial" panose="020B0604020202020204" pitchFamily="34" charset="0"/>
              <a:buNone/>
              <a:defRPr sz="800">
                <a:solidFill>
                  <a:schemeClr val="tx2"/>
                </a:solidFill>
              </a:defRPr>
            </a:lvl3pPr>
            <a:lvl4pPr marL="539946" indent="0">
              <a:buFont typeface="Arial" panose="020B0604020202020204" pitchFamily="34" charset="0"/>
              <a:buNone/>
              <a:defRPr sz="800">
                <a:solidFill>
                  <a:schemeClr val="tx2"/>
                </a:solidFill>
              </a:defRPr>
            </a:lvl4pPr>
            <a:lvl5pPr marL="719928" indent="0">
              <a:buFont typeface="Arial" panose="020B0604020202020204" pitchFamily="34" charset="0"/>
              <a:buNone/>
              <a:defRPr sz="800">
                <a:solidFill>
                  <a:schemeClr val="tx2"/>
                </a:solidFill>
              </a:defRPr>
            </a:lvl5pPr>
          </a:lstStyle>
          <a:p>
            <a:pPr lvl="0"/>
            <a:r>
              <a:rPr lang="de-DE"/>
              <a:t>Footnote</a:t>
            </a:r>
            <a:endParaRPr lang="en-US"/>
          </a:p>
        </p:txBody>
      </p:sp>
      <p:sp>
        <p:nvSpPr>
          <p:cNvPr id="43" name="Textplatzhalter 42"/>
          <p:cNvSpPr>
            <a:spLocks noGrp="1"/>
          </p:cNvSpPr>
          <p:nvPr>
            <p:ph type="body" sz="quarter" idx="15" hasCustomPrompt="1"/>
          </p:nvPr>
        </p:nvSpPr>
        <p:spPr>
          <a:xfrm>
            <a:off x="338356" y="1"/>
            <a:ext cx="9718735" cy="226591"/>
          </a:xfrm>
        </p:spPr>
        <p:txBody>
          <a:bodyPr tIns="72000">
            <a:spAutoFit/>
          </a:bodyPr>
          <a:lstStyle>
            <a:lvl1pPr marL="0" indent="0">
              <a:buFont typeface="Arial" panose="020B0604020202020204" pitchFamily="34" charset="0"/>
              <a:buNone/>
              <a:defRPr sz="1000" baseline="0">
                <a:solidFill>
                  <a:srgbClr val="747D87"/>
                </a:solidFill>
                <a:latin typeface="Arial" panose="020B0604020202020204" pitchFamily="34" charset="0"/>
                <a:cs typeface="Arial" panose="020B0604020202020204" pitchFamily="34" charset="0"/>
                <a:sym typeface="Arial" panose="020B0604020202020204" pitchFamily="34" charset="0"/>
              </a:defRPr>
            </a:lvl1pPr>
          </a:lstStyle>
          <a:p>
            <a:pPr lvl="0"/>
            <a:r>
              <a:rPr lang="de-DE"/>
              <a:t>Add agenda item by clicking</a:t>
            </a:r>
            <a:endParaRPr lang="en-US"/>
          </a:p>
        </p:txBody>
      </p:sp>
      <p:sp>
        <p:nvSpPr>
          <p:cNvPr id="44" name="Titel 43">
            <a:extLst>
              <a:ext uri="{FF2B5EF4-FFF2-40B4-BE49-F238E27FC236}">
                <a16:creationId xmlns:a16="http://schemas.microsoft.com/office/drawing/2014/main" id="{FD0CE9D9-B033-4C3A-AA7F-113469ADD698}"/>
              </a:ext>
            </a:extLst>
          </p:cNvPr>
          <p:cNvSpPr>
            <a:spLocks noGrp="1"/>
          </p:cNvSpPr>
          <p:nvPr>
            <p:ph type="title" hasCustomPrompt="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de-DE"/>
              <a:t>Add title by clicking</a:t>
            </a:r>
          </a:p>
        </p:txBody>
      </p:sp>
    </p:spTree>
    <p:extLst>
      <p:ext uri="{BB962C8B-B14F-4D97-AF65-F5344CB8AC3E}">
        <p14:creationId xmlns:p14="http://schemas.microsoft.com/office/powerpoint/2010/main" val="161713230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Inhaltsfolie mit Titel">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p:custDataLst>
              <p:tags r:id="rId1"/>
            </p:custDataLst>
          </p:nvPr>
        </p:nvGraphicFramePr>
        <p:xfrm>
          <a:off x="1588" y="1589"/>
          <a:ext cx="1587" cy="1587"/>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6" name="Objekt 5" hidden="1"/>
                      <p:cNvPicPr/>
                      <p:nvPr/>
                    </p:nvPicPr>
                    <p:blipFill>
                      <a:blip r:embed="rId4"/>
                      <a:stretch>
                        <a:fillRect/>
                      </a:stretch>
                    </p:blipFill>
                    <p:spPr>
                      <a:xfrm>
                        <a:off x="1588" y="1589"/>
                        <a:ext cx="1587" cy="1587"/>
                      </a:xfrm>
                      <a:prstGeom prst="rect">
                        <a:avLst/>
                      </a:prstGeom>
                    </p:spPr>
                  </p:pic>
                </p:oleObj>
              </mc:Fallback>
            </mc:AlternateContent>
          </a:graphicData>
        </a:graphic>
      </p:graphicFrame>
      <p:sp>
        <p:nvSpPr>
          <p:cNvPr id="3" name="Datumsplatzhalter 2"/>
          <p:cNvSpPr>
            <a:spLocks noGrp="1"/>
          </p:cNvSpPr>
          <p:nvPr>
            <p:ph type="dt" sz="half" idx="10"/>
          </p:nvPr>
        </p:nvSpPr>
        <p:spPr/>
        <p:txBody>
          <a:bodyPr/>
          <a:lstStyle>
            <a:lvl1pPr>
              <a:defRPr>
                <a:latin typeface="Arial" panose="020B0604020202020204" pitchFamily="34" charset="0"/>
              </a:defRPr>
            </a:lvl1pPr>
          </a:lstStyle>
          <a:p>
            <a:fld id="{80C373A6-E911-475C-B9F0-DE68113857A9}" type="datetime2">
              <a:rPr lang="en-GB" smtClean="0"/>
              <a:t>Tuesday, 17 March 2026</a:t>
            </a:fld>
            <a:endParaRPr lang="en-US"/>
          </a:p>
        </p:txBody>
      </p:sp>
      <p:sp>
        <p:nvSpPr>
          <p:cNvPr id="4" name="Fußzeilenplatzhalter 3"/>
          <p:cNvSpPr>
            <a:spLocks noGrp="1"/>
          </p:cNvSpPr>
          <p:nvPr>
            <p:ph type="ftr" sz="quarter" idx="11"/>
          </p:nvPr>
        </p:nvSpPr>
        <p:spPr/>
        <p:txBody>
          <a:bodyPr anchor="b"/>
          <a:lstStyle>
            <a:lvl1pPr>
              <a:defRPr>
                <a:latin typeface="Arial" panose="020B0604020202020204" pitchFamily="34" charset="0"/>
              </a:defRPr>
            </a:lvl1pPr>
          </a:lstStyle>
          <a:p>
            <a:r>
              <a:rPr lang="en-US"/>
              <a:t>EuroTeQ Engineering University </a:t>
            </a:r>
          </a:p>
        </p:txBody>
      </p:sp>
      <p:sp>
        <p:nvSpPr>
          <p:cNvPr id="5" name="Foliennummernplatzhalter 4"/>
          <p:cNvSpPr>
            <a:spLocks noGrp="1"/>
          </p:cNvSpPr>
          <p:nvPr>
            <p:ph type="sldNum" sz="quarter" idx="12"/>
          </p:nvPr>
        </p:nvSpPr>
        <p:spPr/>
        <p:txBody>
          <a:bodyPr/>
          <a:lstStyle>
            <a:lvl1pPr>
              <a:defRPr sz="1400">
                <a:latin typeface="Arial" panose="020B0604020202020204" pitchFamily="34" charset="0"/>
              </a:defRPr>
            </a:lvl1pPr>
          </a:lstStyle>
          <a:p>
            <a:fld id="{5EB1DA36-398A-44AC-AE54-7298A745E658}" type="slidenum">
              <a:rPr lang="en-US" smtClean="0"/>
              <a:pPr/>
              <a:t>‹#›</a:t>
            </a:fld>
            <a:endParaRPr lang="en-US"/>
          </a:p>
        </p:txBody>
      </p:sp>
      <p:sp>
        <p:nvSpPr>
          <p:cNvPr id="41" name="Textplatzhalter 40"/>
          <p:cNvSpPr>
            <a:spLocks noGrp="1"/>
          </p:cNvSpPr>
          <p:nvPr>
            <p:ph type="body" sz="quarter" idx="14" hasCustomPrompt="1"/>
          </p:nvPr>
        </p:nvSpPr>
        <p:spPr>
          <a:xfrm>
            <a:off x="334920" y="6616700"/>
            <a:ext cx="4223788" cy="122238"/>
          </a:xfrm>
        </p:spPr>
        <p:txBody>
          <a:bodyPr anchor="b">
            <a:noAutofit/>
          </a:bodyPr>
          <a:lstStyle>
            <a:lvl1pPr marL="0" indent="0">
              <a:lnSpc>
                <a:spcPct val="100000"/>
              </a:lnSpc>
              <a:spcBef>
                <a:spcPts val="0"/>
              </a:spcBef>
              <a:buFont typeface="Arial" panose="020B0604020202020204" pitchFamily="34" charset="0"/>
              <a:buNone/>
              <a:defRPr sz="800">
                <a:solidFill>
                  <a:schemeClr val="tx2"/>
                </a:solidFill>
                <a:latin typeface="Arial" panose="020B0604020202020204" pitchFamily="34" charset="0"/>
                <a:cs typeface="Arial" panose="020B0604020202020204" pitchFamily="34" charset="0"/>
                <a:sym typeface="Arial" panose="020B0604020202020204" pitchFamily="34" charset="0"/>
              </a:defRPr>
            </a:lvl1pPr>
            <a:lvl2pPr marL="179982" indent="0">
              <a:buFont typeface="Arial" panose="020B0604020202020204" pitchFamily="34" charset="0"/>
              <a:buNone/>
              <a:defRPr sz="800">
                <a:solidFill>
                  <a:schemeClr val="tx2"/>
                </a:solidFill>
              </a:defRPr>
            </a:lvl2pPr>
            <a:lvl3pPr marL="359964" indent="0">
              <a:buFont typeface="Arial" panose="020B0604020202020204" pitchFamily="34" charset="0"/>
              <a:buNone/>
              <a:defRPr sz="800">
                <a:solidFill>
                  <a:schemeClr val="tx2"/>
                </a:solidFill>
              </a:defRPr>
            </a:lvl3pPr>
            <a:lvl4pPr marL="539946" indent="0">
              <a:buFont typeface="Arial" panose="020B0604020202020204" pitchFamily="34" charset="0"/>
              <a:buNone/>
              <a:defRPr sz="800">
                <a:solidFill>
                  <a:schemeClr val="tx2"/>
                </a:solidFill>
              </a:defRPr>
            </a:lvl4pPr>
            <a:lvl5pPr marL="719928" indent="0">
              <a:buFont typeface="Arial" panose="020B0604020202020204" pitchFamily="34" charset="0"/>
              <a:buNone/>
              <a:defRPr sz="800">
                <a:solidFill>
                  <a:schemeClr val="tx2"/>
                </a:solidFill>
              </a:defRPr>
            </a:lvl5pPr>
          </a:lstStyle>
          <a:p>
            <a:pPr lvl="0"/>
            <a:r>
              <a:rPr lang="de-DE"/>
              <a:t>Footnote</a:t>
            </a:r>
            <a:endParaRPr lang="en-US"/>
          </a:p>
        </p:txBody>
      </p:sp>
      <p:sp>
        <p:nvSpPr>
          <p:cNvPr id="43" name="Textplatzhalter 42"/>
          <p:cNvSpPr>
            <a:spLocks noGrp="1"/>
          </p:cNvSpPr>
          <p:nvPr>
            <p:ph type="body" sz="quarter" idx="15" hasCustomPrompt="1"/>
          </p:nvPr>
        </p:nvSpPr>
        <p:spPr>
          <a:xfrm>
            <a:off x="338356" y="1"/>
            <a:ext cx="9718735" cy="226591"/>
          </a:xfrm>
        </p:spPr>
        <p:txBody>
          <a:bodyPr vert="horz" lIns="0" tIns="72000" rIns="0" bIns="0" rtlCol="0">
            <a:spAutoFit/>
          </a:bodyPr>
          <a:lstStyle>
            <a:lvl1pPr marL="0" indent="0">
              <a:buFont typeface="Arial" panose="020B0604020202020204" pitchFamily="34" charset="0"/>
              <a:buNone/>
              <a:defRPr lang="en-US" sz="1000" dirty="0">
                <a:solidFill>
                  <a:srgbClr val="747D87"/>
                </a:solidFill>
                <a:latin typeface="Arial" panose="020B0604020202020204" pitchFamily="34" charset="0"/>
                <a:cs typeface="Arial" panose="020B0604020202020204" pitchFamily="34" charset="0"/>
                <a:sym typeface="Arial" panose="020B0604020202020204" pitchFamily="34" charset="0"/>
              </a:defRPr>
            </a:lvl1pPr>
          </a:lstStyle>
          <a:p>
            <a:pPr marL="0" lvl="0" indent="0">
              <a:buFont typeface="Arial" panose="020B0604020202020204" pitchFamily="34" charset="0"/>
              <a:buNone/>
            </a:pPr>
            <a:r>
              <a:rPr lang="en-GB"/>
              <a:t>Add agenda item by clicking</a:t>
            </a:r>
          </a:p>
        </p:txBody>
      </p:sp>
      <p:sp>
        <p:nvSpPr>
          <p:cNvPr id="44" name="Titel 43">
            <a:extLst>
              <a:ext uri="{FF2B5EF4-FFF2-40B4-BE49-F238E27FC236}">
                <a16:creationId xmlns:a16="http://schemas.microsoft.com/office/drawing/2014/main" id="{FD0CE9D9-B033-4C3A-AA7F-113469ADD698}"/>
              </a:ext>
            </a:extLst>
          </p:cNvPr>
          <p:cNvSpPr>
            <a:spLocks noGrp="1"/>
          </p:cNvSpPr>
          <p:nvPr>
            <p:ph type="title" hasCustomPrompt="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de-DE"/>
              <a:t>Add title by clicking</a:t>
            </a:r>
          </a:p>
        </p:txBody>
      </p:sp>
    </p:spTree>
    <p:extLst>
      <p:ext uri="{BB962C8B-B14F-4D97-AF65-F5344CB8AC3E}">
        <p14:creationId xmlns:p14="http://schemas.microsoft.com/office/powerpoint/2010/main" val="348940710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Leer">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p:custDataLst>
              <p:tags r:id="rId1"/>
            </p:custDataLst>
          </p:nvPr>
        </p:nvGraphicFramePr>
        <p:xfrm>
          <a:off x="1588" y="1589"/>
          <a:ext cx="1587" cy="1587"/>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6" name="Objekt 5" hidden="1"/>
                      <p:cNvPicPr/>
                      <p:nvPr/>
                    </p:nvPicPr>
                    <p:blipFill>
                      <a:blip r:embed="rId4"/>
                      <a:stretch>
                        <a:fillRect/>
                      </a:stretch>
                    </p:blipFill>
                    <p:spPr>
                      <a:xfrm>
                        <a:off x="1588" y="1589"/>
                        <a:ext cx="1587" cy="1587"/>
                      </a:xfrm>
                      <a:prstGeom prst="rect">
                        <a:avLst/>
                      </a:prstGeom>
                    </p:spPr>
                  </p:pic>
                </p:oleObj>
              </mc:Fallback>
            </mc:AlternateContent>
          </a:graphicData>
        </a:graphic>
      </p:graphicFrame>
      <p:sp>
        <p:nvSpPr>
          <p:cNvPr id="2" name="Datumsplatzhalter 1">
            <a:extLst>
              <a:ext uri="{FF2B5EF4-FFF2-40B4-BE49-F238E27FC236}">
                <a16:creationId xmlns:a16="http://schemas.microsoft.com/office/drawing/2014/main" id="{388360E1-0852-4B92-A814-761201EBB18B}"/>
              </a:ext>
            </a:extLst>
          </p:cNvPr>
          <p:cNvSpPr>
            <a:spLocks noGrp="1"/>
          </p:cNvSpPr>
          <p:nvPr>
            <p:ph type="dt" sz="half" idx="10"/>
          </p:nvPr>
        </p:nvSpPr>
        <p:spPr/>
        <p:txBody>
          <a:bodyPr/>
          <a:lstStyle>
            <a:lvl1pPr>
              <a:defRPr>
                <a:latin typeface="Arial" panose="020B0604020202020204" pitchFamily="34" charset="0"/>
              </a:defRPr>
            </a:lvl1pPr>
          </a:lstStyle>
          <a:p>
            <a:fld id="{E65AAC68-CEA0-430C-A0CA-D7A89905E349}" type="datetime2">
              <a:rPr lang="en-GB" smtClean="0"/>
              <a:t>Tuesday, 17 March 2026</a:t>
            </a:fld>
            <a:endParaRPr lang="en-US"/>
          </a:p>
        </p:txBody>
      </p:sp>
      <p:sp>
        <p:nvSpPr>
          <p:cNvPr id="3" name="Fußzeilenplatzhalter 2">
            <a:extLst>
              <a:ext uri="{FF2B5EF4-FFF2-40B4-BE49-F238E27FC236}">
                <a16:creationId xmlns:a16="http://schemas.microsoft.com/office/drawing/2014/main" id="{5B5DCB23-39FC-48C7-A512-CA45994B8D28}"/>
              </a:ext>
            </a:extLst>
          </p:cNvPr>
          <p:cNvSpPr>
            <a:spLocks noGrp="1"/>
          </p:cNvSpPr>
          <p:nvPr>
            <p:ph type="ftr" sz="quarter" idx="11"/>
          </p:nvPr>
        </p:nvSpPr>
        <p:spPr/>
        <p:txBody>
          <a:bodyPr/>
          <a:lstStyle>
            <a:lvl1pPr>
              <a:defRPr>
                <a:latin typeface="Arial" panose="020B0604020202020204" pitchFamily="34" charset="0"/>
              </a:defRPr>
            </a:lvl1pPr>
          </a:lstStyle>
          <a:p>
            <a:r>
              <a:rPr lang="en-US"/>
              <a:t>EuroTeQ Engineering University </a:t>
            </a:r>
          </a:p>
        </p:txBody>
      </p:sp>
      <p:sp>
        <p:nvSpPr>
          <p:cNvPr id="4" name="Foliennummernplatzhalter 3">
            <a:extLst>
              <a:ext uri="{FF2B5EF4-FFF2-40B4-BE49-F238E27FC236}">
                <a16:creationId xmlns:a16="http://schemas.microsoft.com/office/drawing/2014/main" id="{A54D8475-5B59-458E-87D2-8836E18340BA}"/>
              </a:ext>
            </a:extLst>
          </p:cNvPr>
          <p:cNvSpPr>
            <a:spLocks noGrp="1"/>
          </p:cNvSpPr>
          <p:nvPr>
            <p:ph type="sldNum" sz="quarter" idx="12"/>
          </p:nvPr>
        </p:nvSpPr>
        <p:spPr/>
        <p:txBody>
          <a:bodyPr/>
          <a:lstStyle>
            <a:lvl1pPr>
              <a:defRPr>
                <a:latin typeface="Arial" panose="020B0604020202020204" pitchFamily="34" charset="0"/>
              </a:defRPr>
            </a:lvl1pPr>
          </a:lstStyle>
          <a:p>
            <a:fld id="{5EB1DA36-398A-44AC-AE54-7298A745E658}" type="slidenum">
              <a:rPr lang="en-US" smtClean="0"/>
              <a:pPr/>
              <a:t>‹#›</a:t>
            </a:fld>
            <a:endParaRPr lang="en-US"/>
          </a:p>
        </p:txBody>
      </p:sp>
    </p:spTree>
    <p:extLst>
      <p:ext uri="{BB962C8B-B14F-4D97-AF65-F5344CB8AC3E}">
        <p14:creationId xmlns:p14="http://schemas.microsoft.com/office/powerpoint/2010/main" val="125390160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Schlussfolie 2">
    <p:bg>
      <p:bgPr>
        <a:gradFill flip="none" rotWithShape="1">
          <a:gsLst>
            <a:gs pos="0">
              <a:schemeClr val="tx1"/>
            </a:gs>
            <a:gs pos="100000">
              <a:schemeClr val="tx2"/>
            </a:gs>
          </a:gsLst>
          <a:lin ang="5400000" scaled="1"/>
          <a:tileRect/>
        </a:gradFill>
        <a:effectLst/>
      </p:bgPr>
    </p:bg>
    <p:spTree>
      <p:nvGrpSpPr>
        <p:cNvPr id="1" name=""/>
        <p:cNvGrpSpPr/>
        <p:nvPr/>
      </p:nvGrpSpPr>
      <p:grpSpPr>
        <a:xfrm>
          <a:off x="0" y="0"/>
          <a:ext cx="0" cy="0"/>
          <a:chOff x="0" y="0"/>
          <a:chExt cx="0" cy="0"/>
        </a:xfrm>
      </p:grpSpPr>
      <p:graphicFrame>
        <p:nvGraphicFramePr>
          <p:cNvPr id="56" name="Objekt 55" hidden="1">
            <a:extLst>
              <a:ext uri="{FF2B5EF4-FFF2-40B4-BE49-F238E27FC236}">
                <a16:creationId xmlns:a16="http://schemas.microsoft.com/office/drawing/2014/main" id="{0256152F-1F19-4F60-BBFC-D2F23C53B3B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56" name="Objekt 55" hidden="1">
                        <a:extLst>
                          <a:ext uri="{FF2B5EF4-FFF2-40B4-BE49-F238E27FC236}">
                            <a16:creationId xmlns:a16="http://schemas.microsoft.com/office/drawing/2014/main" id="{0256152F-1F19-4F60-BBFC-D2F23C53B3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1" name="Freihandform: Form 130">
            <a:extLst>
              <a:ext uri="{FF2B5EF4-FFF2-40B4-BE49-F238E27FC236}">
                <a16:creationId xmlns:a16="http://schemas.microsoft.com/office/drawing/2014/main" id="{043D13E7-05DF-46F2-A553-7F9106771A69}"/>
              </a:ext>
            </a:extLst>
          </p:cNvPr>
          <p:cNvSpPr/>
          <p:nvPr/>
        </p:nvSpPr>
        <p:spPr>
          <a:xfrm>
            <a:off x="7047583" y="2"/>
            <a:ext cx="4806572" cy="4512996"/>
          </a:xfrm>
          <a:custGeom>
            <a:avLst/>
            <a:gdLst>
              <a:gd name="connsiteX0" fmla="*/ 0 w 6063998"/>
              <a:gd name="connsiteY0" fmla="*/ 0 h 5692879"/>
              <a:gd name="connsiteX1" fmla="*/ 280102 w 6063998"/>
              <a:gd name="connsiteY1" fmla="*/ 0 h 5692879"/>
              <a:gd name="connsiteX2" fmla="*/ 280102 w 6063998"/>
              <a:gd name="connsiteY2" fmla="*/ 105899 h 5692879"/>
              <a:gd name="connsiteX3" fmla="*/ 1742068 w 6063998"/>
              <a:gd name="connsiteY3" fmla="*/ 2518133 h 5692879"/>
              <a:gd name="connsiteX4" fmla="*/ 1741073 w 6063998"/>
              <a:gd name="connsiteY4" fmla="*/ 2519979 h 5692879"/>
              <a:gd name="connsiteX5" fmla="*/ 5540090 w 6063998"/>
              <a:gd name="connsiteY5" fmla="*/ 4781436 h 5692879"/>
              <a:gd name="connsiteX6" fmla="*/ 5767542 w 6063998"/>
              <a:gd name="connsiteY6" fmla="*/ 4964922 h 5692879"/>
              <a:gd name="connsiteX7" fmla="*/ 5767542 w 6063998"/>
              <a:gd name="connsiteY7" fmla="*/ 4795572 h 5692879"/>
              <a:gd name="connsiteX8" fmla="*/ 5397792 w 6063998"/>
              <a:gd name="connsiteY8" fmla="*/ 4171919 h 5692879"/>
              <a:gd name="connsiteX9" fmla="*/ 1838828 w 6063998"/>
              <a:gd name="connsiteY9" fmla="*/ 2029071 h 5692879"/>
              <a:gd name="connsiteX10" fmla="*/ 1839408 w 6063998"/>
              <a:gd name="connsiteY10" fmla="*/ 2028200 h 5692879"/>
              <a:gd name="connsiteX11" fmla="*/ 733160 w 6063998"/>
              <a:gd name="connsiteY11" fmla="*/ 76714 h 5692879"/>
              <a:gd name="connsiteX12" fmla="*/ 733160 w 6063998"/>
              <a:gd name="connsiteY12" fmla="*/ 0 h 5692879"/>
              <a:gd name="connsiteX13" fmla="*/ 1013240 w 6063998"/>
              <a:gd name="connsiteY13" fmla="*/ 0 h 5692879"/>
              <a:gd name="connsiteX14" fmla="*/ 1013240 w 6063998"/>
              <a:gd name="connsiteY14" fmla="*/ 76734 h 5692879"/>
              <a:gd name="connsiteX15" fmla="*/ 2101848 w 6063998"/>
              <a:gd name="connsiteY15" fmla="*/ 1854310 h 5692879"/>
              <a:gd name="connsiteX16" fmla="*/ 2099652 w 6063998"/>
              <a:gd name="connsiteY16" fmla="*/ 1858351 h 5692879"/>
              <a:gd name="connsiteX17" fmla="*/ 5540629 w 6063998"/>
              <a:gd name="connsiteY17" fmla="*/ 3906681 h 5692879"/>
              <a:gd name="connsiteX18" fmla="*/ 5661214 w 6063998"/>
              <a:gd name="connsiteY18" fmla="*/ 3990485 h 5692879"/>
              <a:gd name="connsiteX19" fmla="*/ 5767521 w 6063998"/>
              <a:gd name="connsiteY19" fmla="*/ 4089568 h 5692879"/>
              <a:gd name="connsiteX20" fmla="*/ 5767521 w 6063998"/>
              <a:gd name="connsiteY20" fmla="*/ 4089587 h 5692879"/>
              <a:gd name="connsiteX21" fmla="*/ 5767542 w 6063998"/>
              <a:gd name="connsiteY21" fmla="*/ 4089587 h 5692879"/>
              <a:gd name="connsiteX22" fmla="*/ 5767521 w 6063998"/>
              <a:gd name="connsiteY22" fmla="*/ 4089568 h 5692879"/>
              <a:gd name="connsiteX23" fmla="*/ 5767521 w 6063998"/>
              <a:gd name="connsiteY23" fmla="*/ 3944426 h 5692879"/>
              <a:gd name="connsiteX24" fmla="*/ 5397772 w 6063998"/>
              <a:gd name="connsiteY24" fmla="*/ 3296397 h 5692879"/>
              <a:gd name="connsiteX25" fmla="*/ 2258036 w 6063998"/>
              <a:gd name="connsiteY25" fmla="*/ 1412798 h 5692879"/>
              <a:gd name="connsiteX26" fmla="*/ 2190918 w 6063998"/>
              <a:gd name="connsiteY26" fmla="*/ 1372523 h 5692879"/>
              <a:gd name="connsiteX27" fmla="*/ 2149441 w 6063998"/>
              <a:gd name="connsiteY27" fmla="*/ 1347628 h 5692879"/>
              <a:gd name="connsiteX28" fmla="*/ 2150270 w 6063998"/>
              <a:gd name="connsiteY28" fmla="*/ 1346509 h 5692879"/>
              <a:gd name="connsiteX29" fmla="*/ 1466402 w 6063998"/>
              <a:gd name="connsiteY29" fmla="*/ 61872 h 5692879"/>
              <a:gd name="connsiteX30" fmla="*/ 1466402 w 6063998"/>
              <a:gd name="connsiteY30" fmla="*/ 0 h 5692879"/>
              <a:gd name="connsiteX31" fmla="*/ 1746525 w 6063998"/>
              <a:gd name="connsiteY31" fmla="*/ 0 h 5692879"/>
              <a:gd name="connsiteX32" fmla="*/ 1746525 w 6063998"/>
              <a:gd name="connsiteY32" fmla="*/ 61872 h 5692879"/>
              <a:gd name="connsiteX33" fmla="*/ 2369742 w 6063998"/>
              <a:gd name="connsiteY33" fmla="*/ 1153175 h 5692879"/>
              <a:gd name="connsiteX34" fmla="*/ 2383711 w 6063998"/>
              <a:gd name="connsiteY34" fmla="*/ 1161550 h 5692879"/>
              <a:gd name="connsiteX35" fmla="*/ 2456178 w 6063998"/>
              <a:gd name="connsiteY35" fmla="*/ 1200602 h 5692879"/>
              <a:gd name="connsiteX36" fmla="*/ 3017707 w 6063998"/>
              <a:gd name="connsiteY36" fmla="*/ 1333097 h 5692879"/>
              <a:gd name="connsiteX37" fmla="*/ 3046230 w 6063998"/>
              <a:gd name="connsiteY37" fmla="*/ 1333097 h 5692879"/>
              <a:gd name="connsiteX38" fmla="*/ 3054687 w 6063998"/>
              <a:gd name="connsiteY38" fmla="*/ 1332661 h 5692879"/>
              <a:gd name="connsiteX39" fmla="*/ 4317432 w 6063998"/>
              <a:gd name="connsiteY39" fmla="*/ 61872 h 5692879"/>
              <a:gd name="connsiteX40" fmla="*/ 4317432 w 6063998"/>
              <a:gd name="connsiteY40" fmla="*/ 0 h 5692879"/>
              <a:gd name="connsiteX41" fmla="*/ 4597534 w 6063998"/>
              <a:gd name="connsiteY41" fmla="*/ 0 h 5692879"/>
              <a:gd name="connsiteX42" fmla="*/ 4597534 w 6063998"/>
              <a:gd name="connsiteY42" fmla="*/ 61851 h 5692879"/>
              <a:gd name="connsiteX43" fmla="*/ 3132190 w 6063998"/>
              <a:gd name="connsiteY43" fmla="*/ 1610587 h 5692879"/>
              <a:gd name="connsiteX44" fmla="*/ 3714820 w 6063998"/>
              <a:gd name="connsiteY44" fmla="*/ 1960129 h 5692879"/>
              <a:gd name="connsiteX45" fmla="*/ 5050675 w 6063998"/>
              <a:gd name="connsiteY45" fmla="*/ 76714 h 5692879"/>
              <a:gd name="connsiteX46" fmla="*/ 5050675 w 6063998"/>
              <a:gd name="connsiteY46" fmla="*/ 0 h 5692879"/>
              <a:gd name="connsiteX47" fmla="*/ 5330798 w 6063998"/>
              <a:gd name="connsiteY47" fmla="*/ 0 h 5692879"/>
              <a:gd name="connsiteX48" fmla="*/ 5330798 w 6063998"/>
              <a:gd name="connsiteY48" fmla="*/ 76714 h 5692879"/>
              <a:gd name="connsiteX49" fmla="*/ 4013847 w 6063998"/>
              <a:gd name="connsiteY49" fmla="*/ 2139511 h 5692879"/>
              <a:gd name="connsiteX50" fmla="*/ 4486762 w 6063998"/>
              <a:gd name="connsiteY50" fmla="*/ 2423218 h 5692879"/>
              <a:gd name="connsiteX51" fmla="*/ 5783897 w 6063998"/>
              <a:gd name="connsiteY51" fmla="*/ 105899 h 5692879"/>
              <a:gd name="connsiteX52" fmla="*/ 5783897 w 6063998"/>
              <a:gd name="connsiteY52" fmla="*/ 0 h 5692879"/>
              <a:gd name="connsiteX53" fmla="*/ 6063998 w 6063998"/>
              <a:gd name="connsiteY53" fmla="*/ 0 h 5692879"/>
              <a:gd name="connsiteX54" fmla="*/ 6063998 w 6063998"/>
              <a:gd name="connsiteY54" fmla="*/ 105899 h 5692879"/>
              <a:gd name="connsiteX55" fmla="*/ 4754656 w 6063998"/>
              <a:gd name="connsiteY55" fmla="*/ 2583946 h 5692879"/>
              <a:gd name="connsiteX56" fmla="*/ 5541086 w 6063998"/>
              <a:gd name="connsiteY56" fmla="*/ 3055742 h 5692879"/>
              <a:gd name="connsiteX57" fmla="*/ 6047644 w 6063998"/>
              <a:gd name="connsiteY57" fmla="*/ 3944406 h 5692879"/>
              <a:gd name="connsiteX58" fmla="*/ 6047664 w 6063998"/>
              <a:gd name="connsiteY58" fmla="*/ 3944406 h 5692879"/>
              <a:gd name="connsiteX59" fmla="*/ 6047664 w 6063998"/>
              <a:gd name="connsiteY59" fmla="*/ 5580801 h 5692879"/>
              <a:gd name="connsiteX60" fmla="*/ 6047623 w 6063998"/>
              <a:gd name="connsiteY60" fmla="*/ 5692879 h 5692879"/>
              <a:gd name="connsiteX61" fmla="*/ 5648250 w 6063998"/>
              <a:gd name="connsiteY61" fmla="*/ 5200603 h 5692879"/>
              <a:gd name="connsiteX62" fmla="*/ 1532525 w 6063998"/>
              <a:gd name="connsiteY62" fmla="*/ 2721789 h 5692879"/>
              <a:gd name="connsiteX63" fmla="*/ 1532981 w 6063998"/>
              <a:gd name="connsiteY63" fmla="*/ 2721209 h 5692879"/>
              <a:gd name="connsiteX64" fmla="*/ 0 w 6063998"/>
              <a:gd name="connsiteY64" fmla="*/ 105899 h 5692879"/>
              <a:gd name="connsiteX65" fmla="*/ 0 w 6063998"/>
              <a:gd name="connsiteY65" fmla="*/ 0 h 5692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3998" h="5692879">
                <a:moveTo>
                  <a:pt x="0" y="0"/>
                </a:moveTo>
                <a:lnTo>
                  <a:pt x="280102" y="0"/>
                </a:lnTo>
                <a:lnTo>
                  <a:pt x="280102" y="105899"/>
                </a:lnTo>
                <a:cubicBezTo>
                  <a:pt x="280102" y="1152492"/>
                  <a:pt x="873967" y="2062484"/>
                  <a:pt x="1742068" y="2518133"/>
                </a:cubicBezTo>
                <a:lnTo>
                  <a:pt x="1741073" y="2519979"/>
                </a:lnTo>
                <a:lnTo>
                  <a:pt x="5540090" y="4781436"/>
                </a:lnTo>
                <a:cubicBezTo>
                  <a:pt x="5625346" y="4831785"/>
                  <a:pt x="5701419" y="4894053"/>
                  <a:pt x="5767542" y="4964922"/>
                </a:cubicBezTo>
                <a:lnTo>
                  <a:pt x="5767542" y="4795572"/>
                </a:lnTo>
                <a:cubicBezTo>
                  <a:pt x="5767542" y="4530642"/>
                  <a:pt x="5625864" y="4306716"/>
                  <a:pt x="5397792" y="4171919"/>
                </a:cubicBezTo>
                <a:lnTo>
                  <a:pt x="1838828" y="2029071"/>
                </a:lnTo>
                <a:lnTo>
                  <a:pt x="1839408" y="2028200"/>
                </a:lnTo>
                <a:cubicBezTo>
                  <a:pt x="1177325" y="1629491"/>
                  <a:pt x="733160" y="904291"/>
                  <a:pt x="733160" y="76714"/>
                </a:cubicBezTo>
                <a:lnTo>
                  <a:pt x="733160" y="0"/>
                </a:lnTo>
                <a:lnTo>
                  <a:pt x="1013240" y="0"/>
                </a:lnTo>
                <a:lnTo>
                  <a:pt x="1013240" y="76734"/>
                </a:lnTo>
                <a:cubicBezTo>
                  <a:pt x="1013240" y="850832"/>
                  <a:pt x="1456287" y="1523009"/>
                  <a:pt x="2101848" y="1854310"/>
                </a:cubicBezTo>
                <a:lnTo>
                  <a:pt x="2099652" y="1858351"/>
                </a:lnTo>
                <a:lnTo>
                  <a:pt x="5540629" y="3906681"/>
                </a:lnTo>
                <a:cubicBezTo>
                  <a:pt x="5583132" y="3931793"/>
                  <a:pt x="5623361" y="3959864"/>
                  <a:pt x="5661214" y="3990485"/>
                </a:cubicBezTo>
                <a:lnTo>
                  <a:pt x="5767521" y="4089568"/>
                </a:lnTo>
                <a:lnTo>
                  <a:pt x="5767521" y="4089587"/>
                </a:lnTo>
                <a:lnTo>
                  <a:pt x="5767542" y="4089587"/>
                </a:lnTo>
                <a:lnTo>
                  <a:pt x="5767521" y="4089568"/>
                </a:lnTo>
                <a:lnTo>
                  <a:pt x="5767521" y="3944426"/>
                </a:lnTo>
                <a:cubicBezTo>
                  <a:pt x="5767521" y="3679497"/>
                  <a:pt x="5625844" y="3431194"/>
                  <a:pt x="5397772" y="3296397"/>
                </a:cubicBezTo>
                <a:lnTo>
                  <a:pt x="2258036" y="1412798"/>
                </a:lnTo>
                <a:cubicBezTo>
                  <a:pt x="2235276" y="1399946"/>
                  <a:pt x="2212952" y="1386472"/>
                  <a:pt x="2190918" y="1372523"/>
                </a:cubicBezTo>
                <a:lnTo>
                  <a:pt x="2149441" y="1347628"/>
                </a:lnTo>
                <a:lnTo>
                  <a:pt x="2150270" y="1346509"/>
                </a:lnTo>
                <a:cubicBezTo>
                  <a:pt x="1738129" y="1067422"/>
                  <a:pt x="1466402" y="596040"/>
                  <a:pt x="1466402" y="61872"/>
                </a:cubicBezTo>
                <a:lnTo>
                  <a:pt x="1466402" y="0"/>
                </a:lnTo>
                <a:lnTo>
                  <a:pt x="1746525" y="0"/>
                </a:lnTo>
                <a:lnTo>
                  <a:pt x="1746525" y="61872"/>
                </a:lnTo>
                <a:cubicBezTo>
                  <a:pt x="1746525" y="525958"/>
                  <a:pt x="1997296" y="931382"/>
                  <a:pt x="2369742" y="1153175"/>
                </a:cubicBezTo>
                <a:lnTo>
                  <a:pt x="2383711" y="1161550"/>
                </a:lnTo>
                <a:cubicBezTo>
                  <a:pt x="2407425" y="1175251"/>
                  <a:pt x="2431512" y="1188393"/>
                  <a:pt x="2456178" y="1200602"/>
                </a:cubicBezTo>
                <a:cubicBezTo>
                  <a:pt x="2625776" y="1284614"/>
                  <a:pt x="2815959" y="1333097"/>
                  <a:pt x="3017707" y="1333097"/>
                </a:cubicBezTo>
                <a:lnTo>
                  <a:pt x="3046230" y="1333097"/>
                </a:lnTo>
                <a:cubicBezTo>
                  <a:pt x="3049068" y="1333097"/>
                  <a:pt x="3051826" y="1332684"/>
                  <a:pt x="3054687" y="1332661"/>
                </a:cubicBezTo>
                <a:cubicBezTo>
                  <a:pt x="3751716" y="1328040"/>
                  <a:pt x="4317432" y="759960"/>
                  <a:pt x="4317432" y="61872"/>
                </a:cubicBezTo>
                <a:lnTo>
                  <a:pt x="4317432" y="0"/>
                </a:lnTo>
                <a:lnTo>
                  <a:pt x="4597534" y="0"/>
                </a:lnTo>
                <a:lnTo>
                  <a:pt x="4597534" y="61851"/>
                </a:lnTo>
                <a:cubicBezTo>
                  <a:pt x="4597534" y="888413"/>
                  <a:pt x="3947722" y="1565793"/>
                  <a:pt x="3132190" y="1610587"/>
                </a:cubicBezTo>
                <a:lnTo>
                  <a:pt x="3714820" y="1960129"/>
                </a:lnTo>
                <a:cubicBezTo>
                  <a:pt x="4491820" y="1686556"/>
                  <a:pt x="5050675" y="946100"/>
                  <a:pt x="5050675" y="76714"/>
                </a:cubicBezTo>
                <a:lnTo>
                  <a:pt x="5050675" y="0"/>
                </a:lnTo>
                <a:lnTo>
                  <a:pt x="5330798" y="0"/>
                </a:lnTo>
                <a:lnTo>
                  <a:pt x="5330798" y="76714"/>
                </a:lnTo>
                <a:cubicBezTo>
                  <a:pt x="5330798" y="989173"/>
                  <a:pt x="4790577" y="1776538"/>
                  <a:pt x="4013847" y="2139511"/>
                </a:cubicBezTo>
                <a:lnTo>
                  <a:pt x="4486762" y="2423218"/>
                </a:lnTo>
                <a:cubicBezTo>
                  <a:pt x="5264114" y="1943276"/>
                  <a:pt x="5783897" y="1084626"/>
                  <a:pt x="5783897" y="105899"/>
                </a:cubicBezTo>
                <a:lnTo>
                  <a:pt x="5783897" y="0"/>
                </a:lnTo>
                <a:lnTo>
                  <a:pt x="6063998" y="0"/>
                </a:lnTo>
                <a:lnTo>
                  <a:pt x="6063998" y="105899"/>
                </a:lnTo>
                <a:cubicBezTo>
                  <a:pt x="6063998" y="1133836"/>
                  <a:pt x="5544588" y="2042420"/>
                  <a:pt x="4754656" y="2583946"/>
                </a:cubicBezTo>
                <a:lnTo>
                  <a:pt x="5541086" y="3055742"/>
                </a:lnTo>
                <a:cubicBezTo>
                  <a:pt x="5853234" y="3240246"/>
                  <a:pt x="6047644" y="3580936"/>
                  <a:pt x="6047644" y="3944406"/>
                </a:cubicBezTo>
                <a:lnTo>
                  <a:pt x="6047664" y="3944406"/>
                </a:lnTo>
                <a:lnTo>
                  <a:pt x="6047664" y="5580801"/>
                </a:lnTo>
                <a:cubicBezTo>
                  <a:pt x="6047664" y="5622402"/>
                  <a:pt x="6047644" y="5659072"/>
                  <a:pt x="6047623" y="5692879"/>
                </a:cubicBezTo>
                <a:cubicBezTo>
                  <a:pt x="5962762" y="5459623"/>
                  <a:pt x="5804128" y="5292741"/>
                  <a:pt x="5648250" y="5200603"/>
                </a:cubicBezTo>
                <a:lnTo>
                  <a:pt x="1532525" y="2721789"/>
                </a:lnTo>
                <a:cubicBezTo>
                  <a:pt x="1532671" y="2721582"/>
                  <a:pt x="1532836" y="2721415"/>
                  <a:pt x="1532981" y="2721209"/>
                </a:cubicBezTo>
                <a:cubicBezTo>
                  <a:pt x="619404" y="2205635"/>
                  <a:pt x="0" y="1227590"/>
                  <a:pt x="0" y="105899"/>
                </a:cubicBezTo>
                <a:lnTo>
                  <a:pt x="0" y="0"/>
                </a:lnTo>
                <a:close/>
              </a:path>
            </a:pathLst>
          </a:custGeom>
          <a:solidFill>
            <a:srgbClr val="FFFFF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18" name="Rechteck 117">
            <a:extLst>
              <a:ext uri="{FF2B5EF4-FFF2-40B4-BE49-F238E27FC236}">
                <a16:creationId xmlns:a16="http://schemas.microsoft.com/office/drawing/2014/main" id="{EA20A876-C9D5-4289-9222-2BCEF80E1093}"/>
              </a:ext>
            </a:extLst>
          </p:cNvPr>
          <p:cNvSpPr/>
          <p:nvPr/>
        </p:nvSpPr>
        <p:spPr>
          <a:xfrm>
            <a:off x="0" y="4806269"/>
            <a:ext cx="12190413" cy="2051732"/>
          </a:xfrm>
          <a:prstGeom prst="rect">
            <a:avLst/>
          </a:prstGeom>
          <a:solidFill>
            <a:srgbClr val="F2F2F2">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3" name="Grafik 1">
            <a:extLst>
              <a:ext uri="{FF2B5EF4-FFF2-40B4-BE49-F238E27FC236}">
                <a16:creationId xmlns:a16="http://schemas.microsoft.com/office/drawing/2014/main" id="{7D55D9D1-625C-4538-AA25-09CC8EB1F76B}"/>
              </a:ext>
            </a:extLst>
          </p:cNvPr>
          <p:cNvGrpSpPr/>
          <p:nvPr/>
        </p:nvGrpSpPr>
        <p:grpSpPr>
          <a:xfrm>
            <a:off x="523807" y="489535"/>
            <a:ext cx="2438698" cy="1833159"/>
            <a:chOff x="1533719" y="0"/>
            <a:chExt cx="9124561" cy="6858000"/>
          </a:xfrm>
        </p:grpSpPr>
        <p:grpSp>
          <p:nvGrpSpPr>
            <p:cNvPr id="6" name="Grafik 1">
              <a:extLst>
                <a:ext uri="{FF2B5EF4-FFF2-40B4-BE49-F238E27FC236}">
                  <a16:creationId xmlns:a16="http://schemas.microsoft.com/office/drawing/2014/main" id="{7D55D9D1-625C-4538-AA25-09CC8EB1F76B}"/>
                </a:ext>
              </a:extLst>
            </p:cNvPr>
            <p:cNvGrpSpPr/>
            <p:nvPr/>
          </p:nvGrpSpPr>
          <p:grpSpPr>
            <a:xfrm>
              <a:off x="1533719" y="344455"/>
              <a:ext cx="6932197" cy="2317811"/>
              <a:chOff x="1533719" y="344455"/>
              <a:chExt cx="6932197" cy="2317811"/>
            </a:xfrm>
            <a:solidFill>
              <a:srgbClr val="FFFFFF"/>
            </a:solidFill>
          </p:grpSpPr>
          <p:sp>
            <p:nvSpPr>
              <p:cNvPr id="7" name="Freihandform: Form 6">
                <a:extLst>
                  <a:ext uri="{FF2B5EF4-FFF2-40B4-BE49-F238E27FC236}">
                    <a16:creationId xmlns:a16="http://schemas.microsoft.com/office/drawing/2014/main" id="{DB888F46-85F6-4A2A-8654-5FE1AF0BE145}"/>
                  </a:ext>
                </a:extLst>
              </p:cNvPr>
              <p:cNvSpPr/>
              <p:nvPr/>
            </p:nvSpPr>
            <p:spPr>
              <a:xfrm>
                <a:off x="1533719" y="344455"/>
                <a:ext cx="1066275" cy="2286340"/>
              </a:xfrm>
              <a:custGeom>
                <a:avLst/>
                <a:gdLst>
                  <a:gd name="connsiteX0" fmla="*/ 1034775 w 1066275"/>
                  <a:gd name="connsiteY0" fmla="*/ 0 h 2286340"/>
                  <a:gd name="connsiteX1" fmla="*/ 1034775 w 1066275"/>
                  <a:gd name="connsiteY1" fmla="*/ 311127 h 2286340"/>
                  <a:gd name="connsiteX2" fmla="*/ 339090 w 1066275"/>
                  <a:gd name="connsiteY2" fmla="*/ 311127 h 2286340"/>
                  <a:gd name="connsiteX3" fmla="*/ 339090 w 1066275"/>
                  <a:gd name="connsiteY3" fmla="*/ 968362 h 2286340"/>
                  <a:gd name="connsiteX4" fmla="*/ 880985 w 1066275"/>
                  <a:gd name="connsiteY4" fmla="*/ 968362 h 2286340"/>
                  <a:gd name="connsiteX5" fmla="*/ 880985 w 1066275"/>
                  <a:gd name="connsiteY5" fmla="*/ 1241059 h 2286340"/>
                  <a:gd name="connsiteX6" fmla="*/ 339090 w 1066275"/>
                  <a:gd name="connsiteY6" fmla="*/ 1241059 h 2286340"/>
                  <a:gd name="connsiteX7" fmla="*/ 339090 w 1066275"/>
                  <a:gd name="connsiteY7" fmla="*/ 1978692 h 2286340"/>
                  <a:gd name="connsiteX8" fmla="*/ 1066275 w 1066275"/>
                  <a:gd name="connsiteY8" fmla="*/ 1978692 h 2286340"/>
                  <a:gd name="connsiteX9" fmla="*/ 1066275 w 1066275"/>
                  <a:gd name="connsiteY9" fmla="*/ 2286340 h 2286340"/>
                  <a:gd name="connsiteX10" fmla="*/ 0 w 1066275"/>
                  <a:gd name="connsiteY10" fmla="*/ 2286340 h 2286340"/>
                  <a:gd name="connsiteX11" fmla="*/ 0 w 1066275"/>
                  <a:gd name="connsiteY11" fmla="*/ 0 h 2286340"/>
                  <a:gd name="connsiteX12" fmla="*/ 1034775 w 1066275"/>
                  <a:gd name="connsiteY12" fmla="*/ 0 h 228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6275" h="2286340">
                    <a:moveTo>
                      <a:pt x="1034775" y="0"/>
                    </a:moveTo>
                    <a:lnTo>
                      <a:pt x="1034775" y="311127"/>
                    </a:lnTo>
                    <a:lnTo>
                      <a:pt x="339090" y="311127"/>
                    </a:lnTo>
                    <a:lnTo>
                      <a:pt x="339090" y="968362"/>
                    </a:lnTo>
                    <a:lnTo>
                      <a:pt x="880985" y="968362"/>
                    </a:lnTo>
                    <a:lnTo>
                      <a:pt x="880985" y="1241059"/>
                    </a:lnTo>
                    <a:lnTo>
                      <a:pt x="339090" y="1241059"/>
                    </a:lnTo>
                    <a:lnTo>
                      <a:pt x="339090" y="1978692"/>
                    </a:lnTo>
                    <a:lnTo>
                      <a:pt x="1066275" y="1978692"/>
                    </a:lnTo>
                    <a:lnTo>
                      <a:pt x="1066275" y="2286340"/>
                    </a:lnTo>
                    <a:lnTo>
                      <a:pt x="0" y="2286340"/>
                    </a:lnTo>
                    <a:lnTo>
                      <a:pt x="0" y="0"/>
                    </a:lnTo>
                    <a:lnTo>
                      <a:pt x="1034775" y="0"/>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8" name="Freihandform: Form 7">
                <a:extLst>
                  <a:ext uri="{FF2B5EF4-FFF2-40B4-BE49-F238E27FC236}">
                    <a16:creationId xmlns:a16="http://schemas.microsoft.com/office/drawing/2014/main" id="{8D32D8B7-B874-4211-A956-BEF4F70832F0}"/>
                  </a:ext>
                </a:extLst>
              </p:cNvPr>
              <p:cNvSpPr/>
              <p:nvPr/>
            </p:nvSpPr>
            <p:spPr>
              <a:xfrm>
                <a:off x="2809719" y="854859"/>
                <a:ext cx="1122190" cy="1807407"/>
              </a:xfrm>
              <a:custGeom>
                <a:avLst/>
                <a:gdLst>
                  <a:gd name="connsiteX0" fmla="*/ 800547 w 1122190"/>
                  <a:gd name="connsiteY0" fmla="*/ 0 h 1807407"/>
                  <a:gd name="connsiteX1" fmla="*/ 1122191 w 1122190"/>
                  <a:gd name="connsiteY1" fmla="*/ 0 h 1807407"/>
                  <a:gd name="connsiteX2" fmla="*/ 1122191 w 1122190"/>
                  <a:gd name="connsiteY2" fmla="*/ 1775946 h 1807407"/>
                  <a:gd name="connsiteX3" fmla="*/ 842486 w 1122190"/>
                  <a:gd name="connsiteY3" fmla="*/ 1775946 h 1807407"/>
                  <a:gd name="connsiteX4" fmla="*/ 825011 w 1122190"/>
                  <a:gd name="connsiteY4" fmla="*/ 1639612 h 1807407"/>
                  <a:gd name="connsiteX5" fmla="*/ 443982 w 1122190"/>
                  <a:gd name="connsiteY5" fmla="*/ 1807408 h 1807407"/>
                  <a:gd name="connsiteX6" fmla="*/ 0 w 1122190"/>
                  <a:gd name="connsiteY6" fmla="*/ 1202619 h 1807407"/>
                  <a:gd name="connsiteX7" fmla="*/ 0 w 1122190"/>
                  <a:gd name="connsiteY7" fmla="*/ 0 h 1807407"/>
                  <a:gd name="connsiteX8" fmla="*/ 318116 w 1122190"/>
                  <a:gd name="connsiteY8" fmla="*/ 0 h 1807407"/>
                  <a:gd name="connsiteX9" fmla="*/ 318116 w 1122190"/>
                  <a:gd name="connsiteY9" fmla="*/ 1206108 h 1807407"/>
                  <a:gd name="connsiteX10" fmla="*/ 545355 w 1122190"/>
                  <a:gd name="connsiteY10" fmla="*/ 1527732 h 1807407"/>
                  <a:gd name="connsiteX11" fmla="*/ 800557 w 1122190"/>
                  <a:gd name="connsiteY11" fmla="*/ 1391399 h 1807407"/>
                  <a:gd name="connsiteX12" fmla="*/ 800557 w 1122190"/>
                  <a:gd name="connsiteY12" fmla="*/ 0 h 180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2190" h="1807407">
                    <a:moveTo>
                      <a:pt x="800547" y="0"/>
                    </a:moveTo>
                    <a:lnTo>
                      <a:pt x="1122191" y="0"/>
                    </a:lnTo>
                    <a:lnTo>
                      <a:pt x="1122191" y="1775946"/>
                    </a:lnTo>
                    <a:lnTo>
                      <a:pt x="842486" y="1775946"/>
                    </a:lnTo>
                    <a:lnTo>
                      <a:pt x="825011" y="1639612"/>
                    </a:lnTo>
                    <a:cubicBezTo>
                      <a:pt x="730636" y="1751482"/>
                      <a:pt x="601271" y="1807408"/>
                      <a:pt x="443982" y="1807408"/>
                    </a:cubicBezTo>
                    <a:cubicBezTo>
                      <a:pt x="164277" y="1807408"/>
                      <a:pt x="0" y="1594155"/>
                      <a:pt x="0" y="1202619"/>
                    </a:cubicBezTo>
                    <a:lnTo>
                      <a:pt x="0" y="0"/>
                    </a:lnTo>
                    <a:lnTo>
                      <a:pt x="318116" y="0"/>
                    </a:lnTo>
                    <a:lnTo>
                      <a:pt x="318116" y="1206108"/>
                    </a:lnTo>
                    <a:cubicBezTo>
                      <a:pt x="318116" y="1422860"/>
                      <a:pt x="395015" y="1527732"/>
                      <a:pt x="545355" y="1527732"/>
                    </a:cubicBezTo>
                    <a:cubicBezTo>
                      <a:pt x="664233" y="1527732"/>
                      <a:pt x="748121" y="1464799"/>
                      <a:pt x="800557" y="1391399"/>
                    </a:cubicBezTo>
                    <a:lnTo>
                      <a:pt x="800557" y="0"/>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9" name="Freihandform: Form 8">
                <a:extLst>
                  <a:ext uri="{FF2B5EF4-FFF2-40B4-BE49-F238E27FC236}">
                    <a16:creationId xmlns:a16="http://schemas.microsoft.com/office/drawing/2014/main" id="{5E01B4D1-0AD3-45F1-A8F3-4E61819FC1F5}"/>
                  </a:ext>
                </a:extLst>
              </p:cNvPr>
              <p:cNvSpPr/>
              <p:nvPr/>
            </p:nvSpPr>
            <p:spPr>
              <a:xfrm>
                <a:off x="4260473" y="826896"/>
                <a:ext cx="804046" cy="1803898"/>
              </a:xfrm>
              <a:custGeom>
                <a:avLst/>
                <a:gdLst>
                  <a:gd name="connsiteX0" fmla="*/ 769095 w 804046"/>
                  <a:gd name="connsiteY0" fmla="*/ 360074 h 1803898"/>
                  <a:gd name="connsiteX1" fmla="*/ 632771 w 804046"/>
                  <a:gd name="connsiteY1" fmla="*/ 321624 h 1803898"/>
                  <a:gd name="connsiteX2" fmla="*/ 321614 w 804046"/>
                  <a:gd name="connsiteY2" fmla="*/ 762117 h 1803898"/>
                  <a:gd name="connsiteX3" fmla="*/ 321614 w 804046"/>
                  <a:gd name="connsiteY3" fmla="*/ 1803899 h 1803898"/>
                  <a:gd name="connsiteX4" fmla="*/ 0 w 804046"/>
                  <a:gd name="connsiteY4" fmla="*/ 1803899 h 1803898"/>
                  <a:gd name="connsiteX5" fmla="*/ 0 w 804046"/>
                  <a:gd name="connsiteY5" fmla="*/ 27963 h 1803898"/>
                  <a:gd name="connsiteX6" fmla="*/ 272677 w 804046"/>
                  <a:gd name="connsiteY6" fmla="*/ 27963 h 1803898"/>
                  <a:gd name="connsiteX7" fmla="*/ 290153 w 804046"/>
                  <a:gd name="connsiteY7" fmla="*/ 300660 h 1803898"/>
                  <a:gd name="connsiteX8" fmla="*/ 643258 w 804046"/>
                  <a:gd name="connsiteY8" fmla="*/ 0 h 1803898"/>
                  <a:gd name="connsiteX9" fmla="*/ 804046 w 804046"/>
                  <a:gd name="connsiteY9" fmla="*/ 41949 h 1803898"/>
                  <a:gd name="connsiteX10" fmla="*/ 769095 w 804046"/>
                  <a:gd name="connsiteY10" fmla="*/ 360074 h 180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046" h="1803898">
                    <a:moveTo>
                      <a:pt x="769095" y="360074"/>
                    </a:moveTo>
                    <a:cubicBezTo>
                      <a:pt x="730645" y="332111"/>
                      <a:pt x="685207" y="321624"/>
                      <a:pt x="632771" y="321624"/>
                    </a:cubicBezTo>
                    <a:cubicBezTo>
                      <a:pt x="454469" y="321624"/>
                      <a:pt x="349577" y="464956"/>
                      <a:pt x="321614" y="762117"/>
                    </a:cubicBezTo>
                    <a:lnTo>
                      <a:pt x="321614" y="1803899"/>
                    </a:lnTo>
                    <a:lnTo>
                      <a:pt x="0" y="1803899"/>
                    </a:lnTo>
                    <a:lnTo>
                      <a:pt x="0" y="27963"/>
                    </a:lnTo>
                    <a:lnTo>
                      <a:pt x="272677" y="27963"/>
                    </a:lnTo>
                    <a:lnTo>
                      <a:pt x="290153" y="300660"/>
                    </a:lnTo>
                    <a:cubicBezTo>
                      <a:pt x="374041" y="80418"/>
                      <a:pt x="496418" y="0"/>
                      <a:pt x="643258" y="0"/>
                    </a:cubicBezTo>
                    <a:cubicBezTo>
                      <a:pt x="702683" y="0"/>
                      <a:pt x="765596" y="17475"/>
                      <a:pt x="804046" y="41949"/>
                    </a:cubicBezTo>
                    <a:lnTo>
                      <a:pt x="769095" y="360074"/>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0" name="Freihandform: Form 9">
                <a:extLst>
                  <a:ext uri="{FF2B5EF4-FFF2-40B4-BE49-F238E27FC236}">
                    <a16:creationId xmlns:a16="http://schemas.microsoft.com/office/drawing/2014/main" id="{91AF9597-83D4-4F7B-B0B8-5917DA6D231E}"/>
                  </a:ext>
                </a:extLst>
              </p:cNvPr>
              <p:cNvSpPr/>
              <p:nvPr/>
            </p:nvSpPr>
            <p:spPr>
              <a:xfrm>
                <a:off x="5183358" y="823397"/>
                <a:ext cx="1125699" cy="1838859"/>
              </a:xfrm>
              <a:custGeom>
                <a:avLst/>
                <a:gdLst>
                  <a:gd name="connsiteX0" fmla="*/ 1125699 w 1125699"/>
                  <a:gd name="connsiteY0" fmla="*/ 1258534 h 1838859"/>
                  <a:gd name="connsiteX1" fmla="*/ 562830 w 1125699"/>
                  <a:gd name="connsiteY1" fmla="*/ 1838860 h 1838859"/>
                  <a:gd name="connsiteX2" fmla="*/ 0 w 1125699"/>
                  <a:gd name="connsiteY2" fmla="*/ 1258534 h 1838859"/>
                  <a:gd name="connsiteX3" fmla="*/ 0 w 1125699"/>
                  <a:gd name="connsiteY3" fmla="*/ 587313 h 1838859"/>
                  <a:gd name="connsiteX4" fmla="*/ 562830 w 1125699"/>
                  <a:gd name="connsiteY4" fmla="*/ 0 h 1838859"/>
                  <a:gd name="connsiteX5" fmla="*/ 1125699 w 1125699"/>
                  <a:gd name="connsiteY5" fmla="*/ 587313 h 1838859"/>
                  <a:gd name="connsiteX6" fmla="*/ 1125699 w 1125699"/>
                  <a:gd name="connsiteY6" fmla="*/ 1258534 h 1838859"/>
                  <a:gd name="connsiteX7" fmla="*/ 318116 w 1125699"/>
                  <a:gd name="connsiteY7" fmla="*/ 1244558 h 1838859"/>
                  <a:gd name="connsiteX8" fmla="*/ 562830 w 1125699"/>
                  <a:gd name="connsiteY8" fmla="*/ 1573180 h 1838859"/>
                  <a:gd name="connsiteX9" fmla="*/ 804046 w 1125699"/>
                  <a:gd name="connsiteY9" fmla="*/ 1244558 h 1838859"/>
                  <a:gd name="connsiteX10" fmla="*/ 804046 w 1125699"/>
                  <a:gd name="connsiteY10" fmla="*/ 597801 h 1838859"/>
                  <a:gd name="connsiteX11" fmla="*/ 562830 w 1125699"/>
                  <a:gd name="connsiteY11" fmla="*/ 269178 h 1838859"/>
                  <a:gd name="connsiteX12" fmla="*/ 318116 w 1125699"/>
                  <a:gd name="connsiteY12" fmla="*/ 597801 h 1838859"/>
                  <a:gd name="connsiteX13" fmla="*/ 318116 w 1125699"/>
                  <a:gd name="connsiteY13" fmla="*/ 1244558 h 183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5699" h="1838859">
                    <a:moveTo>
                      <a:pt x="1125699" y="1258534"/>
                    </a:moveTo>
                    <a:cubicBezTo>
                      <a:pt x="1125699" y="1590646"/>
                      <a:pt x="933421" y="1838860"/>
                      <a:pt x="562830" y="1838860"/>
                    </a:cubicBezTo>
                    <a:cubicBezTo>
                      <a:pt x="188750" y="1838860"/>
                      <a:pt x="0" y="1594145"/>
                      <a:pt x="0" y="1258534"/>
                    </a:cubicBezTo>
                    <a:lnTo>
                      <a:pt x="0" y="587313"/>
                    </a:lnTo>
                    <a:cubicBezTo>
                      <a:pt x="0" y="251703"/>
                      <a:pt x="188750" y="0"/>
                      <a:pt x="562830" y="0"/>
                    </a:cubicBezTo>
                    <a:cubicBezTo>
                      <a:pt x="936910" y="0"/>
                      <a:pt x="1125699" y="248204"/>
                      <a:pt x="1125699" y="587313"/>
                    </a:cubicBezTo>
                    <a:lnTo>
                      <a:pt x="1125699" y="1258534"/>
                    </a:lnTo>
                    <a:close/>
                    <a:moveTo>
                      <a:pt x="318116" y="1244558"/>
                    </a:moveTo>
                    <a:cubicBezTo>
                      <a:pt x="318116" y="1464799"/>
                      <a:pt x="398505" y="1573180"/>
                      <a:pt x="562830" y="1573180"/>
                    </a:cubicBezTo>
                    <a:cubicBezTo>
                      <a:pt x="727146" y="1573180"/>
                      <a:pt x="804046" y="1464809"/>
                      <a:pt x="804046" y="1244558"/>
                    </a:cubicBezTo>
                    <a:lnTo>
                      <a:pt x="804046" y="597801"/>
                    </a:lnTo>
                    <a:cubicBezTo>
                      <a:pt x="804046" y="377559"/>
                      <a:pt x="727146" y="269178"/>
                      <a:pt x="562830" y="269178"/>
                    </a:cubicBezTo>
                    <a:cubicBezTo>
                      <a:pt x="395016" y="269178"/>
                      <a:pt x="318116" y="377550"/>
                      <a:pt x="318116" y="597801"/>
                    </a:cubicBezTo>
                    <a:lnTo>
                      <a:pt x="318116" y="1244558"/>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1" name="Freihandform: Form 10">
                <a:extLst>
                  <a:ext uri="{FF2B5EF4-FFF2-40B4-BE49-F238E27FC236}">
                    <a16:creationId xmlns:a16="http://schemas.microsoft.com/office/drawing/2014/main" id="{4A63C10E-EE82-447B-B9ED-649E61E52CF3}"/>
                  </a:ext>
                </a:extLst>
              </p:cNvPr>
              <p:cNvSpPr/>
              <p:nvPr/>
            </p:nvSpPr>
            <p:spPr>
              <a:xfrm>
                <a:off x="6256554" y="344455"/>
                <a:ext cx="1181615" cy="2286330"/>
              </a:xfrm>
              <a:custGeom>
                <a:avLst/>
                <a:gdLst>
                  <a:gd name="connsiteX0" fmla="*/ 1181615 w 1181615"/>
                  <a:gd name="connsiteY0" fmla="*/ 0 h 2286330"/>
                  <a:gd name="connsiteX1" fmla="*/ 1181615 w 1181615"/>
                  <a:gd name="connsiteY1" fmla="*/ 314617 h 2286330"/>
                  <a:gd name="connsiteX2" fmla="*/ 762136 w 1181615"/>
                  <a:gd name="connsiteY2" fmla="*/ 314617 h 2286330"/>
                  <a:gd name="connsiteX3" fmla="*/ 762136 w 1181615"/>
                  <a:gd name="connsiteY3" fmla="*/ 2286331 h 2286330"/>
                  <a:gd name="connsiteX4" fmla="*/ 419518 w 1181615"/>
                  <a:gd name="connsiteY4" fmla="*/ 2286331 h 2286330"/>
                  <a:gd name="connsiteX5" fmla="*/ 419518 w 1181615"/>
                  <a:gd name="connsiteY5" fmla="*/ 314626 h 2286330"/>
                  <a:gd name="connsiteX6" fmla="*/ 0 w 1181615"/>
                  <a:gd name="connsiteY6" fmla="*/ 314626 h 2286330"/>
                  <a:gd name="connsiteX7" fmla="*/ 0 w 1181615"/>
                  <a:gd name="connsiteY7" fmla="*/ 0 h 2286330"/>
                  <a:gd name="connsiteX8" fmla="*/ 1181615 w 1181615"/>
                  <a:gd name="connsiteY8" fmla="*/ 0 h 228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615" h="2286330">
                    <a:moveTo>
                      <a:pt x="1181615" y="0"/>
                    </a:moveTo>
                    <a:lnTo>
                      <a:pt x="1181615" y="314617"/>
                    </a:lnTo>
                    <a:lnTo>
                      <a:pt x="762136" y="314617"/>
                    </a:lnTo>
                    <a:lnTo>
                      <a:pt x="762136" y="2286331"/>
                    </a:lnTo>
                    <a:lnTo>
                      <a:pt x="419518" y="2286331"/>
                    </a:lnTo>
                    <a:lnTo>
                      <a:pt x="419518" y="314626"/>
                    </a:lnTo>
                    <a:lnTo>
                      <a:pt x="0" y="314626"/>
                    </a:lnTo>
                    <a:lnTo>
                      <a:pt x="0" y="0"/>
                    </a:lnTo>
                    <a:lnTo>
                      <a:pt x="1181615" y="0"/>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2" name="Freihandform: Form 11">
                <a:extLst>
                  <a:ext uri="{FF2B5EF4-FFF2-40B4-BE49-F238E27FC236}">
                    <a16:creationId xmlns:a16="http://schemas.microsoft.com/office/drawing/2014/main" id="{5E8EC2DC-1839-47C0-9845-AC22B9C5560B}"/>
                  </a:ext>
                </a:extLst>
              </p:cNvPr>
              <p:cNvSpPr/>
              <p:nvPr/>
            </p:nvSpPr>
            <p:spPr>
              <a:xfrm>
                <a:off x="7385694" y="823416"/>
                <a:ext cx="1080222" cy="1838849"/>
              </a:xfrm>
              <a:custGeom>
                <a:avLst/>
                <a:gdLst>
                  <a:gd name="connsiteX0" fmla="*/ 318125 w 1080222"/>
                  <a:gd name="connsiteY0" fmla="*/ 954366 h 1838849"/>
                  <a:gd name="connsiteX1" fmla="*/ 318125 w 1080222"/>
                  <a:gd name="connsiteY1" fmla="*/ 1241040 h 1838849"/>
                  <a:gd name="connsiteX2" fmla="*/ 576816 w 1080222"/>
                  <a:gd name="connsiteY2" fmla="*/ 1569662 h 1838849"/>
                  <a:gd name="connsiteX3" fmla="*/ 839007 w 1080222"/>
                  <a:gd name="connsiteY3" fmla="*/ 1293476 h 1838849"/>
                  <a:gd name="connsiteX4" fmla="*/ 1080222 w 1080222"/>
                  <a:gd name="connsiteY4" fmla="*/ 1370395 h 1838849"/>
                  <a:gd name="connsiteX5" fmla="*/ 545354 w 1080222"/>
                  <a:gd name="connsiteY5" fmla="*/ 1838850 h 1838849"/>
                  <a:gd name="connsiteX6" fmla="*/ 0 w 1080222"/>
                  <a:gd name="connsiteY6" fmla="*/ 1251537 h 1838849"/>
                  <a:gd name="connsiteX7" fmla="*/ 0 w 1080222"/>
                  <a:gd name="connsiteY7" fmla="*/ 583814 h 1838849"/>
                  <a:gd name="connsiteX8" fmla="*/ 545354 w 1080222"/>
                  <a:gd name="connsiteY8" fmla="*/ 0 h 1838849"/>
                  <a:gd name="connsiteX9" fmla="*/ 1073225 w 1080222"/>
                  <a:gd name="connsiteY9" fmla="*/ 597801 h 1838849"/>
                  <a:gd name="connsiteX10" fmla="*/ 1073225 w 1080222"/>
                  <a:gd name="connsiteY10" fmla="*/ 954386 h 1838849"/>
                  <a:gd name="connsiteX11" fmla="*/ 318125 w 1080222"/>
                  <a:gd name="connsiteY11" fmla="*/ 954386 h 1838849"/>
                  <a:gd name="connsiteX12" fmla="*/ 318125 w 1080222"/>
                  <a:gd name="connsiteY12" fmla="*/ 741113 h 1838849"/>
                  <a:gd name="connsiteX13" fmla="*/ 783081 w 1080222"/>
                  <a:gd name="connsiteY13" fmla="*/ 741113 h 1838849"/>
                  <a:gd name="connsiteX14" fmla="*/ 783081 w 1080222"/>
                  <a:gd name="connsiteY14" fmla="*/ 569819 h 1838849"/>
                  <a:gd name="connsiteX15" fmla="*/ 552353 w 1080222"/>
                  <a:gd name="connsiteY15" fmla="*/ 262171 h 1838849"/>
                  <a:gd name="connsiteX16" fmla="*/ 318125 w 1080222"/>
                  <a:gd name="connsiteY16" fmla="*/ 569819 h 1838849"/>
                  <a:gd name="connsiteX17" fmla="*/ 318125 w 1080222"/>
                  <a:gd name="connsiteY17" fmla="*/ 741113 h 183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0222" h="1838849">
                    <a:moveTo>
                      <a:pt x="318125" y="954366"/>
                    </a:moveTo>
                    <a:lnTo>
                      <a:pt x="318125" y="1241040"/>
                    </a:lnTo>
                    <a:cubicBezTo>
                      <a:pt x="318125" y="1461281"/>
                      <a:pt x="409002" y="1569662"/>
                      <a:pt x="576816" y="1569662"/>
                    </a:cubicBezTo>
                    <a:cubicBezTo>
                      <a:pt x="709680" y="1569662"/>
                      <a:pt x="783081" y="1496241"/>
                      <a:pt x="839007" y="1293476"/>
                    </a:cubicBezTo>
                    <a:lnTo>
                      <a:pt x="1080222" y="1370395"/>
                    </a:lnTo>
                    <a:cubicBezTo>
                      <a:pt x="1006821" y="1688530"/>
                      <a:pt x="839007" y="1838850"/>
                      <a:pt x="545354" y="1838850"/>
                    </a:cubicBezTo>
                    <a:cubicBezTo>
                      <a:pt x="188750" y="1838850"/>
                      <a:pt x="0" y="1587147"/>
                      <a:pt x="0" y="1251537"/>
                    </a:cubicBezTo>
                    <a:lnTo>
                      <a:pt x="0" y="583814"/>
                    </a:lnTo>
                    <a:cubicBezTo>
                      <a:pt x="0" y="255192"/>
                      <a:pt x="185251" y="0"/>
                      <a:pt x="545354" y="0"/>
                    </a:cubicBezTo>
                    <a:cubicBezTo>
                      <a:pt x="891472" y="0"/>
                      <a:pt x="1073225" y="258691"/>
                      <a:pt x="1073225" y="597801"/>
                    </a:cubicBezTo>
                    <a:lnTo>
                      <a:pt x="1073225" y="954386"/>
                    </a:lnTo>
                    <a:lnTo>
                      <a:pt x="318125" y="954386"/>
                    </a:lnTo>
                    <a:close/>
                    <a:moveTo>
                      <a:pt x="318125" y="741113"/>
                    </a:moveTo>
                    <a:lnTo>
                      <a:pt x="783081" y="741113"/>
                    </a:lnTo>
                    <a:lnTo>
                      <a:pt x="783081" y="569819"/>
                    </a:lnTo>
                    <a:cubicBezTo>
                      <a:pt x="783081" y="360064"/>
                      <a:pt x="702692" y="262171"/>
                      <a:pt x="552353" y="262171"/>
                    </a:cubicBezTo>
                    <a:cubicBezTo>
                      <a:pt x="391526" y="262171"/>
                      <a:pt x="318125" y="363554"/>
                      <a:pt x="318125" y="569819"/>
                    </a:cubicBezTo>
                    <a:lnTo>
                      <a:pt x="318125" y="741113"/>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13" name="Grafik 1">
              <a:extLst>
                <a:ext uri="{FF2B5EF4-FFF2-40B4-BE49-F238E27FC236}">
                  <a16:creationId xmlns:a16="http://schemas.microsoft.com/office/drawing/2014/main" id="{7D55D9D1-625C-4538-AA25-09CC8EB1F76B}"/>
                </a:ext>
              </a:extLst>
            </p:cNvPr>
            <p:cNvGrpSpPr/>
            <p:nvPr/>
          </p:nvGrpSpPr>
          <p:grpSpPr>
            <a:xfrm>
              <a:off x="1534224" y="3046406"/>
              <a:ext cx="7867503" cy="3811875"/>
              <a:chOff x="1534224" y="3046406"/>
              <a:chExt cx="7867503" cy="3811875"/>
            </a:xfrm>
            <a:solidFill>
              <a:srgbClr val="FFFFFF"/>
            </a:solidFill>
          </p:grpSpPr>
          <p:sp>
            <p:nvSpPr>
              <p:cNvPr id="14" name="Freihandform: Form 13">
                <a:extLst>
                  <a:ext uri="{FF2B5EF4-FFF2-40B4-BE49-F238E27FC236}">
                    <a16:creationId xmlns:a16="http://schemas.microsoft.com/office/drawing/2014/main" id="{C6EBF4D9-1257-475F-A284-9327EEDBD42F}"/>
                  </a:ext>
                </a:extLst>
              </p:cNvPr>
              <p:cNvSpPr/>
              <p:nvPr/>
            </p:nvSpPr>
            <p:spPr>
              <a:xfrm>
                <a:off x="1552866" y="3046406"/>
                <a:ext cx="725581" cy="1480194"/>
              </a:xfrm>
              <a:custGeom>
                <a:avLst/>
                <a:gdLst>
                  <a:gd name="connsiteX0" fmla="*/ 0 w 725581"/>
                  <a:gd name="connsiteY0" fmla="*/ 0 h 1480194"/>
                  <a:gd name="connsiteX1" fmla="*/ 706940 w 725581"/>
                  <a:gd name="connsiteY1" fmla="*/ 0 h 1480194"/>
                  <a:gd name="connsiteX2" fmla="*/ 706940 w 725581"/>
                  <a:gd name="connsiteY2" fmla="*/ 78795 h 1480194"/>
                  <a:gd name="connsiteX3" fmla="*/ 87095 w 725581"/>
                  <a:gd name="connsiteY3" fmla="*/ 78795 h 1480194"/>
                  <a:gd name="connsiteX4" fmla="*/ 87095 w 725581"/>
                  <a:gd name="connsiteY4" fmla="*/ 669627 h 1480194"/>
                  <a:gd name="connsiteX5" fmla="*/ 665467 w 725581"/>
                  <a:gd name="connsiteY5" fmla="*/ 669627 h 1480194"/>
                  <a:gd name="connsiteX6" fmla="*/ 665467 w 725581"/>
                  <a:gd name="connsiteY6" fmla="*/ 748383 h 1480194"/>
                  <a:gd name="connsiteX7" fmla="*/ 87095 w 725581"/>
                  <a:gd name="connsiteY7" fmla="*/ 748383 h 1480194"/>
                  <a:gd name="connsiteX8" fmla="*/ 87095 w 725581"/>
                  <a:gd name="connsiteY8" fmla="*/ 1401438 h 1480194"/>
                  <a:gd name="connsiteX9" fmla="*/ 725581 w 725581"/>
                  <a:gd name="connsiteY9" fmla="*/ 1401438 h 1480194"/>
                  <a:gd name="connsiteX10" fmla="*/ 725581 w 725581"/>
                  <a:gd name="connsiteY10" fmla="*/ 1480195 h 1480194"/>
                  <a:gd name="connsiteX11" fmla="*/ 0 w 725581"/>
                  <a:gd name="connsiteY11" fmla="*/ 1480195 h 1480194"/>
                  <a:gd name="connsiteX12" fmla="*/ 0 w 725581"/>
                  <a:gd name="connsiteY12" fmla="*/ 0 h 148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5581" h="1480194">
                    <a:moveTo>
                      <a:pt x="0" y="0"/>
                    </a:moveTo>
                    <a:lnTo>
                      <a:pt x="706940" y="0"/>
                    </a:lnTo>
                    <a:lnTo>
                      <a:pt x="706940" y="78795"/>
                    </a:lnTo>
                    <a:lnTo>
                      <a:pt x="87095" y="78795"/>
                    </a:lnTo>
                    <a:lnTo>
                      <a:pt x="87095" y="669627"/>
                    </a:lnTo>
                    <a:lnTo>
                      <a:pt x="665467" y="669627"/>
                    </a:lnTo>
                    <a:lnTo>
                      <a:pt x="665467" y="748383"/>
                    </a:lnTo>
                    <a:lnTo>
                      <a:pt x="87095" y="748383"/>
                    </a:lnTo>
                    <a:lnTo>
                      <a:pt x="87095" y="1401438"/>
                    </a:lnTo>
                    <a:lnTo>
                      <a:pt x="725581" y="1401438"/>
                    </a:lnTo>
                    <a:lnTo>
                      <a:pt x="725581" y="1480195"/>
                    </a:lnTo>
                    <a:lnTo>
                      <a:pt x="0" y="1480195"/>
                    </a:lnTo>
                    <a:lnTo>
                      <a:pt x="0" y="0"/>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 name="Freihandform: Form 14">
                <a:extLst>
                  <a:ext uri="{FF2B5EF4-FFF2-40B4-BE49-F238E27FC236}">
                    <a16:creationId xmlns:a16="http://schemas.microsoft.com/office/drawing/2014/main" id="{C0CEA194-5514-49DF-B9F8-00965F191AE9}"/>
                  </a:ext>
                </a:extLst>
              </p:cNvPr>
              <p:cNvSpPr/>
              <p:nvPr/>
            </p:nvSpPr>
            <p:spPr>
              <a:xfrm>
                <a:off x="2425647"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 name="Freihandform: Form 15">
                <a:extLst>
                  <a:ext uri="{FF2B5EF4-FFF2-40B4-BE49-F238E27FC236}">
                    <a16:creationId xmlns:a16="http://schemas.microsoft.com/office/drawing/2014/main" id="{97C3B6DE-E070-4AEB-850D-7B203D03B63D}"/>
                  </a:ext>
                </a:extLst>
              </p:cNvPr>
              <p:cNvSpPr/>
              <p:nvPr/>
            </p:nvSpPr>
            <p:spPr>
              <a:xfrm>
                <a:off x="3252845"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4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4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104" y="1420061"/>
                      <a:pt x="354495" y="1420061"/>
                    </a:cubicBezTo>
                    <a:cubicBezTo>
                      <a:pt x="538989" y="1420061"/>
                      <a:pt x="615704" y="1314324"/>
                      <a:pt x="615704" y="1088368"/>
                    </a:cubicBezTo>
                    <a:lnTo>
                      <a:pt x="615704" y="889353"/>
                    </a:lnTo>
                    <a:lnTo>
                      <a:pt x="609474"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4" y="839590"/>
                      <a:pt x="615714" y="545209"/>
                    </a:cubicBezTo>
                    <a:cubicBezTo>
                      <a:pt x="615714" y="230116"/>
                      <a:pt x="530737" y="70495"/>
                      <a:pt x="360735" y="70495"/>
                    </a:cubicBezTo>
                    <a:cubicBezTo>
                      <a:pt x="186583" y="70495"/>
                      <a:pt x="87076" y="192794"/>
                      <a:pt x="87076" y="561810"/>
                    </a:cubicBezTo>
                    <a:cubicBezTo>
                      <a:pt x="87076" y="839580"/>
                      <a:pt x="145111" y="1038604"/>
                      <a:pt x="350355" y="1038604"/>
                    </a:cubicBez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7" name="Freihandform: Form 16">
                <a:extLst>
                  <a:ext uri="{FF2B5EF4-FFF2-40B4-BE49-F238E27FC236}">
                    <a16:creationId xmlns:a16="http://schemas.microsoft.com/office/drawing/2014/main" id="{ACDC5473-1E4D-495E-8065-AB9C896939CC}"/>
                  </a:ext>
                </a:extLst>
              </p:cNvPr>
              <p:cNvSpPr/>
              <p:nvPr/>
            </p:nvSpPr>
            <p:spPr>
              <a:xfrm>
                <a:off x="4181610" y="3046406"/>
                <a:ext cx="78756" cy="1480175"/>
              </a:xfrm>
              <a:custGeom>
                <a:avLst/>
                <a:gdLst>
                  <a:gd name="connsiteX0" fmla="*/ 0 w 78756"/>
                  <a:gd name="connsiteY0" fmla="*/ 0 h 1480175"/>
                  <a:gd name="connsiteX1" fmla="*/ 78756 w 78756"/>
                  <a:gd name="connsiteY1" fmla="*/ 0 h 1480175"/>
                  <a:gd name="connsiteX2" fmla="*/ 78756 w 78756"/>
                  <a:gd name="connsiteY2" fmla="*/ 211474 h 1480175"/>
                  <a:gd name="connsiteX3" fmla="*/ 0 w 78756"/>
                  <a:gd name="connsiteY3" fmla="*/ 211474 h 1480175"/>
                  <a:gd name="connsiteX4" fmla="*/ 0 w 78756"/>
                  <a:gd name="connsiteY4" fmla="*/ 0 h 1480175"/>
                  <a:gd name="connsiteX5" fmla="*/ 0 w 78756"/>
                  <a:gd name="connsiteY5" fmla="*/ 395958 h 1480175"/>
                  <a:gd name="connsiteX6" fmla="*/ 78756 w 78756"/>
                  <a:gd name="connsiteY6" fmla="*/ 395958 h 1480175"/>
                  <a:gd name="connsiteX7" fmla="*/ 78756 w 78756"/>
                  <a:gd name="connsiteY7" fmla="*/ 1480175 h 1480175"/>
                  <a:gd name="connsiteX8" fmla="*/ 0 w 78756"/>
                  <a:gd name="connsiteY8" fmla="*/ 1480175 h 1480175"/>
                  <a:gd name="connsiteX9" fmla="*/ 0 w 78756"/>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 name="Freihandform: Form 17">
                <a:extLst>
                  <a:ext uri="{FF2B5EF4-FFF2-40B4-BE49-F238E27FC236}">
                    <a16:creationId xmlns:a16="http://schemas.microsoft.com/office/drawing/2014/main" id="{2428C417-14B0-4409-84C7-5B1E7AA14334}"/>
                  </a:ext>
                </a:extLst>
              </p:cNvPr>
              <p:cNvSpPr/>
              <p:nvPr/>
            </p:nvSpPr>
            <p:spPr>
              <a:xfrm>
                <a:off x="4490463"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4 w 632304"/>
                  <a:gd name="connsiteY5" fmla="*/ 292301 h 1109098"/>
                  <a:gd name="connsiteX6" fmla="*/ 632304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4" y="87076"/>
                      <a:pt x="632304" y="292301"/>
                    </a:cubicBezTo>
                    <a:lnTo>
                      <a:pt x="632304"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 name="Freihandform: Form 18">
                <a:extLst>
                  <a:ext uri="{FF2B5EF4-FFF2-40B4-BE49-F238E27FC236}">
                    <a16:creationId xmlns:a16="http://schemas.microsoft.com/office/drawing/2014/main" id="{D9A3B5A5-3560-42B5-8B5D-781A273AF840}"/>
                  </a:ext>
                </a:extLst>
              </p:cNvPr>
              <p:cNvSpPr/>
              <p:nvPr/>
            </p:nvSpPr>
            <p:spPr>
              <a:xfrm>
                <a:off x="5317690" y="3417501"/>
                <a:ext cx="700670" cy="1133990"/>
              </a:xfrm>
              <a:custGeom>
                <a:avLst/>
                <a:gdLst>
                  <a:gd name="connsiteX0" fmla="*/ 87047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7 w 700670"/>
                  <a:gd name="connsiteY8" fmla="*/ 561810 h 1133990"/>
                  <a:gd name="connsiteX9" fmla="*/ 613604 w 700670"/>
                  <a:gd name="connsiteY9" fmla="*/ 491315 h 1133990"/>
                  <a:gd name="connsiteX10" fmla="*/ 358626 w 700670"/>
                  <a:gd name="connsiteY10" fmla="*/ 70485 h 1133990"/>
                  <a:gd name="connsiteX11" fmla="*/ 87047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9" y="0"/>
                      <a:pt x="362786" y="0"/>
                    </a:cubicBezTo>
                    <a:cubicBezTo>
                      <a:pt x="617764" y="0"/>
                      <a:pt x="700671" y="211436"/>
                      <a:pt x="700671" y="561810"/>
                    </a:cubicBezTo>
                    <a:lnTo>
                      <a:pt x="87047" y="561810"/>
                    </a:lnTo>
                    <a:close/>
                    <a:moveTo>
                      <a:pt x="613604" y="491315"/>
                    </a:moveTo>
                    <a:cubicBezTo>
                      <a:pt x="613604" y="294371"/>
                      <a:pt x="582512" y="70485"/>
                      <a:pt x="358626" y="70485"/>
                    </a:cubicBezTo>
                    <a:cubicBezTo>
                      <a:pt x="118139" y="70485"/>
                      <a:pt x="87047" y="350336"/>
                      <a:pt x="87047" y="491315"/>
                    </a:cubicBezTo>
                    <a:lnTo>
                      <a:pt x="613604" y="491315"/>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 name="Freihandform: Form 19">
                <a:extLst>
                  <a:ext uri="{FF2B5EF4-FFF2-40B4-BE49-F238E27FC236}">
                    <a16:creationId xmlns:a16="http://schemas.microsoft.com/office/drawing/2014/main" id="{001D086B-A4AD-4873-9A62-E22EB605CB3C}"/>
                  </a:ext>
                </a:extLst>
              </p:cNvPr>
              <p:cNvSpPr/>
              <p:nvPr/>
            </p:nvSpPr>
            <p:spPr>
              <a:xfrm>
                <a:off x="6171801" y="3417501"/>
                <a:ext cx="700670" cy="1133990"/>
              </a:xfrm>
              <a:custGeom>
                <a:avLst/>
                <a:gdLst>
                  <a:gd name="connsiteX0" fmla="*/ 87046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6 w 700670"/>
                  <a:gd name="connsiteY8" fmla="*/ 561810 h 1133990"/>
                  <a:gd name="connsiteX9" fmla="*/ 613604 w 700670"/>
                  <a:gd name="connsiteY9" fmla="*/ 491315 h 1133990"/>
                  <a:gd name="connsiteX10" fmla="*/ 358626 w 700670"/>
                  <a:gd name="connsiteY10" fmla="*/ 70485 h 1133990"/>
                  <a:gd name="connsiteX11" fmla="*/ 87046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6" y="561800"/>
                    </a:moveTo>
                    <a:cubicBezTo>
                      <a:pt x="87046" y="735952"/>
                      <a:pt x="89127" y="1063496"/>
                      <a:pt x="342025" y="1063496"/>
                    </a:cubicBezTo>
                    <a:cubicBezTo>
                      <a:pt x="570061"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8" y="0"/>
                      <a:pt x="362786" y="0"/>
                    </a:cubicBezTo>
                    <a:cubicBezTo>
                      <a:pt x="617764" y="0"/>
                      <a:pt x="700671" y="211436"/>
                      <a:pt x="700671" y="561810"/>
                    </a:cubicBezTo>
                    <a:lnTo>
                      <a:pt x="87046" y="561810"/>
                    </a:lnTo>
                    <a:close/>
                    <a:moveTo>
                      <a:pt x="613604" y="491315"/>
                    </a:moveTo>
                    <a:cubicBezTo>
                      <a:pt x="613604" y="294371"/>
                      <a:pt x="582512" y="70485"/>
                      <a:pt x="358626" y="70485"/>
                    </a:cubicBezTo>
                    <a:cubicBezTo>
                      <a:pt x="118139" y="70485"/>
                      <a:pt x="87046" y="350336"/>
                      <a:pt x="87046" y="491315"/>
                    </a:cubicBezTo>
                    <a:lnTo>
                      <a:pt x="613604" y="491315"/>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 name="Freihandform: Form 25">
                <a:extLst>
                  <a:ext uri="{FF2B5EF4-FFF2-40B4-BE49-F238E27FC236}">
                    <a16:creationId xmlns:a16="http://schemas.microsoft.com/office/drawing/2014/main" id="{D4DA3E1D-F2DB-468C-9F34-F7C7E8ED2694}"/>
                  </a:ext>
                </a:extLst>
              </p:cNvPr>
              <p:cNvSpPr/>
              <p:nvPr/>
            </p:nvSpPr>
            <p:spPr>
              <a:xfrm>
                <a:off x="7052873" y="3417501"/>
                <a:ext cx="400108" cy="1109088"/>
              </a:xfrm>
              <a:custGeom>
                <a:avLst/>
                <a:gdLst>
                  <a:gd name="connsiteX0" fmla="*/ 0 w 400108"/>
                  <a:gd name="connsiteY0" fmla="*/ 24862 h 1109088"/>
                  <a:gd name="connsiteX1" fmla="*/ 78756 w 400108"/>
                  <a:gd name="connsiteY1" fmla="*/ 24862 h 1109088"/>
                  <a:gd name="connsiteX2" fmla="*/ 78756 w 400108"/>
                  <a:gd name="connsiteY2" fmla="*/ 213506 h 1109088"/>
                  <a:gd name="connsiteX3" fmla="*/ 82906 w 400108"/>
                  <a:gd name="connsiteY3" fmla="*/ 213506 h 1109088"/>
                  <a:gd name="connsiteX4" fmla="*/ 354486 w 400108"/>
                  <a:gd name="connsiteY4" fmla="*/ 0 h 1109088"/>
                  <a:gd name="connsiteX5" fmla="*/ 400108 w 400108"/>
                  <a:gd name="connsiteY5" fmla="*/ 0 h 1109088"/>
                  <a:gd name="connsiteX6" fmla="*/ 400108 w 400108"/>
                  <a:gd name="connsiteY6" fmla="*/ 70495 h 1109088"/>
                  <a:gd name="connsiteX7" fmla="*/ 354486 w 400108"/>
                  <a:gd name="connsiteY7" fmla="*/ 70495 h 1109088"/>
                  <a:gd name="connsiteX8" fmla="*/ 78756 w 400108"/>
                  <a:gd name="connsiteY8" fmla="*/ 420830 h 1109088"/>
                  <a:gd name="connsiteX9" fmla="*/ 78756 w 400108"/>
                  <a:gd name="connsiteY9" fmla="*/ 1109089 h 1109088"/>
                  <a:gd name="connsiteX10" fmla="*/ 0 w 400108"/>
                  <a:gd name="connsiteY10" fmla="*/ 1109089 h 1109088"/>
                  <a:gd name="connsiteX11" fmla="*/ 0 w 400108"/>
                  <a:gd name="connsiteY11" fmla="*/ 24862 h 110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088">
                    <a:moveTo>
                      <a:pt x="0" y="24862"/>
                    </a:moveTo>
                    <a:lnTo>
                      <a:pt x="78756" y="24862"/>
                    </a:lnTo>
                    <a:lnTo>
                      <a:pt x="78756" y="213506"/>
                    </a:lnTo>
                    <a:lnTo>
                      <a:pt x="82906" y="213506"/>
                    </a:lnTo>
                    <a:cubicBezTo>
                      <a:pt x="122299" y="89127"/>
                      <a:pt x="211436" y="0"/>
                      <a:pt x="354486" y="0"/>
                    </a:cubicBezTo>
                    <a:lnTo>
                      <a:pt x="400108" y="0"/>
                    </a:lnTo>
                    <a:lnTo>
                      <a:pt x="400108" y="70495"/>
                    </a:lnTo>
                    <a:lnTo>
                      <a:pt x="354486" y="70495"/>
                    </a:lnTo>
                    <a:cubicBezTo>
                      <a:pt x="169992" y="70495"/>
                      <a:pt x="78756" y="242528"/>
                      <a:pt x="78756" y="420830"/>
                    </a:cubicBezTo>
                    <a:lnTo>
                      <a:pt x="78756" y="1109089"/>
                    </a:lnTo>
                    <a:lnTo>
                      <a:pt x="0" y="1109089"/>
                    </a:lnTo>
                    <a:lnTo>
                      <a:pt x="0" y="2486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7" name="Freihandform: Form 26">
                <a:extLst>
                  <a:ext uri="{FF2B5EF4-FFF2-40B4-BE49-F238E27FC236}">
                    <a16:creationId xmlns:a16="http://schemas.microsoft.com/office/drawing/2014/main" id="{4F6C882E-7F34-47A1-B244-FFF7DCC5D249}"/>
                  </a:ext>
                </a:extLst>
              </p:cNvPr>
              <p:cNvSpPr/>
              <p:nvPr/>
            </p:nvSpPr>
            <p:spPr>
              <a:xfrm>
                <a:off x="7571178" y="3046406"/>
                <a:ext cx="78755" cy="1480175"/>
              </a:xfrm>
              <a:custGeom>
                <a:avLst/>
                <a:gdLst>
                  <a:gd name="connsiteX0" fmla="*/ 0 w 78755"/>
                  <a:gd name="connsiteY0" fmla="*/ 0 h 1480175"/>
                  <a:gd name="connsiteX1" fmla="*/ 78756 w 78755"/>
                  <a:gd name="connsiteY1" fmla="*/ 0 h 1480175"/>
                  <a:gd name="connsiteX2" fmla="*/ 78756 w 78755"/>
                  <a:gd name="connsiteY2" fmla="*/ 211474 h 1480175"/>
                  <a:gd name="connsiteX3" fmla="*/ 0 w 78755"/>
                  <a:gd name="connsiteY3" fmla="*/ 211474 h 1480175"/>
                  <a:gd name="connsiteX4" fmla="*/ 0 w 78755"/>
                  <a:gd name="connsiteY4" fmla="*/ 0 h 1480175"/>
                  <a:gd name="connsiteX5" fmla="*/ 0 w 78755"/>
                  <a:gd name="connsiteY5" fmla="*/ 395958 h 1480175"/>
                  <a:gd name="connsiteX6" fmla="*/ 78756 w 78755"/>
                  <a:gd name="connsiteY6" fmla="*/ 395958 h 1480175"/>
                  <a:gd name="connsiteX7" fmla="*/ 78756 w 78755"/>
                  <a:gd name="connsiteY7" fmla="*/ 1480175 h 1480175"/>
                  <a:gd name="connsiteX8" fmla="*/ 0 w 78755"/>
                  <a:gd name="connsiteY8" fmla="*/ 1480175 h 1480175"/>
                  <a:gd name="connsiteX9" fmla="*/ 0 w 78755"/>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5"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8" name="Freihandform: Form 27">
                <a:extLst>
                  <a:ext uri="{FF2B5EF4-FFF2-40B4-BE49-F238E27FC236}">
                    <a16:creationId xmlns:a16="http://schemas.microsoft.com/office/drawing/2014/main" id="{9011AB21-64DC-4119-AA5B-284D1F3CC92D}"/>
                  </a:ext>
                </a:extLst>
              </p:cNvPr>
              <p:cNvSpPr/>
              <p:nvPr/>
            </p:nvSpPr>
            <p:spPr>
              <a:xfrm>
                <a:off x="7880031" y="3417492"/>
                <a:ext cx="632304" cy="1109098"/>
              </a:xfrm>
              <a:custGeom>
                <a:avLst/>
                <a:gdLst>
                  <a:gd name="connsiteX0" fmla="*/ 9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9"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2" name="Freihandform: Form 41">
                <a:extLst>
                  <a:ext uri="{FF2B5EF4-FFF2-40B4-BE49-F238E27FC236}">
                    <a16:creationId xmlns:a16="http://schemas.microsoft.com/office/drawing/2014/main" id="{693BD466-172D-445E-ADD3-B5E5DD4F20AC}"/>
                  </a:ext>
                </a:extLst>
              </p:cNvPr>
              <p:cNvSpPr/>
              <p:nvPr/>
            </p:nvSpPr>
            <p:spPr>
              <a:xfrm>
                <a:off x="8707229"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3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3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094" y="1420061"/>
                      <a:pt x="354495" y="1420061"/>
                    </a:cubicBezTo>
                    <a:cubicBezTo>
                      <a:pt x="538988" y="1420061"/>
                      <a:pt x="615704" y="1314324"/>
                      <a:pt x="615704" y="1088368"/>
                    </a:cubicBezTo>
                    <a:lnTo>
                      <a:pt x="615704" y="889353"/>
                    </a:lnTo>
                    <a:lnTo>
                      <a:pt x="609473"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3" y="839590"/>
                      <a:pt x="615713" y="545209"/>
                    </a:cubicBezTo>
                    <a:cubicBezTo>
                      <a:pt x="615713" y="230116"/>
                      <a:pt x="530727" y="70495"/>
                      <a:pt x="360735" y="70495"/>
                    </a:cubicBezTo>
                    <a:cubicBezTo>
                      <a:pt x="186583" y="70495"/>
                      <a:pt x="87076" y="192794"/>
                      <a:pt x="87076" y="561810"/>
                    </a:cubicBezTo>
                    <a:cubicBezTo>
                      <a:pt x="87076" y="839580"/>
                      <a:pt x="145110" y="1038604"/>
                      <a:pt x="350355" y="1038604"/>
                    </a:cubicBez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3" name="Freihandform: Form 42">
                <a:extLst>
                  <a:ext uri="{FF2B5EF4-FFF2-40B4-BE49-F238E27FC236}">
                    <a16:creationId xmlns:a16="http://schemas.microsoft.com/office/drawing/2014/main" id="{D4FF71BF-8C28-4D35-B0AD-A31C2D5B88F4}"/>
                  </a:ext>
                </a:extLst>
              </p:cNvPr>
              <p:cNvSpPr/>
              <p:nvPr/>
            </p:nvSpPr>
            <p:spPr>
              <a:xfrm>
                <a:off x="1534224" y="5013201"/>
                <a:ext cx="820938" cy="1505086"/>
              </a:xfrm>
              <a:custGeom>
                <a:avLst/>
                <a:gdLst>
                  <a:gd name="connsiteX0" fmla="*/ 87057 w 820938"/>
                  <a:gd name="connsiteY0" fmla="*/ 1088416 h 1505086"/>
                  <a:gd name="connsiteX1" fmla="*/ 410450 w 820938"/>
                  <a:gd name="connsiteY1" fmla="*/ 1434601 h 1505086"/>
                  <a:gd name="connsiteX2" fmla="*/ 733882 w 820938"/>
                  <a:gd name="connsiteY2" fmla="*/ 1088416 h 1505086"/>
                  <a:gd name="connsiteX3" fmla="*/ 733882 w 820938"/>
                  <a:gd name="connsiteY3" fmla="*/ 0 h 1505086"/>
                  <a:gd name="connsiteX4" fmla="*/ 820938 w 820938"/>
                  <a:gd name="connsiteY4" fmla="*/ 0 h 1505086"/>
                  <a:gd name="connsiteX5" fmla="*/ 820938 w 820938"/>
                  <a:gd name="connsiteY5" fmla="*/ 1071806 h 1505086"/>
                  <a:gd name="connsiteX6" fmla="*/ 410450 w 820938"/>
                  <a:gd name="connsiteY6" fmla="*/ 1505086 h 1505086"/>
                  <a:gd name="connsiteX7" fmla="*/ 0 w 820938"/>
                  <a:gd name="connsiteY7" fmla="*/ 1071806 h 1505086"/>
                  <a:gd name="connsiteX8" fmla="*/ 0 w 820938"/>
                  <a:gd name="connsiteY8" fmla="*/ 0 h 1505086"/>
                  <a:gd name="connsiteX9" fmla="*/ 87057 w 820938"/>
                  <a:gd name="connsiteY9" fmla="*/ 0 h 1505086"/>
                  <a:gd name="connsiteX10" fmla="*/ 87057 w 820938"/>
                  <a:gd name="connsiteY10" fmla="*/ 1088416 h 150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938" h="1505086">
                    <a:moveTo>
                      <a:pt x="87057" y="1088416"/>
                    </a:moveTo>
                    <a:cubicBezTo>
                      <a:pt x="87057" y="1295701"/>
                      <a:pt x="180343" y="1434601"/>
                      <a:pt x="410450" y="1434601"/>
                    </a:cubicBezTo>
                    <a:cubicBezTo>
                      <a:pt x="623994" y="1434601"/>
                      <a:pt x="733882" y="1295692"/>
                      <a:pt x="733882" y="1088416"/>
                    </a:cubicBezTo>
                    <a:lnTo>
                      <a:pt x="733882" y="0"/>
                    </a:lnTo>
                    <a:lnTo>
                      <a:pt x="820938" y="0"/>
                    </a:lnTo>
                    <a:lnTo>
                      <a:pt x="820938" y="1071806"/>
                    </a:lnTo>
                    <a:cubicBezTo>
                      <a:pt x="820938" y="1405579"/>
                      <a:pt x="615694" y="1505086"/>
                      <a:pt x="410450" y="1505086"/>
                    </a:cubicBezTo>
                    <a:cubicBezTo>
                      <a:pt x="205244" y="1505086"/>
                      <a:pt x="0" y="1426291"/>
                      <a:pt x="0" y="1071806"/>
                    </a:cubicBezTo>
                    <a:lnTo>
                      <a:pt x="0" y="0"/>
                    </a:lnTo>
                    <a:lnTo>
                      <a:pt x="87057" y="0"/>
                    </a:lnTo>
                    <a:lnTo>
                      <a:pt x="87057" y="1088416"/>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4" name="Freihandform: Form 43">
                <a:extLst>
                  <a:ext uri="{FF2B5EF4-FFF2-40B4-BE49-F238E27FC236}">
                    <a16:creationId xmlns:a16="http://schemas.microsoft.com/office/drawing/2014/main" id="{DF1C6506-9ADF-4977-BBA2-57BF31F0E5E6}"/>
                  </a:ext>
                </a:extLst>
              </p:cNvPr>
              <p:cNvSpPr/>
              <p:nvPr/>
            </p:nvSpPr>
            <p:spPr>
              <a:xfrm>
                <a:off x="2579078" y="5384307"/>
                <a:ext cx="632304" cy="1109128"/>
              </a:xfrm>
              <a:custGeom>
                <a:avLst/>
                <a:gdLst>
                  <a:gd name="connsiteX0" fmla="*/ 10 w 632304"/>
                  <a:gd name="connsiteY0" fmla="*/ 24862 h 1109128"/>
                  <a:gd name="connsiteX1" fmla="*/ 78766 w 632304"/>
                  <a:gd name="connsiteY1" fmla="*/ 24862 h 1109128"/>
                  <a:gd name="connsiteX2" fmla="*/ 78766 w 632304"/>
                  <a:gd name="connsiteY2" fmla="*/ 188673 h 1109128"/>
                  <a:gd name="connsiteX3" fmla="*/ 82916 w 632304"/>
                  <a:gd name="connsiteY3" fmla="*/ 188673 h 1109128"/>
                  <a:gd name="connsiteX4" fmla="*/ 358645 w 632304"/>
                  <a:gd name="connsiteY4" fmla="*/ 0 h 1109128"/>
                  <a:gd name="connsiteX5" fmla="*/ 632304 w 632304"/>
                  <a:gd name="connsiteY5" fmla="*/ 292301 h 1109128"/>
                  <a:gd name="connsiteX6" fmla="*/ 632304 w 632304"/>
                  <a:gd name="connsiteY6" fmla="*/ 1109128 h 1109128"/>
                  <a:gd name="connsiteX7" fmla="*/ 553509 w 632304"/>
                  <a:gd name="connsiteY7" fmla="*/ 1109128 h 1109128"/>
                  <a:gd name="connsiteX8" fmla="*/ 553509 w 632304"/>
                  <a:gd name="connsiteY8" fmla="*/ 329623 h 1109128"/>
                  <a:gd name="connsiteX9" fmla="*/ 337924 w 632304"/>
                  <a:gd name="connsiteY9" fmla="*/ 70495 h 1109128"/>
                  <a:gd name="connsiteX10" fmla="*/ 78756 w 632304"/>
                  <a:gd name="connsiteY10" fmla="*/ 414639 h 1109128"/>
                  <a:gd name="connsiteX11" fmla="*/ 78756 w 632304"/>
                  <a:gd name="connsiteY11" fmla="*/ 1109128 h 1109128"/>
                  <a:gd name="connsiteX12" fmla="*/ 0 w 632304"/>
                  <a:gd name="connsiteY12" fmla="*/ 1109128 h 1109128"/>
                  <a:gd name="connsiteX13" fmla="*/ 0 w 632304"/>
                  <a:gd name="connsiteY13" fmla="*/ 24862 h 110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128">
                    <a:moveTo>
                      <a:pt x="10" y="24862"/>
                    </a:moveTo>
                    <a:lnTo>
                      <a:pt x="78766" y="24862"/>
                    </a:lnTo>
                    <a:lnTo>
                      <a:pt x="78766" y="188673"/>
                    </a:lnTo>
                    <a:lnTo>
                      <a:pt x="82916" y="188673"/>
                    </a:lnTo>
                    <a:cubicBezTo>
                      <a:pt x="120239" y="93277"/>
                      <a:pt x="211445" y="0"/>
                      <a:pt x="358645" y="0"/>
                    </a:cubicBezTo>
                    <a:cubicBezTo>
                      <a:pt x="512037" y="0"/>
                      <a:pt x="632304" y="87096"/>
                      <a:pt x="632304" y="292301"/>
                    </a:cubicBezTo>
                    <a:lnTo>
                      <a:pt x="632304" y="1109128"/>
                    </a:lnTo>
                    <a:lnTo>
                      <a:pt x="553509" y="1109128"/>
                    </a:lnTo>
                    <a:lnTo>
                      <a:pt x="553509" y="329623"/>
                    </a:lnTo>
                    <a:cubicBezTo>
                      <a:pt x="553509" y="136830"/>
                      <a:pt x="472683" y="70495"/>
                      <a:pt x="337924" y="70495"/>
                    </a:cubicBezTo>
                    <a:cubicBezTo>
                      <a:pt x="172072" y="70495"/>
                      <a:pt x="78756" y="225966"/>
                      <a:pt x="78756" y="414639"/>
                    </a:cubicBezTo>
                    <a:lnTo>
                      <a:pt x="78756" y="1109128"/>
                    </a:lnTo>
                    <a:lnTo>
                      <a:pt x="0" y="1109128"/>
                    </a:lnTo>
                    <a:lnTo>
                      <a:pt x="0" y="2486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5" name="Freihandform: Form 44">
                <a:extLst>
                  <a:ext uri="{FF2B5EF4-FFF2-40B4-BE49-F238E27FC236}">
                    <a16:creationId xmlns:a16="http://schemas.microsoft.com/office/drawing/2014/main" id="{FDAFC553-7B20-4C47-A95F-0742F36299B9}"/>
                  </a:ext>
                </a:extLst>
              </p:cNvPr>
              <p:cNvSpPr/>
              <p:nvPr/>
            </p:nvSpPr>
            <p:spPr>
              <a:xfrm>
                <a:off x="3441537"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6" name="Freihandform: Form 45">
                <a:extLst>
                  <a:ext uri="{FF2B5EF4-FFF2-40B4-BE49-F238E27FC236}">
                    <a16:creationId xmlns:a16="http://schemas.microsoft.com/office/drawing/2014/main" id="{7D7ACE3B-C745-4740-8921-76D541B5EAF0}"/>
                  </a:ext>
                </a:extLst>
              </p:cNvPr>
              <p:cNvSpPr/>
              <p:nvPr/>
            </p:nvSpPr>
            <p:spPr>
              <a:xfrm>
                <a:off x="3663314" y="5409169"/>
                <a:ext cx="692447" cy="1084256"/>
              </a:xfrm>
              <a:custGeom>
                <a:avLst/>
                <a:gdLst>
                  <a:gd name="connsiteX0" fmla="*/ 304751 w 692447"/>
                  <a:gd name="connsiteY0" fmla="*/ 1084256 h 1084256"/>
                  <a:gd name="connsiteX1" fmla="*/ 0 w 692447"/>
                  <a:gd name="connsiteY1" fmla="*/ 0 h 1084256"/>
                  <a:gd name="connsiteX2" fmla="*/ 87095 w 692447"/>
                  <a:gd name="connsiteY2" fmla="*/ 0 h 1084256"/>
                  <a:gd name="connsiteX3" fmla="*/ 350374 w 692447"/>
                  <a:gd name="connsiteY3" fmla="*/ 984749 h 1084256"/>
                  <a:gd name="connsiteX4" fmla="*/ 354524 w 692447"/>
                  <a:gd name="connsiteY4" fmla="*/ 984749 h 1084256"/>
                  <a:gd name="connsiteX5" fmla="*/ 605352 w 692447"/>
                  <a:gd name="connsiteY5" fmla="*/ 0 h 1084256"/>
                  <a:gd name="connsiteX6" fmla="*/ 692448 w 692447"/>
                  <a:gd name="connsiteY6" fmla="*/ 0 h 1084256"/>
                  <a:gd name="connsiteX7" fmla="*/ 398028 w 692447"/>
                  <a:gd name="connsiteY7" fmla="*/ 1084256 h 1084256"/>
                  <a:gd name="connsiteX8" fmla="*/ 304751 w 692447"/>
                  <a:gd name="connsiteY8" fmla="*/ 1084256 h 108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447" h="1084256">
                    <a:moveTo>
                      <a:pt x="304751" y="1084256"/>
                    </a:moveTo>
                    <a:lnTo>
                      <a:pt x="0" y="0"/>
                    </a:lnTo>
                    <a:lnTo>
                      <a:pt x="87095" y="0"/>
                    </a:lnTo>
                    <a:lnTo>
                      <a:pt x="350374" y="984749"/>
                    </a:lnTo>
                    <a:lnTo>
                      <a:pt x="354524" y="984749"/>
                    </a:lnTo>
                    <a:lnTo>
                      <a:pt x="605352" y="0"/>
                    </a:lnTo>
                    <a:lnTo>
                      <a:pt x="692448" y="0"/>
                    </a:lnTo>
                    <a:lnTo>
                      <a:pt x="398028" y="1084256"/>
                    </a:lnTo>
                    <a:lnTo>
                      <a:pt x="304751" y="1084256"/>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7" name="Freihandform: Form 46">
                <a:extLst>
                  <a:ext uri="{FF2B5EF4-FFF2-40B4-BE49-F238E27FC236}">
                    <a16:creationId xmlns:a16="http://schemas.microsoft.com/office/drawing/2014/main" id="{9DE517E0-B803-4464-98CA-ABBA7D6C21F5}"/>
                  </a:ext>
                </a:extLst>
              </p:cNvPr>
              <p:cNvSpPr/>
              <p:nvPr/>
            </p:nvSpPr>
            <p:spPr>
              <a:xfrm>
                <a:off x="4463540" y="5384307"/>
                <a:ext cx="700719" cy="1133990"/>
              </a:xfrm>
              <a:custGeom>
                <a:avLst/>
                <a:gdLst>
                  <a:gd name="connsiteX0" fmla="*/ 87047 w 700719"/>
                  <a:gd name="connsiteY0" fmla="*/ 561800 h 1133990"/>
                  <a:gd name="connsiteX1" fmla="*/ 342025 w 700719"/>
                  <a:gd name="connsiteY1" fmla="*/ 1063496 h 1133990"/>
                  <a:gd name="connsiteX2" fmla="*/ 607384 w 700719"/>
                  <a:gd name="connsiteY2" fmla="*/ 754594 h 1133990"/>
                  <a:gd name="connsiteX3" fmla="*/ 686179 w 700719"/>
                  <a:gd name="connsiteY3" fmla="*/ 754594 h 1133990"/>
                  <a:gd name="connsiteX4" fmla="*/ 350336 w 700719"/>
                  <a:gd name="connsiteY4" fmla="*/ 1133991 h 1133990"/>
                  <a:gd name="connsiteX5" fmla="*/ 0 w 700719"/>
                  <a:gd name="connsiteY5" fmla="*/ 536938 h 1133990"/>
                  <a:gd name="connsiteX6" fmla="*/ 362796 w 700719"/>
                  <a:gd name="connsiteY6" fmla="*/ 0 h 1133990"/>
                  <a:gd name="connsiteX7" fmla="*/ 700719 w 700719"/>
                  <a:gd name="connsiteY7" fmla="*/ 561810 h 1133990"/>
                  <a:gd name="connsiteX8" fmla="*/ 87047 w 700719"/>
                  <a:gd name="connsiteY8" fmla="*/ 561810 h 1133990"/>
                  <a:gd name="connsiteX9" fmla="*/ 613614 w 700719"/>
                  <a:gd name="connsiteY9" fmla="*/ 491306 h 1133990"/>
                  <a:gd name="connsiteX10" fmla="*/ 358636 w 700719"/>
                  <a:gd name="connsiteY10" fmla="*/ 70476 h 1133990"/>
                  <a:gd name="connsiteX11" fmla="*/ 87057 w 700719"/>
                  <a:gd name="connsiteY11" fmla="*/ 491306 h 1133990"/>
                  <a:gd name="connsiteX12" fmla="*/ 613614 w 700719"/>
                  <a:gd name="connsiteY12" fmla="*/ 491306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719"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1"/>
                      <a:pt x="350336" y="1133991"/>
                    </a:cubicBezTo>
                    <a:cubicBezTo>
                      <a:pt x="70446" y="1133991"/>
                      <a:pt x="0" y="905954"/>
                      <a:pt x="0" y="536938"/>
                    </a:cubicBezTo>
                    <a:cubicBezTo>
                      <a:pt x="0" y="205245"/>
                      <a:pt x="118149" y="0"/>
                      <a:pt x="362796" y="0"/>
                    </a:cubicBezTo>
                    <a:cubicBezTo>
                      <a:pt x="617774" y="0"/>
                      <a:pt x="700719" y="211475"/>
                      <a:pt x="700719" y="561810"/>
                    </a:cubicBezTo>
                    <a:lnTo>
                      <a:pt x="87047" y="561810"/>
                    </a:lnTo>
                    <a:close/>
                    <a:moveTo>
                      <a:pt x="613614" y="491306"/>
                    </a:moveTo>
                    <a:cubicBezTo>
                      <a:pt x="613614" y="294362"/>
                      <a:pt x="582522" y="70476"/>
                      <a:pt x="358636" y="70476"/>
                    </a:cubicBezTo>
                    <a:cubicBezTo>
                      <a:pt x="118149" y="70476"/>
                      <a:pt x="87057" y="350365"/>
                      <a:pt x="87057" y="491306"/>
                    </a:cubicBezTo>
                    <a:lnTo>
                      <a:pt x="613614" y="491306"/>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8" name="Freihandform: Form 47">
                <a:extLst>
                  <a:ext uri="{FF2B5EF4-FFF2-40B4-BE49-F238E27FC236}">
                    <a16:creationId xmlns:a16="http://schemas.microsoft.com/office/drawing/2014/main" id="{8828CF39-92D3-4D6D-A180-FE0DB042B955}"/>
                  </a:ext>
                </a:extLst>
              </p:cNvPr>
              <p:cNvSpPr/>
              <p:nvPr/>
            </p:nvSpPr>
            <p:spPr>
              <a:xfrm>
                <a:off x="5344622" y="5384307"/>
                <a:ext cx="400108" cy="1109118"/>
              </a:xfrm>
              <a:custGeom>
                <a:avLst/>
                <a:gdLst>
                  <a:gd name="connsiteX0" fmla="*/ 0 w 400108"/>
                  <a:gd name="connsiteY0" fmla="*/ 24862 h 1109118"/>
                  <a:gd name="connsiteX1" fmla="*/ 78756 w 400108"/>
                  <a:gd name="connsiteY1" fmla="*/ 24862 h 1109118"/>
                  <a:gd name="connsiteX2" fmla="*/ 78756 w 400108"/>
                  <a:gd name="connsiteY2" fmla="*/ 213545 h 1109118"/>
                  <a:gd name="connsiteX3" fmla="*/ 82906 w 400108"/>
                  <a:gd name="connsiteY3" fmla="*/ 213545 h 1109118"/>
                  <a:gd name="connsiteX4" fmla="*/ 354485 w 400108"/>
                  <a:gd name="connsiteY4" fmla="*/ 0 h 1109118"/>
                  <a:gd name="connsiteX5" fmla="*/ 400108 w 400108"/>
                  <a:gd name="connsiteY5" fmla="*/ 0 h 1109118"/>
                  <a:gd name="connsiteX6" fmla="*/ 400108 w 400108"/>
                  <a:gd name="connsiteY6" fmla="*/ 70485 h 1109118"/>
                  <a:gd name="connsiteX7" fmla="*/ 354485 w 400108"/>
                  <a:gd name="connsiteY7" fmla="*/ 70485 h 1109118"/>
                  <a:gd name="connsiteX8" fmla="*/ 78756 w 400108"/>
                  <a:gd name="connsiteY8" fmla="*/ 420859 h 1109118"/>
                  <a:gd name="connsiteX9" fmla="*/ 78756 w 400108"/>
                  <a:gd name="connsiteY9" fmla="*/ 1109118 h 1109118"/>
                  <a:gd name="connsiteX10" fmla="*/ 0 w 400108"/>
                  <a:gd name="connsiteY10" fmla="*/ 1109118 h 1109118"/>
                  <a:gd name="connsiteX11" fmla="*/ 0 w 400108"/>
                  <a:gd name="connsiteY11" fmla="*/ 24862 h 11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118">
                    <a:moveTo>
                      <a:pt x="0" y="24862"/>
                    </a:moveTo>
                    <a:lnTo>
                      <a:pt x="78756" y="24862"/>
                    </a:lnTo>
                    <a:lnTo>
                      <a:pt x="78756" y="213545"/>
                    </a:lnTo>
                    <a:lnTo>
                      <a:pt x="82906" y="213545"/>
                    </a:lnTo>
                    <a:cubicBezTo>
                      <a:pt x="122299" y="89166"/>
                      <a:pt x="211436" y="0"/>
                      <a:pt x="354485" y="0"/>
                    </a:cubicBezTo>
                    <a:lnTo>
                      <a:pt x="400108" y="0"/>
                    </a:lnTo>
                    <a:lnTo>
                      <a:pt x="400108" y="70485"/>
                    </a:lnTo>
                    <a:lnTo>
                      <a:pt x="354485" y="70485"/>
                    </a:lnTo>
                    <a:cubicBezTo>
                      <a:pt x="169992" y="70485"/>
                      <a:pt x="78756" y="242557"/>
                      <a:pt x="78756" y="420859"/>
                    </a:cubicBezTo>
                    <a:lnTo>
                      <a:pt x="78756" y="1109118"/>
                    </a:lnTo>
                    <a:lnTo>
                      <a:pt x="0" y="1109118"/>
                    </a:lnTo>
                    <a:lnTo>
                      <a:pt x="0" y="2486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9" name="Freihandform: Form 48">
                <a:extLst>
                  <a:ext uri="{FF2B5EF4-FFF2-40B4-BE49-F238E27FC236}">
                    <a16:creationId xmlns:a16="http://schemas.microsoft.com/office/drawing/2014/main" id="{268AD51C-8697-4F20-9BB8-03D4C63F1697}"/>
                  </a:ext>
                </a:extLst>
              </p:cNvPr>
              <p:cNvSpPr/>
              <p:nvPr/>
            </p:nvSpPr>
            <p:spPr>
              <a:xfrm>
                <a:off x="5796583" y="5384307"/>
                <a:ext cx="634345" cy="1133990"/>
              </a:xfrm>
              <a:custGeom>
                <a:avLst/>
                <a:gdLst>
                  <a:gd name="connsiteX0" fmla="*/ 522408 w 634345"/>
                  <a:gd name="connsiteY0" fmla="*/ 329614 h 1133990"/>
                  <a:gd name="connsiteX1" fmla="*/ 522408 w 634345"/>
                  <a:gd name="connsiteY1" fmla="*/ 298521 h 1133990"/>
                  <a:gd name="connsiteX2" fmla="*/ 319243 w 634345"/>
                  <a:gd name="connsiteY2" fmla="*/ 70485 h 1133990"/>
                  <a:gd name="connsiteX3" fmla="*/ 109849 w 634345"/>
                  <a:gd name="connsiteY3" fmla="*/ 271580 h 1133990"/>
                  <a:gd name="connsiteX4" fmla="*/ 271550 w 634345"/>
                  <a:gd name="connsiteY4" fmla="*/ 485124 h 1133990"/>
                  <a:gd name="connsiteX5" fmla="*/ 437402 w 634345"/>
                  <a:gd name="connsiteY5" fmla="*/ 547309 h 1133990"/>
                  <a:gd name="connsiteX6" fmla="*/ 634346 w 634345"/>
                  <a:gd name="connsiteY6" fmla="*/ 835459 h 1133990"/>
                  <a:gd name="connsiteX7" fmla="*/ 321323 w 634345"/>
                  <a:gd name="connsiteY7" fmla="*/ 1133991 h 1133990"/>
                  <a:gd name="connsiteX8" fmla="*/ 0 w 634345"/>
                  <a:gd name="connsiteY8" fmla="*/ 791917 h 1133990"/>
                  <a:gd name="connsiteX9" fmla="*/ 0 w 634345"/>
                  <a:gd name="connsiteY9" fmla="*/ 762895 h 1133990"/>
                  <a:gd name="connsiteX10" fmla="*/ 78756 w 634345"/>
                  <a:gd name="connsiteY10" fmla="*/ 762895 h 1133990"/>
                  <a:gd name="connsiteX11" fmla="*/ 78756 w 634345"/>
                  <a:gd name="connsiteY11" fmla="*/ 798137 h 1133990"/>
                  <a:gd name="connsiteX12" fmla="*/ 321323 w 634345"/>
                  <a:gd name="connsiteY12" fmla="*/ 1063496 h 1133990"/>
                  <a:gd name="connsiteX13" fmla="*/ 547279 w 634345"/>
                  <a:gd name="connsiteY13" fmla="*/ 837539 h 1133990"/>
                  <a:gd name="connsiteX14" fmla="*/ 385578 w 634345"/>
                  <a:gd name="connsiteY14" fmla="*/ 615733 h 1133990"/>
                  <a:gd name="connsiteX15" fmla="*/ 225956 w 634345"/>
                  <a:gd name="connsiteY15" fmla="*/ 551469 h 1133990"/>
                  <a:gd name="connsiteX16" fmla="*/ 22792 w 634345"/>
                  <a:gd name="connsiteY16" fmla="*/ 279889 h 1133990"/>
                  <a:gd name="connsiteX17" fmla="*/ 319243 w 634345"/>
                  <a:gd name="connsiteY17" fmla="*/ 0 h 1133990"/>
                  <a:gd name="connsiteX18" fmla="*/ 601164 w 634345"/>
                  <a:gd name="connsiteY18" fmla="*/ 296451 h 1133990"/>
                  <a:gd name="connsiteX19" fmla="*/ 601164 w 634345"/>
                  <a:gd name="connsiteY19" fmla="*/ 329623 h 1133990"/>
                  <a:gd name="connsiteX20" fmla="*/ 522408 w 634345"/>
                  <a:gd name="connsiteY20" fmla="*/ 329623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4345" h="1133990">
                    <a:moveTo>
                      <a:pt x="522408" y="329614"/>
                    </a:moveTo>
                    <a:lnTo>
                      <a:pt x="522408" y="298521"/>
                    </a:lnTo>
                    <a:cubicBezTo>
                      <a:pt x="522408" y="201085"/>
                      <a:pt x="497535" y="70485"/>
                      <a:pt x="319243" y="70485"/>
                    </a:cubicBezTo>
                    <a:cubicBezTo>
                      <a:pt x="205205" y="70485"/>
                      <a:pt x="109849" y="128520"/>
                      <a:pt x="109849" y="271580"/>
                    </a:cubicBezTo>
                    <a:cubicBezTo>
                      <a:pt x="109849" y="385617"/>
                      <a:pt x="163772" y="443652"/>
                      <a:pt x="271550" y="485124"/>
                    </a:cubicBezTo>
                    <a:lnTo>
                      <a:pt x="437402" y="547309"/>
                    </a:lnTo>
                    <a:cubicBezTo>
                      <a:pt x="568001" y="597043"/>
                      <a:pt x="634346" y="688249"/>
                      <a:pt x="634346" y="835459"/>
                    </a:cubicBezTo>
                    <a:cubicBezTo>
                      <a:pt x="634346" y="1017912"/>
                      <a:pt x="493405" y="1133991"/>
                      <a:pt x="321323" y="1133991"/>
                    </a:cubicBezTo>
                    <a:cubicBezTo>
                      <a:pt x="20722" y="1133991"/>
                      <a:pt x="0" y="918405"/>
                      <a:pt x="0" y="791917"/>
                    </a:cubicBezTo>
                    <a:lnTo>
                      <a:pt x="0" y="762895"/>
                    </a:lnTo>
                    <a:lnTo>
                      <a:pt x="78756" y="762895"/>
                    </a:lnTo>
                    <a:lnTo>
                      <a:pt x="78756" y="798137"/>
                    </a:lnTo>
                    <a:cubicBezTo>
                      <a:pt x="78756" y="951567"/>
                      <a:pt x="140941" y="1063496"/>
                      <a:pt x="321323" y="1063496"/>
                    </a:cubicBezTo>
                    <a:cubicBezTo>
                      <a:pt x="480945" y="1063496"/>
                      <a:pt x="547279" y="957758"/>
                      <a:pt x="547279" y="837539"/>
                    </a:cubicBezTo>
                    <a:cubicBezTo>
                      <a:pt x="547279" y="733882"/>
                      <a:pt x="505807" y="663387"/>
                      <a:pt x="385578" y="615733"/>
                    </a:cubicBezTo>
                    <a:lnTo>
                      <a:pt x="225956" y="551469"/>
                    </a:lnTo>
                    <a:cubicBezTo>
                      <a:pt x="91207" y="497545"/>
                      <a:pt x="22792" y="418789"/>
                      <a:pt x="22792" y="279889"/>
                    </a:cubicBezTo>
                    <a:cubicBezTo>
                      <a:pt x="22792" y="99517"/>
                      <a:pt x="147171" y="0"/>
                      <a:pt x="319243" y="0"/>
                    </a:cubicBezTo>
                    <a:cubicBezTo>
                      <a:pt x="559730" y="0"/>
                      <a:pt x="601164" y="163772"/>
                      <a:pt x="601164" y="296451"/>
                    </a:cubicBezTo>
                    <a:lnTo>
                      <a:pt x="601164" y="329623"/>
                    </a:lnTo>
                    <a:lnTo>
                      <a:pt x="522408" y="329623"/>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0" name="Freihandform: Form 49">
                <a:extLst>
                  <a:ext uri="{FF2B5EF4-FFF2-40B4-BE49-F238E27FC236}">
                    <a16:creationId xmlns:a16="http://schemas.microsoft.com/office/drawing/2014/main" id="{9B9F5EC1-5A75-477D-816E-167FB3B2E3F7}"/>
                  </a:ext>
                </a:extLst>
              </p:cNvPr>
              <p:cNvSpPr/>
              <p:nvPr/>
            </p:nvSpPr>
            <p:spPr>
              <a:xfrm>
                <a:off x="6602991"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1" name="Freihandform: Form 50">
                <a:extLst>
                  <a:ext uri="{FF2B5EF4-FFF2-40B4-BE49-F238E27FC236}">
                    <a16:creationId xmlns:a16="http://schemas.microsoft.com/office/drawing/2014/main" id="{56AB1CCA-F234-4DFA-805D-F394FD3B385E}"/>
                  </a:ext>
                </a:extLst>
              </p:cNvPr>
              <p:cNvSpPr/>
              <p:nvPr/>
            </p:nvSpPr>
            <p:spPr>
              <a:xfrm>
                <a:off x="6822727" y="5087847"/>
                <a:ext cx="418759" cy="1418000"/>
              </a:xfrm>
              <a:custGeom>
                <a:avLst/>
                <a:gdLst>
                  <a:gd name="connsiteX0" fmla="*/ 0 w 418759"/>
                  <a:gd name="connsiteY0" fmla="*/ 321323 h 1418000"/>
                  <a:gd name="connsiteX1" fmla="*/ 147171 w 418759"/>
                  <a:gd name="connsiteY1" fmla="*/ 321323 h 1418000"/>
                  <a:gd name="connsiteX2" fmla="*/ 147171 w 418759"/>
                  <a:gd name="connsiteY2" fmla="*/ 0 h 1418000"/>
                  <a:gd name="connsiteX3" fmla="*/ 225966 w 418759"/>
                  <a:gd name="connsiteY3" fmla="*/ 0 h 1418000"/>
                  <a:gd name="connsiteX4" fmla="*/ 225966 w 418759"/>
                  <a:gd name="connsiteY4" fmla="*/ 321323 h 1418000"/>
                  <a:gd name="connsiteX5" fmla="*/ 406309 w 418759"/>
                  <a:gd name="connsiteY5" fmla="*/ 321323 h 1418000"/>
                  <a:gd name="connsiteX6" fmla="*/ 406309 w 418759"/>
                  <a:gd name="connsiteY6" fmla="*/ 391818 h 1418000"/>
                  <a:gd name="connsiteX7" fmla="*/ 225966 w 418759"/>
                  <a:gd name="connsiteY7" fmla="*/ 391818 h 1418000"/>
                  <a:gd name="connsiteX8" fmla="*/ 225966 w 418759"/>
                  <a:gd name="connsiteY8" fmla="*/ 1227286 h 1418000"/>
                  <a:gd name="connsiteX9" fmla="*/ 321323 w 418759"/>
                  <a:gd name="connsiteY9" fmla="*/ 1347544 h 1418000"/>
                  <a:gd name="connsiteX10" fmla="*/ 418760 w 418759"/>
                  <a:gd name="connsiteY10" fmla="*/ 1335094 h 1418000"/>
                  <a:gd name="connsiteX11" fmla="*/ 418760 w 418759"/>
                  <a:gd name="connsiteY11" fmla="*/ 1405589 h 1418000"/>
                  <a:gd name="connsiteX12" fmla="*/ 306802 w 418759"/>
                  <a:gd name="connsiteY12" fmla="*/ 1418000 h 1418000"/>
                  <a:gd name="connsiteX13" fmla="*/ 147181 w 418759"/>
                  <a:gd name="connsiteY13" fmla="*/ 1235587 h 1418000"/>
                  <a:gd name="connsiteX14" fmla="*/ 147181 w 418759"/>
                  <a:gd name="connsiteY14" fmla="*/ 391818 h 1418000"/>
                  <a:gd name="connsiteX15" fmla="*/ 10 w 418759"/>
                  <a:gd name="connsiteY15" fmla="*/ 391818 h 1418000"/>
                  <a:gd name="connsiteX16" fmla="*/ 10 w 418759"/>
                  <a:gd name="connsiteY16" fmla="*/ 321323 h 141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759" h="1418000">
                    <a:moveTo>
                      <a:pt x="0" y="321323"/>
                    </a:moveTo>
                    <a:lnTo>
                      <a:pt x="147171" y="321323"/>
                    </a:lnTo>
                    <a:lnTo>
                      <a:pt x="147171" y="0"/>
                    </a:lnTo>
                    <a:lnTo>
                      <a:pt x="225966" y="0"/>
                    </a:lnTo>
                    <a:lnTo>
                      <a:pt x="225966" y="321323"/>
                    </a:lnTo>
                    <a:lnTo>
                      <a:pt x="406309" y="321323"/>
                    </a:lnTo>
                    <a:lnTo>
                      <a:pt x="406309" y="391818"/>
                    </a:lnTo>
                    <a:lnTo>
                      <a:pt x="225966" y="391818"/>
                    </a:lnTo>
                    <a:lnTo>
                      <a:pt x="225966" y="1227286"/>
                    </a:lnTo>
                    <a:cubicBezTo>
                      <a:pt x="225966" y="1330944"/>
                      <a:pt x="275700" y="1347544"/>
                      <a:pt x="321323" y="1347544"/>
                    </a:cubicBezTo>
                    <a:cubicBezTo>
                      <a:pt x="354495" y="1347544"/>
                      <a:pt x="383508" y="1345464"/>
                      <a:pt x="418760" y="1335094"/>
                    </a:cubicBezTo>
                    <a:lnTo>
                      <a:pt x="418760" y="1405589"/>
                    </a:lnTo>
                    <a:cubicBezTo>
                      <a:pt x="379367" y="1413889"/>
                      <a:pt x="337894" y="1418000"/>
                      <a:pt x="306802" y="1418000"/>
                    </a:cubicBezTo>
                    <a:cubicBezTo>
                      <a:pt x="194874" y="1418000"/>
                      <a:pt x="147181" y="1353736"/>
                      <a:pt x="147181" y="1235587"/>
                    </a:cubicBezTo>
                    <a:lnTo>
                      <a:pt x="147181" y="391818"/>
                    </a:lnTo>
                    <a:lnTo>
                      <a:pt x="10" y="391818"/>
                    </a:lnTo>
                    <a:lnTo>
                      <a:pt x="10" y="321323"/>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2" name="Freihandform: Form 51">
                <a:extLst>
                  <a:ext uri="{FF2B5EF4-FFF2-40B4-BE49-F238E27FC236}">
                    <a16:creationId xmlns:a16="http://schemas.microsoft.com/office/drawing/2014/main" id="{FE642114-771D-45A6-AEB6-F49BA7B2D413}"/>
                  </a:ext>
                </a:extLst>
              </p:cNvPr>
              <p:cNvSpPr/>
              <p:nvPr/>
            </p:nvSpPr>
            <p:spPr>
              <a:xfrm>
                <a:off x="7258059" y="5409160"/>
                <a:ext cx="692438" cy="1449121"/>
              </a:xfrm>
              <a:custGeom>
                <a:avLst/>
                <a:gdLst>
                  <a:gd name="connsiteX0" fmla="*/ 605343 w 692438"/>
                  <a:gd name="connsiteY0" fmla="*/ 9 h 1449121"/>
                  <a:gd name="connsiteX1" fmla="*/ 692439 w 692438"/>
                  <a:gd name="connsiteY1" fmla="*/ 9 h 1449121"/>
                  <a:gd name="connsiteX2" fmla="*/ 356595 w 692438"/>
                  <a:gd name="connsiteY2" fmla="*/ 1245957 h 1449121"/>
                  <a:gd name="connsiteX3" fmla="*/ 116108 w 692438"/>
                  <a:gd name="connsiteY3" fmla="*/ 1449122 h 1449121"/>
                  <a:gd name="connsiteX4" fmla="*/ 35243 w 692438"/>
                  <a:gd name="connsiteY4" fmla="*/ 1444972 h 1449121"/>
                  <a:gd name="connsiteX5" fmla="*/ 35243 w 692438"/>
                  <a:gd name="connsiteY5" fmla="*/ 1374487 h 1449121"/>
                  <a:gd name="connsiteX6" fmla="*/ 103657 w 692438"/>
                  <a:gd name="connsiteY6" fmla="*/ 1378637 h 1449121"/>
                  <a:gd name="connsiteX7" fmla="*/ 286110 w 692438"/>
                  <a:gd name="connsiteY7" fmla="*/ 1208635 h 1449121"/>
                  <a:gd name="connsiteX8" fmla="*/ 319282 w 692438"/>
                  <a:gd name="connsiteY8" fmla="*/ 1094597 h 1449121"/>
                  <a:gd name="connsiteX9" fmla="*/ 0 w 692438"/>
                  <a:gd name="connsiteY9" fmla="*/ 0 h 1449121"/>
                  <a:gd name="connsiteX10" fmla="*/ 87096 w 692438"/>
                  <a:gd name="connsiteY10" fmla="*/ 0 h 1449121"/>
                  <a:gd name="connsiteX11" fmla="*/ 360754 w 692438"/>
                  <a:gd name="connsiteY11" fmla="*/ 972299 h 1449121"/>
                  <a:gd name="connsiteX12" fmla="*/ 364866 w 692438"/>
                  <a:gd name="connsiteY12" fmla="*/ 972299 h 1449121"/>
                  <a:gd name="connsiteX13" fmla="*/ 605343 w 692438"/>
                  <a:gd name="connsiteY13" fmla="*/ 9 h 144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2438" h="1449121">
                    <a:moveTo>
                      <a:pt x="605343" y="9"/>
                    </a:moveTo>
                    <a:lnTo>
                      <a:pt x="692439" y="9"/>
                    </a:lnTo>
                    <a:lnTo>
                      <a:pt x="356595" y="1245957"/>
                    </a:lnTo>
                    <a:cubicBezTo>
                      <a:pt x="315122" y="1395199"/>
                      <a:pt x="242557" y="1449122"/>
                      <a:pt x="116108" y="1449122"/>
                    </a:cubicBezTo>
                    <a:cubicBezTo>
                      <a:pt x="89166" y="1449122"/>
                      <a:pt x="62224" y="1447042"/>
                      <a:pt x="35243" y="1444972"/>
                    </a:cubicBezTo>
                    <a:lnTo>
                      <a:pt x="35243" y="1374487"/>
                    </a:lnTo>
                    <a:cubicBezTo>
                      <a:pt x="64294" y="1376567"/>
                      <a:pt x="78785" y="1378637"/>
                      <a:pt x="103657" y="1378637"/>
                    </a:cubicBezTo>
                    <a:cubicBezTo>
                      <a:pt x="205244" y="1378637"/>
                      <a:pt x="246717" y="1349615"/>
                      <a:pt x="286110" y="1208635"/>
                    </a:cubicBezTo>
                    <a:lnTo>
                      <a:pt x="319282" y="1094597"/>
                    </a:lnTo>
                    <a:lnTo>
                      <a:pt x="0" y="0"/>
                    </a:lnTo>
                    <a:lnTo>
                      <a:pt x="87096" y="0"/>
                    </a:lnTo>
                    <a:lnTo>
                      <a:pt x="360754" y="972299"/>
                    </a:lnTo>
                    <a:lnTo>
                      <a:pt x="364866" y="972299"/>
                    </a:lnTo>
                    <a:lnTo>
                      <a:pt x="605343" y="9"/>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53" name="Grafik 1">
              <a:extLst>
                <a:ext uri="{FF2B5EF4-FFF2-40B4-BE49-F238E27FC236}">
                  <a16:creationId xmlns:a16="http://schemas.microsoft.com/office/drawing/2014/main" id="{7D55D9D1-625C-4538-AA25-09CC8EB1F76B}"/>
                </a:ext>
              </a:extLst>
            </p:cNvPr>
            <p:cNvGrpSpPr/>
            <p:nvPr/>
          </p:nvGrpSpPr>
          <p:grpSpPr>
            <a:xfrm>
              <a:off x="8635111" y="0"/>
              <a:ext cx="2022730" cy="3925806"/>
              <a:chOff x="8635111" y="0"/>
              <a:chExt cx="2022730" cy="3925806"/>
            </a:xfrm>
            <a:solidFill>
              <a:srgbClr val="FFFFFF"/>
            </a:solidFill>
          </p:grpSpPr>
          <p:sp>
            <p:nvSpPr>
              <p:cNvPr id="54" name="Freihandform: Form 53">
                <a:extLst>
                  <a:ext uri="{FF2B5EF4-FFF2-40B4-BE49-F238E27FC236}">
                    <a16:creationId xmlns:a16="http://schemas.microsoft.com/office/drawing/2014/main" id="{BC8A875E-942E-417B-9531-05097212399A}"/>
                  </a:ext>
                </a:extLst>
              </p:cNvPr>
              <p:cNvSpPr/>
              <p:nvPr/>
            </p:nvSpPr>
            <p:spPr>
              <a:xfrm>
                <a:off x="8635111" y="0"/>
                <a:ext cx="2022730" cy="3925806"/>
              </a:xfrm>
              <a:custGeom>
                <a:avLst/>
                <a:gdLst>
                  <a:gd name="connsiteX0" fmla="*/ 2017279 w 2022730"/>
                  <a:gd name="connsiteY0" fmla="*/ 3342575 h 3925806"/>
                  <a:gd name="connsiteX1" fmla="*/ 1848307 w 2022730"/>
                  <a:gd name="connsiteY1" fmla="*/ 3046144 h 3925806"/>
                  <a:gd name="connsiteX2" fmla="*/ 1585981 w 2022730"/>
                  <a:gd name="connsiteY2" fmla="*/ 2888767 h 3925806"/>
                  <a:gd name="connsiteX3" fmla="*/ 2022731 w 2022730"/>
                  <a:gd name="connsiteY3" fmla="*/ 2062182 h 3925806"/>
                  <a:gd name="connsiteX4" fmla="*/ 2022731 w 2022730"/>
                  <a:gd name="connsiteY4" fmla="*/ 1001719 h 3925806"/>
                  <a:gd name="connsiteX5" fmla="*/ 1021003 w 2022730"/>
                  <a:gd name="connsiteY5" fmla="*/ 0 h 3925806"/>
                  <a:gd name="connsiteX6" fmla="*/ 1011147 w 2022730"/>
                  <a:gd name="connsiteY6" fmla="*/ 0 h 3925806"/>
                  <a:gd name="connsiteX7" fmla="*/ 1001719 w 2022730"/>
                  <a:gd name="connsiteY7" fmla="*/ 0 h 3925806"/>
                  <a:gd name="connsiteX8" fmla="*/ 0 w 2022730"/>
                  <a:gd name="connsiteY8" fmla="*/ 1001719 h 3925806"/>
                  <a:gd name="connsiteX9" fmla="*/ 0 w 2022730"/>
                  <a:gd name="connsiteY9" fmla="*/ 2062182 h 3925806"/>
                  <a:gd name="connsiteX10" fmla="*/ 511347 w 2022730"/>
                  <a:gd name="connsiteY10" fmla="*/ 2934555 h 3925806"/>
                  <a:gd name="connsiteX11" fmla="*/ 511191 w 2022730"/>
                  <a:gd name="connsiteY11" fmla="*/ 2934750 h 3925806"/>
                  <a:gd name="connsiteX12" fmla="*/ 1884064 w 2022730"/>
                  <a:gd name="connsiteY12" fmla="*/ 3761598 h 3925806"/>
                  <a:gd name="connsiteX13" fmla="*/ 2017279 w 2022730"/>
                  <a:gd name="connsiteY13" fmla="*/ 3925807 h 3925806"/>
                  <a:gd name="connsiteX14" fmla="*/ 2017288 w 2022730"/>
                  <a:gd name="connsiteY14" fmla="*/ 3888416 h 3925806"/>
                  <a:gd name="connsiteX15" fmla="*/ 2017288 w 2022730"/>
                  <a:gd name="connsiteY15" fmla="*/ 3342575 h 3925806"/>
                  <a:gd name="connsiteX16" fmla="*/ 1923846 w 2022730"/>
                  <a:gd name="connsiteY16" fmla="*/ 3682997 h 3925806"/>
                  <a:gd name="connsiteX17" fmla="*/ 1847976 w 2022730"/>
                  <a:gd name="connsiteY17" fmla="*/ 3621784 h 3925806"/>
                  <a:gd name="connsiteX18" fmla="*/ 580753 w 2022730"/>
                  <a:gd name="connsiteY18" fmla="*/ 2867433 h 3925806"/>
                  <a:gd name="connsiteX19" fmla="*/ 581083 w 2022730"/>
                  <a:gd name="connsiteY19" fmla="*/ 2866821 h 3925806"/>
                  <a:gd name="connsiteX20" fmla="*/ 93423 w 2022730"/>
                  <a:gd name="connsiteY20" fmla="*/ 2062182 h 3925806"/>
                  <a:gd name="connsiteX21" fmla="*/ 93423 w 2022730"/>
                  <a:gd name="connsiteY21" fmla="*/ 1001719 h 3925806"/>
                  <a:gd name="connsiteX22" fmla="*/ 1001709 w 2022730"/>
                  <a:gd name="connsiteY22" fmla="*/ 93432 h 3925806"/>
                  <a:gd name="connsiteX23" fmla="*/ 1011137 w 2022730"/>
                  <a:gd name="connsiteY23" fmla="*/ 93432 h 3925806"/>
                  <a:gd name="connsiteX24" fmla="*/ 1020992 w 2022730"/>
                  <a:gd name="connsiteY24" fmla="*/ 93432 h 3925806"/>
                  <a:gd name="connsiteX25" fmla="*/ 1929298 w 2022730"/>
                  <a:gd name="connsiteY25" fmla="*/ 1001719 h 3925806"/>
                  <a:gd name="connsiteX26" fmla="*/ 1929298 w 2022730"/>
                  <a:gd name="connsiteY26" fmla="*/ 2062182 h 3925806"/>
                  <a:gd name="connsiteX27" fmla="*/ 1496621 w 2022730"/>
                  <a:gd name="connsiteY27" fmla="*/ 2835165 h 3925806"/>
                  <a:gd name="connsiteX28" fmla="*/ 1338875 w 2022730"/>
                  <a:gd name="connsiteY28" fmla="*/ 2740527 h 3925806"/>
                  <a:gd name="connsiteX29" fmla="*/ 1778162 w 2022730"/>
                  <a:gd name="connsiteY29" fmla="*/ 2052443 h 3925806"/>
                  <a:gd name="connsiteX30" fmla="*/ 1778162 w 2022730"/>
                  <a:gd name="connsiteY30" fmla="*/ 1011468 h 3925806"/>
                  <a:gd name="connsiteX31" fmla="*/ 1018553 w 2022730"/>
                  <a:gd name="connsiteY31" fmla="*/ 251859 h 3925806"/>
                  <a:gd name="connsiteX32" fmla="*/ 1011137 w 2022730"/>
                  <a:gd name="connsiteY32" fmla="*/ 251859 h 3925806"/>
                  <a:gd name="connsiteX33" fmla="*/ 1004148 w 2022730"/>
                  <a:gd name="connsiteY33" fmla="*/ 251859 h 3925806"/>
                  <a:gd name="connsiteX34" fmla="*/ 244540 w 2022730"/>
                  <a:gd name="connsiteY34" fmla="*/ 1011468 h 3925806"/>
                  <a:gd name="connsiteX35" fmla="*/ 244540 w 2022730"/>
                  <a:gd name="connsiteY35" fmla="*/ 2052443 h 3925806"/>
                  <a:gd name="connsiteX36" fmla="*/ 613546 w 2022730"/>
                  <a:gd name="connsiteY36" fmla="*/ 2703389 h 3925806"/>
                  <a:gd name="connsiteX37" fmla="*/ 613352 w 2022730"/>
                  <a:gd name="connsiteY37" fmla="*/ 2703681 h 3925806"/>
                  <a:gd name="connsiteX38" fmla="*/ 1800498 w 2022730"/>
                  <a:gd name="connsiteY38" fmla="*/ 3418464 h 3925806"/>
                  <a:gd name="connsiteX39" fmla="*/ 1923836 w 2022730"/>
                  <a:gd name="connsiteY39" fmla="*/ 3626488 h 3925806"/>
                  <a:gd name="connsiteX40" fmla="*/ 1923836 w 2022730"/>
                  <a:gd name="connsiteY40" fmla="*/ 3682997 h 3925806"/>
                  <a:gd name="connsiteX41" fmla="*/ 1923846 w 2022730"/>
                  <a:gd name="connsiteY41" fmla="*/ 3391007 h 3925806"/>
                  <a:gd name="connsiteX42" fmla="*/ 1848162 w 2022730"/>
                  <a:gd name="connsiteY42" fmla="*/ 3329998 h 3925806"/>
                  <a:gd name="connsiteX43" fmla="*/ 700369 w 2022730"/>
                  <a:gd name="connsiteY43" fmla="*/ 2646745 h 3925806"/>
                  <a:gd name="connsiteX44" fmla="*/ 701108 w 2022730"/>
                  <a:gd name="connsiteY44" fmla="*/ 2645394 h 3925806"/>
                  <a:gd name="connsiteX45" fmla="*/ 337992 w 2022730"/>
                  <a:gd name="connsiteY45" fmla="*/ 2052453 h 3925806"/>
                  <a:gd name="connsiteX46" fmla="*/ 337992 w 2022730"/>
                  <a:gd name="connsiteY46" fmla="*/ 1011468 h 3925806"/>
                  <a:gd name="connsiteX47" fmla="*/ 1004168 w 2022730"/>
                  <a:gd name="connsiteY47" fmla="*/ 345291 h 3925806"/>
                  <a:gd name="connsiteX48" fmla="*/ 1011156 w 2022730"/>
                  <a:gd name="connsiteY48" fmla="*/ 345291 h 3925806"/>
                  <a:gd name="connsiteX49" fmla="*/ 1018573 w 2022730"/>
                  <a:gd name="connsiteY49" fmla="*/ 345291 h 3925806"/>
                  <a:gd name="connsiteX50" fmla="*/ 1684749 w 2022730"/>
                  <a:gd name="connsiteY50" fmla="*/ 1011468 h 3925806"/>
                  <a:gd name="connsiteX51" fmla="*/ 1684749 w 2022730"/>
                  <a:gd name="connsiteY51" fmla="*/ 2052443 h 3925806"/>
                  <a:gd name="connsiteX52" fmla="*/ 1239154 w 2022730"/>
                  <a:gd name="connsiteY52" fmla="*/ 2680685 h 3925806"/>
                  <a:gd name="connsiteX53" fmla="*/ 1044805 w 2022730"/>
                  <a:gd name="connsiteY53" fmla="*/ 2564091 h 3925806"/>
                  <a:gd name="connsiteX54" fmla="*/ 1533593 w 2022730"/>
                  <a:gd name="connsiteY54" fmla="*/ 2047486 h 3925806"/>
                  <a:gd name="connsiteX55" fmla="*/ 1533593 w 2022730"/>
                  <a:gd name="connsiteY55" fmla="*/ 1016415 h 3925806"/>
                  <a:gd name="connsiteX56" fmla="*/ 1016123 w 2022730"/>
                  <a:gd name="connsiteY56" fmla="*/ 498945 h 3925806"/>
                  <a:gd name="connsiteX57" fmla="*/ 1011156 w 2022730"/>
                  <a:gd name="connsiteY57" fmla="*/ 498945 h 3925806"/>
                  <a:gd name="connsiteX58" fmla="*/ 1006608 w 2022730"/>
                  <a:gd name="connsiteY58" fmla="*/ 498945 h 3925806"/>
                  <a:gd name="connsiteX59" fmla="*/ 489148 w 2022730"/>
                  <a:gd name="connsiteY59" fmla="*/ 1016415 h 3925806"/>
                  <a:gd name="connsiteX60" fmla="*/ 489148 w 2022730"/>
                  <a:gd name="connsiteY60" fmla="*/ 2047496 h 3925806"/>
                  <a:gd name="connsiteX61" fmla="*/ 717262 w 2022730"/>
                  <a:gd name="connsiteY61" fmla="*/ 2476004 h 3925806"/>
                  <a:gd name="connsiteX62" fmla="*/ 716989 w 2022730"/>
                  <a:gd name="connsiteY62" fmla="*/ 2476383 h 3925806"/>
                  <a:gd name="connsiteX63" fmla="*/ 730820 w 2022730"/>
                  <a:gd name="connsiteY63" fmla="*/ 2484684 h 3925806"/>
                  <a:gd name="connsiteX64" fmla="*/ 753204 w 2022730"/>
                  <a:gd name="connsiteY64" fmla="*/ 2498116 h 3925806"/>
                  <a:gd name="connsiteX65" fmla="*/ 1800517 w 2022730"/>
                  <a:gd name="connsiteY65" fmla="*/ 3126426 h 3925806"/>
                  <a:gd name="connsiteX66" fmla="*/ 1923856 w 2022730"/>
                  <a:gd name="connsiteY66" fmla="*/ 3342585 h 3925806"/>
                  <a:gd name="connsiteX67" fmla="*/ 1923856 w 2022730"/>
                  <a:gd name="connsiteY67" fmla="*/ 3391007 h 3925806"/>
                  <a:gd name="connsiteX68" fmla="*/ 795114 w 2022730"/>
                  <a:gd name="connsiteY68" fmla="*/ 2414316 h 3925806"/>
                  <a:gd name="connsiteX69" fmla="*/ 790459 w 2022730"/>
                  <a:gd name="connsiteY69" fmla="*/ 2411516 h 3925806"/>
                  <a:gd name="connsiteX70" fmla="*/ 582580 w 2022730"/>
                  <a:gd name="connsiteY70" fmla="*/ 2047496 h 3925806"/>
                  <a:gd name="connsiteX71" fmla="*/ 582580 w 2022730"/>
                  <a:gd name="connsiteY71" fmla="*/ 1016415 h 3925806"/>
                  <a:gd name="connsiteX72" fmla="*/ 1006608 w 2022730"/>
                  <a:gd name="connsiteY72" fmla="*/ 592377 h 3925806"/>
                  <a:gd name="connsiteX73" fmla="*/ 1011156 w 2022730"/>
                  <a:gd name="connsiteY73" fmla="*/ 592377 h 3925806"/>
                  <a:gd name="connsiteX74" fmla="*/ 1016123 w 2022730"/>
                  <a:gd name="connsiteY74" fmla="*/ 592377 h 3925806"/>
                  <a:gd name="connsiteX75" fmla="*/ 1440161 w 2022730"/>
                  <a:gd name="connsiteY75" fmla="*/ 1016415 h 3925806"/>
                  <a:gd name="connsiteX76" fmla="*/ 1440161 w 2022730"/>
                  <a:gd name="connsiteY76" fmla="*/ 2047496 h 3925806"/>
                  <a:gd name="connsiteX77" fmla="*/ 1018952 w 2022730"/>
                  <a:gd name="connsiteY77" fmla="*/ 2471388 h 3925806"/>
                  <a:gd name="connsiteX78" fmla="*/ 1016123 w 2022730"/>
                  <a:gd name="connsiteY78" fmla="*/ 2471533 h 3925806"/>
                  <a:gd name="connsiteX79" fmla="*/ 1006608 w 2022730"/>
                  <a:gd name="connsiteY79" fmla="*/ 2471533 h 3925806"/>
                  <a:gd name="connsiteX80" fmla="*/ 819296 w 2022730"/>
                  <a:gd name="connsiteY80" fmla="*/ 2427339 h 3925806"/>
                  <a:gd name="connsiteX81" fmla="*/ 795114 w 2022730"/>
                  <a:gd name="connsiteY81" fmla="*/ 2414316 h 392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22730" h="3925806">
                    <a:moveTo>
                      <a:pt x="2017279" y="3342575"/>
                    </a:moveTo>
                    <a:cubicBezTo>
                      <a:pt x="2017279" y="3221336"/>
                      <a:pt x="1952430" y="3107687"/>
                      <a:pt x="1848307" y="3046144"/>
                    </a:cubicBezTo>
                    <a:lnTo>
                      <a:pt x="1585981" y="2888767"/>
                    </a:lnTo>
                    <a:cubicBezTo>
                      <a:pt x="1849473" y="2708133"/>
                      <a:pt x="2022731" y="2405063"/>
                      <a:pt x="2022731" y="2062182"/>
                    </a:cubicBezTo>
                    <a:lnTo>
                      <a:pt x="2022731" y="1001719"/>
                    </a:lnTo>
                    <a:cubicBezTo>
                      <a:pt x="2022731" y="449376"/>
                      <a:pt x="1573355" y="0"/>
                      <a:pt x="1021003" y="0"/>
                    </a:cubicBezTo>
                    <a:lnTo>
                      <a:pt x="1011147" y="0"/>
                    </a:lnTo>
                    <a:lnTo>
                      <a:pt x="1001719" y="0"/>
                    </a:lnTo>
                    <a:cubicBezTo>
                      <a:pt x="449366" y="0"/>
                      <a:pt x="0" y="449376"/>
                      <a:pt x="0" y="1001719"/>
                    </a:cubicBezTo>
                    <a:lnTo>
                      <a:pt x="0" y="2062182"/>
                    </a:lnTo>
                    <a:cubicBezTo>
                      <a:pt x="0" y="2436340"/>
                      <a:pt x="206615" y="2762581"/>
                      <a:pt x="511347" y="2934555"/>
                    </a:cubicBezTo>
                    <a:cubicBezTo>
                      <a:pt x="511298" y="2934624"/>
                      <a:pt x="511240" y="2934682"/>
                      <a:pt x="511191" y="2934750"/>
                    </a:cubicBezTo>
                    <a:lnTo>
                      <a:pt x="1884064" y="3761598"/>
                    </a:lnTo>
                    <a:cubicBezTo>
                      <a:pt x="1936063" y="3792330"/>
                      <a:pt x="1988976" y="3848003"/>
                      <a:pt x="2017279" y="3925807"/>
                    </a:cubicBezTo>
                    <a:cubicBezTo>
                      <a:pt x="2017288" y="3914532"/>
                      <a:pt x="2017288" y="3902305"/>
                      <a:pt x="2017288" y="3888416"/>
                    </a:cubicBezTo>
                    <a:lnTo>
                      <a:pt x="2017288" y="3342575"/>
                    </a:lnTo>
                    <a:close/>
                    <a:moveTo>
                      <a:pt x="1923846" y="3682997"/>
                    </a:moveTo>
                    <a:cubicBezTo>
                      <a:pt x="1901783" y="3659359"/>
                      <a:pt x="1876415" y="3638589"/>
                      <a:pt x="1847976" y="3621784"/>
                    </a:cubicBezTo>
                    <a:lnTo>
                      <a:pt x="580753" y="2867433"/>
                    </a:lnTo>
                    <a:lnTo>
                      <a:pt x="581083" y="2866821"/>
                    </a:lnTo>
                    <a:cubicBezTo>
                      <a:pt x="291514" y="2714829"/>
                      <a:pt x="93423" y="2411283"/>
                      <a:pt x="93423" y="2062182"/>
                    </a:cubicBezTo>
                    <a:lnTo>
                      <a:pt x="93423" y="1001719"/>
                    </a:lnTo>
                    <a:cubicBezTo>
                      <a:pt x="93423" y="500879"/>
                      <a:pt x="500889" y="93432"/>
                      <a:pt x="1001709" y="93432"/>
                    </a:cubicBezTo>
                    <a:lnTo>
                      <a:pt x="1011137" y="93432"/>
                    </a:lnTo>
                    <a:lnTo>
                      <a:pt x="1020992" y="93432"/>
                    </a:lnTo>
                    <a:cubicBezTo>
                      <a:pt x="1521833" y="93432"/>
                      <a:pt x="1929298" y="500879"/>
                      <a:pt x="1929298" y="1001719"/>
                    </a:cubicBezTo>
                    <a:lnTo>
                      <a:pt x="1929298" y="2062182"/>
                    </a:lnTo>
                    <a:cubicBezTo>
                      <a:pt x="1929298" y="2388656"/>
                      <a:pt x="1755915" y="2675067"/>
                      <a:pt x="1496621" y="2835165"/>
                    </a:cubicBezTo>
                    <a:lnTo>
                      <a:pt x="1338875" y="2740527"/>
                    </a:lnTo>
                    <a:cubicBezTo>
                      <a:pt x="1597964" y="2619453"/>
                      <a:pt x="1778162" y="2356816"/>
                      <a:pt x="1778162" y="2052443"/>
                    </a:cubicBezTo>
                    <a:lnTo>
                      <a:pt x="1778162" y="1011468"/>
                    </a:lnTo>
                    <a:cubicBezTo>
                      <a:pt x="1778162" y="592611"/>
                      <a:pt x="1437401" y="251859"/>
                      <a:pt x="1018553" y="251859"/>
                    </a:cubicBezTo>
                    <a:lnTo>
                      <a:pt x="1011137" y="251859"/>
                    </a:lnTo>
                    <a:lnTo>
                      <a:pt x="1004148" y="251859"/>
                    </a:lnTo>
                    <a:cubicBezTo>
                      <a:pt x="585302" y="251859"/>
                      <a:pt x="244540" y="592611"/>
                      <a:pt x="244540" y="1011468"/>
                    </a:cubicBezTo>
                    <a:lnTo>
                      <a:pt x="244540" y="2052443"/>
                    </a:lnTo>
                    <a:cubicBezTo>
                      <a:pt x="244540" y="2328493"/>
                      <a:pt x="392702" y="2570399"/>
                      <a:pt x="613546" y="2703389"/>
                    </a:cubicBezTo>
                    <a:lnTo>
                      <a:pt x="613352" y="2703681"/>
                    </a:lnTo>
                    <a:lnTo>
                      <a:pt x="1800498" y="3418464"/>
                    </a:lnTo>
                    <a:cubicBezTo>
                      <a:pt x="1876571" y="3463426"/>
                      <a:pt x="1923836" y="3538120"/>
                      <a:pt x="1923836" y="3626488"/>
                    </a:cubicBezTo>
                    <a:lnTo>
                      <a:pt x="1923836" y="3682997"/>
                    </a:lnTo>
                    <a:close/>
                    <a:moveTo>
                      <a:pt x="1923846" y="3391007"/>
                    </a:moveTo>
                    <a:cubicBezTo>
                      <a:pt x="1901832" y="3367447"/>
                      <a:pt x="1876513" y="3346745"/>
                      <a:pt x="1848162" y="3329998"/>
                    </a:cubicBezTo>
                    <a:lnTo>
                      <a:pt x="700369" y="2646745"/>
                    </a:lnTo>
                    <a:lnTo>
                      <a:pt x="701108" y="2645394"/>
                    </a:lnTo>
                    <a:cubicBezTo>
                      <a:pt x="485775" y="2534885"/>
                      <a:pt x="337992" y="2310668"/>
                      <a:pt x="337992" y="2052453"/>
                    </a:cubicBezTo>
                    <a:lnTo>
                      <a:pt x="337992" y="1011468"/>
                    </a:lnTo>
                    <a:cubicBezTo>
                      <a:pt x="337992" y="644143"/>
                      <a:pt x="636834" y="345291"/>
                      <a:pt x="1004168" y="345291"/>
                    </a:cubicBezTo>
                    <a:lnTo>
                      <a:pt x="1011156" y="345291"/>
                    </a:lnTo>
                    <a:lnTo>
                      <a:pt x="1018573" y="345291"/>
                    </a:lnTo>
                    <a:cubicBezTo>
                      <a:pt x="1385897" y="345291"/>
                      <a:pt x="1684749" y="644143"/>
                      <a:pt x="1684749" y="1011468"/>
                    </a:cubicBezTo>
                    <a:lnTo>
                      <a:pt x="1684749" y="2052443"/>
                    </a:lnTo>
                    <a:cubicBezTo>
                      <a:pt x="1684749" y="2342441"/>
                      <a:pt x="1498331" y="2589430"/>
                      <a:pt x="1239154" y="2680685"/>
                    </a:cubicBezTo>
                    <a:lnTo>
                      <a:pt x="1044805" y="2564091"/>
                    </a:lnTo>
                    <a:cubicBezTo>
                      <a:pt x="1316841" y="2549153"/>
                      <a:pt x="1533593" y="2323196"/>
                      <a:pt x="1533593" y="2047486"/>
                    </a:cubicBezTo>
                    <a:lnTo>
                      <a:pt x="1533593" y="1016415"/>
                    </a:lnTo>
                    <a:cubicBezTo>
                      <a:pt x="1533593" y="731073"/>
                      <a:pt x="1301455" y="498945"/>
                      <a:pt x="1016123" y="498945"/>
                    </a:cubicBezTo>
                    <a:lnTo>
                      <a:pt x="1011156" y="498945"/>
                    </a:lnTo>
                    <a:lnTo>
                      <a:pt x="1006608" y="498945"/>
                    </a:lnTo>
                    <a:cubicBezTo>
                      <a:pt x="721276" y="498945"/>
                      <a:pt x="489148" y="731073"/>
                      <a:pt x="489148" y="1016415"/>
                    </a:cubicBezTo>
                    <a:lnTo>
                      <a:pt x="489148" y="2047496"/>
                    </a:lnTo>
                    <a:cubicBezTo>
                      <a:pt x="489148" y="2225682"/>
                      <a:pt x="579791" y="2382912"/>
                      <a:pt x="717262" y="2476004"/>
                    </a:cubicBezTo>
                    <a:lnTo>
                      <a:pt x="716989" y="2476383"/>
                    </a:lnTo>
                    <a:lnTo>
                      <a:pt x="730820" y="2484684"/>
                    </a:lnTo>
                    <a:cubicBezTo>
                      <a:pt x="738168" y="2489330"/>
                      <a:pt x="745613" y="2493830"/>
                      <a:pt x="753204" y="2498116"/>
                    </a:cubicBezTo>
                    <a:lnTo>
                      <a:pt x="1800517" y="3126426"/>
                    </a:lnTo>
                    <a:cubicBezTo>
                      <a:pt x="1876591" y="3171388"/>
                      <a:pt x="1923856" y="3254216"/>
                      <a:pt x="1923856" y="3342585"/>
                    </a:cubicBezTo>
                    <a:lnTo>
                      <a:pt x="1923856" y="3391007"/>
                    </a:lnTo>
                    <a:close/>
                    <a:moveTo>
                      <a:pt x="795114" y="2414316"/>
                    </a:moveTo>
                    <a:lnTo>
                      <a:pt x="790459" y="2411516"/>
                    </a:lnTo>
                    <a:cubicBezTo>
                      <a:pt x="666225" y="2337532"/>
                      <a:pt x="582580" y="2202297"/>
                      <a:pt x="582580" y="2047496"/>
                    </a:cubicBezTo>
                    <a:lnTo>
                      <a:pt x="582580" y="1016415"/>
                    </a:lnTo>
                    <a:cubicBezTo>
                      <a:pt x="582580" y="782605"/>
                      <a:pt x="772798" y="592377"/>
                      <a:pt x="1006608" y="592377"/>
                    </a:cubicBezTo>
                    <a:lnTo>
                      <a:pt x="1011156" y="592377"/>
                    </a:lnTo>
                    <a:lnTo>
                      <a:pt x="1016123" y="592377"/>
                    </a:lnTo>
                    <a:cubicBezTo>
                      <a:pt x="1249933" y="592377"/>
                      <a:pt x="1440161" y="782595"/>
                      <a:pt x="1440161" y="1016415"/>
                    </a:cubicBezTo>
                    <a:lnTo>
                      <a:pt x="1440161" y="2047496"/>
                    </a:lnTo>
                    <a:cubicBezTo>
                      <a:pt x="1440161" y="2280353"/>
                      <a:pt x="1251459" y="2469842"/>
                      <a:pt x="1018952" y="2471388"/>
                    </a:cubicBezTo>
                    <a:cubicBezTo>
                      <a:pt x="1017999" y="2471397"/>
                      <a:pt x="1017076" y="2471533"/>
                      <a:pt x="1016123" y="2471533"/>
                    </a:cubicBezTo>
                    <a:lnTo>
                      <a:pt x="1006608" y="2471533"/>
                    </a:lnTo>
                    <a:cubicBezTo>
                      <a:pt x="939310" y="2471533"/>
                      <a:pt x="875873" y="2455360"/>
                      <a:pt x="819296" y="2427339"/>
                    </a:cubicBezTo>
                    <a:cubicBezTo>
                      <a:pt x="811063" y="2423267"/>
                      <a:pt x="803026" y="2418884"/>
                      <a:pt x="795114" y="2414316"/>
                    </a:cubicBez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55" name="Grafik 1">
                <a:extLst>
                  <a:ext uri="{FF2B5EF4-FFF2-40B4-BE49-F238E27FC236}">
                    <a16:creationId xmlns:a16="http://schemas.microsoft.com/office/drawing/2014/main" id="{7D55D9D1-625C-4538-AA25-09CC8EB1F76B}"/>
                  </a:ext>
                </a:extLst>
              </p:cNvPr>
              <p:cNvGrpSpPr/>
              <p:nvPr/>
            </p:nvGrpSpPr>
            <p:grpSpPr>
              <a:xfrm>
                <a:off x="9453785" y="2065369"/>
                <a:ext cx="1204018" cy="822979"/>
                <a:chOff x="9453785" y="2065369"/>
                <a:chExt cx="1204018" cy="822979"/>
              </a:xfrm>
              <a:solidFill>
                <a:srgbClr val="FFFFFF"/>
              </a:solidFill>
            </p:grpSpPr>
            <p:sp>
              <p:nvSpPr>
                <p:cNvPr id="57" name="Freihandform: Form 56">
                  <a:extLst>
                    <a:ext uri="{FF2B5EF4-FFF2-40B4-BE49-F238E27FC236}">
                      <a16:creationId xmlns:a16="http://schemas.microsoft.com/office/drawing/2014/main" id="{CB8D26F9-AD7C-42CB-B4C7-C56B92D4AB92}"/>
                    </a:ext>
                  </a:extLst>
                </p:cNvPr>
                <p:cNvSpPr/>
                <p:nvPr/>
              </p:nvSpPr>
              <p:spPr>
                <a:xfrm>
                  <a:off x="9874702" y="2065369"/>
                  <a:ext cx="538337" cy="674914"/>
                </a:xfrm>
                <a:custGeom>
                  <a:avLst/>
                  <a:gdLst>
                    <a:gd name="connsiteX0" fmla="*/ 538337 w 538337"/>
                    <a:gd name="connsiteY0" fmla="*/ 0 h 674914"/>
                    <a:gd name="connsiteX1" fmla="*/ 444886 w 538337"/>
                    <a:gd name="connsiteY1" fmla="*/ 0 h 674914"/>
                    <a:gd name="connsiteX2" fmla="*/ 0 w 538337"/>
                    <a:gd name="connsiteY2" fmla="*/ 615150 h 674914"/>
                    <a:gd name="connsiteX3" fmla="*/ 99789 w 538337"/>
                    <a:gd name="connsiteY3" fmla="*/ 674914 h 674914"/>
                    <a:gd name="connsiteX4" fmla="*/ 538337 w 538337"/>
                    <a:gd name="connsiteY4" fmla="*/ 0 h 67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37" h="674914">
                      <a:moveTo>
                        <a:pt x="538337" y="0"/>
                      </a:moveTo>
                      <a:lnTo>
                        <a:pt x="444886" y="0"/>
                      </a:lnTo>
                      <a:cubicBezTo>
                        <a:pt x="439433" y="284205"/>
                        <a:pt x="255076" y="525129"/>
                        <a:pt x="0" y="615150"/>
                      </a:cubicBezTo>
                      <a:lnTo>
                        <a:pt x="99789" y="674914"/>
                      </a:lnTo>
                      <a:cubicBezTo>
                        <a:pt x="354923" y="555463"/>
                        <a:pt x="533313" y="298657"/>
                        <a:pt x="538337" y="0"/>
                      </a:cubicBez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8" name="Freihandform: Form 57">
                  <a:extLst>
                    <a:ext uri="{FF2B5EF4-FFF2-40B4-BE49-F238E27FC236}">
                      <a16:creationId xmlns:a16="http://schemas.microsoft.com/office/drawing/2014/main" id="{D4A925BD-0493-4ABD-9D5B-879A4CAF0A37}"/>
                    </a:ext>
                  </a:extLst>
                </p:cNvPr>
                <p:cNvSpPr/>
                <p:nvPr/>
              </p:nvSpPr>
              <p:spPr>
                <a:xfrm>
                  <a:off x="10132295" y="2065369"/>
                  <a:ext cx="525507" cy="822979"/>
                </a:xfrm>
                <a:custGeom>
                  <a:avLst/>
                  <a:gdLst>
                    <a:gd name="connsiteX0" fmla="*/ 432066 w 525507"/>
                    <a:gd name="connsiteY0" fmla="*/ 0 h 822979"/>
                    <a:gd name="connsiteX1" fmla="*/ 0 w 525507"/>
                    <a:gd name="connsiteY1" fmla="*/ 769435 h 822979"/>
                    <a:gd name="connsiteX2" fmla="*/ 89398 w 525507"/>
                    <a:gd name="connsiteY2" fmla="*/ 822979 h 822979"/>
                    <a:gd name="connsiteX3" fmla="*/ 377404 w 525507"/>
                    <a:gd name="connsiteY3" fmla="*/ 520376 h 822979"/>
                    <a:gd name="connsiteX4" fmla="*/ 441056 w 525507"/>
                    <a:gd name="connsiteY4" fmla="*/ 399059 h 822979"/>
                    <a:gd name="connsiteX5" fmla="*/ 525508 w 525507"/>
                    <a:gd name="connsiteY5" fmla="*/ 10 h 822979"/>
                    <a:gd name="connsiteX6" fmla="*/ 432066 w 525507"/>
                    <a:gd name="connsiteY6" fmla="*/ 10 h 82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507" h="822979">
                      <a:moveTo>
                        <a:pt x="432066" y="0"/>
                      </a:moveTo>
                      <a:cubicBezTo>
                        <a:pt x="430938" y="324909"/>
                        <a:pt x="258137" y="609794"/>
                        <a:pt x="0" y="769435"/>
                      </a:cubicBezTo>
                      <a:lnTo>
                        <a:pt x="89398" y="822979"/>
                      </a:lnTo>
                      <a:cubicBezTo>
                        <a:pt x="205235" y="743446"/>
                        <a:pt x="303566" y="640226"/>
                        <a:pt x="377404" y="520376"/>
                      </a:cubicBezTo>
                      <a:lnTo>
                        <a:pt x="441056" y="399059"/>
                      </a:lnTo>
                      <a:cubicBezTo>
                        <a:pt x="494911" y="276808"/>
                        <a:pt x="525061" y="141864"/>
                        <a:pt x="525508" y="10"/>
                      </a:cubicBezTo>
                      <a:lnTo>
                        <a:pt x="432066" y="10"/>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9" name="Freihandform: Form 58">
                  <a:extLst>
                    <a:ext uri="{FF2B5EF4-FFF2-40B4-BE49-F238E27FC236}">
                      <a16:creationId xmlns:a16="http://schemas.microsoft.com/office/drawing/2014/main" id="{56935536-C4CE-429E-A9C8-E505DB84D82F}"/>
                    </a:ext>
                  </a:extLst>
                </p:cNvPr>
                <p:cNvSpPr/>
                <p:nvPr/>
              </p:nvSpPr>
              <p:spPr>
                <a:xfrm>
                  <a:off x="9453785" y="2065369"/>
                  <a:ext cx="714462" cy="498701"/>
                </a:xfrm>
                <a:custGeom>
                  <a:avLst/>
                  <a:gdLst>
                    <a:gd name="connsiteX0" fmla="*/ 714463 w 714462"/>
                    <a:gd name="connsiteY0" fmla="*/ 0 h 498701"/>
                    <a:gd name="connsiteX1" fmla="*/ 621011 w 714462"/>
                    <a:gd name="connsiteY1" fmla="*/ 0 h 498701"/>
                    <a:gd name="connsiteX2" fmla="*/ 200248 w 714462"/>
                    <a:gd name="connsiteY2" fmla="*/ 406018 h 498701"/>
                    <a:gd name="connsiteX3" fmla="*/ 197420 w 714462"/>
                    <a:gd name="connsiteY3" fmla="*/ 406163 h 498701"/>
                    <a:gd name="connsiteX4" fmla="*/ 187905 w 714462"/>
                    <a:gd name="connsiteY4" fmla="*/ 406163 h 498701"/>
                    <a:gd name="connsiteX5" fmla="*/ 593 w 714462"/>
                    <a:gd name="connsiteY5" fmla="*/ 361969 h 498701"/>
                    <a:gd name="connsiteX6" fmla="*/ 0 w 714462"/>
                    <a:gd name="connsiteY6" fmla="*/ 363068 h 498701"/>
                    <a:gd name="connsiteX7" fmla="*/ 226462 w 714462"/>
                    <a:gd name="connsiteY7" fmla="*/ 498702 h 498701"/>
                    <a:gd name="connsiteX8" fmla="*/ 714463 w 714462"/>
                    <a:gd name="connsiteY8" fmla="*/ 0 h 49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462" h="498701">
                      <a:moveTo>
                        <a:pt x="714463" y="0"/>
                      </a:moveTo>
                      <a:lnTo>
                        <a:pt x="621011" y="0"/>
                      </a:lnTo>
                      <a:cubicBezTo>
                        <a:pt x="611641" y="224596"/>
                        <a:pt x="426769" y="404511"/>
                        <a:pt x="200248" y="406018"/>
                      </a:cubicBezTo>
                      <a:cubicBezTo>
                        <a:pt x="199296" y="406027"/>
                        <a:pt x="198373" y="406163"/>
                        <a:pt x="197420" y="406163"/>
                      </a:cubicBezTo>
                      <a:lnTo>
                        <a:pt x="187905" y="406163"/>
                      </a:lnTo>
                      <a:cubicBezTo>
                        <a:pt x="120608" y="406163"/>
                        <a:pt x="57169" y="389990"/>
                        <a:pt x="593" y="361969"/>
                      </a:cubicBezTo>
                      <a:lnTo>
                        <a:pt x="0" y="363068"/>
                      </a:lnTo>
                      <a:lnTo>
                        <a:pt x="226462" y="498702"/>
                      </a:lnTo>
                      <a:cubicBezTo>
                        <a:pt x="492433" y="483909"/>
                        <a:pt x="705326" y="267409"/>
                        <a:pt x="714463" y="0"/>
                      </a:cubicBez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grpSp>
      <p:grpSp>
        <p:nvGrpSpPr>
          <p:cNvPr id="2" name="Gruppieren 1">
            <a:extLst>
              <a:ext uri="{FF2B5EF4-FFF2-40B4-BE49-F238E27FC236}">
                <a16:creationId xmlns:a16="http://schemas.microsoft.com/office/drawing/2014/main" id="{7FE17EF6-9533-4A8B-929C-D3D499CD7EE6}"/>
              </a:ext>
            </a:extLst>
          </p:cNvPr>
          <p:cNvGrpSpPr/>
          <p:nvPr/>
        </p:nvGrpSpPr>
        <p:grpSpPr>
          <a:xfrm>
            <a:off x="3168754" y="6222069"/>
            <a:ext cx="5852907" cy="186105"/>
            <a:chOff x="5752238" y="6222068"/>
            <a:chExt cx="5853669" cy="186105"/>
          </a:xfrm>
        </p:grpSpPr>
        <p:grpSp>
          <p:nvGrpSpPr>
            <p:cNvPr id="88" name="Gruppieren 87">
              <a:extLst>
                <a:ext uri="{FF2B5EF4-FFF2-40B4-BE49-F238E27FC236}">
                  <a16:creationId xmlns:a16="http://schemas.microsoft.com/office/drawing/2014/main" id="{1763CC90-783C-4815-9593-1DF8FB279AAC}"/>
                </a:ext>
              </a:extLst>
            </p:cNvPr>
            <p:cNvGrpSpPr/>
            <p:nvPr/>
          </p:nvGrpSpPr>
          <p:grpSpPr>
            <a:xfrm>
              <a:off x="7549244" y="6222068"/>
              <a:ext cx="1299180" cy="184666"/>
              <a:chOff x="7824100" y="6288743"/>
              <a:chExt cx="1299180" cy="184666"/>
            </a:xfrm>
          </p:grpSpPr>
          <p:sp>
            <p:nvSpPr>
              <p:cNvPr id="106" name="Text Placeholder 15">
                <a:extLst>
                  <a:ext uri="{FF2B5EF4-FFF2-40B4-BE49-F238E27FC236}">
                    <a16:creationId xmlns:a16="http://schemas.microsoft.com/office/drawing/2014/main" id="{D7A2B492-6AAB-49A8-8DA3-B0D28B7458AD}"/>
                  </a:ext>
                </a:extLst>
              </p:cNvPr>
              <p:cNvSpPr txBox="1">
                <a:spLocks/>
              </p:cNvSpPr>
              <p:nvPr/>
            </p:nvSpPr>
            <p:spPr>
              <a:xfrm>
                <a:off x="8106399" y="6288743"/>
                <a:ext cx="1016881" cy="184666"/>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spcBef>
                    <a:spcPts val="0"/>
                  </a:spcBef>
                  <a:spcAft>
                    <a:spcPts val="0"/>
                  </a:spcAft>
                  <a:buNone/>
                </a:pPr>
                <a:r>
                  <a:rPr lang="en-GB" sz="1200" cap="none" baseline="0" noProof="0">
                    <a:solidFill>
                      <a:srgbClr val="FFFFFF"/>
                    </a:solidFill>
                    <a:latin typeface="Arial" panose="020B0604020202020204" pitchFamily="34" charset="0"/>
                    <a:cs typeface="Arial" panose="020B0604020202020204" pitchFamily="34" charset="0"/>
                    <a:sym typeface="Arial" panose="020B0604020202020204" pitchFamily="34" charset="0"/>
                  </a:rPr>
                  <a:t>@EuroTechUA</a:t>
                </a:r>
              </a:p>
            </p:txBody>
          </p:sp>
          <p:sp>
            <p:nvSpPr>
              <p:cNvPr id="107" name="Grafik 63">
                <a:extLst>
                  <a:ext uri="{FF2B5EF4-FFF2-40B4-BE49-F238E27FC236}">
                    <a16:creationId xmlns:a16="http://schemas.microsoft.com/office/drawing/2014/main" id="{FB26548A-56CE-4160-A378-0D4DA80C37B7}"/>
                  </a:ext>
                </a:extLst>
              </p:cNvPr>
              <p:cNvSpPr/>
              <p:nvPr/>
            </p:nvSpPr>
            <p:spPr>
              <a:xfrm>
                <a:off x="7824100" y="6300333"/>
                <a:ext cx="205257" cy="166827"/>
              </a:xfrm>
              <a:custGeom>
                <a:avLst/>
                <a:gdLst>
                  <a:gd name="connsiteX0" fmla="*/ 378580 w 1205783"/>
                  <a:gd name="connsiteY0" fmla="*/ 979459 h 980027"/>
                  <a:gd name="connsiteX1" fmla="*/ 1082514 w 1205783"/>
                  <a:gd name="connsiteY1" fmla="*/ 275526 h 980027"/>
                  <a:gd name="connsiteX2" fmla="*/ 1081826 w 1205783"/>
                  <a:gd name="connsiteY2" fmla="*/ 243558 h 980027"/>
                  <a:gd name="connsiteX3" fmla="*/ 1205245 w 1205783"/>
                  <a:gd name="connsiteY3" fmla="*/ 115445 h 980027"/>
                  <a:gd name="connsiteX4" fmla="*/ 1063171 w 1205783"/>
                  <a:gd name="connsiteY4" fmla="*/ 154413 h 980027"/>
                  <a:gd name="connsiteX5" fmla="*/ 1171982 w 1205783"/>
                  <a:gd name="connsiteY5" fmla="*/ 17560 h 980027"/>
                  <a:gd name="connsiteX6" fmla="*/ 1014896 w 1205783"/>
                  <a:gd name="connsiteY6" fmla="*/ 77610 h 980027"/>
                  <a:gd name="connsiteX7" fmla="*/ 834300 w 1205783"/>
                  <a:gd name="connsiteY7" fmla="*/ -569 h 980027"/>
                  <a:gd name="connsiteX8" fmla="*/ 586895 w 1205783"/>
                  <a:gd name="connsiteY8" fmla="*/ 246795 h 980027"/>
                  <a:gd name="connsiteX9" fmla="*/ 593329 w 1205783"/>
                  <a:gd name="connsiteY9" fmla="*/ 303204 h 980027"/>
                  <a:gd name="connsiteX10" fmla="*/ 83345 w 1205783"/>
                  <a:gd name="connsiteY10" fmla="*/ 44712 h 980027"/>
                  <a:gd name="connsiteX11" fmla="*/ 49840 w 1205783"/>
                  <a:gd name="connsiteY11" fmla="*/ 169062 h 980027"/>
                  <a:gd name="connsiteX12" fmla="*/ 159946 w 1205783"/>
                  <a:gd name="connsiteY12" fmla="*/ 374989 h 980027"/>
                  <a:gd name="connsiteX13" fmla="*/ 47898 w 1205783"/>
                  <a:gd name="connsiteY13" fmla="*/ 344033 h 980027"/>
                  <a:gd name="connsiteX14" fmla="*/ 47857 w 1205783"/>
                  <a:gd name="connsiteY14" fmla="*/ 347190 h 980027"/>
                  <a:gd name="connsiteX15" fmla="*/ 246339 w 1205783"/>
                  <a:gd name="connsiteY15" fmla="*/ 589698 h 980027"/>
                  <a:gd name="connsiteX16" fmla="*/ 181109 w 1205783"/>
                  <a:gd name="connsiteY16" fmla="*/ 598398 h 980027"/>
                  <a:gd name="connsiteX17" fmla="*/ 134615 w 1205783"/>
                  <a:gd name="connsiteY17" fmla="*/ 593947 h 980027"/>
                  <a:gd name="connsiteX18" fmla="*/ 365752 w 1205783"/>
                  <a:gd name="connsiteY18" fmla="*/ 765803 h 980027"/>
                  <a:gd name="connsiteX19" fmla="*/ 58459 w 1205783"/>
                  <a:gd name="connsiteY19" fmla="*/ 871700 h 980027"/>
                  <a:gd name="connsiteX20" fmla="*/ -539 w 1205783"/>
                  <a:gd name="connsiteY20" fmla="*/ 868261 h 980027"/>
                  <a:gd name="connsiteX21" fmla="*/ 378580 w 1205783"/>
                  <a:gd name="connsiteY21" fmla="*/ 979459 h 98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5783" h="980027">
                    <a:moveTo>
                      <a:pt x="378580" y="979459"/>
                    </a:moveTo>
                    <a:cubicBezTo>
                      <a:pt x="833652" y="979459"/>
                      <a:pt x="1082514" y="602444"/>
                      <a:pt x="1082514" y="275526"/>
                    </a:cubicBezTo>
                    <a:cubicBezTo>
                      <a:pt x="1082514" y="264802"/>
                      <a:pt x="1082311" y="254160"/>
                      <a:pt x="1081826" y="243558"/>
                    </a:cubicBezTo>
                    <a:cubicBezTo>
                      <a:pt x="1130141" y="208637"/>
                      <a:pt x="1172104" y="165056"/>
                      <a:pt x="1205245" y="115445"/>
                    </a:cubicBezTo>
                    <a:cubicBezTo>
                      <a:pt x="1160935" y="135152"/>
                      <a:pt x="1113227" y="148424"/>
                      <a:pt x="1063171" y="154413"/>
                    </a:cubicBezTo>
                    <a:cubicBezTo>
                      <a:pt x="1114239" y="123781"/>
                      <a:pt x="1153449" y="75344"/>
                      <a:pt x="1171982" y="17560"/>
                    </a:cubicBezTo>
                    <a:cubicBezTo>
                      <a:pt x="1124193" y="45885"/>
                      <a:pt x="1071224" y="66482"/>
                      <a:pt x="1014896" y="77610"/>
                    </a:cubicBezTo>
                    <a:cubicBezTo>
                      <a:pt x="969737" y="29537"/>
                      <a:pt x="905478" y="-569"/>
                      <a:pt x="834300" y="-569"/>
                    </a:cubicBezTo>
                    <a:cubicBezTo>
                      <a:pt x="697689" y="-569"/>
                      <a:pt x="586895" y="110225"/>
                      <a:pt x="586895" y="246795"/>
                    </a:cubicBezTo>
                    <a:cubicBezTo>
                      <a:pt x="586895" y="266219"/>
                      <a:pt x="589080" y="285075"/>
                      <a:pt x="593329" y="303204"/>
                    </a:cubicBezTo>
                    <a:cubicBezTo>
                      <a:pt x="387685" y="292845"/>
                      <a:pt x="205388" y="194393"/>
                      <a:pt x="83345" y="44712"/>
                    </a:cubicBezTo>
                    <a:cubicBezTo>
                      <a:pt x="62101" y="81293"/>
                      <a:pt x="49840" y="123741"/>
                      <a:pt x="49840" y="169062"/>
                    </a:cubicBezTo>
                    <a:cubicBezTo>
                      <a:pt x="49840" y="254888"/>
                      <a:pt x="93502" y="330680"/>
                      <a:pt x="159946" y="374989"/>
                    </a:cubicBezTo>
                    <a:cubicBezTo>
                      <a:pt x="119359" y="373735"/>
                      <a:pt x="81241" y="362607"/>
                      <a:pt x="47898" y="344033"/>
                    </a:cubicBezTo>
                    <a:cubicBezTo>
                      <a:pt x="47857" y="345085"/>
                      <a:pt x="47857" y="346097"/>
                      <a:pt x="47857" y="347190"/>
                    </a:cubicBezTo>
                    <a:cubicBezTo>
                      <a:pt x="47857" y="467007"/>
                      <a:pt x="133117" y="567037"/>
                      <a:pt x="246339" y="589698"/>
                    </a:cubicBezTo>
                    <a:cubicBezTo>
                      <a:pt x="225540" y="595363"/>
                      <a:pt x="203689" y="598398"/>
                      <a:pt x="181109" y="598398"/>
                    </a:cubicBezTo>
                    <a:cubicBezTo>
                      <a:pt x="165206" y="598398"/>
                      <a:pt x="149668" y="596820"/>
                      <a:pt x="134615" y="593947"/>
                    </a:cubicBezTo>
                    <a:cubicBezTo>
                      <a:pt x="166097" y="692237"/>
                      <a:pt x="257427" y="763779"/>
                      <a:pt x="365752" y="765803"/>
                    </a:cubicBezTo>
                    <a:cubicBezTo>
                      <a:pt x="281059" y="832166"/>
                      <a:pt x="174392" y="871700"/>
                      <a:pt x="58459" y="871700"/>
                    </a:cubicBezTo>
                    <a:cubicBezTo>
                      <a:pt x="38510" y="871700"/>
                      <a:pt x="18803" y="870567"/>
                      <a:pt x="-539" y="868261"/>
                    </a:cubicBezTo>
                    <a:cubicBezTo>
                      <a:pt x="108838" y="938508"/>
                      <a:pt x="238853" y="979459"/>
                      <a:pt x="378580" y="979459"/>
                    </a:cubicBezTo>
                  </a:path>
                </a:pathLst>
              </a:custGeom>
              <a:solidFill>
                <a:srgbClr val="F2F2F2"/>
              </a:solidFill>
              <a:ln w="4027" cap="flat">
                <a:solidFill>
                  <a:schemeClr val="bg1">
                    <a:lumMod val="85000"/>
                  </a:schemeClr>
                </a:solid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89" name="Gruppieren 88">
              <a:extLst>
                <a:ext uri="{FF2B5EF4-FFF2-40B4-BE49-F238E27FC236}">
                  <a16:creationId xmlns:a16="http://schemas.microsoft.com/office/drawing/2014/main" id="{F241F361-0846-48C0-B93B-86968BBDBF3B}"/>
                </a:ext>
              </a:extLst>
            </p:cNvPr>
            <p:cNvGrpSpPr/>
            <p:nvPr/>
          </p:nvGrpSpPr>
          <p:grpSpPr>
            <a:xfrm>
              <a:off x="9265729" y="6222068"/>
              <a:ext cx="2340178" cy="184666"/>
              <a:chOff x="9435909" y="6288743"/>
              <a:chExt cx="2340178" cy="184666"/>
            </a:xfrm>
          </p:grpSpPr>
          <p:sp>
            <p:nvSpPr>
              <p:cNvPr id="104" name="Freihandform: Form 103">
                <a:extLst>
                  <a:ext uri="{FF2B5EF4-FFF2-40B4-BE49-F238E27FC236}">
                    <a16:creationId xmlns:a16="http://schemas.microsoft.com/office/drawing/2014/main" id="{8E4B4735-6890-4E61-8C8B-3A7D98FFEB6F}"/>
                  </a:ext>
                </a:extLst>
              </p:cNvPr>
              <p:cNvSpPr/>
              <p:nvPr/>
            </p:nvSpPr>
            <p:spPr>
              <a:xfrm>
                <a:off x="9435909" y="6299152"/>
                <a:ext cx="168145" cy="169188"/>
              </a:xfrm>
              <a:custGeom>
                <a:avLst/>
                <a:gdLst>
                  <a:gd name="connsiteX0" fmla="*/ 388048 w 721709"/>
                  <a:gd name="connsiteY0" fmla="*/ 326526 h 726186"/>
                  <a:gd name="connsiteX1" fmla="*/ 388048 w 721709"/>
                  <a:gd name="connsiteY1" fmla="*/ 327564 h 726186"/>
                  <a:gd name="connsiteX2" fmla="*/ 387286 w 721709"/>
                  <a:gd name="connsiteY2" fmla="*/ 327564 h 726186"/>
                  <a:gd name="connsiteX3" fmla="*/ 109728 w 721709"/>
                  <a:gd name="connsiteY3" fmla="*/ 280035 h 726186"/>
                  <a:gd name="connsiteX4" fmla="*/ 109728 w 721709"/>
                  <a:gd name="connsiteY4" fmla="*/ 607981 h 726186"/>
                  <a:gd name="connsiteX5" fmla="*/ 218789 w 721709"/>
                  <a:gd name="connsiteY5" fmla="*/ 607981 h 726186"/>
                  <a:gd name="connsiteX6" fmla="*/ 218789 w 721709"/>
                  <a:gd name="connsiteY6" fmla="*/ 280035 h 726186"/>
                  <a:gd name="connsiteX7" fmla="*/ 486251 w 721709"/>
                  <a:gd name="connsiteY7" fmla="*/ 272319 h 726186"/>
                  <a:gd name="connsiteX8" fmla="*/ 400553 w 721709"/>
                  <a:gd name="connsiteY8" fmla="*/ 309489 h 726186"/>
                  <a:gd name="connsiteX9" fmla="*/ 388048 w 721709"/>
                  <a:gd name="connsiteY9" fmla="*/ 326526 h 726186"/>
                  <a:gd name="connsiteX10" fmla="*/ 388048 w 721709"/>
                  <a:gd name="connsiteY10" fmla="*/ 280034 h 726186"/>
                  <a:gd name="connsiteX11" fmla="*/ 279082 w 721709"/>
                  <a:gd name="connsiteY11" fmla="*/ 280034 h 726186"/>
                  <a:gd name="connsiteX12" fmla="*/ 279082 w 721709"/>
                  <a:gd name="connsiteY12" fmla="*/ 607980 h 726186"/>
                  <a:gd name="connsiteX13" fmla="*/ 388048 w 721709"/>
                  <a:gd name="connsiteY13" fmla="*/ 607980 h 726186"/>
                  <a:gd name="connsiteX14" fmla="*/ 388048 w 721709"/>
                  <a:gd name="connsiteY14" fmla="*/ 424814 h 726186"/>
                  <a:gd name="connsiteX15" fmla="*/ 391668 w 721709"/>
                  <a:gd name="connsiteY15" fmla="*/ 398240 h 726186"/>
                  <a:gd name="connsiteX16" fmla="*/ 447579 w 721709"/>
                  <a:gd name="connsiteY16" fmla="*/ 358330 h 726186"/>
                  <a:gd name="connsiteX17" fmla="*/ 502824 w 721709"/>
                  <a:gd name="connsiteY17" fmla="*/ 432530 h 726186"/>
                  <a:gd name="connsiteX18" fmla="*/ 502824 w 721709"/>
                  <a:gd name="connsiteY18" fmla="*/ 607980 h 726186"/>
                  <a:gd name="connsiteX19" fmla="*/ 611790 w 721709"/>
                  <a:gd name="connsiteY19" fmla="*/ 607980 h 726186"/>
                  <a:gd name="connsiteX20" fmla="*/ 611790 w 721709"/>
                  <a:gd name="connsiteY20" fmla="*/ 419957 h 726186"/>
                  <a:gd name="connsiteX21" fmla="*/ 486251 w 721709"/>
                  <a:gd name="connsiteY21" fmla="*/ 272319 h 726186"/>
                  <a:gd name="connsiteX22" fmla="*/ 164973 w 721709"/>
                  <a:gd name="connsiteY22" fmla="*/ 121920 h 726186"/>
                  <a:gd name="connsiteX23" fmla="*/ 103346 w 721709"/>
                  <a:gd name="connsiteY23" fmla="*/ 178594 h 726186"/>
                  <a:gd name="connsiteX24" fmla="*/ 163544 w 721709"/>
                  <a:gd name="connsiteY24" fmla="*/ 235268 h 726186"/>
                  <a:gd name="connsiteX25" fmla="*/ 164306 w 721709"/>
                  <a:gd name="connsiteY25" fmla="*/ 235268 h 726186"/>
                  <a:gd name="connsiteX26" fmla="*/ 225933 w 721709"/>
                  <a:gd name="connsiteY26" fmla="*/ 178594 h 726186"/>
                  <a:gd name="connsiteX27" fmla="*/ 164973 w 721709"/>
                  <a:gd name="connsiteY27" fmla="*/ 121920 h 726186"/>
                  <a:gd name="connsiteX28" fmla="*/ 53340 w 721709"/>
                  <a:gd name="connsiteY28" fmla="*/ 0 h 726186"/>
                  <a:gd name="connsiteX29" fmla="*/ 668369 w 721709"/>
                  <a:gd name="connsiteY29" fmla="*/ 0 h 726186"/>
                  <a:gd name="connsiteX30" fmla="*/ 721709 w 721709"/>
                  <a:gd name="connsiteY30" fmla="*/ 52007 h 726186"/>
                  <a:gd name="connsiteX31" fmla="*/ 721709 w 721709"/>
                  <a:gd name="connsiteY31" fmla="*/ 674180 h 726186"/>
                  <a:gd name="connsiteX32" fmla="*/ 668369 w 721709"/>
                  <a:gd name="connsiteY32" fmla="*/ 726186 h 726186"/>
                  <a:gd name="connsiteX33" fmla="*/ 53340 w 721709"/>
                  <a:gd name="connsiteY33" fmla="*/ 726186 h 726186"/>
                  <a:gd name="connsiteX34" fmla="*/ 0 w 721709"/>
                  <a:gd name="connsiteY34" fmla="*/ 674180 h 726186"/>
                  <a:gd name="connsiteX35" fmla="*/ 0 w 721709"/>
                  <a:gd name="connsiteY35" fmla="*/ 52007 h 726186"/>
                  <a:gd name="connsiteX36" fmla="*/ 53340 w 721709"/>
                  <a:gd name="connsiteY36" fmla="*/ 0 h 72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1709" h="726186">
                    <a:moveTo>
                      <a:pt x="388048" y="326526"/>
                    </a:moveTo>
                    <a:lnTo>
                      <a:pt x="388048" y="327564"/>
                    </a:lnTo>
                    <a:lnTo>
                      <a:pt x="387286" y="327564"/>
                    </a:lnTo>
                    <a:close/>
                    <a:moveTo>
                      <a:pt x="109728" y="280035"/>
                    </a:moveTo>
                    <a:lnTo>
                      <a:pt x="109728" y="607981"/>
                    </a:lnTo>
                    <a:lnTo>
                      <a:pt x="218789" y="607981"/>
                    </a:lnTo>
                    <a:lnTo>
                      <a:pt x="218789" y="280035"/>
                    </a:lnTo>
                    <a:close/>
                    <a:moveTo>
                      <a:pt x="486251" y="272319"/>
                    </a:moveTo>
                    <a:cubicBezTo>
                      <a:pt x="442175" y="272319"/>
                      <a:pt x="416636" y="290803"/>
                      <a:pt x="400553" y="309489"/>
                    </a:cubicBezTo>
                    <a:lnTo>
                      <a:pt x="388048" y="326526"/>
                    </a:lnTo>
                    <a:lnTo>
                      <a:pt x="388048" y="280034"/>
                    </a:lnTo>
                    <a:lnTo>
                      <a:pt x="279082" y="280034"/>
                    </a:lnTo>
                    <a:cubicBezTo>
                      <a:pt x="280511" y="310800"/>
                      <a:pt x="279082" y="607980"/>
                      <a:pt x="279082" y="607980"/>
                    </a:cubicBezTo>
                    <a:lnTo>
                      <a:pt x="388048" y="607980"/>
                    </a:lnTo>
                    <a:lnTo>
                      <a:pt x="388048" y="424814"/>
                    </a:lnTo>
                    <a:cubicBezTo>
                      <a:pt x="388048" y="415004"/>
                      <a:pt x="388715" y="405193"/>
                      <a:pt x="391668" y="398240"/>
                    </a:cubicBezTo>
                    <a:cubicBezTo>
                      <a:pt x="399573" y="378618"/>
                      <a:pt x="417480" y="358330"/>
                      <a:pt x="447579" y="358330"/>
                    </a:cubicBezTo>
                    <a:cubicBezTo>
                      <a:pt x="487013" y="358330"/>
                      <a:pt x="502824" y="388429"/>
                      <a:pt x="502824" y="432530"/>
                    </a:cubicBezTo>
                    <a:lnTo>
                      <a:pt x="502824" y="607980"/>
                    </a:lnTo>
                    <a:lnTo>
                      <a:pt x="611790" y="607980"/>
                    </a:lnTo>
                    <a:lnTo>
                      <a:pt x="611790" y="419957"/>
                    </a:lnTo>
                    <a:cubicBezTo>
                      <a:pt x="611790" y="319182"/>
                      <a:pt x="557974" y="272319"/>
                      <a:pt x="486251" y="272319"/>
                    </a:cubicBezTo>
                    <a:close/>
                    <a:moveTo>
                      <a:pt x="164973" y="121920"/>
                    </a:moveTo>
                    <a:cubicBezTo>
                      <a:pt x="127730" y="121920"/>
                      <a:pt x="103346" y="146399"/>
                      <a:pt x="103346" y="178594"/>
                    </a:cubicBezTo>
                    <a:cubicBezTo>
                      <a:pt x="103346" y="210026"/>
                      <a:pt x="126968" y="235268"/>
                      <a:pt x="163544" y="235268"/>
                    </a:cubicBezTo>
                    <a:lnTo>
                      <a:pt x="164306" y="235268"/>
                    </a:lnTo>
                    <a:cubicBezTo>
                      <a:pt x="202311" y="235268"/>
                      <a:pt x="225933" y="210121"/>
                      <a:pt x="225933" y="178594"/>
                    </a:cubicBezTo>
                    <a:cubicBezTo>
                      <a:pt x="225266" y="146399"/>
                      <a:pt x="202311" y="121920"/>
                      <a:pt x="164973" y="121920"/>
                    </a:cubicBezTo>
                    <a:close/>
                    <a:moveTo>
                      <a:pt x="53340" y="0"/>
                    </a:moveTo>
                    <a:lnTo>
                      <a:pt x="668369" y="0"/>
                    </a:lnTo>
                    <a:cubicBezTo>
                      <a:pt x="697802" y="0"/>
                      <a:pt x="721709" y="23336"/>
                      <a:pt x="721709" y="52007"/>
                    </a:cubicBezTo>
                    <a:lnTo>
                      <a:pt x="721709" y="674180"/>
                    </a:lnTo>
                    <a:cubicBezTo>
                      <a:pt x="721709" y="702945"/>
                      <a:pt x="697802" y="726186"/>
                      <a:pt x="668369" y="726186"/>
                    </a:cubicBezTo>
                    <a:lnTo>
                      <a:pt x="53340" y="726186"/>
                    </a:lnTo>
                    <a:cubicBezTo>
                      <a:pt x="23908" y="726186"/>
                      <a:pt x="0" y="702850"/>
                      <a:pt x="0" y="674180"/>
                    </a:cubicBezTo>
                    <a:lnTo>
                      <a:pt x="0" y="52007"/>
                    </a:lnTo>
                    <a:cubicBezTo>
                      <a:pt x="0" y="23336"/>
                      <a:pt x="23908" y="0"/>
                      <a:pt x="53340" y="0"/>
                    </a:cubicBezTo>
                    <a:close/>
                  </a:path>
                </a:pathLst>
              </a:custGeom>
              <a:solidFill>
                <a:srgbClr val="F2F2F2"/>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05" name="Text Placeholder 15">
                <a:extLst>
                  <a:ext uri="{FF2B5EF4-FFF2-40B4-BE49-F238E27FC236}">
                    <a16:creationId xmlns:a16="http://schemas.microsoft.com/office/drawing/2014/main" id="{07463BD5-FFDF-41B8-A851-47998906B733}"/>
                  </a:ext>
                </a:extLst>
              </p:cNvPr>
              <p:cNvSpPr txBox="1">
                <a:spLocks/>
              </p:cNvSpPr>
              <p:nvPr/>
            </p:nvSpPr>
            <p:spPr>
              <a:xfrm>
                <a:off x="9722512" y="6288743"/>
                <a:ext cx="2053575" cy="184666"/>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spcBef>
                    <a:spcPts val="0"/>
                  </a:spcBef>
                  <a:spcAft>
                    <a:spcPts val="0"/>
                  </a:spcAft>
                  <a:buNone/>
                </a:pPr>
                <a:r>
                  <a:rPr lang="en-GB" sz="1200" cap="none" baseline="0" noProof="0">
                    <a:solidFill>
                      <a:srgbClr val="FFFFFF"/>
                    </a:solidFill>
                    <a:latin typeface="Arial" panose="020B0604020202020204" pitchFamily="34" charset="0"/>
                    <a:cs typeface="Arial" panose="020B0604020202020204" pitchFamily="34" charset="0"/>
                    <a:sym typeface="Arial" panose="020B0604020202020204" pitchFamily="34" charset="0"/>
                  </a:rPr>
                  <a:t>EuroTech Universities Alliance</a:t>
                </a:r>
              </a:p>
            </p:txBody>
          </p:sp>
        </p:grpSp>
        <p:grpSp>
          <p:nvGrpSpPr>
            <p:cNvPr id="91" name="Gruppieren 90">
              <a:extLst>
                <a:ext uri="{FF2B5EF4-FFF2-40B4-BE49-F238E27FC236}">
                  <a16:creationId xmlns:a16="http://schemas.microsoft.com/office/drawing/2014/main" id="{E5169D27-5680-477A-B946-9E0AA5BFE1C9}"/>
                </a:ext>
              </a:extLst>
            </p:cNvPr>
            <p:cNvGrpSpPr/>
            <p:nvPr/>
          </p:nvGrpSpPr>
          <p:grpSpPr>
            <a:xfrm>
              <a:off x="5752238" y="6222068"/>
              <a:ext cx="1379701" cy="186105"/>
              <a:chOff x="5214433" y="6288743"/>
              <a:chExt cx="1379701" cy="186105"/>
            </a:xfrm>
          </p:grpSpPr>
          <p:sp>
            <p:nvSpPr>
              <p:cNvPr id="98" name="Text Placeholder 15">
                <a:extLst>
                  <a:ext uri="{FF2B5EF4-FFF2-40B4-BE49-F238E27FC236}">
                    <a16:creationId xmlns:a16="http://schemas.microsoft.com/office/drawing/2014/main" id="{4834EB6A-58C5-4815-B741-FBF387F25660}"/>
                  </a:ext>
                </a:extLst>
              </p:cNvPr>
              <p:cNvSpPr txBox="1">
                <a:spLocks/>
              </p:cNvSpPr>
              <p:nvPr/>
            </p:nvSpPr>
            <p:spPr>
              <a:xfrm>
                <a:off x="5494922" y="6288743"/>
                <a:ext cx="1099212" cy="184666"/>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spcBef>
                    <a:spcPts val="0"/>
                  </a:spcBef>
                  <a:spcAft>
                    <a:spcPts val="0"/>
                  </a:spcAft>
                  <a:buNone/>
                </a:pPr>
                <a:r>
                  <a:rPr lang="fr-FR" sz="1200" cap="none" baseline="0">
                    <a:solidFill>
                      <a:srgbClr val="FFFFFF"/>
                    </a:solidFill>
                    <a:latin typeface="Arial" panose="020B0604020202020204" pitchFamily="34" charset="0"/>
                    <a:cs typeface="Arial" panose="020B0604020202020204" pitchFamily="34" charset="0"/>
                    <a:sym typeface="Arial" panose="020B0604020202020204" pitchFamily="34" charset="0"/>
                  </a:rPr>
                  <a:t>www.euroteq.eu</a:t>
                </a:r>
              </a:p>
            </p:txBody>
          </p:sp>
          <p:sp>
            <p:nvSpPr>
              <p:cNvPr id="99" name="Freihandform: Form 98">
                <a:extLst>
                  <a:ext uri="{FF2B5EF4-FFF2-40B4-BE49-F238E27FC236}">
                    <a16:creationId xmlns:a16="http://schemas.microsoft.com/office/drawing/2014/main" id="{EE094C15-657D-4E21-A8AD-FD6F8EA1FD6E}"/>
                  </a:ext>
                </a:extLst>
              </p:cNvPr>
              <p:cNvSpPr/>
              <p:nvPr/>
            </p:nvSpPr>
            <p:spPr>
              <a:xfrm>
                <a:off x="5214433" y="6292644"/>
                <a:ext cx="182196" cy="182204"/>
              </a:xfrm>
              <a:custGeom>
                <a:avLst/>
                <a:gdLst>
                  <a:gd name="connsiteX0" fmla="*/ 902939 w 1805878"/>
                  <a:gd name="connsiteY0" fmla="*/ 0 h 1805970"/>
                  <a:gd name="connsiteX1" fmla="*/ 0 w 1805878"/>
                  <a:gd name="connsiteY1" fmla="*/ 903032 h 1805970"/>
                  <a:gd name="connsiteX2" fmla="*/ 902939 w 1805878"/>
                  <a:gd name="connsiteY2" fmla="*/ 1805971 h 1805970"/>
                  <a:gd name="connsiteX3" fmla="*/ 1805879 w 1805878"/>
                  <a:gd name="connsiteY3" fmla="*/ 903032 h 1805970"/>
                  <a:gd name="connsiteX4" fmla="*/ 902939 w 1805878"/>
                  <a:gd name="connsiteY4" fmla="*/ 0 h 1805970"/>
                  <a:gd name="connsiteX5" fmla="*/ 1571872 w 1805878"/>
                  <a:gd name="connsiteY5" fmla="*/ 1414880 h 1805970"/>
                  <a:gd name="connsiteX6" fmla="*/ 1337866 w 1805878"/>
                  <a:gd name="connsiteY6" fmla="*/ 1297367 h 1805970"/>
                  <a:gd name="connsiteX7" fmla="*/ 1384112 w 1805878"/>
                  <a:gd name="connsiteY7" fmla="*/ 933151 h 1805970"/>
                  <a:gd name="connsiteX8" fmla="*/ 1744898 w 1805878"/>
                  <a:gd name="connsiteY8" fmla="*/ 933151 h 1805970"/>
                  <a:gd name="connsiteX9" fmla="*/ 1571872 w 1805878"/>
                  <a:gd name="connsiteY9" fmla="*/ 1414880 h 1805970"/>
                  <a:gd name="connsiteX10" fmla="*/ 60981 w 1805878"/>
                  <a:gd name="connsiteY10" fmla="*/ 933059 h 1805970"/>
                  <a:gd name="connsiteX11" fmla="*/ 421767 w 1805878"/>
                  <a:gd name="connsiteY11" fmla="*/ 933059 h 1805970"/>
                  <a:gd name="connsiteX12" fmla="*/ 468012 w 1805878"/>
                  <a:gd name="connsiteY12" fmla="*/ 1297275 h 1805970"/>
                  <a:gd name="connsiteX13" fmla="*/ 234006 w 1805878"/>
                  <a:gd name="connsiteY13" fmla="*/ 1414787 h 1805970"/>
                  <a:gd name="connsiteX14" fmla="*/ 60981 w 1805878"/>
                  <a:gd name="connsiteY14" fmla="*/ 933059 h 1805970"/>
                  <a:gd name="connsiteX15" fmla="*/ 232431 w 1805878"/>
                  <a:gd name="connsiteY15" fmla="*/ 393223 h 1805970"/>
                  <a:gd name="connsiteX16" fmla="*/ 467271 w 1805878"/>
                  <a:gd name="connsiteY16" fmla="*/ 511755 h 1805970"/>
                  <a:gd name="connsiteX17" fmla="*/ 421767 w 1805878"/>
                  <a:gd name="connsiteY17" fmla="*/ 872819 h 1805970"/>
                  <a:gd name="connsiteX18" fmla="*/ 60981 w 1805878"/>
                  <a:gd name="connsiteY18" fmla="*/ 872819 h 1805970"/>
                  <a:gd name="connsiteX19" fmla="*/ 232431 w 1805878"/>
                  <a:gd name="connsiteY19" fmla="*/ 393223 h 1805970"/>
                  <a:gd name="connsiteX20" fmla="*/ 933059 w 1805878"/>
                  <a:gd name="connsiteY20" fmla="*/ 577740 h 1805970"/>
                  <a:gd name="connsiteX21" fmla="*/ 1280593 w 1805878"/>
                  <a:gd name="connsiteY21" fmla="*/ 529642 h 1805970"/>
                  <a:gd name="connsiteX22" fmla="*/ 1323965 w 1805878"/>
                  <a:gd name="connsiteY22" fmla="*/ 872912 h 1805970"/>
                  <a:gd name="connsiteX23" fmla="*/ 933059 w 1805878"/>
                  <a:gd name="connsiteY23" fmla="*/ 872912 h 1805970"/>
                  <a:gd name="connsiteX24" fmla="*/ 933059 w 1805878"/>
                  <a:gd name="connsiteY24" fmla="*/ 577740 h 1805970"/>
                  <a:gd name="connsiteX25" fmla="*/ 933059 w 1805878"/>
                  <a:gd name="connsiteY25" fmla="*/ 517594 h 1805970"/>
                  <a:gd name="connsiteX26" fmla="*/ 933059 w 1805878"/>
                  <a:gd name="connsiteY26" fmla="*/ 62649 h 1805970"/>
                  <a:gd name="connsiteX27" fmla="*/ 1264653 w 1805878"/>
                  <a:gd name="connsiteY27" fmla="*/ 471256 h 1805970"/>
                  <a:gd name="connsiteX28" fmla="*/ 933059 w 1805878"/>
                  <a:gd name="connsiteY28" fmla="*/ 517594 h 1805970"/>
                  <a:gd name="connsiteX29" fmla="*/ 872820 w 1805878"/>
                  <a:gd name="connsiteY29" fmla="*/ 62649 h 1805970"/>
                  <a:gd name="connsiteX30" fmla="*/ 872820 w 1805878"/>
                  <a:gd name="connsiteY30" fmla="*/ 517594 h 1805970"/>
                  <a:gd name="connsiteX31" fmla="*/ 541319 w 1805878"/>
                  <a:gd name="connsiteY31" fmla="*/ 470978 h 1805970"/>
                  <a:gd name="connsiteX32" fmla="*/ 872820 w 1805878"/>
                  <a:gd name="connsiteY32" fmla="*/ 62649 h 1805970"/>
                  <a:gd name="connsiteX33" fmla="*/ 872820 w 1805878"/>
                  <a:gd name="connsiteY33" fmla="*/ 577740 h 1805970"/>
                  <a:gd name="connsiteX34" fmla="*/ 872820 w 1805878"/>
                  <a:gd name="connsiteY34" fmla="*/ 872819 h 1805970"/>
                  <a:gd name="connsiteX35" fmla="*/ 481914 w 1805878"/>
                  <a:gd name="connsiteY35" fmla="*/ 872819 h 1805970"/>
                  <a:gd name="connsiteX36" fmla="*/ 525286 w 1805878"/>
                  <a:gd name="connsiteY36" fmla="*/ 529549 h 1805970"/>
                  <a:gd name="connsiteX37" fmla="*/ 872820 w 1805878"/>
                  <a:gd name="connsiteY37" fmla="*/ 577740 h 1805970"/>
                  <a:gd name="connsiteX38" fmla="*/ 481914 w 1805878"/>
                  <a:gd name="connsiteY38" fmla="*/ 933059 h 1805970"/>
                  <a:gd name="connsiteX39" fmla="*/ 872820 w 1805878"/>
                  <a:gd name="connsiteY39" fmla="*/ 933059 h 1805970"/>
                  <a:gd name="connsiteX40" fmla="*/ 872820 w 1805878"/>
                  <a:gd name="connsiteY40" fmla="*/ 1231567 h 1805970"/>
                  <a:gd name="connsiteX41" fmla="*/ 526120 w 1805878"/>
                  <a:gd name="connsiteY41" fmla="*/ 1279480 h 1805970"/>
                  <a:gd name="connsiteX42" fmla="*/ 481914 w 1805878"/>
                  <a:gd name="connsiteY42" fmla="*/ 933059 h 1805970"/>
                  <a:gd name="connsiteX43" fmla="*/ 872820 w 1805878"/>
                  <a:gd name="connsiteY43" fmla="*/ 1291714 h 1805970"/>
                  <a:gd name="connsiteX44" fmla="*/ 872820 w 1805878"/>
                  <a:gd name="connsiteY44" fmla="*/ 1743323 h 1805970"/>
                  <a:gd name="connsiteX45" fmla="*/ 542153 w 1805878"/>
                  <a:gd name="connsiteY45" fmla="*/ 1337867 h 1805970"/>
                  <a:gd name="connsiteX46" fmla="*/ 872820 w 1805878"/>
                  <a:gd name="connsiteY46" fmla="*/ 1291714 h 1805970"/>
                  <a:gd name="connsiteX47" fmla="*/ 933059 w 1805878"/>
                  <a:gd name="connsiteY47" fmla="*/ 1743323 h 1805970"/>
                  <a:gd name="connsiteX48" fmla="*/ 933059 w 1805878"/>
                  <a:gd name="connsiteY48" fmla="*/ 1291714 h 1805970"/>
                  <a:gd name="connsiteX49" fmla="*/ 1263726 w 1805878"/>
                  <a:gd name="connsiteY49" fmla="*/ 1338052 h 1805970"/>
                  <a:gd name="connsiteX50" fmla="*/ 933059 w 1805878"/>
                  <a:gd name="connsiteY50" fmla="*/ 1743323 h 1805970"/>
                  <a:gd name="connsiteX51" fmla="*/ 933059 w 1805878"/>
                  <a:gd name="connsiteY51" fmla="*/ 1231567 h 1805970"/>
                  <a:gd name="connsiteX52" fmla="*/ 933059 w 1805878"/>
                  <a:gd name="connsiteY52" fmla="*/ 933059 h 1805970"/>
                  <a:gd name="connsiteX53" fmla="*/ 1323965 w 1805878"/>
                  <a:gd name="connsiteY53" fmla="*/ 933059 h 1805970"/>
                  <a:gd name="connsiteX54" fmla="*/ 1279759 w 1805878"/>
                  <a:gd name="connsiteY54" fmla="*/ 1279388 h 1805970"/>
                  <a:gd name="connsiteX55" fmla="*/ 933059 w 1805878"/>
                  <a:gd name="connsiteY55" fmla="*/ 1231567 h 1805970"/>
                  <a:gd name="connsiteX56" fmla="*/ 1384112 w 1805878"/>
                  <a:gd name="connsiteY56" fmla="*/ 872912 h 1805970"/>
                  <a:gd name="connsiteX57" fmla="*/ 1338608 w 1805878"/>
                  <a:gd name="connsiteY57" fmla="*/ 511848 h 1805970"/>
                  <a:gd name="connsiteX58" fmla="*/ 1573448 w 1805878"/>
                  <a:gd name="connsiteY58" fmla="*/ 393316 h 1805970"/>
                  <a:gd name="connsiteX59" fmla="*/ 1744898 w 1805878"/>
                  <a:gd name="connsiteY59" fmla="*/ 873005 h 1805970"/>
                  <a:gd name="connsiteX60" fmla="*/ 1384112 w 1805878"/>
                  <a:gd name="connsiteY60" fmla="*/ 873005 h 1805970"/>
                  <a:gd name="connsiteX61" fmla="*/ 1535173 w 1805878"/>
                  <a:gd name="connsiteY61" fmla="*/ 346607 h 1805970"/>
                  <a:gd name="connsiteX62" fmla="*/ 1322390 w 1805878"/>
                  <a:gd name="connsiteY62" fmla="*/ 453277 h 1805970"/>
                  <a:gd name="connsiteX63" fmla="*/ 1112016 w 1805878"/>
                  <a:gd name="connsiteY63" fmla="*/ 86559 h 1805970"/>
                  <a:gd name="connsiteX64" fmla="*/ 1535173 w 1805878"/>
                  <a:gd name="connsiteY64" fmla="*/ 346607 h 1805970"/>
                  <a:gd name="connsiteX65" fmla="*/ 693956 w 1805878"/>
                  <a:gd name="connsiteY65" fmla="*/ 86559 h 1805970"/>
                  <a:gd name="connsiteX66" fmla="*/ 483674 w 1805878"/>
                  <a:gd name="connsiteY66" fmla="*/ 452999 h 1805970"/>
                  <a:gd name="connsiteX67" fmla="*/ 270798 w 1805878"/>
                  <a:gd name="connsiteY67" fmla="*/ 346607 h 1805970"/>
                  <a:gd name="connsiteX68" fmla="*/ 693956 w 1805878"/>
                  <a:gd name="connsiteY68" fmla="*/ 86559 h 1805970"/>
                  <a:gd name="connsiteX69" fmla="*/ 272467 w 1805878"/>
                  <a:gd name="connsiteY69" fmla="*/ 1461403 h 1805970"/>
                  <a:gd name="connsiteX70" fmla="*/ 484416 w 1805878"/>
                  <a:gd name="connsiteY70" fmla="*/ 1355753 h 1805970"/>
                  <a:gd name="connsiteX71" fmla="*/ 693863 w 1805878"/>
                  <a:gd name="connsiteY71" fmla="*/ 1719505 h 1805970"/>
                  <a:gd name="connsiteX72" fmla="*/ 272467 w 1805878"/>
                  <a:gd name="connsiteY72" fmla="*/ 1461403 h 1805970"/>
                  <a:gd name="connsiteX73" fmla="*/ 1112016 w 1805878"/>
                  <a:gd name="connsiteY73" fmla="*/ 1719505 h 1805970"/>
                  <a:gd name="connsiteX74" fmla="*/ 1321370 w 1805878"/>
                  <a:gd name="connsiteY74" fmla="*/ 1356031 h 1805970"/>
                  <a:gd name="connsiteX75" fmla="*/ 1533412 w 1805878"/>
                  <a:gd name="connsiteY75" fmla="*/ 1461403 h 1805970"/>
                  <a:gd name="connsiteX76" fmla="*/ 1112016 w 1805878"/>
                  <a:gd name="connsiteY76" fmla="*/ 1719505 h 180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05878" h="1805970">
                    <a:moveTo>
                      <a:pt x="902939" y="0"/>
                    </a:moveTo>
                    <a:cubicBezTo>
                      <a:pt x="405085" y="0"/>
                      <a:pt x="0" y="405086"/>
                      <a:pt x="0" y="903032"/>
                    </a:cubicBezTo>
                    <a:cubicBezTo>
                      <a:pt x="0" y="1400979"/>
                      <a:pt x="405085" y="1805971"/>
                      <a:pt x="902939" y="1805971"/>
                    </a:cubicBezTo>
                    <a:cubicBezTo>
                      <a:pt x="1400793" y="1805971"/>
                      <a:pt x="1805879" y="1400886"/>
                      <a:pt x="1805879" y="903032"/>
                    </a:cubicBezTo>
                    <a:cubicBezTo>
                      <a:pt x="1805879" y="405178"/>
                      <a:pt x="1400886" y="0"/>
                      <a:pt x="902939" y="0"/>
                    </a:cubicBezTo>
                    <a:close/>
                    <a:moveTo>
                      <a:pt x="1571872" y="1414880"/>
                    </a:moveTo>
                    <a:cubicBezTo>
                      <a:pt x="1542772" y="1392545"/>
                      <a:pt x="1465573" y="1340461"/>
                      <a:pt x="1337866" y="1297367"/>
                    </a:cubicBezTo>
                    <a:cubicBezTo>
                      <a:pt x="1365762" y="1187269"/>
                      <a:pt x="1381980" y="1064102"/>
                      <a:pt x="1384112" y="933151"/>
                    </a:cubicBezTo>
                    <a:lnTo>
                      <a:pt x="1744898" y="933151"/>
                    </a:lnTo>
                    <a:cubicBezTo>
                      <a:pt x="1738596" y="1113869"/>
                      <a:pt x="1675021" y="1280315"/>
                      <a:pt x="1571872" y="1414880"/>
                    </a:cubicBezTo>
                    <a:close/>
                    <a:moveTo>
                      <a:pt x="60981" y="933059"/>
                    </a:moveTo>
                    <a:lnTo>
                      <a:pt x="421767" y="933059"/>
                    </a:lnTo>
                    <a:cubicBezTo>
                      <a:pt x="423991" y="1064009"/>
                      <a:pt x="440210" y="1187176"/>
                      <a:pt x="468012" y="1297275"/>
                    </a:cubicBezTo>
                    <a:cubicBezTo>
                      <a:pt x="340305" y="1340368"/>
                      <a:pt x="263199" y="1392452"/>
                      <a:pt x="234006" y="1414787"/>
                    </a:cubicBezTo>
                    <a:cubicBezTo>
                      <a:pt x="130858" y="1280315"/>
                      <a:pt x="67375" y="1113869"/>
                      <a:pt x="60981" y="933059"/>
                    </a:cubicBezTo>
                    <a:close/>
                    <a:moveTo>
                      <a:pt x="232431" y="393223"/>
                    </a:moveTo>
                    <a:cubicBezTo>
                      <a:pt x="259955" y="414631"/>
                      <a:pt x="337154" y="467734"/>
                      <a:pt x="467271" y="511755"/>
                    </a:cubicBezTo>
                    <a:cubicBezTo>
                      <a:pt x="439932" y="621113"/>
                      <a:pt x="423899" y="743166"/>
                      <a:pt x="421767" y="872819"/>
                    </a:cubicBezTo>
                    <a:lnTo>
                      <a:pt x="60981" y="872819"/>
                    </a:lnTo>
                    <a:cubicBezTo>
                      <a:pt x="67283" y="693029"/>
                      <a:pt x="130209" y="527418"/>
                      <a:pt x="232431" y="393223"/>
                    </a:cubicBezTo>
                    <a:close/>
                    <a:moveTo>
                      <a:pt x="933059" y="577740"/>
                    </a:moveTo>
                    <a:cubicBezTo>
                      <a:pt x="1071794" y="575145"/>
                      <a:pt x="1187361" y="555684"/>
                      <a:pt x="1280593" y="529642"/>
                    </a:cubicBezTo>
                    <a:cubicBezTo>
                      <a:pt x="1306449" y="633809"/>
                      <a:pt x="1321741" y="750024"/>
                      <a:pt x="1323965" y="872912"/>
                    </a:cubicBezTo>
                    <a:lnTo>
                      <a:pt x="933059" y="872912"/>
                    </a:lnTo>
                    <a:lnTo>
                      <a:pt x="933059" y="577740"/>
                    </a:lnTo>
                    <a:close/>
                    <a:moveTo>
                      <a:pt x="933059" y="517594"/>
                    </a:moveTo>
                    <a:lnTo>
                      <a:pt x="933059" y="62649"/>
                    </a:lnTo>
                    <a:cubicBezTo>
                      <a:pt x="1073926" y="82667"/>
                      <a:pt x="1195794" y="241513"/>
                      <a:pt x="1264653" y="471256"/>
                    </a:cubicBezTo>
                    <a:cubicBezTo>
                      <a:pt x="1176055" y="496093"/>
                      <a:pt x="1065770" y="514999"/>
                      <a:pt x="933059" y="517594"/>
                    </a:cubicBezTo>
                    <a:close/>
                    <a:moveTo>
                      <a:pt x="872820" y="62649"/>
                    </a:moveTo>
                    <a:lnTo>
                      <a:pt x="872820" y="517594"/>
                    </a:lnTo>
                    <a:cubicBezTo>
                      <a:pt x="740386" y="514999"/>
                      <a:pt x="630009" y="496000"/>
                      <a:pt x="541319" y="470978"/>
                    </a:cubicBezTo>
                    <a:cubicBezTo>
                      <a:pt x="610177" y="241420"/>
                      <a:pt x="732045" y="82667"/>
                      <a:pt x="872820" y="62649"/>
                    </a:cubicBezTo>
                    <a:close/>
                    <a:moveTo>
                      <a:pt x="872820" y="577740"/>
                    </a:moveTo>
                    <a:lnTo>
                      <a:pt x="872820" y="872819"/>
                    </a:lnTo>
                    <a:lnTo>
                      <a:pt x="481914" y="872819"/>
                    </a:lnTo>
                    <a:cubicBezTo>
                      <a:pt x="484045" y="749932"/>
                      <a:pt x="499429" y="633716"/>
                      <a:pt x="525286" y="529549"/>
                    </a:cubicBezTo>
                    <a:cubicBezTo>
                      <a:pt x="618610" y="555684"/>
                      <a:pt x="734084" y="575238"/>
                      <a:pt x="872820" y="577740"/>
                    </a:cubicBezTo>
                    <a:close/>
                    <a:moveTo>
                      <a:pt x="481914" y="933059"/>
                    </a:moveTo>
                    <a:lnTo>
                      <a:pt x="872820" y="933059"/>
                    </a:lnTo>
                    <a:lnTo>
                      <a:pt x="872820" y="1231567"/>
                    </a:lnTo>
                    <a:cubicBezTo>
                      <a:pt x="734455" y="1234162"/>
                      <a:pt x="619166" y="1253531"/>
                      <a:pt x="526120" y="1279480"/>
                    </a:cubicBezTo>
                    <a:cubicBezTo>
                      <a:pt x="499800" y="1174479"/>
                      <a:pt x="484138" y="1057244"/>
                      <a:pt x="481914" y="933059"/>
                    </a:cubicBezTo>
                    <a:close/>
                    <a:moveTo>
                      <a:pt x="872820" y="1291714"/>
                    </a:moveTo>
                    <a:lnTo>
                      <a:pt x="872820" y="1743323"/>
                    </a:lnTo>
                    <a:cubicBezTo>
                      <a:pt x="732601" y="1723397"/>
                      <a:pt x="611104" y="1565848"/>
                      <a:pt x="542153" y="1337867"/>
                    </a:cubicBezTo>
                    <a:cubicBezTo>
                      <a:pt x="630658" y="1313122"/>
                      <a:pt x="740572" y="1294309"/>
                      <a:pt x="872820" y="1291714"/>
                    </a:cubicBezTo>
                    <a:close/>
                    <a:moveTo>
                      <a:pt x="933059" y="1743323"/>
                    </a:moveTo>
                    <a:lnTo>
                      <a:pt x="933059" y="1291714"/>
                    </a:lnTo>
                    <a:cubicBezTo>
                      <a:pt x="1065122" y="1294309"/>
                      <a:pt x="1175128" y="1313214"/>
                      <a:pt x="1263726" y="1338052"/>
                    </a:cubicBezTo>
                    <a:cubicBezTo>
                      <a:pt x="1194682" y="1566034"/>
                      <a:pt x="1073185" y="1723490"/>
                      <a:pt x="933059" y="1743323"/>
                    </a:cubicBezTo>
                    <a:close/>
                    <a:moveTo>
                      <a:pt x="933059" y="1231567"/>
                    </a:moveTo>
                    <a:lnTo>
                      <a:pt x="933059" y="933059"/>
                    </a:lnTo>
                    <a:lnTo>
                      <a:pt x="1323965" y="933059"/>
                    </a:lnTo>
                    <a:cubicBezTo>
                      <a:pt x="1321741" y="1057152"/>
                      <a:pt x="1306078" y="1174479"/>
                      <a:pt x="1279759" y="1279388"/>
                    </a:cubicBezTo>
                    <a:cubicBezTo>
                      <a:pt x="1186712" y="1253531"/>
                      <a:pt x="1071424" y="1234162"/>
                      <a:pt x="933059" y="1231567"/>
                    </a:cubicBezTo>
                    <a:close/>
                    <a:moveTo>
                      <a:pt x="1384112" y="872912"/>
                    </a:moveTo>
                    <a:cubicBezTo>
                      <a:pt x="1381980" y="743166"/>
                      <a:pt x="1365947" y="621113"/>
                      <a:pt x="1338608" y="511848"/>
                    </a:cubicBezTo>
                    <a:cubicBezTo>
                      <a:pt x="1468817" y="467827"/>
                      <a:pt x="1545923" y="414631"/>
                      <a:pt x="1573448" y="393316"/>
                    </a:cubicBezTo>
                    <a:cubicBezTo>
                      <a:pt x="1675762" y="527510"/>
                      <a:pt x="1738596" y="693122"/>
                      <a:pt x="1744898" y="873005"/>
                    </a:cubicBezTo>
                    <a:lnTo>
                      <a:pt x="1384112" y="873005"/>
                    </a:lnTo>
                    <a:close/>
                    <a:moveTo>
                      <a:pt x="1535173" y="346607"/>
                    </a:moveTo>
                    <a:cubicBezTo>
                      <a:pt x="1510799" y="365142"/>
                      <a:pt x="1440458" y="412778"/>
                      <a:pt x="1322390" y="453277"/>
                    </a:cubicBezTo>
                    <a:cubicBezTo>
                      <a:pt x="1274383" y="293412"/>
                      <a:pt x="1201077" y="165148"/>
                      <a:pt x="1112016" y="86559"/>
                    </a:cubicBezTo>
                    <a:cubicBezTo>
                      <a:pt x="1278369" y="129097"/>
                      <a:pt x="1424981" y="221495"/>
                      <a:pt x="1535173" y="346607"/>
                    </a:cubicBezTo>
                    <a:close/>
                    <a:moveTo>
                      <a:pt x="693956" y="86559"/>
                    </a:moveTo>
                    <a:cubicBezTo>
                      <a:pt x="604894" y="165148"/>
                      <a:pt x="531680" y="293319"/>
                      <a:pt x="483674" y="452999"/>
                    </a:cubicBezTo>
                    <a:cubicBezTo>
                      <a:pt x="365791" y="412500"/>
                      <a:pt x="295265" y="365050"/>
                      <a:pt x="270798" y="346607"/>
                    </a:cubicBezTo>
                    <a:cubicBezTo>
                      <a:pt x="380990" y="221495"/>
                      <a:pt x="527510" y="129097"/>
                      <a:pt x="693956" y="86559"/>
                    </a:cubicBezTo>
                    <a:close/>
                    <a:moveTo>
                      <a:pt x="272467" y="1461403"/>
                    </a:moveTo>
                    <a:cubicBezTo>
                      <a:pt x="298323" y="1442034"/>
                      <a:pt x="368293" y="1395418"/>
                      <a:pt x="484416" y="1355753"/>
                    </a:cubicBezTo>
                    <a:cubicBezTo>
                      <a:pt x="532515" y="1514228"/>
                      <a:pt x="605358" y="1641287"/>
                      <a:pt x="693863" y="1719505"/>
                    </a:cubicBezTo>
                    <a:cubicBezTo>
                      <a:pt x="528437" y="1677059"/>
                      <a:pt x="382565" y="1585496"/>
                      <a:pt x="272467" y="1461403"/>
                    </a:cubicBezTo>
                    <a:close/>
                    <a:moveTo>
                      <a:pt x="1112016" y="1719505"/>
                    </a:moveTo>
                    <a:cubicBezTo>
                      <a:pt x="1200521" y="1641379"/>
                      <a:pt x="1273364" y="1514414"/>
                      <a:pt x="1321370" y="1356031"/>
                    </a:cubicBezTo>
                    <a:cubicBezTo>
                      <a:pt x="1437122" y="1395696"/>
                      <a:pt x="1507463" y="1442127"/>
                      <a:pt x="1533412" y="1461403"/>
                    </a:cubicBezTo>
                    <a:cubicBezTo>
                      <a:pt x="1423313" y="1585496"/>
                      <a:pt x="1277442" y="1677059"/>
                      <a:pt x="1112016" y="1719505"/>
                    </a:cubicBezTo>
                    <a:close/>
                  </a:path>
                </a:pathLst>
              </a:custGeom>
              <a:solidFill>
                <a:srgbClr val="F2F2F2"/>
              </a:solidFill>
              <a:ln w="92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sp>
        <p:nvSpPr>
          <p:cNvPr id="21" name="Textplatzhalter 20">
            <a:extLst>
              <a:ext uri="{FF2B5EF4-FFF2-40B4-BE49-F238E27FC236}">
                <a16:creationId xmlns:a16="http://schemas.microsoft.com/office/drawing/2014/main" id="{435DFA1E-D2F4-4046-9BD1-88D20B8D00CB}"/>
              </a:ext>
            </a:extLst>
          </p:cNvPr>
          <p:cNvSpPr>
            <a:spLocks noGrp="1"/>
          </p:cNvSpPr>
          <p:nvPr>
            <p:ph type="body" sz="quarter" idx="10" hasCustomPrompt="1"/>
          </p:nvPr>
        </p:nvSpPr>
        <p:spPr>
          <a:xfrm>
            <a:off x="523807" y="3806587"/>
            <a:ext cx="3072171" cy="313350"/>
          </a:xfrm>
        </p:spPr>
        <p:txBody>
          <a:bodyPr bIns="36000" anchor="b">
            <a:spAutoFit/>
          </a:bodyPr>
          <a:lstStyle>
            <a:lvl1pPr>
              <a:buNone/>
              <a:defRPr sz="1800">
                <a:solidFill>
                  <a:srgbClr val="FFFFFF"/>
                </a:solidFill>
                <a:latin typeface="Arial" panose="020B0604020202020204" pitchFamily="34" charset="0"/>
                <a:cs typeface="Arial" panose="020B0604020202020204" pitchFamily="34" charset="0"/>
                <a:sym typeface="Arial" panose="020B0604020202020204" pitchFamily="34" charset="0"/>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de-DE"/>
              <a:t>Max Mustermann</a:t>
            </a:r>
          </a:p>
        </p:txBody>
      </p:sp>
      <p:sp>
        <p:nvSpPr>
          <p:cNvPr id="75" name="Textplatzhalter 20">
            <a:extLst>
              <a:ext uri="{FF2B5EF4-FFF2-40B4-BE49-F238E27FC236}">
                <a16:creationId xmlns:a16="http://schemas.microsoft.com/office/drawing/2014/main" id="{030ED44E-48AA-4046-BB5C-A7E135F10A2B}"/>
              </a:ext>
            </a:extLst>
          </p:cNvPr>
          <p:cNvSpPr>
            <a:spLocks noGrp="1"/>
          </p:cNvSpPr>
          <p:nvPr>
            <p:ph type="body" sz="quarter" idx="11" hasCustomPrompt="1"/>
          </p:nvPr>
        </p:nvSpPr>
        <p:spPr>
          <a:xfrm>
            <a:off x="523807" y="4132477"/>
            <a:ext cx="3072171" cy="528794"/>
          </a:xfrm>
        </p:spPr>
        <p:txBody>
          <a:bodyPr tIns="36000">
            <a:noAutofit/>
          </a:bodyPr>
          <a:lstStyle>
            <a:lvl1pPr algn="l">
              <a:buNone/>
              <a:defRPr sz="1600">
                <a:solidFill>
                  <a:srgbClr val="FFFFFF">
                    <a:alpha val="50000"/>
                  </a:srgbClr>
                </a:solidFill>
                <a:latin typeface="Arial" panose="020B0604020202020204" pitchFamily="34" charset="0"/>
                <a:cs typeface="Arial" panose="020B0604020202020204" pitchFamily="34" charset="0"/>
                <a:sym typeface="Arial" panose="020B0604020202020204" pitchFamily="34" charset="0"/>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de-DE"/>
              <a:t>Univeristät</a:t>
            </a:r>
          </a:p>
          <a:p>
            <a:pPr lvl="0"/>
            <a:r>
              <a:rPr lang="de-DE"/>
              <a:t>E-Mail</a:t>
            </a:r>
            <a:endParaRPr lang="en-GB"/>
          </a:p>
        </p:txBody>
      </p:sp>
      <p:grpSp>
        <p:nvGrpSpPr>
          <p:cNvPr id="30" name="Group 29">
            <a:extLst>
              <a:ext uri="{FF2B5EF4-FFF2-40B4-BE49-F238E27FC236}">
                <a16:creationId xmlns:a16="http://schemas.microsoft.com/office/drawing/2014/main" id="{19D222E6-94B2-4A18-BC2C-8423A84BA277}"/>
              </a:ext>
            </a:extLst>
          </p:cNvPr>
          <p:cNvGrpSpPr/>
          <p:nvPr/>
        </p:nvGrpSpPr>
        <p:grpSpPr>
          <a:xfrm>
            <a:off x="1838074" y="5211467"/>
            <a:ext cx="8514267" cy="642318"/>
            <a:chOff x="605125" y="5211467"/>
            <a:chExt cx="8515375" cy="642318"/>
          </a:xfrm>
        </p:grpSpPr>
        <p:pic>
          <p:nvPicPr>
            <p:cNvPr id="109" name="Image 10">
              <a:extLst>
                <a:ext uri="{FF2B5EF4-FFF2-40B4-BE49-F238E27FC236}">
                  <a16:creationId xmlns:a16="http://schemas.microsoft.com/office/drawing/2014/main" id="{DF3E38D8-C547-4061-90F2-B5DE94780B79}"/>
                </a:ext>
              </a:extLst>
            </p:cNvPr>
            <p:cNvPicPr>
              <a:picLocks noChangeAspect="1"/>
            </p:cNvPicPr>
            <p:nvPr/>
          </p:nvPicPr>
          <p:blipFill rotWithShape="1">
            <a:blip r:embed="rId5">
              <a:extLst>
                <a:ext uri="{28A0092B-C50C-407E-A947-70E740481C1C}">
                  <a14:useLocalDpi xmlns:a14="http://schemas.microsoft.com/office/drawing/2010/main" val="0"/>
                </a:ext>
              </a:extLst>
            </a:blip>
            <a:srcRect l="7054" r="87064"/>
            <a:stretch/>
          </p:blipFill>
          <p:spPr>
            <a:xfrm>
              <a:off x="2605967" y="5211467"/>
              <a:ext cx="536500" cy="642318"/>
            </a:xfrm>
            <a:prstGeom prst="rect">
              <a:avLst/>
            </a:prstGeom>
          </p:spPr>
        </p:pic>
        <p:pic>
          <p:nvPicPr>
            <p:cNvPr id="69" name="Image 10">
              <a:extLst>
                <a:ext uri="{FF2B5EF4-FFF2-40B4-BE49-F238E27FC236}">
                  <a16:creationId xmlns:a16="http://schemas.microsoft.com/office/drawing/2014/main" id="{0659F6B3-027F-40E6-8F4B-CD9F1A9A6248}"/>
                </a:ext>
              </a:extLst>
            </p:cNvPr>
            <p:cNvPicPr>
              <a:picLocks noChangeAspect="1"/>
            </p:cNvPicPr>
            <p:nvPr/>
          </p:nvPicPr>
          <p:blipFill rotWithShape="1">
            <a:blip r:embed="rId5">
              <a:extLst>
                <a:ext uri="{28A0092B-C50C-407E-A947-70E740481C1C}">
                  <a14:useLocalDpi xmlns:a14="http://schemas.microsoft.com/office/drawing/2010/main" val="0"/>
                </a:ext>
              </a:extLst>
            </a:blip>
            <a:srcRect l="34624" r="59754"/>
            <a:stretch/>
          </p:blipFill>
          <p:spPr>
            <a:xfrm>
              <a:off x="3417696" y="5211467"/>
              <a:ext cx="512784" cy="642318"/>
            </a:xfrm>
            <a:prstGeom prst="rect">
              <a:avLst/>
            </a:prstGeom>
          </p:spPr>
        </p:pic>
        <p:grpSp>
          <p:nvGrpSpPr>
            <p:cNvPr id="29" name="Group 28">
              <a:extLst>
                <a:ext uri="{FF2B5EF4-FFF2-40B4-BE49-F238E27FC236}">
                  <a16:creationId xmlns:a16="http://schemas.microsoft.com/office/drawing/2014/main" id="{109A1FA6-D5BC-4FAF-9270-980ECB816040}"/>
                </a:ext>
              </a:extLst>
            </p:cNvPr>
            <p:cNvGrpSpPr/>
            <p:nvPr/>
          </p:nvGrpSpPr>
          <p:grpSpPr>
            <a:xfrm>
              <a:off x="4205709" y="5211467"/>
              <a:ext cx="4914791" cy="642318"/>
              <a:chOff x="6672085" y="5211467"/>
              <a:chExt cx="4914791" cy="642318"/>
            </a:xfrm>
          </p:grpSpPr>
          <p:pic>
            <p:nvPicPr>
              <p:cNvPr id="110" name="Grafik 109">
                <a:extLst>
                  <a:ext uri="{FF2B5EF4-FFF2-40B4-BE49-F238E27FC236}">
                    <a16:creationId xmlns:a16="http://schemas.microsoft.com/office/drawing/2014/main" id="{17A2F443-28B6-4353-9C45-E9860497C2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8422" y="5280706"/>
                <a:ext cx="1032406" cy="503840"/>
              </a:xfrm>
              <a:prstGeom prst="rect">
                <a:avLst/>
              </a:prstGeom>
            </p:spPr>
          </p:pic>
          <p:pic>
            <p:nvPicPr>
              <p:cNvPr id="111" name="Image 10">
                <a:extLst>
                  <a:ext uri="{FF2B5EF4-FFF2-40B4-BE49-F238E27FC236}">
                    <a16:creationId xmlns:a16="http://schemas.microsoft.com/office/drawing/2014/main" id="{7E51D526-8827-4612-9537-0FA6E4EC300F}"/>
                  </a:ext>
                </a:extLst>
              </p:cNvPr>
              <p:cNvPicPr>
                <a:picLocks noChangeAspect="1"/>
              </p:cNvPicPr>
              <p:nvPr/>
            </p:nvPicPr>
            <p:blipFill rotWithShape="1">
              <a:blip r:embed="rId5">
                <a:extLst>
                  <a:ext uri="{28A0092B-C50C-407E-A947-70E740481C1C}">
                    <a14:useLocalDpi xmlns:a14="http://schemas.microsoft.com/office/drawing/2010/main" val="0"/>
                  </a:ext>
                </a:extLst>
              </a:blip>
              <a:srcRect l="78281" r="7054"/>
              <a:stretch/>
            </p:blipFill>
            <p:spPr>
              <a:xfrm>
                <a:off x="10249283" y="5211467"/>
                <a:ext cx="1337593" cy="642318"/>
              </a:xfrm>
              <a:prstGeom prst="rect">
                <a:avLst/>
              </a:prstGeom>
            </p:spPr>
          </p:pic>
          <p:pic>
            <p:nvPicPr>
              <p:cNvPr id="112" name="Grafik 111" descr="Ein Bild, das Zeichnung enthält.&#10;&#10;Automatisch generierte Beschreibung">
                <a:extLst>
                  <a:ext uri="{FF2B5EF4-FFF2-40B4-BE49-F238E27FC236}">
                    <a16:creationId xmlns:a16="http://schemas.microsoft.com/office/drawing/2014/main" id="{917DDB62-39D7-416E-A162-49048942788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864" t="21377" r="16348" b="28264"/>
              <a:stretch/>
            </p:blipFill>
            <p:spPr>
              <a:xfrm>
                <a:off x="6672085" y="5360799"/>
                <a:ext cx="611108" cy="343654"/>
              </a:xfrm>
              <a:prstGeom prst="rect">
                <a:avLst/>
              </a:prstGeom>
            </p:spPr>
          </p:pic>
          <p:pic>
            <p:nvPicPr>
              <p:cNvPr id="71" name="Image 10">
                <a:extLst>
                  <a:ext uri="{FF2B5EF4-FFF2-40B4-BE49-F238E27FC236}">
                    <a16:creationId xmlns:a16="http://schemas.microsoft.com/office/drawing/2014/main" id="{668B2AD6-5E96-4616-A237-F46D2F2A1EA8}"/>
                  </a:ext>
                </a:extLst>
              </p:cNvPr>
              <p:cNvPicPr>
                <a:picLocks noChangeAspect="1"/>
              </p:cNvPicPr>
              <p:nvPr/>
            </p:nvPicPr>
            <p:blipFill rotWithShape="1">
              <a:blip r:embed="rId5">
                <a:extLst>
                  <a:ext uri="{28A0092B-C50C-407E-A947-70E740481C1C}">
                    <a14:useLocalDpi xmlns:a14="http://schemas.microsoft.com/office/drawing/2010/main" val="0"/>
                  </a:ext>
                </a:extLst>
              </a:blip>
              <a:srcRect l="61610" r="26242"/>
              <a:stretch/>
            </p:blipFill>
            <p:spPr>
              <a:xfrm>
                <a:off x="8866057" y="5211467"/>
                <a:ext cx="1108001" cy="642318"/>
              </a:xfrm>
              <a:prstGeom prst="rect">
                <a:avLst/>
              </a:prstGeom>
            </p:spPr>
          </p:pic>
        </p:grpSp>
        <p:grpSp>
          <p:nvGrpSpPr>
            <p:cNvPr id="170" name="Gruppieren 169">
              <a:extLst>
                <a:ext uri="{FF2B5EF4-FFF2-40B4-BE49-F238E27FC236}">
                  <a16:creationId xmlns:a16="http://schemas.microsoft.com/office/drawing/2014/main" id="{3251A268-82EC-4E54-B1D3-EC3DE75F208C}"/>
                </a:ext>
              </a:extLst>
            </p:cNvPr>
            <p:cNvGrpSpPr/>
            <p:nvPr/>
          </p:nvGrpSpPr>
          <p:grpSpPr>
            <a:xfrm>
              <a:off x="605125" y="5343525"/>
              <a:ext cx="1725613" cy="375761"/>
              <a:chOff x="4354512" y="1181100"/>
              <a:chExt cx="7344250" cy="1599247"/>
            </a:xfrm>
          </p:grpSpPr>
          <p:grpSp>
            <p:nvGrpSpPr>
              <p:cNvPr id="171" name="Gruppieren 170">
                <a:extLst>
                  <a:ext uri="{FF2B5EF4-FFF2-40B4-BE49-F238E27FC236}">
                    <a16:creationId xmlns:a16="http://schemas.microsoft.com/office/drawing/2014/main" id="{062B1A6F-E57D-4668-929B-342784AAED98}"/>
                  </a:ext>
                </a:extLst>
              </p:cNvPr>
              <p:cNvGrpSpPr/>
              <p:nvPr/>
            </p:nvGrpSpPr>
            <p:grpSpPr>
              <a:xfrm>
                <a:off x="4354512" y="1181100"/>
                <a:ext cx="2360484" cy="1590198"/>
                <a:chOff x="4354516" y="1181100"/>
                <a:chExt cx="2360486" cy="1590198"/>
              </a:xfrm>
            </p:grpSpPr>
            <p:sp>
              <p:nvSpPr>
                <p:cNvPr id="222" name="Freihandform: Form 221">
                  <a:extLst>
                    <a:ext uri="{FF2B5EF4-FFF2-40B4-BE49-F238E27FC236}">
                      <a16:creationId xmlns:a16="http://schemas.microsoft.com/office/drawing/2014/main" id="{3A578211-E0BB-4241-8671-DD9D3F95F7DE}"/>
                    </a:ext>
                  </a:extLst>
                </p:cNvPr>
                <p:cNvSpPr/>
                <p:nvPr/>
              </p:nvSpPr>
              <p:spPr>
                <a:xfrm>
                  <a:off x="4354512" y="1181100"/>
                  <a:ext cx="2360485" cy="1590198"/>
                </a:xfrm>
                <a:custGeom>
                  <a:avLst/>
                  <a:gdLst>
                    <a:gd name="connsiteX0" fmla="*/ 0 w 2360485"/>
                    <a:gd name="connsiteY0" fmla="*/ 0 h 1590198"/>
                    <a:gd name="connsiteX1" fmla="*/ 2360486 w 2360485"/>
                    <a:gd name="connsiteY1" fmla="*/ 0 h 1590198"/>
                    <a:gd name="connsiteX2" fmla="*/ 2360486 w 2360485"/>
                    <a:gd name="connsiteY2" fmla="*/ 1590199 h 1590198"/>
                    <a:gd name="connsiteX3" fmla="*/ 0 w 2360485"/>
                    <a:gd name="connsiteY3" fmla="*/ 1590199 h 1590198"/>
                  </a:gdLst>
                  <a:ahLst/>
                  <a:cxnLst>
                    <a:cxn ang="0">
                      <a:pos x="connsiteX0" y="connsiteY0"/>
                    </a:cxn>
                    <a:cxn ang="0">
                      <a:pos x="connsiteX1" y="connsiteY1"/>
                    </a:cxn>
                    <a:cxn ang="0">
                      <a:pos x="connsiteX2" y="connsiteY2"/>
                    </a:cxn>
                    <a:cxn ang="0">
                      <a:pos x="connsiteX3" y="connsiteY3"/>
                    </a:cxn>
                  </a:cxnLst>
                  <a:rect l="l" t="t" r="r" b="b"/>
                  <a:pathLst>
                    <a:path w="2360485" h="1590198">
                      <a:moveTo>
                        <a:pt x="0" y="0"/>
                      </a:moveTo>
                      <a:lnTo>
                        <a:pt x="2360486" y="0"/>
                      </a:lnTo>
                      <a:lnTo>
                        <a:pt x="2360486" y="1590199"/>
                      </a:lnTo>
                      <a:lnTo>
                        <a:pt x="0" y="1590199"/>
                      </a:lnTo>
                      <a:close/>
                    </a:path>
                  </a:pathLst>
                </a:custGeom>
                <a:solidFill>
                  <a:srgbClr val="FFFFFF">
                    <a:alpha val="10000"/>
                  </a:srgbClr>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223" name="Gruppieren 222">
                  <a:extLst>
                    <a:ext uri="{FF2B5EF4-FFF2-40B4-BE49-F238E27FC236}">
                      <a16:creationId xmlns:a16="http://schemas.microsoft.com/office/drawing/2014/main" id="{3960E4B7-0661-4FCE-8B97-0FBD99C00F4D}"/>
                    </a:ext>
                  </a:extLst>
                </p:cNvPr>
                <p:cNvGrpSpPr/>
                <p:nvPr/>
              </p:nvGrpSpPr>
              <p:grpSpPr>
                <a:xfrm>
                  <a:off x="4937919" y="1384648"/>
                  <a:ext cx="1188721" cy="1164715"/>
                  <a:chOff x="4937933" y="1384657"/>
                  <a:chExt cx="1188722" cy="1164712"/>
                </a:xfrm>
              </p:grpSpPr>
              <p:sp>
                <p:nvSpPr>
                  <p:cNvPr id="224" name="Freihandform: Form 223">
                    <a:extLst>
                      <a:ext uri="{FF2B5EF4-FFF2-40B4-BE49-F238E27FC236}">
                        <a16:creationId xmlns:a16="http://schemas.microsoft.com/office/drawing/2014/main" id="{EF3C11D3-4994-432A-8DF5-F2FF2E37F654}"/>
                      </a:ext>
                    </a:extLst>
                  </p:cNvPr>
                  <p:cNvSpPr/>
                  <p:nvPr/>
                </p:nvSpPr>
                <p:spPr>
                  <a:xfrm>
                    <a:off x="5965492" y="1896244"/>
                    <a:ext cx="161163" cy="144113"/>
                  </a:xfrm>
                  <a:custGeom>
                    <a:avLst/>
                    <a:gdLst>
                      <a:gd name="connsiteX0" fmla="*/ 161163 w 161162"/>
                      <a:gd name="connsiteY0" fmla="*/ 54388 h 144113"/>
                      <a:gd name="connsiteX1" fmla="*/ 136493 w 161162"/>
                      <a:gd name="connsiteY1" fmla="*/ 53911 h 144113"/>
                      <a:gd name="connsiteX2" fmla="*/ 100108 w 161162"/>
                      <a:gd name="connsiteY2" fmla="*/ 53245 h 144113"/>
                      <a:gd name="connsiteX3" fmla="*/ 88201 w 161162"/>
                      <a:gd name="connsiteY3" fmla="*/ 20765 h 144113"/>
                      <a:gd name="connsiteX4" fmla="*/ 80486 w 161162"/>
                      <a:gd name="connsiteY4" fmla="*/ 0 h 144113"/>
                      <a:gd name="connsiteX5" fmla="*/ 72866 w 161162"/>
                      <a:gd name="connsiteY5" fmla="*/ 20765 h 144113"/>
                      <a:gd name="connsiteX6" fmla="*/ 61055 w 161162"/>
                      <a:gd name="connsiteY6" fmla="*/ 53245 h 144113"/>
                      <a:gd name="connsiteX7" fmla="*/ 24575 w 161162"/>
                      <a:gd name="connsiteY7" fmla="*/ 53911 h 144113"/>
                      <a:gd name="connsiteX8" fmla="*/ 0 w 161162"/>
                      <a:gd name="connsiteY8" fmla="*/ 54388 h 144113"/>
                      <a:gd name="connsiteX9" fmla="*/ 20098 w 161162"/>
                      <a:gd name="connsiteY9" fmla="*/ 68866 h 144113"/>
                      <a:gd name="connsiteX10" fmla="*/ 48768 w 161162"/>
                      <a:gd name="connsiteY10" fmla="*/ 89535 h 144113"/>
                      <a:gd name="connsiteX11" fmla="*/ 38386 w 161162"/>
                      <a:gd name="connsiteY11" fmla="*/ 122015 h 144113"/>
                      <a:gd name="connsiteX12" fmla="*/ 31147 w 161162"/>
                      <a:gd name="connsiteY12" fmla="*/ 144113 h 144113"/>
                      <a:gd name="connsiteX13" fmla="*/ 50578 w 161162"/>
                      <a:gd name="connsiteY13" fmla="*/ 131350 h 144113"/>
                      <a:gd name="connsiteX14" fmla="*/ 80486 w 161162"/>
                      <a:gd name="connsiteY14" fmla="*/ 111538 h 144113"/>
                      <a:gd name="connsiteX15" fmla="*/ 110680 w 161162"/>
                      <a:gd name="connsiteY15" fmla="*/ 131350 h 144113"/>
                      <a:gd name="connsiteX16" fmla="*/ 129826 w 161162"/>
                      <a:gd name="connsiteY16" fmla="*/ 144113 h 144113"/>
                      <a:gd name="connsiteX17" fmla="*/ 122777 w 161162"/>
                      <a:gd name="connsiteY17" fmla="*/ 122015 h 144113"/>
                      <a:gd name="connsiteX18" fmla="*/ 112395 w 161162"/>
                      <a:gd name="connsiteY18" fmla="*/ 89535 h 144113"/>
                      <a:gd name="connsiteX19" fmla="*/ 141065 w 161162"/>
                      <a:gd name="connsiteY19" fmla="*/ 68866 h 1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113">
                        <a:moveTo>
                          <a:pt x="161163" y="54388"/>
                        </a:moveTo>
                        <a:lnTo>
                          <a:pt x="136493" y="53911"/>
                        </a:lnTo>
                        <a:lnTo>
                          <a:pt x="100108" y="53245"/>
                        </a:lnTo>
                        <a:lnTo>
                          <a:pt x="88201" y="20765"/>
                        </a:lnTo>
                        <a:lnTo>
                          <a:pt x="80486" y="0"/>
                        </a:lnTo>
                        <a:lnTo>
                          <a:pt x="72866" y="20765"/>
                        </a:lnTo>
                        <a:lnTo>
                          <a:pt x="61055" y="53245"/>
                        </a:lnTo>
                        <a:lnTo>
                          <a:pt x="24575" y="53911"/>
                        </a:lnTo>
                        <a:lnTo>
                          <a:pt x="0" y="54388"/>
                        </a:lnTo>
                        <a:lnTo>
                          <a:pt x="20098" y="68866"/>
                        </a:lnTo>
                        <a:lnTo>
                          <a:pt x="48768" y="89535"/>
                        </a:lnTo>
                        <a:lnTo>
                          <a:pt x="38386" y="122015"/>
                        </a:lnTo>
                        <a:lnTo>
                          <a:pt x="31147" y="144113"/>
                        </a:lnTo>
                        <a:lnTo>
                          <a:pt x="50578" y="131350"/>
                        </a:lnTo>
                        <a:lnTo>
                          <a:pt x="80486" y="111538"/>
                        </a:lnTo>
                        <a:lnTo>
                          <a:pt x="110680" y="131350"/>
                        </a:lnTo>
                        <a:lnTo>
                          <a:pt x="129826" y="144113"/>
                        </a:lnTo>
                        <a:lnTo>
                          <a:pt x="122777" y="122015"/>
                        </a:lnTo>
                        <a:lnTo>
                          <a:pt x="112395" y="89535"/>
                        </a:lnTo>
                        <a:lnTo>
                          <a:pt x="141065" y="68866"/>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25" name="Freihandform: Form 224">
                    <a:extLst>
                      <a:ext uri="{FF2B5EF4-FFF2-40B4-BE49-F238E27FC236}">
                        <a16:creationId xmlns:a16="http://schemas.microsoft.com/office/drawing/2014/main" id="{C982E3FE-B10D-4A6F-8974-4BB45FA1D0AA}"/>
                      </a:ext>
                    </a:extLst>
                  </p:cNvPr>
                  <p:cNvSpPr/>
                  <p:nvPr/>
                </p:nvSpPr>
                <p:spPr>
                  <a:xfrm>
                    <a:off x="5897293" y="1639738"/>
                    <a:ext cx="161163" cy="144207"/>
                  </a:xfrm>
                  <a:custGeom>
                    <a:avLst/>
                    <a:gdLst>
                      <a:gd name="connsiteX0" fmla="*/ 48578 w 161162"/>
                      <a:gd name="connsiteY0" fmla="*/ 89630 h 144208"/>
                      <a:gd name="connsiteX1" fmla="*/ 38195 w 161162"/>
                      <a:gd name="connsiteY1" fmla="*/ 122206 h 144208"/>
                      <a:gd name="connsiteX2" fmla="*/ 31147 w 161162"/>
                      <a:gd name="connsiteY2" fmla="*/ 144209 h 144208"/>
                      <a:gd name="connsiteX3" fmla="*/ 50483 w 161162"/>
                      <a:gd name="connsiteY3" fmla="*/ 131540 h 144208"/>
                      <a:gd name="connsiteX4" fmla="*/ 80391 w 161162"/>
                      <a:gd name="connsiteY4" fmla="*/ 111538 h 144208"/>
                      <a:gd name="connsiteX5" fmla="*/ 110585 w 161162"/>
                      <a:gd name="connsiteY5" fmla="*/ 131540 h 144208"/>
                      <a:gd name="connsiteX6" fmla="*/ 129635 w 161162"/>
                      <a:gd name="connsiteY6" fmla="*/ 144209 h 144208"/>
                      <a:gd name="connsiteX7" fmla="*/ 122777 w 161162"/>
                      <a:gd name="connsiteY7" fmla="*/ 122206 h 144208"/>
                      <a:gd name="connsiteX8" fmla="*/ 112300 w 161162"/>
                      <a:gd name="connsiteY8" fmla="*/ 89630 h 144208"/>
                      <a:gd name="connsiteX9" fmla="*/ 140970 w 161162"/>
                      <a:gd name="connsiteY9" fmla="*/ 68961 h 144208"/>
                      <a:gd name="connsiteX10" fmla="*/ 161163 w 161162"/>
                      <a:gd name="connsiteY10" fmla="*/ 54483 h 144208"/>
                      <a:gd name="connsiteX11" fmla="*/ 136493 w 161162"/>
                      <a:gd name="connsiteY11" fmla="*/ 54102 h 144208"/>
                      <a:gd name="connsiteX12" fmla="*/ 99917 w 161162"/>
                      <a:gd name="connsiteY12" fmla="*/ 53530 h 144208"/>
                      <a:gd name="connsiteX13" fmla="*/ 88201 w 161162"/>
                      <a:gd name="connsiteY13" fmla="*/ 20955 h 144208"/>
                      <a:gd name="connsiteX14" fmla="*/ 80391 w 161162"/>
                      <a:gd name="connsiteY14" fmla="*/ 0 h 144208"/>
                      <a:gd name="connsiteX15" fmla="*/ 72771 w 161162"/>
                      <a:gd name="connsiteY15" fmla="*/ 20955 h 144208"/>
                      <a:gd name="connsiteX16" fmla="*/ 61055 w 161162"/>
                      <a:gd name="connsiteY16" fmla="*/ 53530 h 144208"/>
                      <a:gd name="connsiteX17" fmla="*/ 24575 w 161162"/>
                      <a:gd name="connsiteY17" fmla="*/ 54102 h 144208"/>
                      <a:gd name="connsiteX18" fmla="*/ 0 w 161162"/>
                      <a:gd name="connsiteY18" fmla="*/ 54483 h 144208"/>
                      <a:gd name="connsiteX19" fmla="*/ 19907 w 161162"/>
                      <a:gd name="connsiteY19" fmla="*/ 68961 h 14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208">
                        <a:moveTo>
                          <a:pt x="48578" y="89630"/>
                        </a:moveTo>
                        <a:lnTo>
                          <a:pt x="38195" y="122206"/>
                        </a:lnTo>
                        <a:lnTo>
                          <a:pt x="31147" y="144209"/>
                        </a:lnTo>
                        <a:lnTo>
                          <a:pt x="50483" y="131540"/>
                        </a:lnTo>
                        <a:lnTo>
                          <a:pt x="80391" y="111538"/>
                        </a:lnTo>
                        <a:lnTo>
                          <a:pt x="110585" y="131540"/>
                        </a:lnTo>
                        <a:lnTo>
                          <a:pt x="129635" y="144209"/>
                        </a:lnTo>
                        <a:lnTo>
                          <a:pt x="122777" y="122206"/>
                        </a:lnTo>
                        <a:lnTo>
                          <a:pt x="112300" y="89630"/>
                        </a:lnTo>
                        <a:lnTo>
                          <a:pt x="140970" y="68961"/>
                        </a:lnTo>
                        <a:lnTo>
                          <a:pt x="161163" y="54483"/>
                        </a:lnTo>
                        <a:lnTo>
                          <a:pt x="136493" y="54102"/>
                        </a:lnTo>
                        <a:lnTo>
                          <a:pt x="99917" y="53530"/>
                        </a:lnTo>
                        <a:lnTo>
                          <a:pt x="88201" y="20955"/>
                        </a:lnTo>
                        <a:lnTo>
                          <a:pt x="80391" y="0"/>
                        </a:lnTo>
                        <a:lnTo>
                          <a:pt x="72771" y="20955"/>
                        </a:lnTo>
                        <a:lnTo>
                          <a:pt x="61055" y="53530"/>
                        </a:lnTo>
                        <a:lnTo>
                          <a:pt x="24575" y="54102"/>
                        </a:lnTo>
                        <a:lnTo>
                          <a:pt x="0" y="54483"/>
                        </a:lnTo>
                        <a:lnTo>
                          <a:pt x="19907" y="68961"/>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26" name="Freihandform: Form 225">
                    <a:extLst>
                      <a:ext uri="{FF2B5EF4-FFF2-40B4-BE49-F238E27FC236}">
                        <a16:creationId xmlns:a16="http://schemas.microsoft.com/office/drawing/2014/main" id="{E4F6FD96-1903-4EB1-A934-21CE1CD0F26B}"/>
                      </a:ext>
                    </a:extLst>
                  </p:cNvPr>
                  <p:cNvSpPr/>
                  <p:nvPr/>
                </p:nvSpPr>
                <p:spPr>
                  <a:xfrm>
                    <a:off x="5711556" y="1453332"/>
                    <a:ext cx="161257" cy="144305"/>
                  </a:xfrm>
                  <a:custGeom>
                    <a:avLst/>
                    <a:gdLst>
                      <a:gd name="connsiteX0" fmla="*/ 100203 w 161258"/>
                      <a:gd name="connsiteY0" fmla="*/ 53435 h 144303"/>
                      <a:gd name="connsiteX1" fmla="*/ 88297 w 161258"/>
                      <a:gd name="connsiteY1" fmla="*/ 20860 h 144303"/>
                      <a:gd name="connsiteX2" fmla="*/ 80581 w 161258"/>
                      <a:gd name="connsiteY2" fmla="*/ 0 h 144303"/>
                      <a:gd name="connsiteX3" fmla="*/ 72962 w 161258"/>
                      <a:gd name="connsiteY3" fmla="*/ 20860 h 144303"/>
                      <a:gd name="connsiteX4" fmla="*/ 61150 w 161258"/>
                      <a:gd name="connsiteY4" fmla="*/ 53435 h 144303"/>
                      <a:gd name="connsiteX5" fmla="*/ 24765 w 161258"/>
                      <a:gd name="connsiteY5" fmla="*/ 54007 h 144303"/>
                      <a:gd name="connsiteX6" fmla="*/ 0 w 161258"/>
                      <a:gd name="connsiteY6" fmla="*/ 54578 h 144303"/>
                      <a:gd name="connsiteX7" fmla="*/ 20193 w 161258"/>
                      <a:gd name="connsiteY7" fmla="*/ 69056 h 144303"/>
                      <a:gd name="connsiteX8" fmla="*/ 48958 w 161258"/>
                      <a:gd name="connsiteY8" fmla="*/ 89726 h 144303"/>
                      <a:gd name="connsiteX9" fmla="*/ 38481 w 161258"/>
                      <a:gd name="connsiteY9" fmla="*/ 122206 h 144303"/>
                      <a:gd name="connsiteX10" fmla="*/ 31337 w 161258"/>
                      <a:gd name="connsiteY10" fmla="*/ 144304 h 144303"/>
                      <a:gd name="connsiteX11" fmla="*/ 50768 w 161258"/>
                      <a:gd name="connsiteY11" fmla="*/ 131636 h 144303"/>
                      <a:gd name="connsiteX12" fmla="*/ 80581 w 161258"/>
                      <a:gd name="connsiteY12" fmla="*/ 111728 h 144303"/>
                      <a:gd name="connsiteX13" fmla="*/ 110680 w 161258"/>
                      <a:gd name="connsiteY13" fmla="*/ 131636 h 144303"/>
                      <a:gd name="connsiteX14" fmla="*/ 130016 w 161258"/>
                      <a:gd name="connsiteY14" fmla="*/ 144304 h 144303"/>
                      <a:gd name="connsiteX15" fmla="*/ 122777 w 161258"/>
                      <a:gd name="connsiteY15" fmla="*/ 122206 h 144303"/>
                      <a:gd name="connsiteX16" fmla="*/ 112585 w 161258"/>
                      <a:gd name="connsiteY16" fmla="*/ 89726 h 144303"/>
                      <a:gd name="connsiteX17" fmla="*/ 141160 w 161258"/>
                      <a:gd name="connsiteY17" fmla="*/ 69056 h 144303"/>
                      <a:gd name="connsiteX18" fmla="*/ 161258 w 161258"/>
                      <a:gd name="connsiteY18" fmla="*/ 54578 h 144303"/>
                      <a:gd name="connsiteX19" fmla="*/ 136779 w 161258"/>
                      <a:gd name="connsiteY19" fmla="*/ 54007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258" h="144303">
                        <a:moveTo>
                          <a:pt x="100203" y="53435"/>
                        </a:moveTo>
                        <a:lnTo>
                          <a:pt x="88297" y="20860"/>
                        </a:lnTo>
                        <a:lnTo>
                          <a:pt x="80581" y="0"/>
                        </a:lnTo>
                        <a:lnTo>
                          <a:pt x="72962" y="20860"/>
                        </a:lnTo>
                        <a:lnTo>
                          <a:pt x="61150" y="53435"/>
                        </a:lnTo>
                        <a:lnTo>
                          <a:pt x="24765" y="54007"/>
                        </a:lnTo>
                        <a:lnTo>
                          <a:pt x="0" y="54578"/>
                        </a:lnTo>
                        <a:lnTo>
                          <a:pt x="20193" y="69056"/>
                        </a:lnTo>
                        <a:lnTo>
                          <a:pt x="48958" y="89726"/>
                        </a:lnTo>
                        <a:lnTo>
                          <a:pt x="38481" y="122206"/>
                        </a:lnTo>
                        <a:lnTo>
                          <a:pt x="31337" y="144304"/>
                        </a:lnTo>
                        <a:lnTo>
                          <a:pt x="50768" y="131636"/>
                        </a:lnTo>
                        <a:lnTo>
                          <a:pt x="80581" y="111728"/>
                        </a:lnTo>
                        <a:lnTo>
                          <a:pt x="110680" y="131636"/>
                        </a:lnTo>
                        <a:lnTo>
                          <a:pt x="130016" y="144304"/>
                        </a:lnTo>
                        <a:lnTo>
                          <a:pt x="122777" y="122206"/>
                        </a:lnTo>
                        <a:lnTo>
                          <a:pt x="112585" y="89726"/>
                        </a:lnTo>
                        <a:lnTo>
                          <a:pt x="141160" y="69056"/>
                        </a:lnTo>
                        <a:lnTo>
                          <a:pt x="161258" y="54578"/>
                        </a:lnTo>
                        <a:lnTo>
                          <a:pt x="136779"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27" name="Freihandform: Form 226">
                    <a:extLst>
                      <a:ext uri="{FF2B5EF4-FFF2-40B4-BE49-F238E27FC236}">
                        <a16:creationId xmlns:a16="http://schemas.microsoft.com/office/drawing/2014/main" id="{7CEC0729-25C2-43E8-B8E7-E4056C0EA52E}"/>
                      </a:ext>
                    </a:extLst>
                  </p:cNvPr>
                  <p:cNvSpPr/>
                  <p:nvPr/>
                </p:nvSpPr>
                <p:spPr>
                  <a:xfrm>
                    <a:off x="5452091" y="1384657"/>
                    <a:ext cx="161163" cy="144305"/>
                  </a:xfrm>
                  <a:custGeom>
                    <a:avLst/>
                    <a:gdLst>
                      <a:gd name="connsiteX0" fmla="*/ 100203 w 161162"/>
                      <a:gd name="connsiteY0" fmla="*/ 53340 h 144303"/>
                      <a:gd name="connsiteX1" fmla="*/ 88297 w 161162"/>
                      <a:gd name="connsiteY1" fmla="*/ 20860 h 144303"/>
                      <a:gd name="connsiteX2" fmla="*/ 80581 w 161162"/>
                      <a:gd name="connsiteY2" fmla="*/ 0 h 144303"/>
                      <a:gd name="connsiteX3" fmla="*/ 73057 w 161162"/>
                      <a:gd name="connsiteY3" fmla="*/ 20860 h 144303"/>
                      <a:gd name="connsiteX4" fmla="*/ 61150 w 161162"/>
                      <a:gd name="connsiteY4" fmla="*/ 53340 h 144303"/>
                      <a:gd name="connsiteX5" fmla="*/ 24765 w 161162"/>
                      <a:gd name="connsiteY5" fmla="*/ 54102 h 144303"/>
                      <a:gd name="connsiteX6" fmla="*/ 0 w 161162"/>
                      <a:gd name="connsiteY6" fmla="*/ 54483 h 144303"/>
                      <a:gd name="connsiteX7" fmla="*/ 20193 w 161162"/>
                      <a:gd name="connsiteY7" fmla="*/ 68961 h 144303"/>
                      <a:gd name="connsiteX8" fmla="*/ 48768 w 161162"/>
                      <a:gd name="connsiteY8" fmla="*/ 89726 h 144303"/>
                      <a:gd name="connsiteX9" fmla="*/ 38481 w 161162"/>
                      <a:gd name="connsiteY9" fmla="*/ 122301 h 144303"/>
                      <a:gd name="connsiteX10" fmla="*/ 31337 w 161162"/>
                      <a:gd name="connsiteY10" fmla="*/ 144304 h 144303"/>
                      <a:gd name="connsiteX11" fmla="*/ 50578 w 161162"/>
                      <a:gd name="connsiteY11" fmla="*/ 131731 h 144303"/>
                      <a:gd name="connsiteX12" fmla="*/ 80581 w 161162"/>
                      <a:gd name="connsiteY12" fmla="*/ 111728 h 144303"/>
                      <a:gd name="connsiteX13" fmla="*/ 110776 w 161162"/>
                      <a:gd name="connsiteY13" fmla="*/ 131731 h 144303"/>
                      <a:gd name="connsiteX14" fmla="*/ 129921 w 161162"/>
                      <a:gd name="connsiteY14" fmla="*/ 144304 h 144303"/>
                      <a:gd name="connsiteX15" fmla="*/ 122968 w 161162"/>
                      <a:gd name="connsiteY15" fmla="*/ 122301 h 144303"/>
                      <a:gd name="connsiteX16" fmla="*/ 112586 w 161162"/>
                      <a:gd name="connsiteY16" fmla="*/ 89726 h 144303"/>
                      <a:gd name="connsiteX17" fmla="*/ 141161 w 161162"/>
                      <a:gd name="connsiteY17" fmla="*/ 68961 h 144303"/>
                      <a:gd name="connsiteX18" fmla="*/ 161163 w 161162"/>
                      <a:gd name="connsiteY18" fmla="*/ 54483 h 144303"/>
                      <a:gd name="connsiteX19" fmla="*/ 136684 w 161162"/>
                      <a:gd name="connsiteY19" fmla="*/ 54102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303">
                        <a:moveTo>
                          <a:pt x="100203" y="53340"/>
                        </a:moveTo>
                        <a:lnTo>
                          <a:pt x="88297" y="20860"/>
                        </a:lnTo>
                        <a:lnTo>
                          <a:pt x="80581" y="0"/>
                        </a:lnTo>
                        <a:lnTo>
                          <a:pt x="73057" y="20860"/>
                        </a:lnTo>
                        <a:lnTo>
                          <a:pt x="61150" y="53340"/>
                        </a:lnTo>
                        <a:lnTo>
                          <a:pt x="24765" y="54102"/>
                        </a:lnTo>
                        <a:lnTo>
                          <a:pt x="0" y="54483"/>
                        </a:lnTo>
                        <a:lnTo>
                          <a:pt x="20193" y="68961"/>
                        </a:lnTo>
                        <a:lnTo>
                          <a:pt x="48768" y="89726"/>
                        </a:lnTo>
                        <a:lnTo>
                          <a:pt x="38481" y="122301"/>
                        </a:lnTo>
                        <a:lnTo>
                          <a:pt x="31337" y="144304"/>
                        </a:lnTo>
                        <a:lnTo>
                          <a:pt x="50578" y="131731"/>
                        </a:lnTo>
                        <a:lnTo>
                          <a:pt x="80581" y="111728"/>
                        </a:lnTo>
                        <a:lnTo>
                          <a:pt x="110776" y="131731"/>
                        </a:lnTo>
                        <a:lnTo>
                          <a:pt x="129921" y="144304"/>
                        </a:lnTo>
                        <a:lnTo>
                          <a:pt x="122968" y="122301"/>
                        </a:lnTo>
                        <a:lnTo>
                          <a:pt x="112586" y="89726"/>
                        </a:lnTo>
                        <a:lnTo>
                          <a:pt x="141161" y="68961"/>
                        </a:lnTo>
                        <a:lnTo>
                          <a:pt x="161163" y="54483"/>
                        </a:lnTo>
                        <a:lnTo>
                          <a:pt x="136684" y="54102"/>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28" name="Freihandform: Form 227">
                    <a:extLst>
                      <a:ext uri="{FF2B5EF4-FFF2-40B4-BE49-F238E27FC236}">
                        <a16:creationId xmlns:a16="http://schemas.microsoft.com/office/drawing/2014/main" id="{D8772605-49C8-4537-98D1-C6024B9F3400}"/>
                      </a:ext>
                    </a:extLst>
                  </p:cNvPr>
                  <p:cNvSpPr/>
                  <p:nvPr/>
                </p:nvSpPr>
                <p:spPr>
                  <a:xfrm>
                    <a:off x="5195014" y="1453332"/>
                    <a:ext cx="161257" cy="144305"/>
                  </a:xfrm>
                  <a:custGeom>
                    <a:avLst/>
                    <a:gdLst>
                      <a:gd name="connsiteX0" fmla="*/ 100108 w 161258"/>
                      <a:gd name="connsiteY0" fmla="*/ 53435 h 144303"/>
                      <a:gd name="connsiteX1" fmla="*/ 88202 w 161258"/>
                      <a:gd name="connsiteY1" fmla="*/ 20860 h 144303"/>
                      <a:gd name="connsiteX2" fmla="*/ 80677 w 161258"/>
                      <a:gd name="connsiteY2" fmla="*/ 0 h 144303"/>
                      <a:gd name="connsiteX3" fmla="*/ 73057 w 161258"/>
                      <a:gd name="connsiteY3" fmla="*/ 20860 h 144303"/>
                      <a:gd name="connsiteX4" fmla="*/ 61151 w 161258"/>
                      <a:gd name="connsiteY4" fmla="*/ 53435 h 144303"/>
                      <a:gd name="connsiteX5" fmla="*/ 24765 w 161258"/>
                      <a:gd name="connsiteY5" fmla="*/ 54007 h 144303"/>
                      <a:gd name="connsiteX6" fmla="*/ 0 w 161258"/>
                      <a:gd name="connsiteY6" fmla="*/ 54388 h 144303"/>
                      <a:gd name="connsiteX7" fmla="*/ 20098 w 161258"/>
                      <a:gd name="connsiteY7" fmla="*/ 68961 h 144303"/>
                      <a:gd name="connsiteX8" fmla="*/ 48768 w 161258"/>
                      <a:gd name="connsiteY8" fmla="*/ 89535 h 144303"/>
                      <a:gd name="connsiteX9" fmla="*/ 38481 w 161258"/>
                      <a:gd name="connsiteY9" fmla="*/ 122111 h 144303"/>
                      <a:gd name="connsiteX10" fmla="*/ 31337 w 161258"/>
                      <a:gd name="connsiteY10" fmla="*/ 144304 h 144303"/>
                      <a:gd name="connsiteX11" fmla="*/ 50578 w 161258"/>
                      <a:gd name="connsiteY11" fmla="*/ 131445 h 144303"/>
                      <a:gd name="connsiteX12" fmla="*/ 80677 w 161258"/>
                      <a:gd name="connsiteY12" fmla="*/ 111633 h 144303"/>
                      <a:gd name="connsiteX13" fmla="*/ 110585 w 161258"/>
                      <a:gd name="connsiteY13" fmla="*/ 131445 h 144303"/>
                      <a:gd name="connsiteX14" fmla="*/ 129826 w 161258"/>
                      <a:gd name="connsiteY14" fmla="*/ 144304 h 144303"/>
                      <a:gd name="connsiteX15" fmla="*/ 122777 w 161258"/>
                      <a:gd name="connsiteY15" fmla="*/ 122111 h 144303"/>
                      <a:gd name="connsiteX16" fmla="*/ 112490 w 161258"/>
                      <a:gd name="connsiteY16" fmla="*/ 89535 h 144303"/>
                      <a:gd name="connsiteX17" fmla="*/ 141065 w 161258"/>
                      <a:gd name="connsiteY17" fmla="*/ 68961 h 144303"/>
                      <a:gd name="connsiteX18" fmla="*/ 161258 w 161258"/>
                      <a:gd name="connsiteY18" fmla="*/ 54388 h 144303"/>
                      <a:gd name="connsiteX19" fmla="*/ 136589 w 161258"/>
                      <a:gd name="connsiteY19" fmla="*/ 54007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258" h="144303">
                        <a:moveTo>
                          <a:pt x="100108" y="53435"/>
                        </a:moveTo>
                        <a:lnTo>
                          <a:pt x="88202" y="20860"/>
                        </a:lnTo>
                        <a:lnTo>
                          <a:pt x="80677" y="0"/>
                        </a:lnTo>
                        <a:lnTo>
                          <a:pt x="73057" y="20860"/>
                        </a:lnTo>
                        <a:lnTo>
                          <a:pt x="61151" y="53435"/>
                        </a:lnTo>
                        <a:lnTo>
                          <a:pt x="24765" y="54007"/>
                        </a:lnTo>
                        <a:lnTo>
                          <a:pt x="0" y="54388"/>
                        </a:lnTo>
                        <a:lnTo>
                          <a:pt x="20098" y="68961"/>
                        </a:lnTo>
                        <a:lnTo>
                          <a:pt x="48768" y="89535"/>
                        </a:lnTo>
                        <a:lnTo>
                          <a:pt x="38481" y="122111"/>
                        </a:lnTo>
                        <a:lnTo>
                          <a:pt x="31337" y="144304"/>
                        </a:lnTo>
                        <a:lnTo>
                          <a:pt x="50578" y="131445"/>
                        </a:lnTo>
                        <a:lnTo>
                          <a:pt x="80677" y="111633"/>
                        </a:lnTo>
                        <a:lnTo>
                          <a:pt x="110585" y="131445"/>
                        </a:lnTo>
                        <a:lnTo>
                          <a:pt x="129826" y="144304"/>
                        </a:lnTo>
                        <a:lnTo>
                          <a:pt x="122777" y="122111"/>
                        </a:lnTo>
                        <a:lnTo>
                          <a:pt x="112490" y="89535"/>
                        </a:lnTo>
                        <a:lnTo>
                          <a:pt x="141065" y="68961"/>
                        </a:lnTo>
                        <a:lnTo>
                          <a:pt x="161258" y="54388"/>
                        </a:lnTo>
                        <a:lnTo>
                          <a:pt x="136589"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29" name="Freihandform: Form 228">
                    <a:extLst>
                      <a:ext uri="{FF2B5EF4-FFF2-40B4-BE49-F238E27FC236}">
                        <a16:creationId xmlns:a16="http://schemas.microsoft.com/office/drawing/2014/main" id="{DCCA197C-7DE1-4A75-BB24-66D45E711254}"/>
                      </a:ext>
                    </a:extLst>
                  </p:cNvPr>
                  <p:cNvSpPr/>
                  <p:nvPr/>
                </p:nvSpPr>
                <p:spPr>
                  <a:xfrm>
                    <a:off x="5007940" y="1638022"/>
                    <a:ext cx="161069" cy="144113"/>
                  </a:xfrm>
                  <a:custGeom>
                    <a:avLst/>
                    <a:gdLst>
                      <a:gd name="connsiteX0" fmla="*/ 99917 w 161067"/>
                      <a:gd name="connsiteY0" fmla="*/ 53245 h 144113"/>
                      <a:gd name="connsiteX1" fmla="*/ 88202 w 161067"/>
                      <a:gd name="connsiteY1" fmla="*/ 20860 h 144113"/>
                      <a:gd name="connsiteX2" fmla="*/ 80581 w 161067"/>
                      <a:gd name="connsiteY2" fmla="*/ 0 h 144113"/>
                      <a:gd name="connsiteX3" fmla="*/ 72866 w 161067"/>
                      <a:gd name="connsiteY3" fmla="*/ 20860 h 144113"/>
                      <a:gd name="connsiteX4" fmla="*/ 61055 w 161067"/>
                      <a:gd name="connsiteY4" fmla="*/ 53245 h 144113"/>
                      <a:gd name="connsiteX5" fmla="*/ 24670 w 161067"/>
                      <a:gd name="connsiteY5" fmla="*/ 53912 h 144113"/>
                      <a:gd name="connsiteX6" fmla="*/ 0 w 161067"/>
                      <a:gd name="connsiteY6" fmla="*/ 54388 h 144113"/>
                      <a:gd name="connsiteX7" fmla="*/ 20098 w 161067"/>
                      <a:gd name="connsiteY7" fmla="*/ 68866 h 144113"/>
                      <a:gd name="connsiteX8" fmla="*/ 48673 w 161067"/>
                      <a:gd name="connsiteY8" fmla="*/ 89535 h 144113"/>
                      <a:gd name="connsiteX9" fmla="*/ 38291 w 161067"/>
                      <a:gd name="connsiteY9" fmla="*/ 122015 h 144113"/>
                      <a:gd name="connsiteX10" fmla="*/ 31337 w 161067"/>
                      <a:gd name="connsiteY10" fmla="*/ 144113 h 144113"/>
                      <a:gd name="connsiteX11" fmla="*/ 50387 w 161067"/>
                      <a:gd name="connsiteY11" fmla="*/ 131445 h 144113"/>
                      <a:gd name="connsiteX12" fmla="*/ 80486 w 161067"/>
                      <a:gd name="connsiteY12" fmla="*/ 111538 h 144113"/>
                      <a:gd name="connsiteX13" fmla="*/ 110585 w 161067"/>
                      <a:gd name="connsiteY13" fmla="*/ 131445 h 144113"/>
                      <a:gd name="connsiteX14" fmla="*/ 129731 w 161067"/>
                      <a:gd name="connsiteY14" fmla="*/ 144113 h 144113"/>
                      <a:gd name="connsiteX15" fmla="*/ 122682 w 161067"/>
                      <a:gd name="connsiteY15" fmla="*/ 122015 h 144113"/>
                      <a:gd name="connsiteX16" fmla="*/ 112395 w 161067"/>
                      <a:gd name="connsiteY16" fmla="*/ 89535 h 144113"/>
                      <a:gd name="connsiteX17" fmla="*/ 141065 w 161067"/>
                      <a:gd name="connsiteY17" fmla="*/ 68866 h 144113"/>
                      <a:gd name="connsiteX18" fmla="*/ 161068 w 161067"/>
                      <a:gd name="connsiteY18" fmla="*/ 54388 h 144113"/>
                      <a:gd name="connsiteX19" fmla="*/ 136398 w 161067"/>
                      <a:gd name="connsiteY19" fmla="*/ 53912 h 1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067" h="144113">
                        <a:moveTo>
                          <a:pt x="99917" y="53245"/>
                        </a:moveTo>
                        <a:lnTo>
                          <a:pt x="88202" y="20860"/>
                        </a:lnTo>
                        <a:lnTo>
                          <a:pt x="80581" y="0"/>
                        </a:lnTo>
                        <a:lnTo>
                          <a:pt x="72866" y="20860"/>
                        </a:lnTo>
                        <a:lnTo>
                          <a:pt x="61055" y="53245"/>
                        </a:lnTo>
                        <a:lnTo>
                          <a:pt x="24670" y="53912"/>
                        </a:lnTo>
                        <a:lnTo>
                          <a:pt x="0" y="54388"/>
                        </a:lnTo>
                        <a:lnTo>
                          <a:pt x="20098" y="68866"/>
                        </a:lnTo>
                        <a:lnTo>
                          <a:pt x="48673" y="89535"/>
                        </a:lnTo>
                        <a:lnTo>
                          <a:pt x="38291" y="122015"/>
                        </a:lnTo>
                        <a:lnTo>
                          <a:pt x="31337" y="144113"/>
                        </a:lnTo>
                        <a:lnTo>
                          <a:pt x="50387" y="131445"/>
                        </a:lnTo>
                        <a:lnTo>
                          <a:pt x="80486" y="111538"/>
                        </a:lnTo>
                        <a:lnTo>
                          <a:pt x="110585" y="131445"/>
                        </a:lnTo>
                        <a:lnTo>
                          <a:pt x="129731" y="144113"/>
                        </a:lnTo>
                        <a:lnTo>
                          <a:pt x="122682" y="122015"/>
                        </a:lnTo>
                        <a:lnTo>
                          <a:pt x="112395" y="89535"/>
                        </a:lnTo>
                        <a:lnTo>
                          <a:pt x="141065" y="68866"/>
                        </a:lnTo>
                        <a:lnTo>
                          <a:pt x="161068" y="54388"/>
                        </a:lnTo>
                        <a:lnTo>
                          <a:pt x="136398" y="53912"/>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0" name="Freihandform: Form 229">
                    <a:extLst>
                      <a:ext uri="{FF2B5EF4-FFF2-40B4-BE49-F238E27FC236}">
                        <a16:creationId xmlns:a16="http://schemas.microsoft.com/office/drawing/2014/main" id="{DA22E4D7-3270-477F-82D6-7B0F6A696BFD}"/>
                      </a:ext>
                    </a:extLst>
                  </p:cNvPr>
                  <p:cNvSpPr/>
                  <p:nvPr/>
                </p:nvSpPr>
                <p:spPr>
                  <a:xfrm>
                    <a:off x="4937933" y="1895767"/>
                    <a:ext cx="161163" cy="144113"/>
                  </a:xfrm>
                  <a:custGeom>
                    <a:avLst/>
                    <a:gdLst>
                      <a:gd name="connsiteX0" fmla="*/ 110490 w 161162"/>
                      <a:gd name="connsiteY0" fmla="*/ 131350 h 144113"/>
                      <a:gd name="connsiteX1" fmla="*/ 129826 w 161162"/>
                      <a:gd name="connsiteY1" fmla="*/ 144113 h 144113"/>
                      <a:gd name="connsiteX2" fmla="*/ 122777 w 161162"/>
                      <a:gd name="connsiteY2" fmla="*/ 121920 h 144113"/>
                      <a:gd name="connsiteX3" fmla="*/ 112490 w 161162"/>
                      <a:gd name="connsiteY3" fmla="*/ 89440 h 144113"/>
                      <a:gd name="connsiteX4" fmla="*/ 141065 w 161162"/>
                      <a:gd name="connsiteY4" fmla="*/ 68771 h 144113"/>
                      <a:gd name="connsiteX5" fmla="*/ 161163 w 161162"/>
                      <a:gd name="connsiteY5" fmla="*/ 54388 h 144113"/>
                      <a:gd name="connsiteX6" fmla="*/ 136493 w 161162"/>
                      <a:gd name="connsiteY6" fmla="*/ 53912 h 144113"/>
                      <a:gd name="connsiteX7" fmla="*/ 100108 w 161162"/>
                      <a:gd name="connsiteY7" fmla="*/ 53245 h 144113"/>
                      <a:gd name="connsiteX8" fmla="*/ 88202 w 161162"/>
                      <a:gd name="connsiteY8" fmla="*/ 20860 h 144113"/>
                      <a:gd name="connsiteX9" fmla="*/ 80581 w 161162"/>
                      <a:gd name="connsiteY9" fmla="*/ 0 h 144113"/>
                      <a:gd name="connsiteX10" fmla="*/ 72962 w 161162"/>
                      <a:gd name="connsiteY10" fmla="*/ 20860 h 144113"/>
                      <a:gd name="connsiteX11" fmla="*/ 61055 w 161162"/>
                      <a:gd name="connsiteY11" fmla="*/ 53245 h 144113"/>
                      <a:gd name="connsiteX12" fmla="*/ 24575 w 161162"/>
                      <a:gd name="connsiteY12" fmla="*/ 53912 h 144113"/>
                      <a:gd name="connsiteX13" fmla="*/ 0 w 161162"/>
                      <a:gd name="connsiteY13" fmla="*/ 54388 h 144113"/>
                      <a:gd name="connsiteX14" fmla="*/ 19907 w 161162"/>
                      <a:gd name="connsiteY14" fmla="*/ 68771 h 144113"/>
                      <a:gd name="connsiteX15" fmla="*/ 48673 w 161162"/>
                      <a:gd name="connsiteY15" fmla="*/ 89440 h 144113"/>
                      <a:gd name="connsiteX16" fmla="*/ 38386 w 161162"/>
                      <a:gd name="connsiteY16" fmla="*/ 121920 h 144113"/>
                      <a:gd name="connsiteX17" fmla="*/ 31337 w 161162"/>
                      <a:gd name="connsiteY17" fmla="*/ 144113 h 144113"/>
                      <a:gd name="connsiteX18" fmla="*/ 50483 w 161162"/>
                      <a:gd name="connsiteY18" fmla="*/ 131350 h 144113"/>
                      <a:gd name="connsiteX19" fmla="*/ 80581 w 161162"/>
                      <a:gd name="connsiteY19" fmla="*/ 111443 h 1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113">
                        <a:moveTo>
                          <a:pt x="110490" y="131350"/>
                        </a:moveTo>
                        <a:lnTo>
                          <a:pt x="129826" y="144113"/>
                        </a:lnTo>
                        <a:lnTo>
                          <a:pt x="122777" y="121920"/>
                        </a:lnTo>
                        <a:lnTo>
                          <a:pt x="112490" y="89440"/>
                        </a:lnTo>
                        <a:lnTo>
                          <a:pt x="141065" y="68771"/>
                        </a:lnTo>
                        <a:lnTo>
                          <a:pt x="161163" y="54388"/>
                        </a:lnTo>
                        <a:lnTo>
                          <a:pt x="136493" y="53912"/>
                        </a:lnTo>
                        <a:lnTo>
                          <a:pt x="100108" y="53245"/>
                        </a:lnTo>
                        <a:lnTo>
                          <a:pt x="88202" y="20860"/>
                        </a:lnTo>
                        <a:lnTo>
                          <a:pt x="80581" y="0"/>
                        </a:lnTo>
                        <a:lnTo>
                          <a:pt x="72962" y="20860"/>
                        </a:lnTo>
                        <a:lnTo>
                          <a:pt x="61055" y="53245"/>
                        </a:lnTo>
                        <a:lnTo>
                          <a:pt x="24575" y="53912"/>
                        </a:lnTo>
                        <a:lnTo>
                          <a:pt x="0" y="54388"/>
                        </a:lnTo>
                        <a:lnTo>
                          <a:pt x="19907" y="68771"/>
                        </a:lnTo>
                        <a:lnTo>
                          <a:pt x="48673" y="89440"/>
                        </a:lnTo>
                        <a:lnTo>
                          <a:pt x="38386" y="121920"/>
                        </a:lnTo>
                        <a:lnTo>
                          <a:pt x="31337" y="144113"/>
                        </a:lnTo>
                        <a:lnTo>
                          <a:pt x="50483" y="131350"/>
                        </a:lnTo>
                        <a:lnTo>
                          <a:pt x="80581" y="111443"/>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1" name="Freihandform: Form 230">
                    <a:extLst>
                      <a:ext uri="{FF2B5EF4-FFF2-40B4-BE49-F238E27FC236}">
                        <a16:creationId xmlns:a16="http://schemas.microsoft.com/office/drawing/2014/main" id="{6ACA8C40-8D52-4E2C-91C0-8BE348B6807F}"/>
                      </a:ext>
                    </a:extLst>
                  </p:cNvPr>
                  <p:cNvSpPr/>
                  <p:nvPr/>
                </p:nvSpPr>
                <p:spPr>
                  <a:xfrm>
                    <a:off x="5006991" y="2150175"/>
                    <a:ext cx="160972" cy="144113"/>
                  </a:xfrm>
                  <a:custGeom>
                    <a:avLst/>
                    <a:gdLst>
                      <a:gd name="connsiteX0" fmla="*/ 100013 w 160972"/>
                      <a:gd name="connsiteY0" fmla="*/ 53245 h 144113"/>
                      <a:gd name="connsiteX1" fmla="*/ 88106 w 160972"/>
                      <a:gd name="connsiteY1" fmla="*/ 20860 h 144113"/>
                      <a:gd name="connsiteX2" fmla="*/ 80677 w 160972"/>
                      <a:gd name="connsiteY2" fmla="*/ 0 h 144113"/>
                      <a:gd name="connsiteX3" fmla="*/ 72962 w 160972"/>
                      <a:gd name="connsiteY3" fmla="*/ 20860 h 144113"/>
                      <a:gd name="connsiteX4" fmla="*/ 61055 w 160972"/>
                      <a:gd name="connsiteY4" fmla="*/ 53245 h 144113"/>
                      <a:gd name="connsiteX5" fmla="*/ 24575 w 160972"/>
                      <a:gd name="connsiteY5" fmla="*/ 54007 h 144113"/>
                      <a:gd name="connsiteX6" fmla="*/ 0 w 160972"/>
                      <a:gd name="connsiteY6" fmla="*/ 54578 h 144113"/>
                      <a:gd name="connsiteX7" fmla="*/ 20002 w 160972"/>
                      <a:gd name="connsiteY7" fmla="*/ 68866 h 144113"/>
                      <a:gd name="connsiteX8" fmla="*/ 48673 w 160972"/>
                      <a:gd name="connsiteY8" fmla="*/ 89630 h 144113"/>
                      <a:gd name="connsiteX9" fmla="*/ 38290 w 160972"/>
                      <a:gd name="connsiteY9" fmla="*/ 122111 h 144113"/>
                      <a:gd name="connsiteX10" fmla="*/ 31147 w 160972"/>
                      <a:gd name="connsiteY10" fmla="*/ 144018 h 144113"/>
                      <a:gd name="connsiteX11" fmla="*/ 50483 w 160972"/>
                      <a:gd name="connsiteY11" fmla="*/ 131540 h 144113"/>
                      <a:gd name="connsiteX12" fmla="*/ 80391 w 160972"/>
                      <a:gd name="connsiteY12" fmla="*/ 111633 h 144113"/>
                      <a:gd name="connsiteX13" fmla="*/ 110490 w 160972"/>
                      <a:gd name="connsiteY13" fmla="*/ 131540 h 144113"/>
                      <a:gd name="connsiteX14" fmla="*/ 129635 w 160972"/>
                      <a:gd name="connsiteY14" fmla="*/ 144113 h 144113"/>
                      <a:gd name="connsiteX15" fmla="*/ 122682 w 160972"/>
                      <a:gd name="connsiteY15" fmla="*/ 122111 h 144113"/>
                      <a:gd name="connsiteX16" fmla="*/ 112395 w 160972"/>
                      <a:gd name="connsiteY16" fmla="*/ 89630 h 144113"/>
                      <a:gd name="connsiteX17" fmla="*/ 141065 w 160972"/>
                      <a:gd name="connsiteY17" fmla="*/ 68866 h 144113"/>
                      <a:gd name="connsiteX18" fmla="*/ 160973 w 160972"/>
                      <a:gd name="connsiteY18" fmla="*/ 54578 h 144113"/>
                      <a:gd name="connsiteX19" fmla="*/ 136398 w 160972"/>
                      <a:gd name="connsiteY19" fmla="*/ 54007 h 1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972" h="144113">
                        <a:moveTo>
                          <a:pt x="100013" y="53245"/>
                        </a:moveTo>
                        <a:lnTo>
                          <a:pt x="88106" y="20860"/>
                        </a:lnTo>
                        <a:lnTo>
                          <a:pt x="80677" y="0"/>
                        </a:lnTo>
                        <a:lnTo>
                          <a:pt x="72962" y="20860"/>
                        </a:lnTo>
                        <a:lnTo>
                          <a:pt x="61055" y="53245"/>
                        </a:lnTo>
                        <a:lnTo>
                          <a:pt x="24575" y="54007"/>
                        </a:lnTo>
                        <a:lnTo>
                          <a:pt x="0" y="54578"/>
                        </a:lnTo>
                        <a:lnTo>
                          <a:pt x="20002" y="68866"/>
                        </a:lnTo>
                        <a:lnTo>
                          <a:pt x="48673" y="89630"/>
                        </a:lnTo>
                        <a:lnTo>
                          <a:pt x="38290" y="122111"/>
                        </a:lnTo>
                        <a:lnTo>
                          <a:pt x="31147" y="144018"/>
                        </a:lnTo>
                        <a:lnTo>
                          <a:pt x="50483" y="131540"/>
                        </a:lnTo>
                        <a:lnTo>
                          <a:pt x="80391" y="111633"/>
                        </a:lnTo>
                        <a:lnTo>
                          <a:pt x="110490" y="131540"/>
                        </a:lnTo>
                        <a:lnTo>
                          <a:pt x="129635" y="144113"/>
                        </a:lnTo>
                        <a:lnTo>
                          <a:pt x="122682" y="122111"/>
                        </a:lnTo>
                        <a:lnTo>
                          <a:pt x="112395" y="89630"/>
                        </a:lnTo>
                        <a:lnTo>
                          <a:pt x="141065" y="68866"/>
                        </a:lnTo>
                        <a:lnTo>
                          <a:pt x="160973" y="54578"/>
                        </a:lnTo>
                        <a:lnTo>
                          <a:pt x="136398"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2" name="Freihandform: Form 231">
                    <a:extLst>
                      <a:ext uri="{FF2B5EF4-FFF2-40B4-BE49-F238E27FC236}">
                        <a16:creationId xmlns:a16="http://schemas.microsoft.com/office/drawing/2014/main" id="{EA9F1863-FA58-4D8F-A652-36389E1D27A5}"/>
                      </a:ext>
                    </a:extLst>
                  </p:cNvPr>
                  <p:cNvSpPr/>
                  <p:nvPr/>
                </p:nvSpPr>
                <p:spPr>
                  <a:xfrm>
                    <a:off x="5192728" y="2336202"/>
                    <a:ext cx="161257" cy="144207"/>
                  </a:xfrm>
                  <a:custGeom>
                    <a:avLst/>
                    <a:gdLst>
                      <a:gd name="connsiteX0" fmla="*/ 100108 w 161258"/>
                      <a:gd name="connsiteY0" fmla="*/ 53435 h 144208"/>
                      <a:gd name="connsiteX1" fmla="*/ 88297 w 161258"/>
                      <a:gd name="connsiteY1" fmla="*/ 20860 h 144208"/>
                      <a:gd name="connsiteX2" fmla="*/ 80677 w 161258"/>
                      <a:gd name="connsiteY2" fmla="*/ 0 h 144208"/>
                      <a:gd name="connsiteX3" fmla="*/ 72962 w 161258"/>
                      <a:gd name="connsiteY3" fmla="*/ 20860 h 144208"/>
                      <a:gd name="connsiteX4" fmla="*/ 61150 w 161258"/>
                      <a:gd name="connsiteY4" fmla="*/ 53435 h 144208"/>
                      <a:gd name="connsiteX5" fmla="*/ 24670 w 161258"/>
                      <a:gd name="connsiteY5" fmla="*/ 54007 h 144208"/>
                      <a:gd name="connsiteX6" fmla="*/ 0 w 161258"/>
                      <a:gd name="connsiteY6" fmla="*/ 54578 h 144208"/>
                      <a:gd name="connsiteX7" fmla="*/ 20193 w 161258"/>
                      <a:gd name="connsiteY7" fmla="*/ 68961 h 144208"/>
                      <a:gd name="connsiteX8" fmla="*/ 48673 w 161258"/>
                      <a:gd name="connsiteY8" fmla="*/ 89630 h 144208"/>
                      <a:gd name="connsiteX9" fmla="*/ 38481 w 161258"/>
                      <a:gd name="connsiteY9" fmla="*/ 122111 h 144208"/>
                      <a:gd name="connsiteX10" fmla="*/ 31337 w 161258"/>
                      <a:gd name="connsiteY10" fmla="*/ 144209 h 144208"/>
                      <a:gd name="connsiteX11" fmla="*/ 50483 w 161258"/>
                      <a:gd name="connsiteY11" fmla="*/ 131636 h 144208"/>
                      <a:gd name="connsiteX12" fmla="*/ 80677 w 161258"/>
                      <a:gd name="connsiteY12" fmla="*/ 111728 h 144208"/>
                      <a:gd name="connsiteX13" fmla="*/ 110585 w 161258"/>
                      <a:gd name="connsiteY13" fmla="*/ 131636 h 144208"/>
                      <a:gd name="connsiteX14" fmla="*/ 130016 w 161258"/>
                      <a:gd name="connsiteY14" fmla="*/ 144209 h 144208"/>
                      <a:gd name="connsiteX15" fmla="*/ 122777 w 161258"/>
                      <a:gd name="connsiteY15" fmla="*/ 122111 h 144208"/>
                      <a:gd name="connsiteX16" fmla="*/ 112490 w 161258"/>
                      <a:gd name="connsiteY16" fmla="*/ 89630 h 144208"/>
                      <a:gd name="connsiteX17" fmla="*/ 141065 w 161258"/>
                      <a:gd name="connsiteY17" fmla="*/ 68961 h 144208"/>
                      <a:gd name="connsiteX18" fmla="*/ 161258 w 161258"/>
                      <a:gd name="connsiteY18" fmla="*/ 54578 h 144208"/>
                      <a:gd name="connsiteX19" fmla="*/ 136588 w 161258"/>
                      <a:gd name="connsiteY19" fmla="*/ 54007 h 14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258" h="144208">
                        <a:moveTo>
                          <a:pt x="100108" y="53435"/>
                        </a:moveTo>
                        <a:lnTo>
                          <a:pt x="88297" y="20860"/>
                        </a:lnTo>
                        <a:lnTo>
                          <a:pt x="80677" y="0"/>
                        </a:lnTo>
                        <a:lnTo>
                          <a:pt x="72962" y="20860"/>
                        </a:lnTo>
                        <a:lnTo>
                          <a:pt x="61150" y="53435"/>
                        </a:lnTo>
                        <a:lnTo>
                          <a:pt x="24670" y="54007"/>
                        </a:lnTo>
                        <a:lnTo>
                          <a:pt x="0" y="54578"/>
                        </a:lnTo>
                        <a:lnTo>
                          <a:pt x="20193" y="68961"/>
                        </a:lnTo>
                        <a:lnTo>
                          <a:pt x="48673" y="89630"/>
                        </a:lnTo>
                        <a:lnTo>
                          <a:pt x="38481" y="122111"/>
                        </a:lnTo>
                        <a:lnTo>
                          <a:pt x="31337" y="144209"/>
                        </a:lnTo>
                        <a:lnTo>
                          <a:pt x="50483" y="131636"/>
                        </a:lnTo>
                        <a:lnTo>
                          <a:pt x="80677" y="111728"/>
                        </a:lnTo>
                        <a:lnTo>
                          <a:pt x="110585" y="131636"/>
                        </a:lnTo>
                        <a:lnTo>
                          <a:pt x="130016" y="144209"/>
                        </a:lnTo>
                        <a:lnTo>
                          <a:pt x="122777" y="122111"/>
                        </a:lnTo>
                        <a:lnTo>
                          <a:pt x="112490" y="89630"/>
                        </a:lnTo>
                        <a:lnTo>
                          <a:pt x="141065" y="68961"/>
                        </a:lnTo>
                        <a:lnTo>
                          <a:pt x="161258" y="54578"/>
                        </a:lnTo>
                        <a:lnTo>
                          <a:pt x="136588"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3" name="Freihandform: Form 232">
                    <a:extLst>
                      <a:ext uri="{FF2B5EF4-FFF2-40B4-BE49-F238E27FC236}">
                        <a16:creationId xmlns:a16="http://schemas.microsoft.com/office/drawing/2014/main" id="{61E404EC-4798-40F7-BFCB-0449CD1A8761}"/>
                      </a:ext>
                    </a:extLst>
                  </p:cNvPr>
                  <p:cNvSpPr/>
                  <p:nvPr/>
                </p:nvSpPr>
                <p:spPr>
                  <a:xfrm>
                    <a:off x="5451993" y="2405064"/>
                    <a:ext cx="161163" cy="144305"/>
                  </a:xfrm>
                  <a:custGeom>
                    <a:avLst/>
                    <a:gdLst>
                      <a:gd name="connsiteX0" fmla="*/ 100108 w 161162"/>
                      <a:gd name="connsiteY0" fmla="*/ 53245 h 144303"/>
                      <a:gd name="connsiteX1" fmla="*/ 88297 w 161162"/>
                      <a:gd name="connsiteY1" fmla="*/ 20955 h 144303"/>
                      <a:gd name="connsiteX2" fmla="*/ 80581 w 161162"/>
                      <a:gd name="connsiteY2" fmla="*/ 0 h 144303"/>
                      <a:gd name="connsiteX3" fmla="*/ 73057 w 161162"/>
                      <a:gd name="connsiteY3" fmla="*/ 20955 h 144303"/>
                      <a:gd name="connsiteX4" fmla="*/ 61150 w 161162"/>
                      <a:gd name="connsiteY4" fmla="*/ 53245 h 144303"/>
                      <a:gd name="connsiteX5" fmla="*/ 24765 w 161162"/>
                      <a:gd name="connsiteY5" fmla="*/ 54007 h 144303"/>
                      <a:gd name="connsiteX6" fmla="*/ 0 w 161162"/>
                      <a:gd name="connsiteY6" fmla="*/ 54578 h 144303"/>
                      <a:gd name="connsiteX7" fmla="*/ 20098 w 161162"/>
                      <a:gd name="connsiteY7" fmla="*/ 69151 h 144303"/>
                      <a:gd name="connsiteX8" fmla="*/ 48768 w 161162"/>
                      <a:gd name="connsiteY8" fmla="*/ 89630 h 144303"/>
                      <a:gd name="connsiteX9" fmla="*/ 38386 w 161162"/>
                      <a:gd name="connsiteY9" fmla="*/ 122111 h 144303"/>
                      <a:gd name="connsiteX10" fmla="*/ 31432 w 161162"/>
                      <a:gd name="connsiteY10" fmla="*/ 144304 h 144303"/>
                      <a:gd name="connsiteX11" fmla="*/ 50578 w 161162"/>
                      <a:gd name="connsiteY11" fmla="*/ 131540 h 144303"/>
                      <a:gd name="connsiteX12" fmla="*/ 80581 w 161162"/>
                      <a:gd name="connsiteY12" fmla="*/ 111633 h 144303"/>
                      <a:gd name="connsiteX13" fmla="*/ 110680 w 161162"/>
                      <a:gd name="connsiteY13" fmla="*/ 131540 h 144303"/>
                      <a:gd name="connsiteX14" fmla="*/ 129826 w 161162"/>
                      <a:gd name="connsiteY14" fmla="*/ 144304 h 144303"/>
                      <a:gd name="connsiteX15" fmla="*/ 122872 w 161162"/>
                      <a:gd name="connsiteY15" fmla="*/ 122111 h 144303"/>
                      <a:gd name="connsiteX16" fmla="*/ 112490 w 161162"/>
                      <a:gd name="connsiteY16" fmla="*/ 89630 h 144303"/>
                      <a:gd name="connsiteX17" fmla="*/ 141065 w 161162"/>
                      <a:gd name="connsiteY17" fmla="*/ 69151 h 144303"/>
                      <a:gd name="connsiteX18" fmla="*/ 161163 w 161162"/>
                      <a:gd name="connsiteY18" fmla="*/ 54578 h 144303"/>
                      <a:gd name="connsiteX19" fmla="*/ 136684 w 161162"/>
                      <a:gd name="connsiteY19" fmla="*/ 54007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303">
                        <a:moveTo>
                          <a:pt x="100108" y="53245"/>
                        </a:moveTo>
                        <a:lnTo>
                          <a:pt x="88297" y="20955"/>
                        </a:lnTo>
                        <a:lnTo>
                          <a:pt x="80581" y="0"/>
                        </a:lnTo>
                        <a:lnTo>
                          <a:pt x="73057" y="20955"/>
                        </a:lnTo>
                        <a:lnTo>
                          <a:pt x="61150" y="53245"/>
                        </a:lnTo>
                        <a:lnTo>
                          <a:pt x="24765" y="54007"/>
                        </a:lnTo>
                        <a:lnTo>
                          <a:pt x="0" y="54578"/>
                        </a:lnTo>
                        <a:lnTo>
                          <a:pt x="20098" y="69151"/>
                        </a:lnTo>
                        <a:lnTo>
                          <a:pt x="48768" y="89630"/>
                        </a:lnTo>
                        <a:lnTo>
                          <a:pt x="38386" y="122111"/>
                        </a:lnTo>
                        <a:lnTo>
                          <a:pt x="31432" y="144304"/>
                        </a:lnTo>
                        <a:lnTo>
                          <a:pt x="50578" y="131540"/>
                        </a:lnTo>
                        <a:lnTo>
                          <a:pt x="80581" y="111633"/>
                        </a:lnTo>
                        <a:lnTo>
                          <a:pt x="110680" y="131540"/>
                        </a:lnTo>
                        <a:lnTo>
                          <a:pt x="129826" y="144304"/>
                        </a:lnTo>
                        <a:lnTo>
                          <a:pt x="122872" y="122111"/>
                        </a:lnTo>
                        <a:lnTo>
                          <a:pt x="112490" y="89630"/>
                        </a:lnTo>
                        <a:lnTo>
                          <a:pt x="141065" y="69151"/>
                        </a:lnTo>
                        <a:lnTo>
                          <a:pt x="161163" y="54578"/>
                        </a:lnTo>
                        <a:lnTo>
                          <a:pt x="136684"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4" name="Freihandform: Form 233">
                    <a:extLst>
                      <a:ext uri="{FF2B5EF4-FFF2-40B4-BE49-F238E27FC236}">
                        <a16:creationId xmlns:a16="http://schemas.microsoft.com/office/drawing/2014/main" id="{95A8270E-6E31-463C-ABB1-8C3AB64791A2}"/>
                      </a:ext>
                    </a:extLst>
                  </p:cNvPr>
                  <p:cNvSpPr/>
                  <p:nvPr/>
                </p:nvSpPr>
                <p:spPr>
                  <a:xfrm>
                    <a:off x="5709266" y="2337628"/>
                    <a:ext cx="161163" cy="144113"/>
                  </a:xfrm>
                  <a:custGeom>
                    <a:avLst/>
                    <a:gdLst>
                      <a:gd name="connsiteX0" fmla="*/ 100108 w 161162"/>
                      <a:gd name="connsiteY0" fmla="*/ 53245 h 144113"/>
                      <a:gd name="connsiteX1" fmla="*/ 88202 w 161162"/>
                      <a:gd name="connsiteY1" fmla="*/ 20765 h 144113"/>
                      <a:gd name="connsiteX2" fmla="*/ 80582 w 161162"/>
                      <a:gd name="connsiteY2" fmla="*/ 0 h 144113"/>
                      <a:gd name="connsiteX3" fmla="*/ 72962 w 161162"/>
                      <a:gd name="connsiteY3" fmla="*/ 20765 h 144113"/>
                      <a:gd name="connsiteX4" fmla="*/ 61150 w 161162"/>
                      <a:gd name="connsiteY4" fmla="*/ 53245 h 144113"/>
                      <a:gd name="connsiteX5" fmla="*/ 24765 w 161162"/>
                      <a:gd name="connsiteY5" fmla="*/ 54007 h 144113"/>
                      <a:gd name="connsiteX6" fmla="*/ 0 w 161162"/>
                      <a:gd name="connsiteY6" fmla="*/ 54483 h 144113"/>
                      <a:gd name="connsiteX7" fmla="*/ 20193 w 161162"/>
                      <a:gd name="connsiteY7" fmla="*/ 68866 h 144113"/>
                      <a:gd name="connsiteX8" fmla="*/ 48863 w 161162"/>
                      <a:gd name="connsiteY8" fmla="*/ 89535 h 144113"/>
                      <a:gd name="connsiteX9" fmla="*/ 38481 w 161162"/>
                      <a:gd name="connsiteY9" fmla="*/ 122015 h 144113"/>
                      <a:gd name="connsiteX10" fmla="*/ 31433 w 161162"/>
                      <a:gd name="connsiteY10" fmla="*/ 144113 h 144113"/>
                      <a:gd name="connsiteX11" fmla="*/ 50673 w 161162"/>
                      <a:gd name="connsiteY11" fmla="*/ 131540 h 144113"/>
                      <a:gd name="connsiteX12" fmla="*/ 80582 w 161162"/>
                      <a:gd name="connsiteY12" fmla="*/ 111633 h 144113"/>
                      <a:gd name="connsiteX13" fmla="*/ 110681 w 161162"/>
                      <a:gd name="connsiteY13" fmla="*/ 131540 h 144113"/>
                      <a:gd name="connsiteX14" fmla="*/ 129731 w 161162"/>
                      <a:gd name="connsiteY14" fmla="*/ 144113 h 144113"/>
                      <a:gd name="connsiteX15" fmla="*/ 122968 w 161162"/>
                      <a:gd name="connsiteY15" fmla="*/ 122015 h 144113"/>
                      <a:gd name="connsiteX16" fmla="*/ 112586 w 161162"/>
                      <a:gd name="connsiteY16" fmla="*/ 89535 h 144113"/>
                      <a:gd name="connsiteX17" fmla="*/ 141065 w 161162"/>
                      <a:gd name="connsiteY17" fmla="*/ 68866 h 144113"/>
                      <a:gd name="connsiteX18" fmla="*/ 161163 w 161162"/>
                      <a:gd name="connsiteY18" fmla="*/ 54483 h 144113"/>
                      <a:gd name="connsiteX19" fmla="*/ 136589 w 161162"/>
                      <a:gd name="connsiteY19" fmla="*/ 54007 h 1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113">
                        <a:moveTo>
                          <a:pt x="100108" y="53245"/>
                        </a:moveTo>
                        <a:lnTo>
                          <a:pt x="88202" y="20765"/>
                        </a:lnTo>
                        <a:lnTo>
                          <a:pt x="80582" y="0"/>
                        </a:lnTo>
                        <a:lnTo>
                          <a:pt x="72962" y="20765"/>
                        </a:lnTo>
                        <a:lnTo>
                          <a:pt x="61150" y="53245"/>
                        </a:lnTo>
                        <a:lnTo>
                          <a:pt x="24765" y="54007"/>
                        </a:lnTo>
                        <a:lnTo>
                          <a:pt x="0" y="54483"/>
                        </a:lnTo>
                        <a:lnTo>
                          <a:pt x="20193" y="68866"/>
                        </a:lnTo>
                        <a:lnTo>
                          <a:pt x="48863" y="89535"/>
                        </a:lnTo>
                        <a:lnTo>
                          <a:pt x="38481" y="122015"/>
                        </a:lnTo>
                        <a:lnTo>
                          <a:pt x="31433" y="144113"/>
                        </a:lnTo>
                        <a:lnTo>
                          <a:pt x="50673" y="131540"/>
                        </a:lnTo>
                        <a:lnTo>
                          <a:pt x="80582" y="111633"/>
                        </a:lnTo>
                        <a:lnTo>
                          <a:pt x="110681" y="131540"/>
                        </a:lnTo>
                        <a:lnTo>
                          <a:pt x="129731" y="144113"/>
                        </a:lnTo>
                        <a:lnTo>
                          <a:pt x="122968" y="122015"/>
                        </a:lnTo>
                        <a:lnTo>
                          <a:pt x="112586" y="89535"/>
                        </a:lnTo>
                        <a:lnTo>
                          <a:pt x="141065" y="68866"/>
                        </a:lnTo>
                        <a:lnTo>
                          <a:pt x="161163" y="54483"/>
                        </a:lnTo>
                        <a:lnTo>
                          <a:pt x="136589"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5" name="Freihandform: Form 234">
                    <a:extLst>
                      <a:ext uri="{FF2B5EF4-FFF2-40B4-BE49-F238E27FC236}">
                        <a16:creationId xmlns:a16="http://schemas.microsoft.com/office/drawing/2014/main" id="{C633A6A5-D64F-49F9-88E8-189FD405B115}"/>
                      </a:ext>
                    </a:extLst>
                  </p:cNvPr>
                  <p:cNvSpPr/>
                  <p:nvPr/>
                </p:nvSpPr>
                <p:spPr>
                  <a:xfrm>
                    <a:off x="5896229" y="2152363"/>
                    <a:ext cx="161163" cy="144207"/>
                  </a:xfrm>
                  <a:custGeom>
                    <a:avLst/>
                    <a:gdLst>
                      <a:gd name="connsiteX0" fmla="*/ 100108 w 161162"/>
                      <a:gd name="connsiteY0" fmla="*/ 53245 h 144208"/>
                      <a:gd name="connsiteX1" fmla="*/ 88201 w 161162"/>
                      <a:gd name="connsiteY1" fmla="*/ 20765 h 144208"/>
                      <a:gd name="connsiteX2" fmla="*/ 80582 w 161162"/>
                      <a:gd name="connsiteY2" fmla="*/ 0 h 144208"/>
                      <a:gd name="connsiteX3" fmla="*/ 72962 w 161162"/>
                      <a:gd name="connsiteY3" fmla="*/ 20765 h 144208"/>
                      <a:gd name="connsiteX4" fmla="*/ 61055 w 161162"/>
                      <a:gd name="connsiteY4" fmla="*/ 53245 h 144208"/>
                      <a:gd name="connsiteX5" fmla="*/ 24575 w 161162"/>
                      <a:gd name="connsiteY5" fmla="*/ 53911 h 144208"/>
                      <a:gd name="connsiteX6" fmla="*/ 0 w 161162"/>
                      <a:gd name="connsiteY6" fmla="*/ 54388 h 144208"/>
                      <a:gd name="connsiteX7" fmla="*/ 20193 w 161162"/>
                      <a:gd name="connsiteY7" fmla="*/ 68961 h 144208"/>
                      <a:gd name="connsiteX8" fmla="*/ 48673 w 161162"/>
                      <a:gd name="connsiteY8" fmla="*/ 89535 h 144208"/>
                      <a:gd name="connsiteX9" fmla="*/ 38386 w 161162"/>
                      <a:gd name="connsiteY9" fmla="*/ 122111 h 144208"/>
                      <a:gd name="connsiteX10" fmla="*/ 31433 w 161162"/>
                      <a:gd name="connsiteY10" fmla="*/ 144209 h 144208"/>
                      <a:gd name="connsiteX11" fmla="*/ 50483 w 161162"/>
                      <a:gd name="connsiteY11" fmla="*/ 131445 h 144208"/>
                      <a:gd name="connsiteX12" fmla="*/ 80582 w 161162"/>
                      <a:gd name="connsiteY12" fmla="*/ 111633 h 144208"/>
                      <a:gd name="connsiteX13" fmla="*/ 110680 w 161162"/>
                      <a:gd name="connsiteY13" fmla="*/ 131445 h 144208"/>
                      <a:gd name="connsiteX14" fmla="*/ 129730 w 161162"/>
                      <a:gd name="connsiteY14" fmla="*/ 144209 h 144208"/>
                      <a:gd name="connsiteX15" fmla="*/ 122682 w 161162"/>
                      <a:gd name="connsiteY15" fmla="*/ 122111 h 144208"/>
                      <a:gd name="connsiteX16" fmla="*/ 112490 w 161162"/>
                      <a:gd name="connsiteY16" fmla="*/ 89535 h 144208"/>
                      <a:gd name="connsiteX17" fmla="*/ 141065 w 161162"/>
                      <a:gd name="connsiteY17" fmla="*/ 68961 h 144208"/>
                      <a:gd name="connsiteX18" fmla="*/ 161163 w 161162"/>
                      <a:gd name="connsiteY18" fmla="*/ 54388 h 144208"/>
                      <a:gd name="connsiteX19" fmla="*/ 136493 w 161162"/>
                      <a:gd name="connsiteY19" fmla="*/ 53911 h 14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208">
                        <a:moveTo>
                          <a:pt x="100108" y="53245"/>
                        </a:moveTo>
                        <a:lnTo>
                          <a:pt x="88201" y="20765"/>
                        </a:lnTo>
                        <a:lnTo>
                          <a:pt x="80582" y="0"/>
                        </a:lnTo>
                        <a:lnTo>
                          <a:pt x="72962" y="20765"/>
                        </a:lnTo>
                        <a:lnTo>
                          <a:pt x="61055" y="53245"/>
                        </a:lnTo>
                        <a:lnTo>
                          <a:pt x="24575" y="53911"/>
                        </a:lnTo>
                        <a:lnTo>
                          <a:pt x="0" y="54388"/>
                        </a:lnTo>
                        <a:lnTo>
                          <a:pt x="20193" y="68961"/>
                        </a:lnTo>
                        <a:lnTo>
                          <a:pt x="48673" y="89535"/>
                        </a:lnTo>
                        <a:lnTo>
                          <a:pt x="38386" y="122111"/>
                        </a:lnTo>
                        <a:lnTo>
                          <a:pt x="31433" y="144209"/>
                        </a:lnTo>
                        <a:lnTo>
                          <a:pt x="50483" y="131445"/>
                        </a:lnTo>
                        <a:lnTo>
                          <a:pt x="80582" y="111633"/>
                        </a:lnTo>
                        <a:lnTo>
                          <a:pt x="110680" y="131445"/>
                        </a:lnTo>
                        <a:lnTo>
                          <a:pt x="129730" y="144209"/>
                        </a:lnTo>
                        <a:lnTo>
                          <a:pt x="122682" y="122111"/>
                        </a:lnTo>
                        <a:lnTo>
                          <a:pt x="112490" y="89535"/>
                        </a:lnTo>
                        <a:lnTo>
                          <a:pt x="141065" y="68961"/>
                        </a:lnTo>
                        <a:lnTo>
                          <a:pt x="161163" y="54388"/>
                        </a:lnTo>
                        <a:lnTo>
                          <a:pt x="136493" y="53911"/>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grpSp>
            <p:nvGrpSpPr>
              <p:cNvPr id="172" name="Gruppieren 171">
                <a:extLst>
                  <a:ext uri="{FF2B5EF4-FFF2-40B4-BE49-F238E27FC236}">
                    <a16:creationId xmlns:a16="http://schemas.microsoft.com/office/drawing/2014/main" id="{46EB66E3-5F4B-458E-9171-B9FDC39C3DDF}"/>
                  </a:ext>
                </a:extLst>
              </p:cNvPr>
              <p:cNvGrpSpPr/>
              <p:nvPr/>
            </p:nvGrpSpPr>
            <p:grpSpPr>
              <a:xfrm>
                <a:off x="6957028" y="1272158"/>
                <a:ext cx="4741734" cy="1508189"/>
                <a:chOff x="6957027" y="1272159"/>
                <a:chExt cx="4741735" cy="1508188"/>
              </a:xfrm>
            </p:grpSpPr>
            <p:sp>
              <p:nvSpPr>
                <p:cNvPr id="173" name="Freihandform: Form 172">
                  <a:extLst>
                    <a:ext uri="{FF2B5EF4-FFF2-40B4-BE49-F238E27FC236}">
                      <a16:creationId xmlns:a16="http://schemas.microsoft.com/office/drawing/2014/main" id="{A8764DCA-F770-4413-BF37-9EFF112EA979}"/>
                    </a:ext>
                  </a:extLst>
                </p:cNvPr>
                <p:cNvSpPr/>
                <p:nvPr/>
              </p:nvSpPr>
              <p:spPr>
                <a:xfrm>
                  <a:off x="6965028" y="1272159"/>
                  <a:ext cx="301370" cy="352520"/>
                </a:xfrm>
                <a:custGeom>
                  <a:avLst/>
                  <a:gdLst>
                    <a:gd name="connsiteX0" fmla="*/ 256222 w 301370"/>
                    <a:gd name="connsiteY0" fmla="*/ 227171 h 352520"/>
                    <a:gd name="connsiteX1" fmla="*/ 301371 w 301370"/>
                    <a:gd name="connsiteY1" fmla="*/ 238601 h 352520"/>
                    <a:gd name="connsiteX2" fmla="*/ 250317 w 301370"/>
                    <a:gd name="connsiteY2" fmla="*/ 323374 h 352520"/>
                    <a:gd name="connsiteX3" fmla="*/ 160211 w 301370"/>
                    <a:gd name="connsiteY3" fmla="*/ 352520 h 352520"/>
                    <a:gd name="connsiteX4" fmla="*/ 70580 w 301370"/>
                    <a:gd name="connsiteY4" fmla="*/ 330041 h 352520"/>
                    <a:gd name="connsiteX5" fmla="*/ 18002 w 301370"/>
                    <a:gd name="connsiteY5" fmla="*/ 265081 h 352520"/>
                    <a:gd name="connsiteX6" fmla="*/ 0 w 301370"/>
                    <a:gd name="connsiteY6" fmla="*/ 173641 h 352520"/>
                    <a:gd name="connsiteX7" fmla="*/ 20383 w 301370"/>
                    <a:gd name="connsiteY7" fmla="*/ 80772 h 352520"/>
                    <a:gd name="connsiteX8" fmla="*/ 78296 w 301370"/>
                    <a:gd name="connsiteY8" fmla="*/ 20574 h 352520"/>
                    <a:gd name="connsiteX9" fmla="*/ 160972 w 301370"/>
                    <a:gd name="connsiteY9" fmla="*/ 0 h 352520"/>
                    <a:gd name="connsiteX10" fmla="*/ 246983 w 301370"/>
                    <a:gd name="connsiteY10" fmla="*/ 26003 h 352520"/>
                    <a:gd name="connsiteX11" fmla="*/ 295561 w 301370"/>
                    <a:gd name="connsiteY11" fmla="*/ 99250 h 352520"/>
                    <a:gd name="connsiteX12" fmla="*/ 251174 w 301370"/>
                    <a:gd name="connsiteY12" fmla="*/ 109728 h 352520"/>
                    <a:gd name="connsiteX13" fmla="*/ 216789 w 301370"/>
                    <a:gd name="connsiteY13" fmla="*/ 55531 h 352520"/>
                    <a:gd name="connsiteX14" fmla="*/ 160020 w 301370"/>
                    <a:gd name="connsiteY14" fmla="*/ 38576 h 352520"/>
                    <a:gd name="connsiteX15" fmla="*/ 94297 w 301370"/>
                    <a:gd name="connsiteY15" fmla="*/ 57436 h 352520"/>
                    <a:gd name="connsiteX16" fmla="*/ 57245 w 301370"/>
                    <a:gd name="connsiteY16" fmla="*/ 108013 h 352520"/>
                    <a:gd name="connsiteX17" fmla="*/ 46577 w 301370"/>
                    <a:gd name="connsiteY17" fmla="*/ 173450 h 352520"/>
                    <a:gd name="connsiteX18" fmla="*/ 59246 w 301370"/>
                    <a:gd name="connsiteY18" fmla="*/ 249365 h 352520"/>
                    <a:gd name="connsiteX19" fmla="*/ 98679 w 301370"/>
                    <a:gd name="connsiteY19" fmla="*/ 297847 h 352520"/>
                    <a:gd name="connsiteX20" fmla="*/ 156591 w 301370"/>
                    <a:gd name="connsiteY20" fmla="*/ 313944 h 352520"/>
                    <a:gd name="connsiteX21" fmla="*/ 220789 w 301370"/>
                    <a:gd name="connsiteY21" fmla="*/ 292132 h 352520"/>
                    <a:gd name="connsiteX22" fmla="*/ 256222 w 301370"/>
                    <a:gd name="connsiteY22" fmla="*/ 227171 h 352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1370" h="352520">
                      <a:moveTo>
                        <a:pt x="256222" y="227171"/>
                      </a:moveTo>
                      <a:lnTo>
                        <a:pt x="301371" y="238601"/>
                      </a:lnTo>
                      <a:cubicBezTo>
                        <a:pt x="291941" y="275654"/>
                        <a:pt x="274891" y="303943"/>
                        <a:pt x="250317" y="323374"/>
                      </a:cubicBezTo>
                      <a:cubicBezTo>
                        <a:pt x="225742" y="342805"/>
                        <a:pt x="195739" y="352520"/>
                        <a:pt x="160211" y="352520"/>
                      </a:cubicBezTo>
                      <a:cubicBezTo>
                        <a:pt x="123444" y="352520"/>
                        <a:pt x="93536" y="344996"/>
                        <a:pt x="70580" y="330041"/>
                      </a:cubicBezTo>
                      <a:cubicBezTo>
                        <a:pt x="47530" y="315087"/>
                        <a:pt x="30004" y="293465"/>
                        <a:pt x="18002" y="265081"/>
                      </a:cubicBezTo>
                      <a:cubicBezTo>
                        <a:pt x="6001" y="236696"/>
                        <a:pt x="0" y="206216"/>
                        <a:pt x="0" y="173641"/>
                      </a:cubicBezTo>
                      <a:cubicBezTo>
                        <a:pt x="0" y="138112"/>
                        <a:pt x="6763" y="107156"/>
                        <a:pt x="20383" y="80772"/>
                      </a:cubicBezTo>
                      <a:cubicBezTo>
                        <a:pt x="33909" y="54388"/>
                        <a:pt x="53245" y="34290"/>
                        <a:pt x="78296" y="20574"/>
                      </a:cubicBezTo>
                      <a:cubicBezTo>
                        <a:pt x="103346" y="6858"/>
                        <a:pt x="130873" y="0"/>
                        <a:pt x="160972" y="0"/>
                      </a:cubicBezTo>
                      <a:cubicBezTo>
                        <a:pt x="195072" y="0"/>
                        <a:pt x="223742" y="8668"/>
                        <a:pt x="246983" y="26003"/>
                      </a:cubicBezTo>
                      <a:cubicBezTo>
                        <a:pt x="270224" y="43339"/>
                        <a:pt x="286417" y="67818"/>
                        <a:pt x="295561" y="99250"/>
                      </a:cubicBezTo>
                      <a:lnTo>
                        <a:pt x="251174" y="109728"/>
                      </a:lnTo>
                      <a:cubicBezTo>
                        <a:pt x="243268" y="84963"/>
                        <a:pt x="231743" y="66865"/>
                        <a:pt x="216789" y="55531"/>
                      </a:cubicBezTo>
                      <a:cubicBezTo>
                        <a:pt x="201739" y="44196"/>
                        <a:pt x="182880" y="38576"/>
                        <a:pt x="160020" y="38576"/>
                      </a:cubicBezTo>
                      <a:cubicBezTo>
                        <a:pt x="133826" y="38576"/>
                        <a:pt x="111919" y="44863"/>
                        <a:pt x="94297" y="57436"/>
                      </a:cubicBezTo>
                      <a:cubicBezTo>
                        <a:pt x="76676" y="70009"/>
                        <a:pt x="64294" y="86868"/>
                        <a:pt x="57245" y="108013"/>
                      </a:cubicBezTo>
                      <a:cubicBezTo>
                        <a:pt x="50101" y="129159"/>
                        <a:pt x="46577" y="150971"/>
                        <a:pt x="46577" y="173450"/>
                      </a:cubicBezTo>
                      <a:cubicBezTo>
                        <a:pt x="46577" y="202406"/>
                        <a:pt x="50768" y="227743"/>
                        <a:pt x="59246" y="249365"/>
                      </a:cubicBezTo>
                      <a:cubicBezTo>
                        <a:pt x="67723" y="270986"/>
                        <a:pt x="80867" y="287179"/>
                        <a:pt x="98679" y="297847"/>
                      </a:cubicBezTo>
                      <a:cubicBezTo>
                        <a:pt x="116491" y="308515"/>
                        <a:pt x="135826" y="313944"/>
                        <a:pt x="156591" y="313944"/>
                      </a:cubicBezTo>
                      <a:cubicBezTo>
                        <a:pt x="181832" y="313944"/>
                        <a:pt x="203263" y="306610"/>
                        <a:pt x="220789" y="292132"/>
                      </a:cubicBezTo>
                      <a:cubicBezTo>
                        <a:pt x="238125" y="277463"/>
                        <a:pt x="249936" y="255841"/>
                        <a:pt x="256222" y="227171"/>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74" name="Freihandform: Form 173">
                  <a:extLst>
                    <a:ext uri="{FF2B5EF4-FFF2-40B4-BE49-F238E27FC236}">
                      <a16:creationId xmlns:a16="http://schemas.microsoft.com/office/drawing/2014/main" id="{75B5669E-665C-4792-BAAC-3F05E1B8FBB9}"/>
                    </a:ext>
                  </a:extLst>
                </p:cNvPr>
                <p:cNvSpPr/>
                <p:nvPr/>
              </p:nvSpPr>
              <p:spPr>
                <a:xfrm>
                  <a:off x="7300975" y="13663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7 h 258127"/>
                    <a:gd name="connsiteX8" fmla="*/ 31909 w 231266"/>
                    <a:gd name="connsiteY8" fmla="*/ 224885 h 258127"/>
                    <a:gd name="connsiteX9" fmla="*/ 0 w 231266"/>
                    <a:gd name="connsiteY9" fmla="*/ 129064 h 258127"/>
                    <a:gd name="connsiteX10" fmla="*/ 43053 w 231266"/>
                    <a:gd name="connsiteY10" fmla="*/ 129064 h 258127"/>
                    <a:gd name="connsiteX11" fmla="*/ 63722 w 231266"/>
                    <a:gd name="connsiteY11" fmla="*/ 200120 h 258127"/>
                    <a:gd name="connsiteX12" fmla="*/ 115824 w 231266"/>
                    <a:gd name="connsiteY12" fmla="*/ 223742 h 258127"/>
                    <a:gd name="connsiteX13" fmla="*/ 167640 w 231266"/>
                    <a:gd name="connsiteY13" fmla="*/ 200025 h 258127"/>
                    <a:gd name="connsiteX14" fmla="*/ 188309 w 231266"/>
                    <a:gd name="connsiteY14" fmla="*/ 127730 h 258127"/>
                    <a:gd name="connsiteX15" fmla="*/ 167450 w 231266"/>
                    <a:gd name="connsiteY15" fmla="*/ 58293 h 258127"/>
                    <a:gd name="connsiteX16" fmla="*/ 115729 w 231266"/>
                    <a:gd name="connsiteY16" fmla="*/ 34671 h 258127"/>
                    <a:gd name="connsiteX17" fmla="*/ 63627 w 231266"/>
                    <a:gd name="connsiteY17" fmla="*/ 58102 h 258127"/>
                    <a:gd name="connsiteX18" fmla="*/ 43053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626"/>
                        <a:pt x="231267" y="86296"/>
                        <a:pt x="231267" y="125540"/>
                      </a:cubicBezTo>
                      <a:cubicBezTo>
                        <a:pt x="231267" y="157353"/>
                        <a:pt x="226504" y="182309"/>
                        <a:pt x="216979" y="200501"/>
                      </a:cubicBezTo>
                      <a:cubicBezTo>
                        <a:pt x="207454" y="218694"/>
                        <a:pt x="193548" y="232886"/>
                        <a:pt x="175355" y="242983"/>
                      </a:cubicBezTo>
                      <a:cubicBezTo>
                        <a:pt x="157163" y="253079"/>
                        <a:pt x="137255" y="258127"/>
                        <a:pt x="115729" y="258127"/>
                      </a:cubicBezTo>
                      <a:cubicBezTo>
                        <a:pt x="81153" y="258127"/>
                        <a:pt x="53245" y="247078"/>
                        <a:pt x="31909" y="224885"/>
                      </a:cubicBezTo>
                      <a:cubicBezTo>
                        <a:pt x="10668" y="202692"/>
                        <a:pt x="0" y="170783"/>
                        <a:pt x="0" y="129064"/>
                      </a:cubicBezTo>
                      <a:close/>
                      <a:moveTo>
                        <a:pt x="43053" y="129064"/>
                      </a:moveTo>
                      <a:cubicBezTo>
                        <a:pt x="43053" y="160687"/>
                        <a:pt x="49911" y="184404"/>
                        <a:pt x="63722" y="200120"/>
                      </a:cubicBezTo>
                      <a:cubicBezTo>
                        <a:pt x="77534" y="215837"/>
                        <a:pt x="94869" y="223742"/>
                        <a:pt x="115824" y="223742"/>
                      </a:cubicBezTo>
                      <a:cubicBezTo>
                        <a:pt x="136588" y="223742"/>
                        <a:pt x="153924" y="215837"/>
                        <a:pt x="167640" y="200025"/>
                      </a:cubicBezTo>
                      <a:cubicBezTo>
                        <a:pt x="181451" y="184214"/>
                        <a:pt x="188309" y="160115"/>
                        <a:pt x="188309" y="127730"/>
                      </a:cubicBezTo>
                      <a:cubicBezTo>
                        <a:pt x="188309" y="97155"/>
                        <a:pt x="181356" y="74009"/>
                        <a:pt x="167450" y="58293"/>
                      </a:cubicBezTo>
                      <a:cubicBezTo>
                        <a:pt x="153543" y="42577"/>
                        <a:pt x="136303" y="34671"/>
                        <a:pt x="115729" y="34671"/>
                      </a:cubicBezTo>
                      <a:cubicBezTo>
                        <a:pt x="94774" y="34671"/>
                        <a:pt x="77438" y="42481"/>
                        <a:pt x="63627" y="58102"/>
                      </a:cubicBezTo>
                      <a:cubicBezTo>
                        <a:pt x="49911" y="73819"/>
                        <a:pt x="43053" y="97441"/>
                        <a:pt x="43053" y="12906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75" name="Freihandform: Form 174">
                  <a:extLst>
                    <a:ext uri="{FF2B5EF4-FFF2-40B4-BE49-F238E27FC236}">
                      <a16:creationId xmlns:a16="http://schemas.microsoft.com/office/drawing/2014/main" id="{9DBBA452-FB04-430F-AB6D-2BB1A0166B59}"/>
                    </a:ext>
                  </a:extLst>
                </p:cNvPr>
                <p:cNvSpPr/>
                <p:nvPr/>
              </p:nvSpPr>
              <p:spPr>
                <a:xfrm>
                  <a:off x="7565103" y="1474469"/>
                  <a:ext cx="128587" cy="42100"/>
                </a:xfrm>
                <a:custGeom>
                  <a:avLst/>
                  <a:gdLst>
                    <a:gd name="connsiteX0" fmla="*/ 0 w 128587"/>
                    <a:gd name="connsiteY0" fmla="*/ 42101 h 42100"/>
                    <a:gd name="connsiteX1" fmla="*/ 0 w 128587"/>
                    <a:gd name="connsiteY1" fmla="*/ 0 h 42100"/>
                    <a:gd name="connsiteX2" fmla="*/ 128588 w 128587"/>
                    <a:gd name="connsiteY2" fmla="*/ 0 h 42100"/>
                    <a:gd name="connsiteX3" fmla="*/ 128588 w 128587"/>
                    <a:gd name="connsiteY3" fmla="*/ 42101 h 42100"/>
                    <a:gd name="connsiteX4" fmla="*/ 0 w 128587"/>
                    <a:gd name="connsiteY4" fmla="*/ 42101 h 42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587" h="42100">
                      <a:moveTo>
                        <a:pt x="0" y="42101"/>
                      </a:moveTo>
                      <a:lnTo>
                        <a:pt x="0" y="0"/>
                      </a:lnTo>
                      <a:lnTo>
                        <a:pt x="128588" y="0"/>
                      </a:lnTo>
                      <a:lnTo>
                        <a:pt x="128588" y="42101"/>
                      </a:lnTo>
                      <a:lnTo>
                        <a:pt x="0" y="42101"/>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76" name="Freihandform: Form 175">
                  <a:extLst>
                    <a:ext uri="{FF2B5EF4-FFF2-40B4-BE49-F238E27FC236}">
                      <a16:creationId xmlns:a16="http://schemas.microsoft.com/office/drawing/2014/main" id="{B131FB47-8B44-4A08-B09A-0FD19232AD14}"/>
                    </a:ext>
                  </a:extLst>
                </p:cNvPr>
                <p:cNvSpPr/>
                <p:nvPr/>
              </p:nvSpPr>
              <p:spPr>
                <a:xfrm>
                  <a:off x="7713027" y="1272159"/>
                  <a:ext cx="144303" cy="346805"/>
                </a:xfrm>
                <a:custGeom>
                  <a:avLst/>
                  <a:gdLst>
                    <a:gd name="connsiteX0" fmla="*/ 36957 w 144303"/>
                    <a:gd name="connsiteY0" fmla="*/ 346710 h 346805"/>
                    <a:gd name="connsiteX1" fmla="*/ 36957 w 144303"/>
                    <a:gd name="connsiteY1" fmla="*/ 132302 h 346805"/>
                    <a:gd name="connsiteX2" fmla="*/ 0 w 144303"/>
                    <a:gd name="connsiteY2" fmla="*/ 132302 h 346805"/>
                    <a:gd name="connsiteX3" fmla="*/ 0 w 144303"/>
                    <a:gd name="connsiteY3" fmla="*/ 99727 h 346805"/>
                    <a:gd name="connsiteX4" fmla="*/ 36957 w 144303"/>
                    <a:gd name="connsiteY4" fmla="*/ 99727 h 346805"/>
                    <a:gd name="connsiteX5" fmla="*/ 36957 w 144303"/>
                    <a:gd name="connsiteY5" fmla="*/ 73438 h 346805"/>
                    <a:gd name="connsiteX6" fmla="*/ 41338 w 144303"/>
                    <a:gd name="connsiteY6" fmla="*/ 36481 h 346805"/>
                    <a:gd name="connsiteX7" fmla="*/ 62579 w 144303"/>
                    <a:gd name="connsiteY7" fmla="*/ 10096 h 346805"/>
                    <a:gd name="connsiteX8" fmla="*/ 105251 w 144303"/>
                    <a:gd name="connsiteY8" fmla="*/ 0 h 346805"/>
                    <a:gd name="connsiteX9" fmla="*/ 144304 w 144303"/>
                    <a:gd name="connsiteY9" fmla="*/ 4191 h 346805"/>
                    <a:gd name="connsiteX10" fmla="*/ 138017 w 144303"/>
                    <a:gd name="connsiteY10" fmla="*/ 40672 h 346805"/>
                    <a:gd name="connsiteX11" fmla="*/ 113347 w 144303"/>
                    <a:gd name="connsiteY11" fmla="*/ 38386 h 346805"/>
                    <a:gd name="connsiteX12" fmla="*/ 86392 w 144303"/>
                    <a:gd name="connsiteY12" fmla="*/ 46577 h 346805"/>
                    <a:gd name="connsiteX13" fmla="*/ 78486 w 144303"/>
                    <a:gd name="connsiteY13" fmla="*/ 77057 h 346805"/>
                    <a:gd name="connsiteX14" fmla="*/ 78486 w 144303"/>
                    <a:gd name="connsiteY14" fmla="*/ 99822 h 346805"/>
                    <a:gd name="connsiteX15" fmla="*/ 126587 w 144303"/>
                    <a:gd name="connsiteY15" fmla="*/ 99822 h 346805"/>
                    <a:gd name="connsiteX16" fmla="*/ 126587 w 144303"/>
                    <a:gd name="connsiteY16" fmla="*/ 132397 h 346805"/>
                    <a:gd name="connsiteX17" fmla="*/ 78486 w 144303"/>
                    <a:gd name="connsiteY17" fmla="*/ 132397 h 346805"/>
                    <a:gd name="connsiteX18" fmla="*/ 78486 w 144303"/>
                    <a:gd name="connsiteY18" fmla="*/ 346805 h 346805"/>
                    <a:gd name="connsiteX19" fmla="*/ 36957 w 144303"/>
                    <a:gd name="connsiteY19" fmla="*/ 346805 h 34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4303" h="346805">
                      <a:moveTo>
                        <a:pt x="36957" y="346710"/>
                      </a:moveTo>
                      <a:lnTo>
                        <a:pt x="36957" y="132302"/>
                      </a:lnTo>
                      <a:lnTo>
                        <a:pt x="0" y="132302"/>
                      </a:lnTo>
                      <a:lnTo>
                        <a:pt x="0" y="99727"/>
                      </a:lnTo>
                      <a:lnTo>
                        <a:pt x="36957" y="99727"/>
                      </a:lnTo>
                      <a:lnTo>
                        <a:pt x="36957" y="73438"/>
                      </a:lnTo>
                      <a:cubicBezTo>
                        <a:pt x="36957" y="56864"/>
                        <a:pt x="38386" y="44482"/>
                        <a:pt x="41338" y="36481"/>
                      </a:cubicBezTo>
                      <a:cubicBezTo>
                        <a:pt x="45339" y="25622"/>
                        <a:pt x="52483" y="16859"/>
                        <a:pt x="62579" y="10096"/>
                      </a:cubicBezTo>
                      <a:cubicBezTo>
                        <a:pt x="72771" y="3334"/>
                        <a:pt x="86963" y="0"/>
                        <a:pt x="105251" y="0"/>
                      </a:cubicBezTo>
                      <a:cubicBezTo>
                        <a:pt x="117062" y="0"/>
                        <a:pt x="130016" y="1429"/>
                        <a:pt x="144304" y="4191"/>
                      </a:cubicBezTo>
                      <a:lnTo>
                        <a:pt x="138017" y="40672"/>
                      </a:lnTo>
                      <a:cubicBezTo>
                        <a:pt x="129349" y="39148"/>
                        <a:pt x="121158" y="38386"/>
                        <a:pt x="113347" y="38386"/>
                      </a:cubicBezTo>
                      <a:cubicBezTo>
                        <a:pt x="100679" y="38386"/>
                        <a:pt x="91630" y="41148"/>
                        <a:pt x="86392" y="46577"/>
                      </a:cubicBezTo>
                      <a:cubicBezTo>
                        <a:pt x="81153" y="52007"/>
                        <a:pt x="78486" y="62103"/>
                        <a:pt x="78486" y="77057"/>
                      </a:cubicBezTo>
                      <a:lnTo>
                        <a:pt x="78486" y="99822"/>
                      </a:lnTo>
                      <a:lnTo>
                        <a:pt x="126587" y="99822"/>
                      </a:lnTo>
                      <a:lnTo>
                        <a:pt x="126587" y="132397"/>
                      </a:lnTo>
                      <a:lnTo>
                        <a:pt x="78486" y="132397"/>
                      </a:lnTo>
                      <a:lnTo>
                        <a:pt x="78486" y="346805"/>
                      </a:lnTo>
                      <a:lnTo>
                        <a:pt x="36957" y="346805"/>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77" name="Freihandform: Form 176">
                  <a:extLst>
                    <a:ext uri="{FF2B5EF4-FFF2-40B4-BE49-F238E27FC236}">
                      <a16:creationId xmlns:a16="http://schemas.microsoft.com/office/drawing/2014/main" id="{C0261FE2-A23D-419F-A7D8-2B0ABB2D2097}"/>
                    </a:ext>
                  </a:extLst>
                </p:cNvPr>
                <p:cNvSpPr/>
                <p:nvPr/>
              </p:nvSpPr>
              <p:spPr>
                <a:xfrm>
                  <a:off x="7871332" y="13718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6 h 252507"/>
                    <a:gd name="connsiteX5" fmla="*/ 2572 w 200120"/>
                    <a:gd name="connsiteY5" fmla="*/ 192024 h 252507"/>
                    <a:gd name="connsiteX6" fmla="*/ 0 w 200120"/>
                    <a:gd name="connsiteY6" fmla="*/ 152972 h 252507"/>
                    <a:gd name="connsiteX7" fmla="*/ 0 w 200120"/>
                    <a:gd name="connsiteY7" fmla="*/ 0 h 252507"/>
                    <a:gd name="connsiteX8" fmla="*/ 41815 w 200120"/>
                    <a:gd name="connsiteY8" fmla="*/ 0 h 252507"/>
                    <a:gd name="connsiteX9" fmla="*/ 41815 w 200120"/>
                    <a:gd name="connsiteY9" fmla="*/ 136969 h 252507"/>
                    <a:gd name="connsiteX10" fmla="*/ 44387 w 200120"/>
                    <a:gd name="connsiteY10" fmla="*/ 181165 h 252507"/>
                    <a:gd name="connsiteX11" fmla="*/ 61151 w 200120"/>
                    <a:gd name="connsiteY11" fmla="*/ 207074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6"/>
                      </a:cubicBezTo>
                      <a:cubicBezTo>
                        <a:pt x="9430" y="214598"/>
                        <a:pt x="5048" y="204311"/>
                        <a:pt x="2572" y="192024"/>
                      </a:cubicBezTo>
                      <a:cubicBezTo>
                        <a:pt x="857" y="183833"/>
                        <a:pt x="0" y="170783"/>
                        <a:pt x="0" y="152972"/>
                      </a:cubicBezTo>
                      <a:lnTo>
                        <a:pt x="0" y="0"/>
                      </a:lnTo>
                      <a:lnTo>
                        <a:pt x="41815" y="0"/>
                      </a:lnTo>
                      <a:lnTo>
                        <a:pt x="41815" y="136969"/>
                      </a:lnTo>
                      <a:cubicBezTo>
                        <a:pt x="41815" y="158782"/>
                        <a:pt x="42672" y="173546"/>
                        <a:pt x="44387" y="181165"/>
                      </a:cubicBezTo>
                      <a:cubicBezTo>
                        <a:pt x="47054" y="192214"/>
                        <a:pt x="52578" y="200787"/>
                        <a:pt x="61151" y="207074"/>
                      </a:cubicBezTo>
                      <a:cubicBezTo>
                        <a:pt x="69628" y="213360"/>
                        <a:pt x="80201" y="216503"/>
                        <a:pt x="92773" y="216503"/>
                      </a:cubicBezTo>
                      <a:cubicBezTo>
                        <a:pt x="105346" y="216503"/>
                        <a:pt x="117062" y="213265"/>
                        <a:pt x="128111" y="206883"/>
                      </a:cubicBezTo>
                      <a:cubicBezTo>
                        <a:pt x="139160" y="200406"/>
                        <a:pt x="146876" y="191738"/>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78" name="Freihandform: Form 177">
                  <a:extLst>
                    <a:ext uri="{FF2B5EF4-FFF2-40B4-BE49-F238E27FC236}">
                      <a16:creationId xmlns:a16="http://schemas.microsoft.com/office/drawing/2014/main" id="{C0B14640-B61E-4A2B-9C0A-96B324CB7828}"/>
                    </a:ext>
                  </a:extLst>
                </p:cNvPr>
                <p:cNvSpPr/>
                <p:nvPr/>
              </p:nvSpPr>
              <p:spPr>
                <a:xfrm>
                  <a:off x="8137175" y="1366361"/>
                  <a:ext cx="200691" cy="252507"/>
                </a:xfrm>
                <a:custGeom>
                  <a:avLst/>
                  <a:gdLst>
                    <a:gd name="connsiteX0" fmla="*/ 0 w 200691"/>
                    <a:gd name="connsiteY0" fmla="*/ 252508 h 252507"/>
                    <a:gd name="connsiteX1" fmla="*/ 0 w 200691"/>
                    <a:gd name="connsiteY1" fmla="*/ 5524 h 252507"/>
                    <a:gd name="connsiteX2" fmla="*/ 37719 w 200691"/>
                    <a:gd name="connsiteY2" fmla="*/ 5524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6 w 200691"/>
                    <a:gd name="connsiteY7" fmla="*/ 60007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815 h 252507"/>
                    <a:gd name="connsiteX14" fmla="*/ 107537 w 200691"/>
                    <a:gd name="connsiteY14" fmla="*/ 36290 h 252507"/>
                    <a:gd name="connsiteX15" fmla="*/ 61341 w 200691"/>
                    <a:gd name="connsiteY15" fmla="*/ 53245 h 252507"/>
                    <a:gd name="connsiteX16" fmla="*/ 41910 w 200691"/>
                    <a:gd name="connsiteY16" fmla="*/ 117634 h 252507"/>
                    <a:gd name="connsiteX17" fmla="*/ 41910 w 200691"/>
                    <a:gd name="connsiteY17" fmla="*/ 252508 h 252507"/>
                    <a:gd name="connsiteX18" fmla="*/ 0 w 200691"/>
                    <a:gd name="connsiteY18" fmla="*/ 252508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4"/>
                      </a:lnTo>
                      <a:lnTo>
                        <a:pt x="37719" y="5524"/>
                      </a:lnTo>
                      <a:lnTo>
                        <a:pt x="37719" y="40672"/>
                      </a:lnTo>
                      <a:cubicBezTo>
                        <a:pt x="55816" y="13526"/>
                        <a:pt x="82010" y="0"/>
                        <a:pt x="116300" y="0"/>
                      </a:cubicBezTo>
                      <a:cubicBezTo>
                        <a:pt x="131159" y="0"/>
                        <a:pt x="144875" y="2667"/>
                        <a:pt x="157353" y="8001"/>
                      </a:cubicBezTo>
                      <a:cubicBezTo>
                        <a:pt x="169831" y="13335"/>
                        <a:pt x="179165" y="20383"/>
                        <a:pt x="185356" y="29051"/>
                      </a:cubicBezTo>
                      <a:cubicBezTo>
                        <a:pt x="191548" y="37719"/>
                        <a:pt x="195929" y="48006"/>
                        <a:pt x="198406" y="60007"/>
                      </a:cubicBezTo>
                      <a:cubicBezTo>
                        <a:pt x="199930" y="67723"/>
                        <a:pt x="200692" y="81343"/>
                        <a:pt x="200692" y="100679"/>
                      </a:cubicBezTo>
                      <a:lnTo>
                        <a:pt x="200692" y="252508"/>
                      </a:lnTo>
                      <a:lnTo>
                        <a:pt x="158877" y="252508"/>
                      </a:lnTo>
                      <a:lnTo>
                        <a:pt x="158877" y="102299"/>
                      </a:lnTo>
                      <a:cubicBezTo>
                        <a:pt x="158877" y="85249"/>
                        <a:pt x="157258" y="72485"/>
                        <a:pt x="154019" y="64008"/>
                      </a:cubicBezTo>
                      <a:cubicBezTo>
                        <a:pt x="150781" y="55531"/>
                        <a:pt x="144971" y="48863"/>
                        <a:pt x="136684" y="43815"/>
                      </a:cubicBezTo>
                      <a:cubicBezTo>
                        <a:pt x="128397" y="38767"/>
                        <a:pt x="118681" y="36290"/>
                        <a:pt x="107537" y="36290"/>
                      </a:cubicBezTo>
                      <a:cubicBezTo>
                        <a:pt x="89725" y="36290"/>
                        <a:pt x="74295" y="41910"/>
                        <a:pt x="61341" y="53245"/>
                      </a:cubicBezTo>
                      <a:cubicBezTo>
                        <a:pt x="48387" y="64579"/>
                        <a:pt x="41910" y="86011"/>
                        <a:pt x="41910" y="117634"/>
                      </a:cubicBezTo>
                      <a:lnTo>
                        <a:pt x="41910" y="252508"/>
                      </a:lnTo>
                      <a:lnTo>
                        <a:pt x="0" y="25250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79" name="Freihandform: Form 178">
                  <a:extLst>
                    <a:ext uri="{FF2B5EF4-FFF2-40B4-BE49-F238E27FC236}">
                      <a16:creationId xmlns:a16="http://schemas.microsoft.com/office/drawing/2014/main" id="{50E8325E-6892-4229-818D-FBC8C64D0CF7}"/>
                    </a:ext>
                  </a:extLst>
                </p:cNvPr>
                <p:cNvSpPr/>
                <p:nvPr/>
              </p:nvSpPr>
              <p:spPr>
                <a:xfrm>
                  <a:off x="8386920" y="1277969"/>
                  <a:ext cx="214121" cy="346519"/>
                </a:xfrm>
                <a:custGeom>
                  <a:avLst/>
                  <a:gdLst>
                    <a:gd name="connsiteX0" fmla="*/ 175355 w 214121"/>
                    <a:gd name="connsiteY0" fmla="*/ 340900 h 346519"/>
                    <a:gd name="connsiteX1" fmla="*/ 175355 w 214121"/>
                    <a:gd name="connsiteY1" fmla="*/ 309753 h 346519"/>
                    <a:gd name="connsiteX2" fmla="*/ 106299 w 214121"/>
                    <a:gd name="connsiteY2" fmla="*/ 346520 h 346519"/>
                    <a:gd name="connsiteX3" fmla="*/ 52006 w 214121"/>
                    <a:gd name="connsiteY3" fmla="*/ 330232 h 346519"/>
                    <a:gd name="connsiteX4" fmla="*/ 13621 w 214121"/>
                    <a:gd name="connsiteY4" fmla="*/ 284798 h 346519"/>
                    <a:gd name="connsiteX5" fmla="*/ 0 w 214121"/>
                    <a:gd name="connsiteY5" fmla="*/ 217741 h 346519"/>
                    <a:gd name="connsiteX6" fmla="*/ 12287 w 214121"/>
                    <a:gd name="connsiteY6" fmla="*/ 150686 h 346519"/>
                    <a:gd name="connsiteX7" fmla="*/ 49244 w 214121"/>
                    <a:gd name="connsiteY7" fmla="*/ 104489 h 346519"/>
                    <a:gd name="connsiteX8" fmla="*/ 104394 w 214121"/>
                    <a:gd name="connsiteY8" fmla="*/ 88392 h 346519"/>
                    <a:gd name="connsiteX9" fmla="*/ 144113 w 214121"/>
                    <a:gd name="connsiteY9" fmla="*/ 97822 h 346519"/>
                    <a:gd name="connsiteX10" fmla="*/ 172498 w 214121"/>
                    <a:gd name="connsiteY10" fmla="*/ 122396 h 346519"/>
                    <a:gd name="connsiteX11" fmla="*/ 172498 w 214121"/>
                    <a:gd name="connsiteY11" fmla="*/ 0 h 346519"/>
                    <a:gd name="connsiteX12" fmla="*/ 214122 w 214121"/>
                    <a:gd name="connsiteY12" fmla="*/ 0 h 346519"/>
                    <a:gd name="connsiteX13" fmla="*/ 214122 w 214121"/>
                    <a:gd name="connsiteY13" fmla="*/ 340900 h 346519"/>
                    <a:gd name="connsiteX14" fmla="*/ 175355 w 214121"/>
                    <a:gd name="connsiteY14" fmla="*/ 340900 h 346519"/>
                    <a:gd name="connsiteX15" fmla="*/ 43053 w 214121"/>
                    <a:gd name="connsiteY15" fmla="*/ 217646 h 346519"/>
                    <a:gd name="connsiteX16" fmla="*/ 63055 w 214121"/>
                    <a:gd name="connsiteY16" fmla="*/ 288608 h 346519"/>
                    <a:gd name="connsiteX17" fmla="*/ 110299 w 214121"/>
                    <a:gd name="connsiteY17" fmla="*/ 312039 h 346519"/>
                    <a:gd name="connsiteX18" fmla="*/ 156877 w 214121"/>
                    <a:gd name="connsiteY18" fmla="*/ 289560 h 346519"/>
                    <a:gd name="connsiteX19" fmla="*/ 176022 w 214121"/>
                    <a:gd name="connsiteY19" fmla="*/ 221075 h 346519"/>
                    <a:gd name="connsiteX20" fmla="*/ 156496 w 214121"/>
                    <a:gd name="connsiteY20" fmla="*/ 146685 h 346519"/>
                    <a:gd name="connsiteX21" fmla="*/ 108395 w 214121"/>
                    <a:gd name="connsiteY21" fmla="*/ 122968 h 346519"/>
                    <a:gd name="connsiteX22" fmla="*/ 61817 w 214121"/>
                    <a:gd name="connsiteY22" fmla="*/ 145733 h 346519"/>
                    <a:gd name="connsiteX23" fmla="*/ 43053 w 214121"/>
                    <a:gd name="connsiteY23" fmla="*/ 217646 h 34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121" h="346519">
                      <a:moveTo>
                        <a:pt x="175355" y="340900"/>
                      </a:moveTo>
                      <a:lnTo>
                        <a:pt x="175355" y="309753"/>
                      </a:lnTo>
                      <a:cubicBezTo>
                        <a:pt x="159734" y="334232"/>
                        <a:pt x="136684" y="346520"/>
                        <a:pt x="106299" y="346520"/>
                      </a:cubicBezTo>
                      <a:cubicBezTo>
                        <a:pt x="86582" y="346520"/>
                        <a:pt x="68485" y="341090"/>
                        <a:pt x="52006" y="330232"/>
                      </a:cubicBezTo>
                      <a:cubicBezTo>
                        <a:pt x="35528" y="319373"/>
                        <a:pt x="22670" y="304229"/>
                        <a:pt x="13621" y="284798"/>
                      </a:cubicBezTo>
                      <a:cubicBezTo>
                        <a:pt x="4572" y="265367"/>
                        <a:pt x="0" y="242983"/>
                        <a:pt x="0" y="217741"/>
                      </a:cubicBezTo>
                      <a:cubicBezTo>
                        <a:pt x="0" y="193072"/>
                        <a:pt x="4096" y="170688"/>
                        <a:pt x="12287" y="150686"/>
                      </a:cubicBezTo>
                      <a:cubicBezTo>
                        <a:pt x="20479" y="130588"/>
                        <a:pt x="32861" y="115253"/>
                        <a:pt x="49244" y="104489"/>
                      </a:cubicBezTo>
                      <a:cubicBezTo>
                        <a:pt x="65627" y="93821"/>
                        <a:pt x="84011" y="88392"/>
                        <a:pt x="104394" y="88392"/>
                      </a:cubicBezTo>
                      <a:cubicBezTo>
                        <a:pt x="119253" y="88392"/>
                        <a:pt x="132493" y="91535"/>
                        <a:pt x="144113" y="97822"/>
                      </a:cubicBezTo>
                      <a:cubicBezTo>
                        <a:pt x="155734" y="104108"/>
                        <a:pt x="165163" y="112300"/>
                        <a:pt x="172498" y="122396"/>
                      </a:cubicBezTo>
                      <a:lnTo>
                        <a:pt x="172498" y="0"/>
                      </a:lnTo>
                      <a:lnTo>
                        <a:pt x="214122" y="0"/>
                      </a:lnTo>
                      <a:lnTo>
                        <a:pt x="214122" y="340900"/>
                      </a:lnTo>
                      <a:lnTo>
                        <a:pt x="175355" y="340900"/>
                      </a:lnTo>
                      <a:close/>
                      <a:moveTo>
                        <a:pt x="43053" y="217646"/>
                      </a:moveTo>
                      <a:cubicBezTo>
                        <a:pt x="43053" y="249269"/>
                        <a:pt x="49721" y="272891"/>
                        <a:pt x="63055" y="288608"/>
                      </a:cubicBezTo>
                      <a:cubicBezTo>
                        <a:pt x="76390" y="304229"/>
                        <a:pt x="92107" y="312039"/>
                        <a:pt x="110299" y="312039"/>
                      </a:cubicBezTo>
                      <a:cubicBezTo>
                        <a:pt x="128588" y="312039"/>
                        <a:pt x="144113" y="304514"/>
                        <a:pt x="156877" y="289560"/>
                      </a:cubicBezTo>
                      <a:cubicBezTo>
                        <a:pt x="169640" y="274606"/>
                        <a:pt x="176022" y="251746"/>
                        <a:pt x="176022" y="221075"/>
                      </a:cubicBezTo>
                      <a:cubicBezTo>
                        <a:pt x="176022" y="187262"/>
                        <a:pt x="169545" y="162497"/>
                        <a:pt x="156496" y="146685"/>
                      </a:cubicBezTo>
                      <a:cubicBezTo>
                        <a:pt x="143446" y="130874"/>
                        <a:pt x="127445" y="122968"/>
                        <a:pt x="108395" y="122968"/>
                      </a:cubicBezTo>
                      <a:cubicBezTo>
                        <a:pt x="89821" y="122968"/>
                        <a:pt x="74295" y="130588"/>
                        <a:pt x="61817" y="145733"/>
                      </a:cubicBezTo>
                      <a:cubicBezTo>
                        <a:pt x="49339" y="160973"/>
                        <a:pt x="43053" y="184976"/>
                        <a:pt x="43053" y="2176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0" name="Freihandform: Form 179">
                  <a:extLst>
                    <a:ext uri="{FF2B5EF4-FFF2-40B4-BE49-F238E27FC236}">
                      <a16:creationId xmlns:a16="http://schemas.microsoft.com/office/drawing/2014/main" id="{89B4C0C2-03CB-4358-97B2-F22BC0702B4C}"/>
                    </a:ext>
                  </a:extLst>
                </p:cNvPr>
                <p:cNvSpPr/>
                <p:nvPr/>
              </p:nvSpPr>
              <p:spPr>
                <a:xfrm>
                  <a:off x="8653049" y="13663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2 h 258127"/>
                    <a:gd name="connsiteX3" fmla="*/ 117634 w 227742"/>
                    <a:gd name="connsiteY3" fmla="*/ 258127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8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1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1" y="203549"/>
                        <a:pt x="206788" y="223171"/>
                        <a:pt x="188309" y="237172"/>
                      </a:cubicBezTo>
                      <a:cubicBezTo>
                        <a:pt x="169831" y="251079"/>
                        <a:pt x="146304" y="258127"/>
                        <a:pt x="117634" y="258127"/>
                      </a:cubicBezTo>
                      <a:cubicBezTo>
                        <a:pt x="81534" y="258127"/>
                        <a:pt x="52864" y="246983"/>
                        <a:pt x="31718" y="224790"/>
                      </a:cubicBezTo>
                      <a:cubicBezTo>
                        <a:pt x="10573" y="202597"/>
                        <a:pt x="0" y="171355"/>
                        <a:pt x="0" y="131159"/>
                      </a:cubicBezTo>
                      <a:cubicBezTo>
                        <a:pt x="0" y="89630"/>
                        <a:pt x="10668" y="57340"/>
                        <a:pt x="32099" y="34385"/>
                      </a:cubicBezTo>
                      <a:cubicBezTo>
                        <a:pt x="53530" y="11430"/>
                        <a:pt x="81248" y="0"/>
                        <a:pt x="115348" y="0"/>
                      </a:cubicBezTo>
                      <a:cubicBezTo>
                        <a:pt x="148399" y="0"/>
                        <a:pt x="175355" y="11239"/>
                        <a:pt x="196310" y="33718"/>
                      </a:cubicBezTo>
                      <a:cubicBezTo>
                        <a:pt x="217265" y="56197"/>
                        <a:pt x="227743" y="87820"/>
                        <a:pt x="227743" y="128588"/>
                      </a:cubicBezTo>
                      <a:cubicBezTo>
                        <a:pt x="227743" y="131064"/>
                        <a:pt x="227647" y="134779"/>
                        <a:pt x="227552" y="139732"/>
                      </a:cubicBezTo>
                      <a:lnTo>
                        <a:pt x="43339" y="139732"/>
                      </a:lnTo>
                      <a:cubicBezTo>
                        <a:pt x="44863" y="166878"/>
                        <a:pt x="52578" y="187643"/>
                        <a:pt x="66389" y="202025"/>
                      </a:cubicBezTo>
                      <a:cubicBezTo>
                        <a:pt x="80200" y="216408"/>
                        <a:pt x="97346" y="223647"/>
                        <a:pt x="118015" y="223647"/>
                      </a:cubicBezTo>
                      <a:cubicBezTo>
                        <a:pt x="133350" y="223647"/>
                        <a:pt x="146495" y="219646"/>
                        <a:pt x="157353" y="211550"/>
                      </a:cubicBezTo>
                      <a:cubicBezTo>
                        <a:pt x="168021" y="203549"/>
                        <a:pt x="176593" y="190691"/>
                        <a:pt x="182975" y="172974"/>
                      </a:cubicBezTo>
                      <a:close/>
                      <a:moveTo>
                        <a:pt x="45529" y="105346"/>
                      </a:moveTo>
                      <a:lnTo>
                        <a:pt x="183451" y="105346"/>
                      </a:lnTo>
                      <a:cubicBezTo>
                        <a:pt x="181546" y="84582"/>
                        <a:pt x="176308" y="68961"/>
                        <a:pt x="167640" y="58579"/>
                      </a:cubicBezTo>
                      <a:cubicBezTo>
                        <a:pt x="154305" y="42481"/>
                        <a:pt x="137065" y="34385"/>
                        <a:pt x="115824" y="34385"/>
                      </a:cubicBezTo>
                      <a:cubicBezTo>
                        <a:pt x="96583" y="34385"/>
                        <a:pt x="80486" y="40862"/>
                        <a:pt x="67342" y="53721"/>
                      </a:cubicBezTo>
                      <a:cubicBezTo>
                        <a:pt x="54197" y="66580"/>
                        <a:pt x="46863" y="83820"/>
                        <a:pt x="45529" y="1053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1" name="Freihandform: Form 180">
                  <a:extLst>
                    <a:ext uri="{FF2B5EF4-FFF2-40B4-BE49-F238E27FC236}">
                      <a16:creationId xmlns:a16="http://schemas.microsoft.com/office/drawing/2014/main" id="{F3B39990-D667-4876-B819-AA13B6688C62}"/>
                    </a:ext>
                  </a:extLst>
                </p:cNvPr>
                <p:cNvSpPr/>
                <p:nvPr/>
              </p:nvSpPr>
              <p:spPr>
                <a:xfrm>
                  <a:off x="8916701" y="1277969"/>
                  <a:ext cx="214122" cy="346519"/>
                </a:xfrm>
                <a:custGeom>
                  <a:avLst/>
                  <a:gdLst>
                    <a:gd name="connsiteX0" fmla="*/ 175355 w 214122"/>
                    <a:gd name="connsiteY0" fmla="*/ 340900 h 346519"/>
                    <a:gd name="connsiteX1" fmla="*/ 175355 w 214122"/>
                    <a:gd name="connsiteY1" fmla="*/ 309753 h 346519"/>
                    <a:gd name="connsiteX2" fmla="*/ 106299 w 214122"/>
                    <a:gd name="connsiteY2" fmla="*/ 346520 h 346519"/>
                    <a:gd name="connsiteX3" fmla="*/ 52006 w 214122"/>
                    <a:gd name="connsiteY3" fmla="*/ 330232 h 346519"/>
                    <a:gd name="connsiteX4" fmla="*/ 13621 w 214122"/>
                    <a:gd name="connsiteY4" fmla="*/ 284798 h 346519"/>
                    <a:gd name="connsiteX5" fmla="*/ 0 w 214122"/>
                    <a:gd name="connsiteY5" fmla="*/ 217741 h 346519"/>
                    <a:gd name="connsiteX6" fmla="*/ 12287 w 214122"/>
                    <a:gd name="connsiteY6" fmla="*/ 150686 h 346519"/>
                    <a:gd name="connsiteX7" fmla="*/ 49244 w 214122"/>
                    <a:gd name="connsiteY7" fmla="*/ 104489 h 346519"/>
                    <a:gd name="connsiteX8" fmla="*/ 104394 w 214122"/>
                    <a:gd name="connsiteY8" fmla="*/ 88392 h 346519"/>
                    <a:gd name="connsiteX9" fmla="*/ 144113 w 214122"/>
                    <a:gd name="connsiteY9" fmla="*/ 97822 h 346519"/>
                    <a:gd name="connsiteX10" fmla="*/ 172498 w 214122"/>
                    <a:gd name="connsiteY10" fmla="*/ 122396 h 346519"/>
                    <a:gd name="connsiteX11" fmla="*/ 172498 w 214122"/>
                    <a:gd name="connsiteY11" fmla="*/ 0 h 346519"/>
                    <a:gd name="connsiteX12" fmla="*/ 214122 w 214122"/>
                    <a:gd name="connsiteY12" fmla="*/ 0 h 346519"/>
                    <a:gd name="connsiteX13" fmla="*/ 214122 w 214122"/>
                    <a:gd name="connsiteY13" fmla="*/ 340900 h 346519"/>
                    <a:gd name="connsiteX14" fmla="*/ 175355 w 214122"/>
                    <a:gd name="connsiteY14" fmla="*/ 340900 h 346519"/>
                    <a:gd name="connsiteX15" fmla="*/ 43053 w 214122"/>
                    <a:gd name="connsiteY15" fmla="*/ 217646 h 346519"/>
                    <a:gd name="connsiteX16" fmla="*/ 63055 w 214122"/>
                    <a:gd name="connsiteY16" fmla="*/ 288608 h 346519"/>
                    <a:gd name="connsiteX17" fmla="*/ 110299 w 214122"/>
                    <a:gd name="connsiteY17" fmla="*/ 312039 h 346519"/>
                    <a:gd name="connsiteX18" fmla="*/ 156877 w 214122"/>
                    <a:gd name="connsiteY18" fmla="*/ 289560 h 346519"/>
                    <a:gd name="connsiteX19" fmla="*/ 176022 w 214122"/>
                    <a:gd name="connsiteY19" fmla="*/ 221075 h 346519"/>
                    <a:gd name="connsiteX20" fmla="*/ 156496 w 214122"/>
                    <a:gd name="connsiteY20" fmla="*/ 146685 h 346519"/>
                    <a:gd name="connsiteX21" fmla="*/ 108395 w 214122"/>
                    <a:gd name="connsiteY21" fmla="*/ 122968 h 346519"/>
                    <a:gd name="connsiteX22" fmla="*/ 61817 w 214122"/>
                    <a:gd name="connsiteY22" fmla="*/ 145733 h 346519"/>
                    <a:gd name="connsiteX23" fmla="*/ 43053 w 214122"/>
                    <a:gd name="connsiteY23" fmla="*/ 217646 h 34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122" h="346519">
                      <a:moveTo>
                        <a:pt x="175355" y="340900"/>
                      </a:moveTo>
                      <a:lnTo>
                        <a:pt x="175355" y="309753"/>
                      </a:lnTo>
                      <a:cubicBezTo>
                        <a:pt x="159734" y="334232"/>
                        <a:pt x="136684" y="346520"/>
                        <a:pt x="106299" y="346520"/>
                      </a:cubicBezTo>
                      <a:cubicBezTo>
                        <a:pt x="86582" y="346520"/>
                        <a:pt x="68485" y="341090"/>
                        <a:pt x="52006" y="330232"/>
                      </a:cubicBezTo>
                      <a:cubicBezTo>
                        <a:pt x="35528" y="319373"/>
                        <a:pt x="22670" y="304229"/>
                        <a:pt x="13621" y="284798"/>
                      </a:cubicBezTo>
                      <a:cubicBezTo>
                        <a:pt x="4572" y="265367"/>
                        <a:pt x="0" y="242983"/>
                        <a:pt x="0" y="217741"/>
                      </a:cubicBezTo>
                      <a:cubicBezTo>
                        <a:pt x="0" y="193072"/>
                        <a:pt x="4096" y="170688"/>
                        <a:pt x="12287" y="150686"/>
                      </a:cubicBezTo>
                      <a:cubicBezTo>
                        <a:pt x="20479" y="130588"/>
                        <a:pt x="32861" y="115253"/>
                        <a:pt x="49244" y="104489"/>
                      </a:cubicBezTo>
                      <a:cubicBezTo>
                        <a:pt x="65627" y="93821"/>
                        <a:pt x="84011" y="88392"/>
                        <a:pt x="104394" y="88392"/>
                      </a:cubicBezTo>
                      <a:cubicBezTo>
                        <a:pt x="119253" y="88392"/>
                        <a:pt x="132493" y="91535"/>
                        <a:pt x="144113" y="97822"/>
                      </a:cubicBezTo>
                      <a:cubicBezTo>
                        <a:pt x="155734" y="104108"/>
                        <a:pt x="165163" y="112300"/>
                        <a:pt x="172498" y="122396"/>
                      </a:cubicBezTo>
                      <a:lnTo>
                        <a:pt x="172498" y="0"/>
                      </a:lnTo>
                      <a:lnTo>
                        <a:pt x="214122" y="0"/>
                      </a:lnTo>
                      <a:lnTo>
                        <a:pt x="214122" y="340900"/>
                      </a:lnTo>
                      <a:lnTo>
                        <a:pt x="175355" y="340900"/>
                      </a:lnTo>
                      <a:close/>
                      <a:moveTo>
                        <a:pt x="43053" y="217646"/>
                      </a:moveTo>
                      <a:cubicBezTo>
                        <a:pt x="43053" y="249269"/>
                        <a:pt x="49721" y="272891"/>
                        <a:pt x="63055" y="288608"/>
                      </a:cubicBezTo>
                      <a:cubicBezTo>
                        <a:pt x="76390" y="304229"/>
                        <a:pt x="92107" y="312039"/>
                        <a:pt x="110299" y="312039"/>
                      </a:cubicBezTo>
                      <a:cubicBezTo>
                        <a:pt x="128588" y="312039"/>
                        <a:pt x="144113" y="304514"/>
                        <a:pt x="156877" y="289560"/>
                      </a:cubicBezTo>
                      <a:cubicBezTo>
                        <a:pt x="169640" y="274606"/>
                        <a:pt x="176022" y="251746"/>
                        <a:pt x="176022" y="221075"/>
                      </a:cubicBezTo>
                      <a:cubicBezTo>
                        <a:pt x="176022" y="187262"/>
                        <a:pt x="169545" y="162497"/>
                        <a:pt x="156496" y="146685"/>
                      </a:cubicBezTo>
                      <a:cubicBezTo>
                        <a:pt x="143446" y="130874"/>
                        <a:pt x="127445" y="122968"/>
                        <a:pt x="108395" y="122968"/>
                      </a:cubicBezTo>
                      <a:cubicBezTo>
                        <a:pt x="89821" y="122968"/>
                        <a:pt x="74295" y="130588"/>
                        <a:pt x="61817" y="145733"/>
                      </a:cubicBezTo>
                      <a:cubicBezTo>
                        <a:pt x="49244" y="160973"/>
                        <a:pt x="43053" y="184976"/>
                        <a:pt x="43053" y="2176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2" name="Freihandform: Form 181">
                  <a:extLst>
                    <a:ext uri="{FF2B5EF4-FFF2-40B4-BE49-F238E27FC236}">
                      <a16:creationId xmlns:a16="http://schemas.microsoft.com/office/drawing/2014/main" id="{56ABEB2E-C3FF-48B6-9D71-3581CC469963}"/>
                    </a:ext>
                  </a:extLst>
                </p:cNvPr>
                <p:cNvSpPr/>
                <p:nvPr/>
              </p:nvSpPr>
              <p:spPr>
                <a:xfrm>
                  <a:off x="9328752" y="1277969"/>
                  <a:ext cx="214122" cy="346424"/>
                </a:xfrm>
                <a:custGeom>
                  <a:avLst/>
                  <a:gdLst>
                    <a:gd name="connsiteX0" fmla="*/ 38862 w 214122"/>
                    <a:gd name="connsiteY0" fmla="*/ 340900 h 346424"/>
                    <a:gd name="connsiteX1" fmla="*/ 0 w 214122"/>
                    <a:gd name="connsiteY1" fmla="*/ 340900 h 346424"/>
                    <a:gd name="connsiteX2" fmla="*/ 0 w 214122"/>
                    <a:gd name="connsiteY2" fmla="*/ 0 h 346424"/>
                    <a:gd name="connsiteX3" fmla="*/ 41815 w 214122"/>
                    <a:gd name="connsiteY3" fmla="*/ 0 h 346424"/>
                    <a:gd name="connsiteX4" fmla="*/ 41815 w 214122"/>
                    <a:gd name="connsiteY4" fmla="*/ 121634 h 346424"/>
                    <a:gd name="connsiteX5" fmla="*/ 109442 w 214122"/>
                    <a:gd name="connsiteY5" fmla="*/ 88392 h 346424"/>
                    <a:gd name="connsiteX6" fmla="*/ 152591 w 214122"/>
                    <a:gd name="connsiteY6" fmla="*/ 97536 h 346424"/>
                    <a:gd name="connsiteX7" fmla="*/ 186119 w 214122"/>
                    <a:gd name="connsiteY7" fmla="*/ 123349 h 346424"/>
                    <a:gd name="connsiteX8" fmla="*/ 206693 w 214122"/>
                    <a:gd name="connsiteY8" fmla="*/ 163449 h 346424"/>
                    <a:gd name="connsiteX9" fmla="*/ 214122 w 214122"/>
                    <a:gd name="connsiteY9" fmla="*/ 213646 h 346424"/>
                    <a:gd name="connsiteX10" fmla="*/ 182689 w 214122"/>
                    <a:gd name="connsiteY10" fmla="*/ 311753 h 346424"/>
                    <a:gd name="connsiteX11" fmla="*/ 107347 w 214122"/>
                    <a:gd name="connsiteY11" fmla="*/ 346424 h 346424"/>
                    <a:gd name="connsiteX12" fmla="*/ 38767 w 214122"/>
                    <a:gd name="connsiteY12" fmla="*/ 309944 h 346424"/>
                    <a:gd name="connsiteX13" fmla="*/ 38767 w 214122"/>
                    <a:gd name="connsiteY13" fmla="*/ 340900 h 346424"/>
                    <a:gd name="connsiteX14" fmla="*/ 38386 w 214122"/>
                    <a:gd name="connsiteY14" fmla="*/ 215551 h 346424"/>
                    <a:gd name="connsiteX15" fmla="*/ 50483 w 214122"/>
                    <a:gd name="connsiteY15" fmla="*/ 279749 h 346424"/>
                    <a:gd name="connsiteX16" fmla="*/ 104013 w 214122"/>
                    <a:gd name="connsiteY16" fmla="*/ 312039 h 346424"/>
                    <a:gd name="connsiteX17" fmla="*/ 151448 w 214122"/>
                    <a:gd name="connsiteY17" fmla="*/ 288227 h 346424"/>
                    <a:gd name="connsiteX18" fmla="*/ 171450 w 214122"/>
                    <a:gd name="connsiteY18" fmla="*/ 217170 h 346424"/>
                    <a:gd name="connsiteX19" fmla="*/ 152305 w 214122"/>
                    <a:gd name="connsiteY19" fmla="*/ 145828 h 346424"/>
                    <a:gd name="connsiteX20" fmla="*/ 105918 w 214122"/>
                    <a:gd name="connsiteY20" fmla="*/ 122777 h 346424"/>
                    <a:gd name="connsiteX21" fmla="*/ 58484 w 214122"/>
                    <a:gd name="connsiteY21" fmla="*/ 146590 h 346424"/>
                    <a:gd name="connsiteX22" fmla="*/ 38386 w 214122"/>
                    <a:gd name="connsiteY22" fmla="*/ 215551 h 34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4122" h="346424">
                      <a:moveTo>
                        <a:pt x="38862" y="340900"/>
                      </a:moveTo>
                      <a:lnTo>
                        <a:pt x="0" y="340900"/>
                      </a:lnTo>
                      <a:lnTo>
                        <a:pt x="0" y="0"/>
                      </a:lnTo>
                      <a:lnTo>
                        <a:pt x="41815" y="0"/>
                      </a:lnTo>
                      <a:lnTo>
                        <a:pt x="41815" y="121634"/>
                      </a:lnTo>
                      <a:cubicBezTo>
                        <a:pt x="59531" y="99441"/>
                        <a:pt x="82011" y="88392"/>
                        <a:pt x="109442" y="88392"/>
                      </a:cubicBezTo>
                      <a:cubicBezTo>
                        <a:pt x="124587" y="88392"/>
                        <a:pt x="138970" y="91440"/>
                        <a:pt x="152591" y="97536"/>
                      </a:cubicBezTo>
                      <a:cubicBezTo>
                        <a:pt x="166116" y="103632"/>
                        <a:pt x="177355" y="112300"/>
                        <a:pt x="186119" y="123349"/>
                      </a:cubicBezTo>
                      <a:cubicBezTo>
                        <a:pt x="194882" y="134398"/>
                        <a:pt x="201739" y="147828"/>
                        <a:pt x="206693" y="163449"/>
                      </a:cubicBezTo>
                      <a:cubicBezTo>
                        <a:pt x="211646" y="179070"/>
                        <a:pt x="214122" y="195834"/>
                        <a:pt x="214122" y="213646"/>
                      </a:cubicBezTo>
                      <a:cubicBezTo>
                        <a:pt x="214122" y="255937"/>
                        <a:pt x="203645" y="288703"/>
                        <a:pt x="182689" y="311753"/>
                      </a:cubicBezTo>
                      <a:cubicBezTo>
                        <a:pt x="161735" y="334804"/>
                        <a:pt x="136684" y="346424"/>
                        <a:pt x="107347" y="346424"/>
                      </a:cubicBezTo>
                      <a:cubicBezTo>
                        <a:pt x="78200" y="346424"/>
                        <a:pt x="55340" y="334232"/>
                        <a:pt x="38767" y="309944"/>
                      </a:cubicBezTo>
                      <a:lnTo>
                        <a:pt x="38767" y="340900"/>
                      </a:lnTo>
                      <a:close/>
                      <a:moveTo>
                        <a:pt x="38386" y="215551"/>
                      </a:moveTo>
                      <a:cubicBezTo>
                        <a:pt x="38386" y="245174"/>
                        <a:pt x="42386" y="266510"/>
                        <a:pt x="50483" y="279749"/>
                      </a:cubicBezTo>
                      <a:cubicBezTo>
                        <a:pt x="63627" y="301276"/>
                        <a:pt x="81439" y="312039"/>
                        <a:pt x="104013" y="312039"/>
                      </a:cubicBezTo>
                      <a:cubicBezTo>
                        <a:pt x="122301" y="312039"/>
                        <a:pt x="138113" y="304133"/>
                        <a:pt x="151448" y="288227"/>
                      </a:cubicBezTo>
                      <a:cubicBezTo>
                        <a:pt x="164783" y="272320"/>
                        <a:pt x="171450" y="248698"/>
                        <a:pt x="171450" y="217170"/>
                      </a:cubicBezTo>
                      <a:cubicBezTo>
                        <a:pt x="171450" y="184976"/>
                        <a:pt x="165068" y="161163"/>
                        <a:pt x="152305" y="145828"/>
                      </a:cubicBezTo>
                      <a:cubicBezTo>
                        <a:pt x="139541" y="130493"/>
                        <a:pt x="124016" y="122777"/>
                        <a:pt x="105918" y="122777"/>
                      </a:cubicBezTo>
                      <a:cubicBezTo>
                        <a:pt x="87630" y="122777"/>
                        <a:pt x="71819" y="130683"/>
                        <a:pt x="58484" y="146590"/>
                      </a:cubicBezTo>
                      <a:cubicBezTo>
                        <a:pt x="45054" y="162497"/>
                        <a:pt x="38386" y="185452"/>
                        <a:pt x="38386" y="215551"/>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3" name="Freihandform: Form 182">
                  <a:extLst>
                    <a:ext uri="{FF2B5EF4-FFF2-40B4-BE49-F238E27FC236}">
                      <a16:creationId xmlns:a16="http://schemas.microsoft.com/office/drawing/2014/main" id="{398A95CC-9606-4BA0-901B-7423809851DD}"/>
                    </a:ext>
                  </a:extLst>
                </p:cNvPr>
                <p:cNvSpPr/>
                <p:nvPr/>
              </p:nvSpPr>
              <p:spPr>
                <a:xfrm>
                  <a:off x="9570020" y="1371885"/>
                  <a:ext cx="226314" cy="347281"/>
                </a:xfrm>
                <a:custGeom>
                  <a:avLst/>
                  <a:gdLst>
                    <a:gd name="connsiteX0" fmla="*/ 22003 w 226314"/>
                    <a:gd name="connsiteY0" fmla="*/ 342138 h 347281"/>
                    <a:gd name="connsiteX1" fmla="*/ 17336 w 226314"/>
                    <a:gd name="connsiteY1" fmla="*/ 302800 h 347281"/>
                    <a:gd name="connsiteX2" fmla="*/ 41243 w 226314"/>
                    <a:gd name="connsiteY2" fmla="*/ 306515 h 347281"/>
                    <a:gd name="connsiteX3" fmla="*/ 63532 w 226314"/>
                    <a:gd name="connsiteY3" fmla="*/ 301847 h 347281"/>
                    <a:gd name="connsiteX4" fmla="*/ 77248 w 226314"/>
                    <a:gd name="connsiteY4" fmla="*/ 288798 h 347281"/>
                    <a:gd name="connsiteX5" fmla="*/ 90011 w 226314"/>
                    <a:gd name="connsiteY5" fmla="*/ 257651 h 347281"/>
                    <a:gd name="connsiteX6" fmla="*/ 93726 w 226314"/>
                    <a:gd name="connsiteY6" fmla="*/ 247459 h 347281"/>
                    <a:gd name="connsiteX7" fmla="*/ 0 w 226314"/>
                    <a:gd name="connsiteY7" fmla="*/ 0 h 347281"/>
                    <a:gd name="connsiteX8" fmla="*/ 45148 w 226314"/>
                    <a:gd name="connsiteY8" fmla="*/ 0 h 347281"/>
                    <a:gd name="connsiteX9" fmla="*/ 96584 w 226314"/>
                    <a:gd name="connsiteY9" fmla="*/ 143065 h 347281"/>
                    <a:gd name="connsiteX10" fmla="*/ 114491 w 226314"/>
                    <a:gd name="connsiteY10" fmla="*/ 200311 h 347281"/>
                    <a:gd name="connsiteX11" fmla="*/ 131731 w 226314"/>
                    <a:gd name="connsiteY11" fmla="*/ 144018 h 347281"/>
                    <a:gd name="connsiteX12" fmla="*/ 184499 w 226314"/>
                    <a:gd name="connsiteY12" fmla="*/ 95 h 347281"/>
                    <a:gd name="connsiteX13" fmla="*/ 226314 w 226314"/>
                    <a:gd name="connsiteY13" fmla="*/ 95 h 347281"/>
                    <a:gd name="connsiteX14" fmla="*/ 132398 w 226314"/>
                    <a:gd name="connsiteY14" fmla="*/ 251269 h 347281"/>
                    <a:gd name="connsiteX15" fmla="*/ 108871 w 226314"/>
                    <a:gd name="connsiteY15" fmla="*/ 307277 h 347281"/>
                    <a:gd name="connsiteX16" fmla="*/ 83248 w 226314"/>
                    <a:gd name="connsiteY16" fmla="*/ 337661 h 347281"/>
                    <a:gd name="connsiteX17" fmla="*/ 48863 w 226314"/>
                    <a:gd name="connsiteY17" fmla="*/ 347282 h 347281"/>
                    <a:gd name="connsiteX18" fmla="*/ 22003 w 226314"/>
                    <a:gd name="connsiteY18" fmla="*/ 342138 h 34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314" h="347281">
                      <a:moveTo>
                        <a:pt x="22003" y="342138"/>
                      </a:moveTo>
                      <a:lnTo>
                        <a:pt x="17336" y="302800"/>
                      </a:lnTo>
                      <a:cubicBezTo>
                        <a:pt x="26480" y="305276"/>
                        <a:pt x="34480" y="306515"/>
                        <a:pt x="41243" y="306515"/>
                      </a:cubicBezTo>
                      <a:cubicBezTo>
                        <a:pt x="50578" y="306515"/>
                        <a:pt x="58008" y="304991"/>
                        <a:pt x="63532" y="301847"/>
                      </a:cubicBezTo>
                      <a:cubicBezTo>
                        <a:pt x="69152" y="298704"/>
                        <a:pt x="73723" y="294418"/>
                        <a:pt x="77248" y="288798"/>
                      </a:cubicBezTo>
                      <a:cubicBezTo>
                        <a:pt x="79915" y="284607"/>
                        <a:pt x="84106" y="274225"/>
                        <a:pt x="90011" y="257651"/>
                      </a:cubicBezTo>
                      <a:cubicBezTo>
                        <a:pt x="90774" y="255365"/>
                        <a:pt x="92011" y="251936"/>
                        <a:pt x="93726" y="247459"/>
                      </a:cubicBezTo>
                      <a:lnTo>
                        <a:pt x="0" y="0"/>
                      </a:lnTo>
                      <a:lnTo>
                        <a:pt x="45148" y="0"/>
                      </a:lnTo>
                      <a:lnTo>
                        <a:pt x="96584" y="143065"/>
                      </a:lnTo>
                      <a:cubicBezTo>
                        <a:pt x="103251" y="161163"/>
                        <a:pt x="109252" y="180308"/>
                        <a:pt x="114491" y="200311"/>
                      </a:cubicBezTo>
                      <a:cubicBezTo>
                        <a:pt x="119253" y="181070"/>
                        <a:pt x="125063" y="162306"/>
                        <a:pt x="131731" y="144018"/>
                      </a:cubicBezTo>
                      <a:lnTo>
                        <a:pt x="184499" y="95"/>
                      </a:lnTo>
                      <a:lnTo>
                        <a:pt x="226314" y="95"/>
                      </a:lnTo>
                      <a:lnTo>
                        <a:pt x="132398" y="251269"/>
                      </a:lnTo>
                      <a:cubicBezTo>
                        <a:pt x="122301" y="278416"/>
                        <a:pt x="114491" y="297085"/>
                        <a:pt x="108871" y="307277"/>
                      </a:cubicBezTo>
                      <a:cubicBezTo>
                        <a:pt x="101441" y="321088"/>
                        <a:pt x="92869" y="331184"/>
                        <a:pt x="83248" y="337661"/>
                      </a:cubicBezTo>
                      <a:cubicBezTo>
                        <a:pt x="73628" y="344138"/>
                        <a:pt x="62199" y="347282"/>
                        <a:pt x="48863" y="347282"/>
                      </a:cubicBezTo>
                      <a:cubicBezTo>
                        <a:pt x="40862" y="347186"/>
                        <a:pt x="31909" y="345472"/>
                        <a:pt x="22003" y="342138"/>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4" name="Freihandform: Form 183">
                  <a:extLst>
                    <a:ext uri="{FF2B5EF4-FFF2-40B4-BE49-F238E27FC236}">
                      <a16:creationId xmlns:a16="http://schemas.microsoft.com/office/drawing/2014/main" id="{782B151D-08AC-4F36-AE1C-ED70E2981F2A}"/>
                    </a:ext>
                  </a:extLst>
                </p:cNvPr>
                <p:cNvSpPr/>
                <p:nvPr/>
              </p:nvSpPr>
              <p:spPr>
                <a:xfrm>
                  <a:off x="9941210" y="1285589"/>
                  <a:ext cx="120490" cy="336518"/>
                </a:xfrm>
                <a:custGeom>
                  <a:avLst/>
                  <a:gdLst>
                    <a:gd name="connsiteX0" fmla="*/ 114490 w 120490"/>
                    <a:gd name="connsiteY0" fmla="*/ 295847 h 336518"/>
                    <a:gd name="connsiteX1" fmla="*/ 120491 w 120490"/>
                    <a:gd name="connsiteY1" fmla="*/ 332804 h 336518"/>
                    <a:gd name="connsiteX2" fmla="*/ 88868 w 120490"/>
                    <a:gd name="connsiteY2" fmla="*/ 336518 h 336518"/>
                    <a:gd name="connsiteX3" fmla="*/ 53530 w 120490"/>
                    <a:gd name="connsiteY3" fmla="*/ 329279 h 336518"/>
                    <a:gd name="connsiteX4" fmla="*/ 35814 w 120490"/>
                    <a:gd name="connsiteY4" fmla="*/ 310325 h 336518"/>
                    <a:gd name="connsiteX5" fmla="*/ 30670 w 120490"/>
                    <a:gd name="connsiteY5" fmla="*/ 260890 h 336518"/>
                    <a:gd name="connsiteX6" fmla="*/ 30670 w 120490"/>
                    <a:gd name="connsiteY6" fmla="*/ 118872 h 336518"/>
                    <a:gd name="connsiteX7" fmla="*/ 0 w 120490"/>
                    <a:gd name="connsiteY7" fmla="*/ 118872 h 336518"/>
                    <a:gd name="connsiteX8" fmla="*/ 0 w 120490"/>
                    <a:gd name="connsiteY8" fmla="*/ 86297 h 336518"/>
                    <a:gd name="connsiteX9" fmla="*/ 30670 w 120490"/>
                    <a:gd name="connsiteY9" fmla="*/ 86297 h 336518"/>
                    <a:gd name="connsiteX10" fmla="*/ 30670 w 120490"/>
                    <a:gd name="connsiteY10" fmla="*/ 25146 h 336518"/>
                    <a:gd name="connsiteX11" fmla="*/ 72294 w 120490"/>
                    <a:gd name="connsiteY11" fmla="*/ 0 h 336518"/>
                    <a:gd name="connsiteX12" fmla="*/ 72294 w 120490"/>
                    <a:gd name="connsiteY12" fmla="*/ 86297 h 336518"/>
                    <a:gd name="connsiteX13" fmla="*/ 114395 w 120490"/>
                    <a:gd name="connsiteY13" fmla="*/ 86297 h 336518"/>
                    <a:gd name="connsiteX14" fmla="*/ 114395 w 120490"/>
                    <a:gd name="connsiteY14" fmla="*/ 118872 h 336518"/>
                    <a:gd name="connsiteX15" fmla="*/ 72294 w 120490"/>
                    <a:gd name="connsiteY15" fmla="*/ 118872 h 336518"/>
                    <a:gd name="connsiteX16" fmla="*/ 72294 w 120490"/>
                    <a:gd name="connsiteY16" fmla="*/ 263271 h 336518"/>
                    <a:gd name="connsiteX17" fmla="*/ 74485 w 120490"/>
                    <a:gd name="connsiteY17" fmla="*/ 286322 h 336518"/>
                    <a:gd name="connsiteX18" fmla="*/ 81724 w 120490"/>
                    <a:gd name="connsiteY18" fmla="*/ 294513 h 336518"/>
                    <a:gd name="connsiteX19" fmla="*/ 96012 w 120490"/>
                    <a:gd name="connsiteY19" fmla="*/ 297561 h 336518"/>
                    <a:gd name="connsiteX20" fmla="*/ 114490 w 120490"/>
                    <a:gd name="connsiteY20" fmla="*/ 295847 h 33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490" h="336518">
                      <a:moveTo>
                        <a:pt x="114490" y="295847"/>
                      </a:moveTo>
                      <a:lnTo>
                        <a:pt x="120491" y="332804"/>
                      </a:lnTo>
                      <a:cubicBezTo>
                        <a:pt x="108680" y="335280"/>
                        <a:pt x="98203" y="336518"/>
                        <a:pt x="88868" y="336518"/>
                      </a:cubicBezTo>
                      <a:cubicBezTo>
                        <a:pt x="73628" y="336518"/>
                        <a:pt x="61913" y="334137"/>
                        <a:pt x="53530" y="329279"/>
                      </a:cubicBezTo>
                      <a:cubicBezTo>
                        <a:pt x="45148" y="324517"/>
                        <a:pt x="39243" y="318135"/>
                        <a:pt x="35814" y="310325"/>
                      </a:cubicBezTo>
                      <a:cubicBezTo>
                        <a:pt x="32385" y="302514"/>
                        <a:pt x="30670" y="286036"/>
                        <a:pt x="30670" y="260890"/>
                      </a:cubicBezTo>
                      <a:lnTo>
                        <a:pt x="30670" y="118872"/>
                      </a:lnTo>
                      <a:lnTo>
                        <a:pt x="0" y="118872"/>
                      </a:lnTo>
                      <a:lnTo>
                        <a:pt x="0" y="86297"/>
                      </a:lnTo>
                      <a:lnTo>
                        <a:pt x="30670" y="86297"/>
                      </a:lnTo>
                      <a:lnTo>
                        <a:pt x="30670" y="25146"/>
                      </a:lnTo>
                      <a:lnTo>
                        <a:pt x="72294" y="0"/>
                      </a:lnTo>
                      <a:lnTo>
                        <a:pt x="72294" y="86297"/>
                      </a:lnTo>
                      <a:lnTo>
                        <a:pt x="114395" y="86297"/>
                      </a:lnTo>
                      <a:lnTo>
                        <a:pt x="114395" y="118872"/>
                      </a:lnTo>
                      <a:lnTo>
                        <a:pt x="72294" y="118872"/>
                      </a:lnTo>
                      <a:lnTo>
                        <a:pt x="72294" y="263271"/>
                      </a:lnTo>
                      <a:cubicBezTo>
                        <a:pt x="72294" y="275177"/>
                        <a:pt x="73057" y="282892"/>
                        <a:pt x="74485" y="286322"/>
                      </a:cubicBezTo>
                      <a:cubicBezTo>
                        <a:pt x="76009" y="289751"/>
                        <a:pt x="78391" y="292417"/>
                        <a:pt x="81724" y="294513"/>
                      </a:cubicBezTo>
                      <a:cubicBezTo>
                        <a:pt x="85058" y="296513"/>
                        <a:pt x="89821" y="297561"/>
                        <a:pt x="96012" y="297561"/>
                      </a:cubicBezTo>
                      <a:cubicBezTo>
                        <a:pt x="100774" y="297466"/>
                        <a:pt x="106870" y="296894"/>
                        <a:pt x="114490" y="295847"/>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5" name="Freihandform: Form 184">
                  <a:extLst>
                    <a:ext uri="{FF2B5EF4-FFF2-40B4-BE49-F238E27FC236}">
                      <a16:creationId xmlns:a16="http://schemas.microsoft.com/office/drawing/2014/main" id="{819C4AC9-9B70-4BED-9A09-078BB32D1D34}"/>
                    </a:ext>
                  </a:extLst>
                </p:cNvPr>
                <p:cNvSpPr/>
                <p:nvPr/>
              </p:nvSpPr>
              <p:spPr>
                <a:xfrm>
                  <a:off x="10096658" y="1277969"/>
                  <a:ext cx="201073" cy="340995"/>
                </a:xfrm>
                <a:custGeom>
                  <a:avLst/>
                  <a:gdLst>
                    <a:gd name="connsiteX0" fmla="*/ 0 w 201073"/>
                    <a:gd name="connsiteY0" fmla="*/ 340900 h 340995"/>
                    <a:gd name="connsiteX1" fmla="*/ 0 w 201073"/>
                    <a:gd name="connsiteY1" fmla="*/ 0 h 340995"/>
                    <a:gd name="connsiteX2" fmla="*/ 41815 w 201073"/>
                    <a:gd name="connsiteY2" fmla="*/ 0 h 340995"/>
                    <a:gd name="connsiteX3" fmla="*/ 41815 w 201073"/>
                    <a:gd name="connsiteY3" fmla="*/ 122301 h 340995"/>
                    <a:gd name="connsiteX4" fmla="*/ 115729 w 201073"/>
                    <a:gd name="connsiteY4" fmla="*/ 88392 h 340995"/>
                    <a:gd name="connsiteX5" fmla="*/ 163354 w 201073"/>
                    <a:gd name="connsiteY5" fmla="*/ 99251 h 340995"/>
                    <a:gd name="connsiteX6" fmla="*/ 192310 w 201073"/>
                    <a:gd name="connsiteY6" fmla="*/ 129159 h 340995"/>
                    <a:gd name="connsiteX7" fmla="*/ 201073 w 201073"/>
                    <a:gd name="connsiteY7" fmla="*/ 184499 h 340995"/>
                    <a:gd name="connsiteX8" fmla="*/ 201073 w 201073"/>
                    <a:gd name="connsiteY8" fmla="*/ 340995 h 340995"/>
                    <a:gd name="connsiteX9" fmla="*/ 159258 w 201073"/>
                    <a:gd name="connsiteY9" fmla="*/ 340995 h 340995"/>
                    <a:gd name="connsiteX10" fmla="*/ 159258 w 201073"/>
                    <a:gd name="connsiteY10" fmla="*/ 184404 h 340995"/>
                    <a:gd name="connsiteX11" fmla="*/ 145638 w 201073"/>
                    <a:gd name="connsiteY11" fmla="*/ 138684 h 340995"/>
                    <a:gd name="connsiteX12" fmla="*/ 107156 w 201073"/>
                    <a:gd name="connsiteY12" fmla="*/ 124396 h 340995"/>
                    <a:gd name="connsiteX13" fmla="*/ 72200 w 201073"/>
                    <a:gd name="connsiteY13" fmla="*/ 134017 h 340995"/>
                    <a:gd name="connsiteX14" fmla="*/ 48863 w 201073"/>
                    <a:gd name="connsiteY14" fmla="*/ 160211 h 340995"/>
                    <a:gd name="connsiteX15" fmla="*/ 41910 w 201073"/>
                    <a:gd name="connsiteY15" fmla="*/ 205835 h 340995"/>
                    <a:gd name="connsiteX16" fmla="*/ 41910 w 201073"/>
                    <a:gd name="connsiteY16" fmla="*/ 340900 h 340995"/>
                    <a:gd name="connsiteX17" fmla="*/ 0 w 201073"/>
                    <a:gd name="connsiteY17" fmla="*/ 340900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073" h="340995">
                      <a:moveTo>
                        <a:pt x="0" y="340900"/>
                      </a:moveTo>
                      <a:lnTo>
                        <a:pt x="0" y="0"/>
                      </a:lnTo>
                      <a:lnTo>
                        <a:pt x="41815" y="0"/>
                      </a:lnTo>
                      <a:lnTo>
                        <a:pt x="41815" y="122301"/>
                      </a:lnTo>
                      <a:cubicBezTo>
                        <a:pt x="61341" y="99631"/>
                        <a:pt x="86011" y="88392"/>
                        <a:pt x="115729" y="88392"/>
                      </a:cubicBezTo>
                      <a:cubicBezTo>
                        <a:pt x="134017" y="88392"/>
                        <a:pt x="149924" y="92012"/>
                        <a:pt x="163354" y="99251"/>
                      </a:cubicBezTo>
                      <a:cubicBezTo>
                        <a:pt x="176784" y="106490"/>
                        <a:pt x="186500" y="116395"/>
                        <a:pt x="192310" y="129159"/>
                      </a:cubicBezTo>
                      <a:cubicBezTo>
                        <a:pt x="198120" y="141827"/>
                        <a:pt x="201073" y="160306"/>
                        <a:pt x="201073" y="184499"/>
                      </a:cubicBezTo>
                      <a:lnTo>
                        <a:pt x="201073" y="340995"/>
                      </a:lnTo>
                      <a:lnTo>
                        <a:pt x="159258" y="340995"/>
                      </a:lnTo>
                      <a:lnTo>
                        <a:pt x="159258" y="184404"/>
                      </a:lnTo>
                      <a:cubicBezTo>
                        <a:pt x="159258" y="163449"/>
                        <a:pt x="154686" y="148209"/>
                        <a:pt x="145638" y="138684"/>
                      </a:cubicBezTo>
                      <a:cubicBezTo>
                        <a:pt x="136589" y="129159"/>
                        <a:pt x="123730" y="124396"/>
                        <a:pt x="107156" y="124396"/>
                      </a:cubicBezTo>
                      <a:cubicBezTo>
                        <a:pt x="94774" y="124396"/>
                        <a:pt x="83058" y="127635"/>
                        <a:pt x="72200" y="134017"/>
                      </a:cubicBezTo>
                      <a:cubicBezTo>
                        <a:pt x="61246" y="140494"/>
                        <a:pt x="53436" y="149162"/>
                        <a:pt x="48863" y="160211"/>
                      </a:cubicBezTo>
                      <a:cubicBezTo>
                        <a:pt x="44196" y="171260"/>
                        <a:pt x="41910" y="186404"/>
                        <a:pt x="41910" y="205835"/>
                      </a:cubicBezTo>
                      <a:lnTo>
                        <a:pt x="41910" y="340900"/>
                      </a:lnTo>
                      <a:lnTo>
                        <a:pt x="0" y="340900"/>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6" name="Freihandform: Form 185">
                  <a:extLst>
                    <a:ext uri="{FF2B5EF4-FFF2-40B4-BE49-F238E27FC236}">
                      <a16:creationId xmlns:a16="http://schemas.microsoft.com/office/drawing/2014/main" id="{07499EF3-BBD7-43CA-B9A5-69965E3994A9}"/>
                    </a:ext>
                  </a:extLst>
                </p:cNvPr>
                <p:cNvSpPr/>
                <p:nvPr/>
              </p:nvSpPr>
              <p:spPr>
                <a:xfrm>
                  <a:off x="10347546" y="13663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2 h 258127"/>
                    <a:gd name="connsiteX3" fmla="*/ 117634 w 227742"/>
                    <a:gd name="connsiteY3" fmla="*/ 258127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8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2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8" y="223171"/>
                        <a:pt x="188309" y="237172"/>
                      </a:cubicBezTo>
                      <a:cubicBezTo>
                        <a:pt x="169831" y="251079"/>
                        <a:pt x="146304" y="258127"/>
                        <a:pt x="117634" y="258127"/>
                      </a:cubicBezTo>
                      <a:cubicBezTo>
                        <a:pt x="81534" y="258127"/>
                        <a:pt x="52864" y="246983"/>
                        <a:pt x="31718" y="224790"/>
                      </a:cubicBezTo>
                      <a:cubicBezTo>
                        <a:pt x="10573" y="202597"/>
                        <a:pt x="0" y="171355"/>
                        <a:pt x="0" y="131159"/>
                      </a:cubicBezTo>
                      <a:cubicBezTo>
                        <a:pt x="0" y="89630"/>
                        <a:pt x="10668" y="57340"/>
                        <a:pt x="32099" y="34385"/>
                      </a:cubicBezTo>
                      <a:cubicBezTo>
                        <a:pt x="53530" y="11430"/>
                        <a:pt x="81248" y="0"/>
                        <a:pt x="115348" y="0"/>
                      </a:cubicBezTo>
                      <a:cubicBezTo>
                        <a:pt x="148400" y="0"/>
                        <a:pt x="175355" y="11239"/>
                        <a:pt x="196310" y="33718"/>
                      </a:cubicBezTo>
                      <a:cubicBezTo>
                        <a:pt x="217265" y="56197"/>
                        <a:pt x="227743" y="87820"/>
                        <a:pt x="227743" y="128588"/>
                      </a:cubicBezTo>
                      <a:cubicBezTo>
                        <a:pt x="227743" y="131064"/>
                        <a:pt x="227648" y="134779"/>
                        <a:pt x="227552" y="139732"/>
                      </a:cubicBezTo>
                      <a:lnTo>
                        <a:pt x="43339" y="139732"/>
                      </a:lnTo>
                      <a:cubicBezTo>
                        <a:pt x="44863" y="166878"/>
                        <a:pt x="52578" y="187643"/>
                        <a:pt x="66389" y="202025"/>
                      </a:cubicBezTo>
                      <a:cubicBezTo>
                        <a:pt x="80200" y="216408"/>
                        <a:pt x="97345" y="223647"/>
                        <a:pt x="118015" y="223647"/>
                      </a:cubicBezTo>
                      <a:cubicBezTo>
                        <a:pt x="133350" y="223647"/>
                        <a:pt x="146495" y="219646"/>
                        <a:pt x="157353" y="211550"/>
                      </a:cubicBezTo>
                      <a:cubicBezTo>
                        <a:pt x="168021" y="203549"/>
                        <a:pt x="176593" y="190691"/>
                        <a:pt x="182975" y="172974"/>
                      </a:cubicBezTo>
                      <a:close/>
                      <a:moveTo>
                        <a:pt x="45529" y="105346"/>
                      </a:moveTo>
                      <a:lnTo>
                        <a:pt x="183452" y="105346"/>
                      </a:lnTo>
                      <a:cubicBezTo>
                        <a:pt x="181546" y="84582"/>
                        <a:pt x="176308" y="68961"/>
                        <a:pt x="167640" y="58579"/>
                      </a:cubicBezTo>
                      <a:cubicBezTo>
                        <a:pt x="154305" y="42481"/>
                        <a:pt x="137065" y="34385"/>
                        <a:pt x="115824" y="34385"/>
                      </a:cubicBezTo>
                      <a:cubicBezTo>
                        <a:pt x="96584" y="34385"/>
                        <a:pt x="80486" y="40862"/>
                        <a:pt x="67342" y="53721"/>
                      </a:cubicBezTo>
                      <a:cubicBezTo>
                        <a:pt x="54197" y="66580"/>
                        <a:pt x="46958" y="83820"/>
                        <a:pt x="45529" y="1053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7" name="Freihandform: Form 186">
                  <a:extLst>
                    <a:ext uri="{FF2B5EF4-FFF2-40B4-BE49-F238E27FC236}">
                      <a16:creationId xmlns:a16="http://schemas.microsoft.com/office/drawing/2014/main" id="{9BF9224A-0C07-4E55-89FF-12F6CAB63AFA}"/>
                    </a:ext>
                  </a:extLst>
                </p:cNvPr>
                <p:cNvSpPr/>
                <p:nvPr/>
              </p:nvSpPr>
              <p:spPr>
                <a:xfrm>
                  <a:off x="6978935" y="1811369"/>
                  <a:ext cx="254412" cy="340899"/>
                </a:xfrm>
                <a:custGeom>
                  <a:avLst/>
                  <a:gdLst>
                    <a:gd name="connsiteX0" fmla="*/ 0 w 254412"/>
                    <a:gd name="connsiteY0" fmla="*/ 340900 h 340899"/>
                    <a:gd name="connsiteX1" fmla="*/ 0 w 254412"/>
                    <a:gd name="connsiteY1" fmla="*/ 0 h 340899"/>
                    <a:gd name="connsiteX2" fmla="*/ 246507 w 254412"/>
                    <a:gd name="connsiteY2" fmla="*/ 0 h 340899"/>
                    <a:gd name="connsiteX3" fmla="*/ 246507 w 254412"/>
                    <a:gd name="connsiteY3" fmla="*/ 40196 h 340899"/>
                    <a:gd name="connsiteX4" fmla="*/ 45148 w 254412"/>
                    <a:gd name="connsiteY4" fmla="*/ 40196 h 340899"/>
                    <a:gd name="connsiteX5" fmla="*/ 45148 w 254412"/>
                    <a:gd name="connsiteY5" fmla="*/ 144590 h 340899"/>
                    <a:gd name="connsiteX6" fmla="*/ 233744 w 254412"/>
                    <a:gd name="connsiteY6" fmla="*/ 144590 h 340899"/>
                    <a:gd name="connsiteX7" fmla="*/ 233744 w 254412"/>
                    <a:gd name="connsiteY7" fmla="*/ 184595 h 340899"/>
                    <a:gd name="connsiteX8" fmla="*/ 45148 w 254412"/>
                    <a:gd name="connsiteY8" fmla="*/ 184595 h 340899"/>
                    <a:gd name="connsiteX9" fmla="*/ 45148 w 254412"/>
                    <a:gd name="connsiteY9" fmla="*/ 300609 h 340899"/>
                    <a:gd name="connsiteX10" fmla="*/ 254413 w 254412"/>
                    <a:gd name="connsiteY10" fmla="*/ 300609 h 340899"/>
                    <a:gd name="connsiteX11" fmla="*/ 254413 w 254412"/>
                    <a:gd name="connsiteY11" fmla="*/ 340805 h 340899"/>
                    <a:gd name="connsiteX12" fmla="*/ 0 w 254412"/>
                    <a:gd name="connsiteY12" fmla="*/ 340805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4412" h="340899">
                      <a:moveTo>
                        <a:pt x="0" y="340900"/>
                      </a:moveTo>
                      <a:lnTo>
                        <a:pt x="0" y="0"/>
                      </a:lnTo>
                      <a:lnTo>
                        <a:pt x="246507" y="0"/>
                      </a:lnTo>
                      <a:lnTo>
                        <a:pt x="246507" y="40196"/>
                      </a:lnTo>
                      <a:lnTo>
                        <a:pt x="45148" y="40196"/>
                      </a:lnTo>
                      <a:lnTo>
                        <a:pt x="45148" y="144590"/>
                      </a:lnTo>
                      <a:lnTo>
                        <a:pt x="233744" y="144590"/>
                      </a:lnTo>
                      <a:lnTo>
                        <a:pt x="233744" y="184595"/>
                      </a:lnTo>
                      <a:lnTo>
                        <a:pt x="45148" y="184595"/>
                      </a:lnTo>
                      <a:lnTo>
                        <a:pt x="45148" y="300609"/>
                      </a:lnTo>
                      <a:lnTo>
                        <a:pt x="254413" y="300609"/>
                      </a:lnTo>
                      <a:lnTo>
                        <a:pt x="254413" y="340805"/>
                      </a:lnTo>
                      <a:lnTo>
                        <a:pt x="0" y="340805"/>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8" name="Freihandform: Form 187">
                  <a:extLst>
                    <a:ext uri="{FF2B5EF4-FFF2-40B4-BE49-F238E27FC236}">
                      <a16:creationId xmlns:a16="http://schemas.microsoft.com/office/drawing/2014/main" id="{A67A54FF-DE91-47EC-BEE0-06DEE0E61524}"/>
                    </a:ext>
                  </a:extLst>
                </p:cNvPr>
                <p:cNvSpPr/>
                <p:nvPr/>
              </p:nvSpPr>
              <p:spPr>
                <a:xfrm>
                  <a:off x="7289831"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49 w 134302"/>
                    <a:gd name="connsiteY5" fmla="*/ 0 h 252698"/>
                    <a:gd name="connsiteX6" fmla="*/ 134302 w 134302"/>
                    <a:gd name="connsiteY6" fmla="*/ 13525 h 252698"/>
                    <a:gd name="connsiteX7" fmla="*/ 119920 w 134302"/>
                    <a:gd name="connsiteY7" fmla="*/ 52388 h 252698"/>
                    <a:gd name="connsiteX8" fmla="*/ 89249 w 134302"/>
                    <a:gd name="connsiteY8" fmla="*/ 43339 h 252698"/>
                    <a:gd name="connsiteX9" fmla="*/ 64579 w 134302"/>
                    <a:gd name="connsiteY9" fmla="*/ 51625 h 252698"/>
                    <a:gd name="connsiteX10" fmla="*/ 48958 w 134302"/>
                    <a:gd name="connsiteY10" fmla="*/ 74581 h 252698"/>
                    <a:gd name="connsiteX11" fmla="*/ 42005 w 134302"/>
                    <a:gd name="connsiteY11" fmla="*/ 123444 h 252698"/>
                    <a:gd name="connsiteX12" fmla="*/ 42005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39" y="25527"/>
                        <a:pt x="56197" y="14002"/>
                        <a:pt x="64389" y="8382"/>
                      </a:cubicBezTo>
                      <a:cubicBezTo>
                        <a:pt x="72485" y="2762"/>
                        <a:pt x="81439" y="0"/>
                        <a:pt x="91249" y="0"/>
                      </a:cubicBezTo>
                      <a:cubicBezTo>
                        <a:pt x="105346" y="0"/>
                        <a:pt x="119729" y="4477"/>
                        <a:pt x="134302" y="13525"/>
                      </a:cubicBezTo>
                      <a:lnTo>
                        <a:pt x="119920" y="52388"/>
                      </a:lnTo>
                      <a:cubicBezTo>
                        <a:pt x="109728" y="46387"/>
                        <a:pt x="99441" y="43339"/>
                        <a:pt x="89249" y="43339"/>
                      </a:cubicBezTo>
                      <a:cubicBezTo>
                        <a:pt x="80105" y="43339"/>
                        <a:pt x="71914" y="46101"/>
                        <a:pt x="64579" y="51625"/>
                      </a:cubicBezTo>
                      <a:cubicBezTo>
                        <a:pt x="57245" y="57150"/>
                        <a:pt x="52102" y="64770"/>
                        <a:pt x="48958" y="74581"/>
                      </a:cubicBezTo>
                      <a:cubicBezTo>
                        <a:pt x="44291" y="89440"/>
                        <a:pt x="42005" y="105727"/>
                        <a:pt x="42005" y="123444"/>
                      </a:cubicBezTo>
                      <a:lnTo>
                        <a:pt x="42005"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9" name="Freihandform: Form 188">
                  <a:extLst>
                    <a:ext uri="{FF2B5EF4-FFF2-40B4-BE49-F238E27FC236}">
                      <a16:creationId xmlns:a16="http://schemas.microsoft.com/office/drawing/2014/main" id="{14437C5A-1F31-4D0A-9352-4F6C50D37B9F}"/>
                    </a:ext>
                  </a:extLst>
                </p:cNvPr>
                <p:cNvSpPr/>
                <p:nvPr/>
              </p:nvSpPr>
              <p:spPr>
                <a:xfrm>
                  <a:off x="7434706" y="1899666"/>
                  <a:ext cx="227457" cy="258127"/>
                </a:xfrm>
                <a:custGeom>
                  <a:avLst/>
                  <a:gdLst>
                    <a:gd name="connsiteX0" fmla="*/ 175355 w 227457"/>
                    <a:gd name="connsiteY0" fmla="*/ 222123 h 258127"/>
                    <a:gd name="connsiteX1" fmla="*/ 130588 w 227457"/>
                    <a:gd name="connsiteY1" fmla="*/ 250031 h 258127"/>
                    <a:gd name="connsiteX2" fmla="*/ 84391 w 227457"/>
                    <a:gd name="connsiteY2" fmla="*/ 258127 h 258127"/>
                    <a:gd name="connsiteX3" fmla="*/ 21812 w 227457"/>
                    <a:gd name="connsiteY3" fmla="*/ 238220 h 258127"/>
                    <a:gd name="connsiteX4" fmla="*/ 0 w 227457"/>
                    <a:gd name="connsiteY4" fmla="*/ 187452 h 258127"/>
                    <a:gd name="connsiteX5" fmla="*/ 8287 w 227457"/>
                    <a:gd name="connsiteY5" fmla="*/ 154305 h 258127"/>
                    <a:gd name="connsiteX6" fmla="*/ 29908 w 227457"/>
                    <a:gd name="connsiteY6" fmla="*/ 130207 h 258127"/>
                    <a:gd name="connsiteX7" fmla="*/ 60007 w 227457"/>
                    <a:gd name="connsiteY7" fmla="*/ 116491 h 258127"/>
                    <a:gd name="connsiteX8" fmla="*/ 97250 w 227457"/>
                    <a:gd name="connsiteY8" fmla="*/ 110204 h 258127"/>
                    <a:gd name="connsiteX9" fmla="*/ 171926 w 227457"/>
                    <a:gd name="connsiteY9" fmla="*/ 95821 h 258127"/>
                    <a:gd name="connsiteX10" fmla="*/ 172117 w 227457"/>
                    <a:gd name="connsiteY10" fmla="*/ 84868 h 258127"/>
                    <a:gd name="connsiteX11" fmla="*/ 160211 w 227457"/>
                    <a:gd name="connsiteY11" fmla="*/ 48863 h 258127"/>
                    <a:gd name="connsiteX12" fmla="*/ 112586 w 227457"/>
                    <a:gd name="connsiteY12" fmla="*/ 34671 h 258127"/>
                    <a:gd name="connsiteX13" fmla="*/ 68961 w 227457"/>
                    <a:gd name="connsiteY13" fmla="*/ 45053 h 258127"/>
                    <a:gd name="connsiteX14" fmla="*/ 48196 w 227457"/>
                    <a:gd name="connsiteY14" fmla="*/ 81724 h 258127"/>
                    <a:gd name="connsiteX15" fmla="*/ 7239 w 227457"/>
                    <a:gd name="connsiteY15" fmla="*/ 76105 h 258127"/>
                    <a:gd name="connsiteX16" fmla="*/ 25622 w 227457"/>
                    <a:gd name="connsiteY16" fmla="*/ 33623 h 258127"/>
                    <a:gd name="connsiteX17" fmla="*/ 62579 w 227457"/>
                    <a:gd name="connsiteY17" fmla="*/ 8763 h 258127"/>
                    <a:gd name="connsiteX18" fmla="*/ 118586 w 227457"/>
                    <a:gd name="connsiteY18" fmla="*/ 0 h 258127"/>
                    <a:gd name="connsiteX19" fmla="*/ 170021 w 227457"/>
                    <a:gd name="connsiteY19" fmla="*/ 7429 h 258127"/>
                    <a:gd name="connsiteX20" fmla="*/ 199072 w 227457"/>
                    <a:gd name="connsiteY20" fmla="*/ 26194 h 258127"/>
                    <a:gd name="connsiteX21" fmla="*/ 212122 w 227457"/>
                    <a:gd name="connsiteY21" fmla="*/ 54673 h 258127"/>
                    <a:gd name="connsiteX22" fmla="*/ 214217 w 227457"/>
                    <a:gd name="connsiteY22" fmla="*/ 93250 h 258127"/>
                    <a:gd name="connsiteX23" fmla="*/ 214217 w 227457"/>
                    <a:gd name="connsiteY23" fmla="*/ 149066 h 258127"/>
                    <a:gd name="connsiteX24" fmla="*/ 216884 w 227457"/>
                    <a:gd name="connsiteY24" fmla="*/ 222885 h 258127"/>
                    <a:gd name="connsiteX25" fmla="*/ 227457 w 227457"/>
                    <a:gd name="connsiteY25" fmla="*/ 252508 h 258127"/>
                    <a:gd name="connsiteX26" fmla="*/ 183737 w 227457"/>
                    <a:gd name="connsiteY26" fmla="*/ 252508 h 258127"/>
                    <a:gd name="connsiteX27" fmla="*/ 175355 w 227457"/>
                    <a:gd name="connsiteY27" fmla="*/ 222123 h 258127"/>
                    <a:gd name="connsiteX28" fmla="*/ 171831 w 227457"/>
                    <a:gd name="connsiteY28" fmla="*/ 128683 h 258127"/>
                    <a:gd name="connsiteX29" fmla="*/ 103441 w 227457"/>
                    <a:gd name="connsiteY29" fmla="*/ 144494 h 258127"/>
                    <a:gd name="connsiteX30" fmla="*/ 66961 w 227457"/>
                    <a:gd name="connsiteY30" fmla="*/ 152876 h 258127"/>
                    <a:gd name="connsiteX31" fmla="*/ 50482 w 227457"/>
                    <a:gd name="connsiteY31" fmla="*/ 166497 h 258127"/>
                    <a:gd name="connsiteX32" fmla="*/ 44672 w 227457"/>
                    <a:gd name="connsiteY32" fmla="*/ 186404 h 258127"/>
                    <a:gd name="connsiteX33" fmla="*/ 57340 w 227457"/>
                    <a:gd name="connsiteY33" fmla="*/ 214313 h 258127"/>
                    <a:gd name="connsiteX34" fmla="*/ 94393 w 227457"/>
                    <a:gd name="connsiteY34" fmla="*/ 225457 h 258127"/>
                    <a:gd name="connsiteX35" fmla="*/ 137446 w 227457"/>
                    <a:gd name="connsiteY35" fmla="*/ 214884 h 258127"/>
                    <a:gd name="connsiteX36" fmla="*/ 165163 w 227457"/>
                    <a:gd name="connsiteY36" fmla="*/ 185928 h 258127"/>
                    <a:gd name="connsiteX37" fmla="*/ 171926 w 227457"/>
                    <a:gd name="connsiteY37" fmla="*/ 144113 h 258127"/>
                    <a:gd name="connsiteX38" fmla="*/ 171926 w 227457"/>
                    <a:gd name="connsiteY38" fmla="*/ 128683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127">
                      <a:moveTo>
                        <a:pt x="175355" y="222123"/>
                      </a:moveTo>
                      <a:cubicBezTo>
                        <a:pt x="159829" y="235267"/>
                        <a:pt x="144971" y="244602"/>
                        <a:pt x="130588" y="250031"/>
                      </a:cubicBezTo>
                      <a:cubicBezTo>
                        <a:pt x="116205" y="255461"/>
                        <a:pt x="100870" y="258127"/>
                        <a:pt x="84391" y="258127"/>
                      </a:cubicBezTo>
                      <a:cubicBezTo>
                        <a:pt x="57245" y="258127"/>
                        <a:pt x="36386" y="251460"/>
                        <a:pt x="21812" y="238220"/>
                      </a:cubicBezTo>
                      <a:cubicBezTo>
                        <a:pt x="7239" y="224980"/>
                        <a:pt x="0" y="208026"/>
                        <a:pt x="0" y="187452"/>
                      </a:cubicBezTo>
                      <a:cubicBezTo>
                        <a:pt x="0" y="175355"/>
                        <a:pt x="2762" y="164306"/>
                        <a:pt x="8287" y="154305"/>
                      </a:cubicBezTo>
                      <a:cubicBezTo>
                        <a:pt x="13811" y="144304"/>
                        <a:pt x="20955" y="136303"/>
                        <a:pt x="29908" y="130207"/>
                      </a:cubicBezTo>
                      <a:cubicBezTo>
                        <a:pt x="38862" y="124206"/>
                        <a:pt x="48863" y="119634"/>
                        <a:pt x="60007" y="116491"/>
                      </a:cubicBezTo>
                      <a:cubicBezTo>
                        <a:pt x="68199" y="114300"/>
                        <a:pt x="80581" y="112204"/>
                        <a:pt x="97250" y="110204"/>
                      </a:cubicBezTo>
                      <a:cubicBezTo>
                        <a:pt x="131064" y="106204"/>
                        <a:pt x="155924" y="101346"/>
                        <a:pt x="171926" y="95821"/>
                      </a:cubicBezTo>
                      <a:cubicBezTo>
                        <a:pt x="172117" y="90106"/>
                        <a:pt x="172117" y="86487"/>
                        <a:pt x="172117" y="84868"/>
                      </a:cubicBezTo>
                      <a:cubicBezTo>
                        <a:pt x="172117" y="67818"/>
                        <a:pt x="168116" y="55817"/>
                        <a:pt x="160211" y="48863"/>
                      </a:cubicBezTo>
                      <a:cubicBezTo>
                        <a:pt x="149542" y="39433"/>
                        <a:pt x="133636" y="34671"/>
                        <a:pt x="112586" y="34671"/>
                      </a:cubicBezTo>
                      <a:cubicBezTo>
                        <a:pt x="92869" y="34671"/>
                        <a:pt x="78391" y="38100"/>
                        <a:pt x="68961" y="45053"/>
                      </a:cubicBezTo>
                      <a:cubicBezTo>
                        <a:pt x="59627" y="51911"/>
                        <a:pt x="52673" y="64198"/>
                        <a:pt x="48196" y="81724"/>
                      </a:cubicBezTo>
                      <a:lnTo>
                        <a:pt x="7239" y="76105"/>
                      </a:lnTo>
                      <a:cubicBezTo>
                        <a:pt x="10954" y="58579"/>
                        <a:pt x="17050" y="44482"/>
                        <a:pt x="25622" y="33623"/>
                      </a:cubicBezTo>
                      <a:cubicBezTo>
                        <a:pt x="34099" y="22860"/>
                        <a:pt x="46482" y="14573"/>
                        <a:pt x="62579" y="8763"/>
                      </a:cubicBezTo>
                      <a:cubicBezTo>
                        <a:pt x="78677" y="2953"/>
                        <a:pt x="97346" y="0"/>
                        <a:pt x="118586" y="0"/>
                      </a:cubicBezTo>
                      <a:cubicBezTo>
                        <a:pt x="139637" y="0"/>
                        <a:pt x="156781" y="2476"/>
                        <a:pt x="170021" y="7429"/>
                      </a:cubicBezTo>
                      <a:cubicBezTo>
                        <a:pt x="183166" y="12382"/>
                        <a:pt x="192881" y="18669"/>
                        <a:pt x="199072" y="26194"/>
                      </a:cubicBezTo>
                      <a:cubicBezTo>
                        <a:pt x="205264" y="33719"/>
                        <a:pt x="209645" y="43244"/>
                        <a:pt x="212122" y="54673"/>
                      </a:cubicBezTo>
                      <a:cubicBezTo>
                        <a:pt x="213550" y="61817"/>
                        <a:pt x="214217" y="74676"/>
                        <a:pt x="214217" y="93250"/>
                      </a:cubicBezTo>
                      <a:lnTo>
                        <a:pt x="214217" y="149066"/>
                      </a:lnTo>
                      <a:cubicBezTo>
                        <a:pt x="214217" y="188023"/>
                        <a:pt x="215074" y="212598"/>
                        <a:pt x="216884" y="222885"/>
                      </a:cubicBezTo>
                      <a:cubicBezTo>
                        <a:pt x="218694" y="233172"/>
                        <a:pt x="222218" y="243078"/>
                        <a:pt x="227457" y="252508"/>
                      </a:cubicBezTo>
                      <a:lnTo>
                        <a:pt x="183737" y="252508"/>
                      </a:lnTo>
                      <a:cubicBezTo>
                        <a:pt x="179356" y="243935"/>
                        <a:pt x="176594" y="233744"/>
                        <a:pt x="175355" y="222123"/>
                      </a:cubicBezTo>
                      <a:close/>
                      <a:moveTo>
                        <a:pt x="171831" y="128683"/>
                      </a:moveTo>
                      <a:cubicBezTo>
                        <a:pt x="156591" y="134874"/>
                        <a:pt x="133826" y="140208"/>
                        <a:pt x="103441" y="144494"/>
                      </a:cubicBezTo>
                      <a:cubicBezTo>
                        <a:pt x="86201" y="146971"/>
                        <a:pt x="74104" y="149733"/>
                        <a:pt x="66961" y="152876"/>
                      </a:cubicBezTo>
                      <a:cubicBezTo>
                        <a:pt x="59817" y="156019"/>
                        <a:pt x="54292" y="160496"/>
                        <a:pt x="50482" y="166497"/>
                      </a:cubicBezTo>
                      <a:cubicBezTo>
                        <a:pt x="46577" y="172498"/>
                        <a:pt x="44672" y="179070"/>
                        <a:pt x="44672" y="186404"/>
                      </a:cubicBezTo>
                      <a:cubicBezTo>
                        <a:pt x="44672" y="197548"/>
                        <a:pt x="48863" y="206883"/>
                        <a:pt x="57340" y="214313"/>
                      </a:cubicBezTo>
                      <a:cubicBezTo>
                        <a:pt x="65818" y="221742"/>
                        <a:pt x="78200" y="225457"/>
                        <a:pt x="94393" y="225457"/>
                      </a:cubicBezTo>
                      <a:cubicBezTo>
                        <a:pt x="110490" y="225457"/>
                        <a:pt x="124873" y="221932"/>
                        <a:pt x="137446" y="214884"/>
                      </a:cubicBezTo>
                      <a:cubicBezTo>
                        <a:pt x="150019" y="207836"/>
                        <a:pt x="159258" y="198215"/>
                        <a:pt x="165163" y="185928"/>
                      </a:cubicBezTo>
                      <a:cubicBezTo>
                        <a:pt x="169640" y="176498"/>
                        <a:pt x="171926" y="162496"/>
                        <a:pt x="171926" y="144113"/>
                      </a:cubicBezTo>
                      <a:lnTo>
                        <a:pt x="171926" y="12868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0" name="Freihandform: Form 189">
                  <a:extLst>
                    <a:ext uri="{FF2B5EF4-FFF2-40B4-BE49-F238E27FC236}">
                      <a16:creationId xmlns:a16="http://schemas.microsoft.com/office/drawing/2014/main" id="{EC52B51E-53E5-43A0-A44A-8DBA42A4214A}"/>
                    </a:ext>
                  </a:extLst>
                </p:cNvPr>
                <p:cNvSpPr/>
                <p:nvPr/>
              </p:nvSpPr>
              <p:spPr>
                <a:xfrm>
                  <a:off x="7697025" y="1899951"/>
                  <a:ext cx="205168" cy="258127"/>
                </a:xfrm>
                <a:custGeom>
                  <a:avLst/>
                  <a:gdLst>
                    <a:gd name="connsiteX0" fmla="*/ 0 w 205168"/>
                    <a:gd name="connsiteY0" fmla="*/ 178594 h 258127"/>
                    <a:gd name="connsiteX1" fmla="*/ 41434 w 205168"/>
                    <a:gd name="connsiteY1" fmla="*/ 172117 h 258127"/>
                    <a:gd name="connsiteX2" fmla="*/ 60865 w 205168"/>
                    <a:gd name="connsiteY2" fmla="*/ 210217 h 258127"/>
                    <a:gd name="connsiteX3" fmla="*/ 105442 w 205168"/>
                    <a:gd name="connsiteY3" fmla="*/ 223456 h 258127"/>
                    <a:gd name="connsiteX4" fmla="*/ 148209 w 205168"/>
                    <a:gd name="connsiteY4" fmla="*/ 211741 h 258127"/>
                    <a:gd name="connsiteX5" fmla="*/ 162115 w 205168"/>
                    <a:gd name="connsiteY5" fmla="*/ 184213 h 258127"/>
                    <a:gd name="connsiteX6" fmla="*/ 149828 w 205168"/>
                    <a:gd name="connsiteY6" fmla="*/ 161925 h 258127"/>
                    <a:gd name="connsiteX7" fmla="*/ 107061 w 205168"/>
                    <a:gd name="connsiteY7" fmla="*/ 147733 h 258127"/>
                    <a:gd name="connsiteX8" fmla="*/ 43243 w 205168"/>
                    <a:gd name="connsiteY8" fmla="*/ 127635 h 258127"/>
                    <a:gd name="connsiteX9" fmla="*/ 16288 w 205168"/>
                    <a:gd name="connsiteY9" fmla="*/ 104204 h 258127"/>
                    <a:gd name="connsiteX10" fmla="*/ 7144 w 205168"/>
                    <a:gd name="connsiteY10" fmla="*/ 71056 h 258127"/>
                    <a:gd name="connsiteX11" fmla="*/ 14668 w 205168"/>
                    <a:gd name="connsiteY11" fmla="*/ 40481 h 258127"/>
                    <a:gd name="connsiteX12" fmla="*/ 35242 w 205168"/>
                    <a:gd name="connsiteY12" fmla="*/ 17145 h 258127"/>
                    <a:gd name="connsiteX13" fmla="*/ 61817 w 205168"/>
                    <a:gd name="connsiteY13" fmla="*/ 4953 h 258127"/>
                    <a:gd name="connsiteX14" fmla="*/ 98012 w 205168"/>
                    <a:gd name="connsiteY14" fmla="*/ 0 h 258127"/>
                    <a:gd name="connsiteX15" fmla="*/ 149066 w 205168"/>
                    <a:gd name="connsiteY15" fmla="*/ 8382 h 258127"/>
                    <a:gd name="connsiteX16" fmla="*/ 181546 w 205168"/>
                    <a:gd name="connsiteY16" fmla="*/ 31052 h 258127"/>
                    <a:gd name="connsiteX17" fmla="*/ 195929 w 205168"/>
                    <a:gd name="connsiteY17" fmla="*/ 69342 h 258127"/>
                    <a:gd name="connsiteX18" fmla="*/ 154972 w 205168"/>
                    <a:gd name="connsiteY18" fmla="*/ 74962 h 258127"/>
                    <a:gd name="connsiteX19" fmla="*/ 138779 w 205168"/>
                    <a:gd name="connsiteY19" fmla="*/ 45148 h 258127"/>
                    <a:gd name="connsiteX20" fmla="*/ 100965 w 205168"/>
                    <a:gd name="connsiteY20" fmla="*/ 34480 h 258127"/>
                    <a:gd name="connsiteX21" fmla="*/ 59817 w 205168"/>
                    <a:gd name="connsiteY21" fmla="*/ 44005 h 258127"/>
                    <a:gd name="connsiteX22" fmla="*/ 47530 w 205168"/>
                    <a:gd name="connsiteY22" fmla="*/ 66294 h 258127"/>
                    <a:gd name="connsiteX23" fmla="*/ 52673 w 205168"/>
                    <a:gd name="connsiteY23" fmla="*/ 80963 h 258127"/>
                    <a:gd name="connsiteX24" fmla="*/ 68675 w 205168"/>
                    <a:gd name="connsiteY24" fmla="*/ 92107 h 258127"/>
                    <a:gd name="connsiteX25" fmla="*/ 105632 w 205168"/>
                    <a:gd name="connsiteY25" fmla="*/ 102775 h 258127"/>
                    <a:gd name="connsiteX26" fmla="*/ 167640 w 205168"/>
                    <a:gd name="connsiteY26" fmla="*/ 122206 h 258127"/>
                    <a:gd name="connsiteX27" fmla="*/ 195167 w 205168"/>
                    <a:gd name="connsiteY27" fmla="*/ 144209 h 258127"/>
                    <a:gd name="connsiteX28" fmla="*/ 205168 w 205168"/>
                    <a:gd name="connsiteY28" fmla="*/ 180023 h 258127"/>
                    <a:gd name="connsiteX29" fmla="*/ 192976 w 205168"/>
                    <a:gd name="connsiteY29" fmla="*/ 219456 h 258127"/>
                    <a:gd name="connsiteX30" fmla="*/ 157734 w 205168"/>
                    <a:gd name="connsiteY30" fmla="*/ 248031 h 258127"/>
                    <a:gd name="connsiteX31" fmla="*/ 105632 w 205168"/>
                    <a:gd name="connsiteY31" fmla="*/ 258127 h 258127"/>
                    <a:gd name="connsiteX32" fmla="*/ 32290 w 205168"/>
                    <a:gd name="connsiteY32" fmla="*/ 238125 h 258127"/>
                    <a:gd name="connsiteX33" fmla="*/ 0 w 205168"/>
                    <a:gd name="connsiteY33" fmla="*/ 17859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168" h="258127">
                      <a:moveTo>
                        <a:pt x="0" y="178594"/>
                      </a:moveTo>
                      <a:lnTo>
                        <a:pt x="41434" y="172117"/>
                      </a:lnTo>
                      <a:cubicBezTo>
                        <a:pt x="43720" y="188690"/>
                        <a:pt x="50197" y="201454"/>
                        <a:pt x="60865" y="210217"/>
                      </a:cubicBezTo>
                      <a:cubicBezTo>
                        <a:pt x="71533" y="219075"/>
                        <a:pt x="86296" y="223456"/>
                        <a:pt x="105442" y="223456"/>
                      </a:cubicBezTo>
                      <a:cubicBezTo>
                        <a:pt x="124682" y="223456"/>
                        <a:pt x="138970" y="219551"/>
                        <a:pt x="148209" y="211741"/>
                      </a:cubicBezTo>
                      <a:cubicBezTo>
                        <a:pt x="157543" y="203930"/>
                        <a:pt x="162115" y="194691"/>
                        <a:pt x="162115" y="184213"/>
                      </a:cubicBezTo>
                      <a:cubicBezTo>
                        <a:pt x="162115" y="174784"/>
                        <a:pt x="158020" y="167354"/>
                        <a:pt x="149828" y="161925"/>
                      </a:cubicBezTo>
                      <a:cubicBezTo>
                        <a:pt x="144113" y="158210"/>
                        <a:pt x="129826" y="153448"/>
                        <a:pt x="107061" y="147733"/>
                      </a:cubicBezTo>
                      <a:cubicBezTo>
                        <a:pt x="76390" y="140017"/>
                        <a:pt x="55054" y="133255"/>
                        <a:pt x="43243" y="127635"/>
                      </a:cubicBezTo>
                      <a:cubicBezTo>
                        <a:pt x="31432" y="122015"/>
                        <a:pt x="22384" y="114109"/>
                        <a:pt x="16288" y="104204"/>
                      </a:cubicBezTo>
                      <a:cubicBezTo>
                        <a:pt x="10192" y="94202"/>
                        <a:pt x="7144" y="83153"/>
                        <a:pt x="7144" y="71056"/>
                      </a:cubicBezTo>
                      <a:cubicBezTo>
                        <a:pt x="7144" y="60007"/>
                        <a:pt x="9620" y="49816"/>
                        <a:pt x="14668" y="40481"/>
                      </a:cubicBezTo>
                      <a:cubicBezTo>
                        <a:pt x="19717" y="31147"/>
                        <a:pt x="26575" y="23336"/>
                        <a:pt x="35242" y="17145"/>
                      </a:cubicBezTo>
                      <a:cubicBezTo>
                        <a:pt x="41719" y="12382"/>
                        <a:pt x="50673" y="8287"/>
                        <a:pt x="61817" y="4953"/>
                      </a:cubicBezTo>
                      <a:cubicBezTo>
                        <a:pt x="73057" y="1619"/>
                        <a:pt x="85153" y="0"/>
                        <a:pt x="98012" y="0"/>
                      </a:cubicBezTo>
                      <a:cubicBezTo>
                        <a:pt x="117348" y="0"/>
                        <a:pt x="134398" y="2762"/>
                        <a:pt x="149066" y="8382"/>
                      </a:cubicBezTo>
                      <a:cubicBezTo>
                        <a:pt x="163734" y="14002"/>
                        <a:pt x="174498" y="21527"/>
                        <a:pt x="181546" y="31052"/>
                      </a:cubicBezTo>
                      <a:cubicBezTo>
                        <a:pt x="188500" y="40577"/>
                        <a:pt x="193357" y="53340"/>
                        <a:pt x="195929" y="69342"/>
                      </a:cubicBezTo>
                      <a:lnTo>
                        <a:pt x="154972" y="74962"/>
                      </a:lnTo>
                      <a:cubicBezTo>
                        <a:pt x="153067" y="62294"/>
                        <a:pt x="147733" y="52292"/>
                        <a:pt x="138779" y="45148"/>
                      </a:cubicBezTo>
                      <a:cubicBezTo>
                        <a:pt x="129826" y="38005"/>
                        <a:pt x="117253" y="34480"/>
                        <a:pt x="100965" y="34480"/>
                      </a:cubicBezTo>
                      <a:cubicBezTo>
                        <a:pt x="81724" y="34480"/>
                        <a:pt x="68008" y="37624"/>
                        <a:pt x="59817" y="44005"/>
                      </a:cubicBezTo>
                      <a:cubicBezTo>
                        <a:pt x="51625" y="50387"/>
                        <a:pt x="47530" y="57817"/>
                        <a:pt x="47530" y="66294"/>
                      </a:cubicBezTo>
                      <a:cubicBezTo>
                        <a:pt x="47530" y="71723"/>
                        <a:pt x="49244" y="76581"/>
                        <a:pt x="52673" y="80963"/>
                      </a:cubicBezTo>
                      <a:cubicBezTo>
                        <a:pt x="56102" y="85439"/>
                        <a:pt x="61436" y="89154"/>
                        <a:pt x="68675" y="92107"/>
                      </a:cubicBezTo>
                      <a:cubicBezTo>
                        <a:pt x="72866" y="93631"/>
                        <a:pt x="85153" y="97250"/>
                        <a:pt x="105632" y="102775"/>
                      </a:cubicBezTo>
                      <a:cubicBezTo>
                        <a:pt x="135255" y="110680"/>
                        <a:pt x="155924" y="117157"/>
                        <a:pt x="167640" y="122206"/>
                      </a:cubicBezTo>
                      <a:cubicBezTo>
                        <a:pt x="179356" y="127254"/>
                        <a:pt x="188500" y="134588"/>
                        <a:pt x="195167" y="144209"/>
                      </a:cubicBezTo>
                      <a:cubicBezTo>
                        <a:pt x="201834" y="153829"/>
                        <a:pt x="205168" y="165735"/>
                        <a:pt x="205168" y="180023"/>
                      </a:cubicBezTo>
                      <a:cubicBezTo>
                        <a:pt x="205168" y="193929"/>
                        <a:pt x="201073" y="207073"/>
                        <a:pt x="192976" y="219456"/>
                      </a:cubicBezTo>
                      <a:cubicBezTo>
                        <a:pt x="184880" y="231743"/>
                        <a:pt x="173069" y="241268"/>
                        <a:pt x="157734" y="248031"/>
                      </a:cubicBezTo>
                      <a:cubicBezTo>
                        <a:pt x="142399" y="254794"/>
                        <a:pt x="125063" y="258127"/>
                        <a:pt x="105632" y="258127"/>
                      </a:cubicBezTo>
                      <a:cubicBezTo>
                        <a:pt x="73533" y="258127"/>
                        <a:pt x="49054" y="251460"/>
                        <a:pt x="32290" y="238125"/>
                      </a:cubicBezTo>
                      <a:cubicBezTo>
                        <a:pt x="15335" y="224600"/>
                        <a:pt x="4667" y="204788"/>
                        <a:pt x="0" y="17859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1" name="Freihandform: Form 190">
                  <a:extLst>
                    <a:ext uri="{FF2B5EF4-FFF2-40B4-BE49-F238E27FC236}">
                      <a16:creationId xmlns:a16="http://schemas.microsoft.com/office/drawing/2014/main" id="{D95CDE60-2EBA-4732-85C7-A66D50217D1D}"/>
                    </a:ext>
                  </a:extLst>
                </p:cNvPr>
                <p:cNvSpPr/>
                <p:nvPr/>
              </p:nvSpPr>
              <p:spPr>
                <a:xfrm>
                  <a:off x="7951818"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30 w 334613"/>
                    <a:gd name="connsiteY15" fmla="*/ 42958 h 252698"/>
                    <a:gd name="connsiteX16" fmla="*/ 248983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4 w 334613"/>
                    <a:gd name="connsiteY24" fmla="*/ 45720 h 252698"/>
                    <a:gd name="connsiteX25" fmla="*/ 48577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8" y="3715"/>
                        <a:pt x="95917" y="0"/>
                        <a:pt x="112300" y="0"/>
                      </a:cubicBezTo>
                      <a:cubicBezTo>
                        <a:pt x="130588" y="0"/>
                        <a:pt x="145637"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3" y="47530"/>
                        <a:pt x="274130" y="42958"/>
                      </a:cubicBezTo>
                      <a:cubicBezTo>
                        <a:pt x="266986" y="38481"/>
                        <a:pt x="258604" y="36195"/>
                        <a:pt x="248983"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4" y="45720"/>
                      </a:cubicBezTo>
                      <a:cubicBezTo>
                        <a:pt x="60293" y="51911"/>
                        <a:pt x="53054" y="60960"/>
                        <a:pt x="48577"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2" name="Freihandform: Form 191">
                  <a:extLst>
                    <a:ext uri="{FF2B5EF4-FFF2-40B4-BE49-F238E27FC236}">
                      <a16:creationId xmlns:a16="http://schemas.microsoft.com/office/drawing/2014/main" id="{86B57AC7-FA7D-4431-86A8-5335C0428C39}"/>
                    </a:ext>
                  </a:extLst>
                </p:cNvPr>
                <p:cNvSpPr/>
                <p:nvPr/>
              </p:nvSpPr>
              <p:spPr>
                <a:xfrm>
                  <a:off x="8347582" y="19052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5 h 252507"/>
                    <a:gd name="connsiteX5" fmla="*/ 2572 w 200120"/>
                    <a:gd name="connsiteY5" fmla="*/ 192024 h 252507"/>
                    <a:gd name="connsiteX6" fmla="*/ 0 w 200120"/>
                    <a:gd name="connsiteY6" fmla="*/ 152971 h 252507"/>
                    <a:gd name="connsiteX7" fmla="*/ 0 w 200120"/>
                    <a:gd name="connsiteY7" fmla="*/ 0 h 252507"/>
                    <a:gd name="connsiteX8" fmla="*/ 41815 w 200120"/>
                    <a:gd name="connsiteY8" fmla="*/ 0 h 252507"/>
                    <a:gd name="connsiteX9" fmla="*/ 41815 w 200120"/>
                    <a:gd name="connsiteY9" fmla="*/ 136970 h 252507"/>
                    <a:gd name="connsiteX10" fmla="*/ 44387 w 200120"/>
                    <a:gd name="connsiteY10" fmla="*/ 181166 h 252507"/>
                    <a:gd name="connsiteX11" fmla="*/ 61151 w 200120"/>
                    <a:gd name="connsiteY11" fmla="*/ 207073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5"/>
                      </a:cubicBezTo>
                      <a:cubicBezTo>
                        <a:pt x="9430" y="214598"/>
                        <a:pt x="5048" y="204311"/>
                        <a:pt x="2572" y="192024"/>
                      </a:cubicBezTo>
                      <a:cubicBezTo>
                        <a:pt x="857" y="183833"/>
                        <a:pt x="0" y="170783"/>
                        <a:pt x="0" y="152971"/>
                      </a:cubicBezTo>
                      <a:lnTo>
                        <a:pt x="0" y="0"/>
                      </a:lnTo>
                      <a:lnTo>
                        <a:pt x="41815" y="0"/>
                      </a:lnTo>
                      <a:lnTo>
                        <a:pt x="41815" y="136970"/>
                      </a:lnTo>
                      <a:cubicBezTo>
                        <a:pt x="41815" y="158782"/>
                        <a:pt x="42672" y="173546"/>
                        <a:pt x="44387" y="181166"/>
                      </a:cubicBezTo>
                      <a:cubicBezTo>
                        <a:pt x="47054" y="192215"/>
                        <a:pt x="52578" y="200787"/>
                        <a:pt x="61151" y="207073"/>
                      </a:cubicBezTo>
                      <a:cubicBezTo>
                        <a:pt x="69628" y="213360"/>
                        <a:pt x="80201" y="216503"/>
                        <a:pt x="92773" y="216503"/>
                      </a:cubicBezTo>
                      <a:cubicBezTo>
                        <a:pt x="105346" y="216503"/>
                        <a:pt x="117062" y="213265"/>
                        <a:pt x="128111" y="206883"/>
                      </a:cubicBezTo>
                      <a:cubicBezTo>
                        <a:pt x="139160" y="200406"/>
                        <a:pt x="146876" y="191643"/>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3" name="Freihandform: Form 192">
                  <a:extLst>
                    <a:ext uri="{FF2B5EF4-FFF2-40B4-BE49-F238E27FC236}">
                      <a16:creationId xmlns:a16="http://schemas.microsoft.com/office/drawing/2014/main" id="{F8711855-FCA8-4BE8-9063-1665249C8E11}"/>
                    </a:ext>
                  </a:extLst>
                </p:cNvPr>
                <p:cNvSpPr/>
                <p:nvPr/>
              </p:nvSpPr>
              <p:spPr>
                <a:xfrm>
                  <a:off x="8596756" y="1899951"/>
                  <a:ext cx="205168" cy="258127"/>
                </a:xfrm>
                <a:custGeom>
                  <a:avLst/>
                  <a:gdLst>
                    <a:gd name="connsiteX0" fmla="*/ 0 w 205168"/>
                    <a:gd name="connsiteY0" fmla="*/ 178594 h 258127"/>
                    <a:gd name="connsiteX1" fmla="*/ 41434 w 205168"/>
                    <a:gd name="connsiteY1" fmla="*/ 172117 h 258127"/>
                    <a:gd name="connsiteX2" fmla="*/ 60865 w 205168"/>
                    <a:gd name="connsiteY2" fmla="*/ 210217 h 258127"/>
                    <a:gd name="connsiteX3" fmla="*/ 105442 w 205168"/>
                    <a:gd name="connsiteY3" fmla="*/ 223456 h 258127"/>
                    <a:gd name="connsiteX4" fmla="*/ 148209 w 205168"/>
                    <a:gd name="connsiteY4" fmla="*/ 211741 h 258127"/>
                    <a:gd name="connsiteX5" fmla="*/ 162115 w 205168"/>
                    <a:gd name="connsiteY5" fmla="*/ 184213 h 258127"/>
                    <a:gd name="connsiteX6" fmla="*/ 149828 w 205168"/>
                    <a:gd name="connsiteY6" fmla="*/ 161925 h 258127"/>
                    <a:gd name="connsiteX7" fmla="*/ 107061 w 205168"/>
                    <a:gd name="connsiteY7" fmla="*/ 147733 h 258127"/>
                    <a:gd name="connsiteX8" fmla="*/ 43244 w 205168"/>
                    <a:gd name="connsiteY8" fmla="*/ 127635 h 258127"/>
                    <a:gd name="connsiteX9" fmla="*/ 16288 w 205168"/>
                    <a:gd name="connsiteY9" fmla="*/ 104204 h 258127"/>
                    <a:gd name="connsiteX10" fmla="*/ 7144 w 205168"/>
                    <a:gd name="connsiteY10" fmla="*/ 71056 h 258127"/>
                    <a:gd name="connsiteX11" fmla="*/ 14669 w 205168"/>
                    <a:gd name="connsiteY11" fmla="*/ 40481 h 258127"/>
                    <a:gd name="connsiteX12" fmla="*/ 35242 w 205168"/>
                    <a:gd name="connsiteY12" fmla="*/ 17145 h 258127"/>
                    <a:gd name="connsiteX13" fmla="*/ 61817 w 205168"/>
                    <a:gd name="connsiteY13" fmla="*/ 4953 h 258127"/>
                    <a:gd name="connsiteX14" fmla="*/ 98012 w 205168"/>
                    <a:gd name="connsiteY14" fmla="*/ 0 h 258127"/>
                    <a:gd name="connsiteX15" fmla="*/ 149066 w 205168"/>
                    <a:gd name="connsiteY15" fmla="*/ 8382 h 258127"/>
                    <a:gd name="connsiteX16" fmla="*/ 181546 w 205168"/>
                    <a:gd name="connsiteY16" fmla="*/ 31052 h 258127"/>
                    <a:gd name="connsiteX17" fmla="*/ 195929 w 205168"/>
                    <a:gd name="connsiteY17" fmla="*/ 69342 h 258127"/>
                    <a:gd name="connsiteX18" fmla="*/ 154972 w 205168"/>
                    <a:gd name="connsiteY18" fmla="*/ 74962 h 258127"/>
                    <a:gd name="connsiteX19" fmla="*/ 138779 w 205168"/>
                    <a:gd name="connsiteY19" fmla="*/ 45148 h 258127"/>
                    <a:gd name="connsiteX20" fmla="*/ 100965 w 205168"/>
                    <a:gd name="connsiteY20" fmla="*/ 34480 h 258127"/>
                    <a:gd name="connsiteX21" fmla="*/ 59817 w 205168"/>
                    <a:gd name="connsiteY21" fmla="*/ 44005 h 258127"/>
                    <a:gd name="connsiteX22" fmla="*/ 47530 w 205168"/>
                    <a:gd name="connsiteY22" fmla="*/ 66294 h 258127"/>
                    <a:gd name="connsiteX23" fmla="*/ 52673 w 205168"/>
                    <a:gd name="connsiteY23" fmla="*/ 80963 h 258127"/>
                    <a:gd name="connsiteX24" fmla="*/ 68675 w 205168"/>
                    <a:gd name="connsiteY24" fmla="*/ 92107 h 258127"/>
                    <a:gd name="connsiteX25" fmla="*/ 105632 w 205168"/>
                    <a:gd name="connsiteY25" fmla="*/ 102775 h 258127"/>
                    <a:gd name="connsiteX26" fmla="*/ 167640 w 205168"/>
                    <a:gd name="connsiteY26" fmla="*/ 122206 h 258127"/>
                    <a:gd name="connsiteX27" fmla="*/ 195167 w 205168"/>
                    <a:gd name="connsiteY27" fmla="*/ 144209 h 258127"/>
                    <a:gd name="connsiteX28" fmla="*/ 205169 w 205168"/>
                    <a:gd name="connsiteY28" fmla="*/ 180023 h 258127"/>
                    <a:gd name="connsiteX29" fmla="*/ 192977 w 205168"/>
                    <a:gd name="connsiteY29" fmla="*/ 219456 h 258127"/>
                    <a:gd name="connsiteX30" fmla="*/ 157734 w 205168"/>
                    <a:gd name="connsiteY30" fmla="*/ 248031 h 258127"/>
                    <a:gd name="connsiteX31" fmla="*/ 105632 w 205168"/>
                    <a:gd name="connsiteY31" fmla="*/ 258127 h 258127"/>
                    <a:gd name="connsiteX32" fmla="*/ 32290 w 205168"/>
                    <a:gd name="connsiteY32" fmla="*/ 238125 h 258127"/>
                    <a:gd name="connsiteX33" fmla="*/ 0 w 205168"/>
                    <a:gd name="connsiteY33" fmla="*/ 17859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168" h="258127">
                      <a:moveTo>
                        <a:pt x="0" y="178594"/>
                      </a:moveTo>
                      <a:lnTo>
                        <a:pt x="41434" y="172117"/>
                      </a:lnTo>
                      <a:cubicBezTo>
                        <a:pt x="43720" y="188690"/>
                        <a:pt x="50197" y="201454"/>
                        <a:pt x="60865" y="210217"/>
                      </a:cubicBezTo>
                      <a:cubicBezTo>
                        <a:pt x="71533" y="219075"/>
                        <a:pt x="86296" y="223456"/>
                        <a:pt x="105442" y="223456"/>
                      </a:cubicBezTo>
                      <a:cubicBezTo>
                        <a:pt x="124682" y="223456"/>
                        <a:pt x="138970" y="219551"/>
                        <a:pt x="148209" y="211741"/>
                      </a:cubicBezTo>
                      <a:cubicBezTo>
                        <a:pt x="157544" y="203930"/>
                        <a:pt x="162115" y="194691"/>
                        <a:pt x="162115" y="184213"/>
                      </a:cubicBezTo>
                      <a:cubicBezTo>
                        <a:pt x="162115" y="174784"/>
                        <a:pt x="158020" y="167354"/>
                        <a:pt x="149828" y="161925"/>
                      </a:cubicBezTo>
                      <a:cubicBezTo>
                        <a:pt x="144113" y="158210"/>
                        <a:pt x="129826" y="153448"/>
                        <a:pt x="107061" y="147733"/>
                      </a:cubicBezTo>
                      <a:cubicBezTo>
                        <a:pt x="76390" y="140017"/>
                        <a:pt x="55054" y="133255"/>
                        <a:pt x="43244" y="127635"/>
                      </a:cubicBezTo>
                      <a:cubicBezTo>
                        <a:pt x="31432" y="122015"/>
                        <a:pt x="22384" y="114109"/>
                        <a:pt x="16288" y="104204"/>
                      </a:cubicBezTo>
                      <a:cubicBezTo>
                        <a:pt x="10192" y="94202"/>
                        <a:pt x="7144" y="83153"/>
                        <a:pt x="7144" y="71056"/>
                      </a:cubicBezTo>
                      <a:cubicBezTo>
                        <a:pt x="7144" y="60007"/>
                        <a:pt x="9620" y="49816"/>
                        <a:pt x="14669" y="40481"/>
                      </a:cubicBezTo>
                      <a:cubicBezTo>
                        <a:pt x="19717" y="31147"/>
                        <a:pt x="26575" y="23336"/>
                        <a:pt x="35242" y="17145"/>
                      </a:cubicBezTo>
                      <a:cubicBezTo>
                        <a:pt x="41720" y="12382"/>
                        <a:pt x="50673" y="8287"/>
                        <a:pt x="61817" y="4953"/>
                      </a:cubicBezTo>
                      <a:cubicBezTo>
                        <a:pt x="73057" y="1619"/>
                        <a:pt x="85154" y="0"/>
                        <a:pt x="98012" y="0"/>
                      </a:cubicBezTo>
                      <a:cubicBezTo>
                        <a:pt x="117348" y="0"/>
                        <a:pt x="134398" y="2762"/>
                        <a:pt x="149066" y="8382"/>
                      </a:cubicBezTo>
                      <a:cubicBezTo>
                        <a:pt x="163735" y="14002"/>
                        <a:pt x="174498" y="21527"/>
                        <a:pt x="181546" y="31052"/>
                      </a:cubicBezTo>
                      <a:cubicBezTo>
                        <a:pt x="188500" y="40577"/>
                        <a:pt x="193357" y="53340"/>
                        <a:pt x="195929" y="69342"/>
                      </a:cubicBezTo>
                      <a:lnTo>
                        <a:pt x="154972" y="74962"/>
                      </a:lnTo>
                      <a:cubicBezTo>
                        <a:pt x="153067" y="62294"/>
                        <a:pt x="147733" y="52292"/>
                        <a:pt x="138779" y="45148"/>
                      </a:cubicBezTo>
                      <a:cubicBezTo>
                        <a:pt x="129826" y="38005"/>
                        <a:pt x="117253" y="34480"/>
                        <a:pt x="100965" y="34480"/>
                      </a:cubicBezTo>
                      <a:cubicBezTo>
                        <a:pt x="81724" y="34480"/>
                        <a:pt x="68008" y="37624"/>
                        <a:pt x="59817" y="44005"/>
                      </a:cubicBezTo>
                      <a:cubicBezTo>
                        <a:pt x="51625" y="50387"/>
                        <a:pt x="47530" y="57817"/>
                        <a:pt x="47530" y="66294"/>
                      </a:cubicBezTo>
                      <a:cubicBezTo>
                        <a:pt x="47530" y="71723"/>
                        <a:pt x="49244" y="76581"/>
                        <a:pt x="52673" y="80963"/>
                      </a:cubicBezTo>
                      <a:cubicBezTo>
                        <a:pt x="56102" y="85439"/>
                        <a:pt x="61436" y="89154"/>
                        <a:pt x="68675" y="92107"/>
                      </a:cubicBezTo>
                      <a:cubicBezTo>
                        <a:pt x="72866" y="93631"/>
                        <a:pt x="85154" y="97250"/>
                        <a:pt x="105632" y="102775"/>
                      </a:cubicBezTo>
                      <a:cubicBezTo>
                        <a:pt x="135255" y="110680"/>
                        <a:pt x="155924" y="117157"/>
                        <a:pt x="167640" y="122206"/>
                      </a:cubicBezTo>
                      <a:cubicBezTo>
                        <a:pt x="179356" y="127254"/>
                        <a:pt x="188500" y="134588"/>
                        <a:pt x="195167" y="144209"/>
                      </a:cubicBezTo>
                      <a:cubicBezTo>
                        <a:pt x="201835" y="153829"/>
                        <a:pt x="205169" y="165735"/>
                        <a:pt x="205169" y="180023"/>
                      </a:cubicBezTo>
                      <a:cubicBezTo>
                        <a:pt x="205169" y="193929"/>
                        <a:pt x="201073" y="207073"/>
                        <a:pt x="192977" y="219456"/>
                      </a:cubicBezTo>
                      <a:cubicBezTo>
                        <a:pt x="184880" y="231743"/>
                        <a:pt x="173069" y="241268"/>
                        <a:pt x="157734" y="248031"/>
                      </a:cubicBezTo>
                      <a:cubicBezTo>
                        <a:pt x="142399" y="254794"/>
                        <a:pt x="125063" y="258127"/>
                        <a:pt x="105632" y="258127"/>
                      </a:cubicBezTo>
                      <a:cubicBezTo>
                        <a:pt x="73533" y="258127"/>
                        <a:pt x="49054" y="251460"/>
                        <a:pt x="32290" y="238125"/>
                      </a:cubicBezTo>
                      <a:cubicBezTo>
                        <a:pt x="15335" y="224600"/>
                        <a:pt x="4572" y="204788"/>
                        <a:pt x="0" y="17859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4" name="Freihandform: Form 193">
                  <a:extLst>
                    <a:ext uri="{FF2B5EF4-FFF2-40B4-BE49-F238E27FC236}">
                      <a16:creationId xmlns:a16="http://schemas.microsoft.com/office/drawing/2014/main" id="{893697DA-2842-4E81-B99F-DF05D2F1C24B}"/>
                    </a:ext>
                  </a:extLst>
                </p:cNvPr>
                <p:cNvSpPr/>
                <p:nvPr/>
              </p:nvSpPr>
              <p:spPr>
                <a:xfrm>
                  <a:off x="8846692" y="1871948"/>
                  <a:ext cx="225075" cy="225266"/>
                </a:xfrm>
                <a:custGeom>
                  <a:avLst/>
                  <a:gdLst>
                    <a:gd name="connsiteX0" fmla="*/ 92773 w 225075"/>
                    <a:gd name="connsiteY0" fmla="*/ 225266 h 225266"/>
                    <a:gd name="connsiteX1" fmla="*/ 92773 w 225075"/>
                    <a:gd name="connsiteY1" fmla="*/ 131826 h 225266"/>
                    <a:gd name="connsiteX2" fmla="*/ 0 w 225075"/>
                    <a:gd name="connsiteY2" fmla="*/ 131826 h 225266"/>
                    <a:gd name="connsiteX3" fmla="*/ 0 w 225075"/>
                    <a:gd name="connsiteY3" fmla="*/ 92773 h 225266"/>
                    <a:gd name="connsiteX4" fmla="*/ 92773 w 225075"/>
                    <a:gd name="connsiteY4" fmla="*/ 92773 h 225266"/>
                    <a:gd name="connsiteX5" fmla="*/ 92773 w 225075"/>
                    <a:gd name="connsiteY5" fmla="*/ 0 h 225266"/>
                    <a:gd name="connsiteX6" fmla="*/ 132302 w 225075"/>
                    <a:gd name="connsiteY6" fmla="*/ 0 h 225266"/>
                    <a:gd name="connsiteX7" fmla="*/ 132302 w 225075"/>
                    <a:gd name="connsiteY7" fmla="*/ 92773 h 225266"/>
                    <a:gd name="connsiteX8" fmla="*/ 225076 w 225075"/>
                    <a:gd name="connsiteY8" fmla="*/ 92773 h 225266"/>
                    <a:gd name="connsiteX9" fmla="*/ 225076 w 225075"/>
                    <a:gd name="connsiteY9" fmla="*/ 131826 h 225266"/>
                    <a:gd name="connsiteX10" fmla="*/ 132302 w 225075"/>
                    <a:gd name="connsiteY10" fmla="*/ 131826 h 225266"/>
                    <a:gd name="connsiteX11" fmla="*/ 132302 w 225075"/>
                    <a:gd name="connsiteY11" fmla="*/ 225266 h 225266"/>
                    <a:gd name="connsiteX12" fmla="*/ 92773 w 225075"/>
                    <a:gd name="connsiteY12" fmla="*/ 225266 h 22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075" h="225266">
                      <a:moveTo>
                        <a:pt x="92773" y="225266"/>
                      </a:moveTo>
                      <a:lnTo>
                        <a:pt x="92773" y="131826"/>
                      </a:lnTo>
                      <a:lnTo>
                        <a:pt x="0" y="131826"/>
                      </a:lnTo>
                      <a:lnTo>
                        <a:pt x="0" y="92773"/>
                      </a:lnTo>
                      <a:lnTo>
                        <a:pt x="92773" y="92773"/>
                      </a:lnTo>
                      <a:lnTo>
                        <a:pt x="92773" y="0"/>
                      </a:lnTo>
                      <a:lnTo>
                        <a:pt x="132302" y="0"/>
                      </a:lnTo>
                      <a:lnTo>
                        <a:pt x="132302" y="92773"/>
                      </a:lnTo>
                      <a:lnTo>
                        <a:pt x="225076" y="92773"/>
                      </a:lnTo>
                      <a:lnTo>
                        <a:pt x="225076" y="131826"/>
                      </a:lnTo>
                      <a:lnTo>
                        <a:pt x="132302" y="131826"/>
                      </a:lnTo>
                      <a:lnTo>
                        <a:pt x="132302" y="225266"/>
                      </a:lnTo>
                      <a:lnTo>
                        <a:pt x="92773" y="225266"/>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5" name="Freihandform: Form 194">
                  <a:extLst>
                    <a:ext uri="{FF2B5EF4-FFF2-40B4-BE49-F238E27FC236}">
                      <a16:creationId xmlns:a16="http://schemas.microsoft.com/office/drawing/2014/main" id="{D24F2735-EE69-4A65-BE7A-E623F5EBDA2A}"/>
                    </a:ext>
                  </a:extLst>
                </p:cNvPr>
                <p:cNvSpPr/>
                <p:nvPr/>
              </p:nvSpPr>
              <p:spPr>
                <a:xfrm>
                  <a:off x="9267411" y="1811369"/>
                  <a:ext cx="260223" cy="340899"/>
                </a:xfrm>
                <a:custGeom>
                  <a:avLst/>
                  <a:gdLst>
                    <a:gd name="connsiteX0" fmla="*/ 0 w 260223"/>
                    <a:gd name="connsiteY0" fmla="*/ 340900 h 340899"/>
                    <a:gd name="connsiteX1" fmla="*/ 0 w 260223"/>
                    <a:gd name="connsiteY1" fmla="*/ 0 h 340899"/>
                    <a:gd name="connsiteX2" fmla="*/ 128588 w 260223"/>
                    <a:gd name="connsiteY2" fmla="*/ 0 h 340899"/>
                    <a:gd name="connsiteX3" fmla="*/ 180404 w 260223"/>
                    <a:gd name="connsiteY3" fmla="*/ 3239 h 340899"/>
                    <a:gd name="connsiteX4" fmla="*/ 222504 w 260223"/>
                    <a:gd name="connsiteY4" fmla="*/ 19145 h 340899"/>
                    <a:gd name="connsiteX5" fmla="*/ 249841 w 260223"/>
                    <a:gd name="connsiteY5" fmla="*/ 52006 h 340899"/>
                    <a:gd name="connsiteX6" fmla="*/ 260223 w 260223"/>
                    <a:gd name="connsiteY6" fmla="*/ 98489 h 340899"/>
                    <a:gd name="connsiteX7" fmla="*/ 232506 w 260223"/>
                    <a:gd name="connsiteY7" fmla="*/ 172117 h 340899"/>
                    <a:gd name="connsiteX8" fmla="*/ 132493 w 260223"/>
                    <a:gd name="connsiteY8" fmla="*/ 202216 h 340899"/>
                    <a:gd name="connsiteX9" fmla="*/ 45054 w 260223"/>
                    <a:gd name="connsiteY9" fmla="*/ 202216 h 340899"/>
                    <a:gd name="connsiteX10" fmla="*/ 45054 w 260223"/>
                    <a:gd name="connsiteY10" fmla="*/ 340805 h 340899"/>
                    <a:gd name="connsiteX11" fmla="*/ 0 w 260223"/>
                    <a:gd name="connsiteY11" fmla="*/ 340805 h 340899"/>
                    <a:gd name="connsiteX12" fmla="*/ 45054 w 260223"/>
                    <a:gd name="connsiteY12" fmla="*/ 162116 h 340899"/>
                    <a:gd name="connsiteX13" fmla="*/ 133160 w 260223"/>
                    <a:gd name="connsiteY13" fmla="*/ 162116 h 340899"/>
                    <a:gd name="connsiteX14" fmla="*/ 195263 w 260223"/>
                    <a:gd name="connsiteY14" fmla="*/ 145828 h 340899"/>
                    <a:gd name="connsiteX15" fmla="*/ 213646 w 260223"/>
                    <a:gd name="connsiteY15" fmla="*/ 100013 h 340899"/>
                    <a:gd name="connsiteX16" fmla="*/ 202788 w 260223"/>
                    <a:gd name="connsiteY16" fmla="*/ 63437 h 340899"/>
                    <a:gd name="connsiteX17" fmla="*/ 174308 w 260223"/>
                    <a:gd name="connsiteY17" fmla="*/ 43339 h 340899"/>
                    <a:gd name="connsiteX18" fmla="*/ 132207 w 260223"/>
                    <a:gd name="connsiteY18" fmla="*/ 40291 h 340899"/>
                    <a:gd name="connsiteX19" fmla="*/ 44958 w 260223"/>
                    <a:gd name="connsiteY19" fmla="*/ 40291 h 340899"/>
                    <a:gd name="connsiteX20" fmla="*/ 44958 w 260223"/>
                    <a:gd name="connsiteY20" fmla="*/ 162116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0223" h="340899">
                      <a:moveTo>
                        <a:pt x="0" y="340900"/>
                      </a:moveTo>
                      <a:lnTo>
                        <a:pt x="0" y="0"/>
                      </a:lnTo>
                      <a:lnTo>
                        <a:pt x="128588" y="0"/>
                      </a:lnTo>
                      <a:cubicBezTo>
                        <a:pt x="151257" y="0"/>
                        <a:pt x="168497" y="1048"/>
                        <a:pt x="180404" y="3239"/>
                      </a:cubicBezTo>
                      <a:cubicBezTo>
                        <a:pt x="197168" y="6001"/>
                        <a:pt x="211170" y="11335"/>
                        <a:pt x="222504" y="19145"/>
                      </a:cubicBezTo>
                      <a:cubicBezTo>
                        <a:pt x="233839" y="26956"/>
                        <a:pt x="242888" y="37910"/>
                        <a:pt x="249841" y="52006"/>
                      </a:cubicBezTo>
                      <a:cubicBezTo>
                        <a:pt x="256699" y="66104"/>
                        <a:pt x="260223" y="81629"/>
                        <a:pt x="260223" y="98489"/>
                      </a:cubicBezTo>
                      <a:cubicBezTo>
                        <a:pt x="260223" y="127445"/>
                        <a:pt x="250984" y="152019"/>
                        <a:pt x="232506" y="172117"/>
                      </a:cubicBezTo>
                      <a:cubicBezTo>
                        <a:pt x="214027" y="192215"/>
                        <a:pt x="180690" y="202216"/>
                        <a:pt x="132493" y="202216"/>
                      </a:cubicBezTo>
                      <a:lnTo>
                        <a:pt x="45054" y="202216"/>
                      </a:lnTo>
                      <a:lnTo>
                        <a:pt x="45054" y="340805"/>
                      </a:lnTo>
                      <a:lnTo>
                        <a:pt x="0" y="340805"/>
                      </a:lnTo>
                      <a:close/>
                      <a:moveTo>
                        <a:pt x="45054" y="162116"/>
                      </a:moveTo>
                      <a:lnTo>
                        <a:pt x="133160" y="162116"/>
                      </a:lnTo>
                      <a:cubicBezTo>
                        <a:pt x="162306" y="162116"/>
                        <a:pt x="182975" y="156686"/>
                        <a:pt x="195263" y="145828"/>
                      </a:cubicBezTo>
                      <a:cubicBezTo>
                        <a:pt x="207550" y="134969"/>
                        <a:pt x="213646" y="119729"/>
                        <a:pt x="213646" y="100013"/>
                      </a:cubicBezTo>
                      <a:cubicBezTo>
                        <a:pt x="213646" y="85725"/>
                        <a:pt x="210027" y="73533"/>
                        <a:pt x="202788" y="63437"/>
                      </a:cubicBezTo>
                      <a:cubicBezTo>
                        <a:pt x="195549" y="53245"/>
                        <a:pt x="186119" y="46577"/>
                        <a:pt x="174308" y="43339"/>
                      </a:cubicBezTo>
                      <a:cubicBezTo>
                        <a:pt x="166688" y="41339"/>
                        <a:pt x="152686" y="40291"/>
                        <a:pt x="132207" y="40291"/>
                      </a:cubicBezTo>
                      <a:lnTo>
                        <a:pt x="44958" y="40291"/>
                      </a:lnTo>
                      <a:lnTo>
                        <a:pt x="44958" y="162116"/>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6" name="Freihandform: Form 195">
                  <a:extLst>
                    <a:ext uri="{FF2B5EF4-FFF2-40B4-BE49-F238E27FC236}">
                      <a16:creationId xmlns:a16="http://schemas.microsoft.com/office/drawing/2014/main" id="{C8152569-9D14-4FFD-BE8C-8E6D4138B230}"/>
                    </a:ext>
                  </a:extLst>
                </p:cNvPr>
                <p:cNvSpPr/>
                <p:nvPr/>
              </p:nvSpPr>
              <p:spPr>
                <a:xfrm>
                  <a:off x="9579165"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49 w 134302"/>
                    <a:gd name="connsiteY5" fmla="*/ 0 h 252698"/>
                    <a:gd name="connsiteX6" fmla="*/ 134302 w 134302"/>
                    <a:gd name="connsiteY6" fmla="*/ 13525 h 252698"/>
                    <a:gd name="connsiteX7" fmla="*/ 119919 w 134302"/>
                    <a:gd name="connsiteY7" fmla="*/ 52388 h 252698"/>
                    <a:gd name="connsiteX8" fmla="*/ 89249 w 134302"/>
                    <a:gd name="connsiteY8" fmla="*/ 43339 h 252698"/>
                    <a:gd name="connsiteX9" fmla="*/ 64579 w 134302"/>
                    <a:gd name="connsiteY9" fmla="*/ 51625 h 252698"/>
                    <a:gd name="connsiteX10" fmla="*/ 48958 w 134302"/>
                    <a:gd name="connsiteY10" fmla="*/ 74581 h 252698"/>
                    <a:gd name="connsiteX11" fmla="*/ 42005 w 134302"/>
                    <a:gd name="connsiteY11" fmla="*/ 123444 h 252698"/>
                    <a:gd name="connsiteX12" fmla="*/ 42005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39" y="25527"/>
                        <a:pt x="56197" y="14002"/>
                        <a:pt x="64389" y="8382"/>
                      </a:cubicBezTo>
                      <a:cubicBezTo>
                        <a:pt x="72485" y="2762"/>
                        <a:pt x="81439" y="0"/>
                        <a:pt x="91249" y="0"/>
                      </a:cubicBezTo>
                      <a:cubicBezTo>
                        <a:pt x="105346" y="0"/>
                        <a:pt x="119729" y="4477"/>
                        <a:pt x="134302" y="13525"/>
                      </a:cubicBezTo>
                      <a:lnTo>
                        <a:pt x="119919" y="52388"/>
                      </a:lnTo>
                      <a:cubicBezTo>
                        <a:pt x="109728" y="46387"/>
                        <a:pt x="99441" y="43339"/>
                        <a:pt x="89249" y="43339"/>
                      </a:cubicBezTo>
                      <a:cubicBezTo>
                        <a:pt x="80105" y="43339"/>
                        <a:pt x="71914" y="46101"/>
                        <a:pt x="64579" y="51625"/>
                      </a:cubicBezTo>
                      <a:cubicBezTo>
                        <a:pt x="57245" y="57150"/>
                        <a:pt x="52101" y="64770"/>
                        <a:pt x="48958" y="74581"/>
                      </a:cubicBezTo>
                      <a:cubicBezTo>
                        <a:pt x="44291" y="89440"/>
                        <a:pt x="42005" y="105727"/>
                        <a:pt x="42005" y="123444"/>
                      </a:cubicBezTo>
                      <a:lnTo>
                        <a:pt x="42005"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7" name="Freihandform: Form 196">
                  <a:extLst>
                    <a:ext uri="{FF2B5EF4-FFF2-40B4-BE49-F238E27FC236}">
                      <a16:creationId xmlns:a16="http://schemas.microsoft.com/office/drawing/2014/main" id="{80C08155-F418-4A7B-A866-7D3E7A62B1B1}"/>
                    </a:ext>
                  </a:extLst>
                </p:cNvPr>
                <p:cNvSpPr/>
                <p:nvPr/>
              </p:nvSpPr>
              <p:spPr>
                <a:xfrm>
                  <a:off x="9722707" y="1899761"/>
                  <a:ext cx="231266" cy="258127"/>
                </a:xfrm>
                <a:custGeom>
                  <a:avLst/>
                  <a:gdLst>
                    <a:gd name="connsiteX0" fmla="*/ 0 w 231266"/>
                    <a:gd name="connsiteY0" fmla="*/ 129064 h 258127"/>
                    <a:gd name="connsiteX1" fmla="*/ 38100 w 231266"/>
                    <a:gd name="connsiteY1" fmla="*/ 27432 h 258127"/>
                    <a:gd name="connsiteX2" fmla="*/ 115728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8 w 231266"/>
                    <a:gd name="connsiteY7" fmla="*/ 258128 h 258127"/>
                    <a:gd name="connsiteX8" fmla="*/ 31909 w 231266"/>
                    <a:gd name="connsiteY8" fmla="*/ 224885 h 258127"/>
                    <a:gd name="connsiteX9" fmla="*/ 0 w 231266"/>
                    <a:gd name="connsiteY9" fmla="*/ 129064 h 258127"/>
                    <a:gd name="connsiteX10" fmla="*/ 42957 w 231266"/>
                    <a:gd name="connsiteY10" fmla="*/ 129064 h 258127"/>
                    <a:gd name="connsiteX11" fmla="*/ 63627 w 231266"/>
                    <a:gd name="connsiteY11" fmla="*/ 200120 h 258127"/>
                    <a:gd name="connsiteX12" fmla="*/ 115728 w 231266"/>
                    <a:gd name="connsiteY12" fmla="*/ 223742 h 258127"/>
                    <a:gd name="connsiteX13" fmla="*/ 167544 w 231266"/>
                    <a:gd name="connsiteY13" fmla="*/ 200025 h 258127"/>
                    <a:gd name="connsiteX14" fmla="*/ 188214 w 231266"/>
                    <a:gd name="connsiteY14" fmla="*/ 127730 h 258127"/>
                    <a:gd name="connsiteX15" fmla="*/ 167354 w 231266"/>
                    <a:gd name="connsiteY15" fmla="*/ 58293 h 258127"/>
                    <a:gd name="connsiteX16" fmla="*/ 115633 w 231266"/>
                    <a:gd name="connsiteY16" fmla="*/ 34671 h 258127"/>
                    <a:gd name="connsiteX17" fmla="*/ 63532 w 231266"/>
                    <a:gd name="connsiteY17" fmla="*/ 58198 h 258127"/>
                    <a:gd name="connsiteX18" fmla="*/ 42957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8" y="0"/>
                        <a:pt x="115728" y="0"/>
                      </a:cubicBezTo>
                      <a:cubicBezTo>
                        <a:pt x="149637" y="0"/>
                        <a:pt x="177450" y="11144"/>
                        <a:pt x="198977" y="33338"/>
                      </a:cubicBezTo>
                      <a:cubicBezTo>
                        <a:pt x="220503" y="55626"/>
                        <a:pt x="231267" y="86297"/>
                        <a:pt x="231267" y="125540"/>
                      </a:cubicBezTo>
                      <a:cubicBezTo>
                        <a:pt x="231267" y="157353"/>
                        <a:pt x="226504" y="182309"/>
                        <a:pt x="216979" y="200501"/>
                      </a:cubicBezTo>
                      <a:cubicBezTo>
                        <a:pt x="207454" y="218694"/>
                        <a:pt x="193547" y="232886"/>
                        <a:pt x="175355" y="242983"/>
                      </a:cubicBezTo>
                      <a:cubicBezTo>
                        <a:pt x="157163" y="253079"/>
                        <a:pt x="137255" y="258128"/>
                        <a:pt x="115728" y="258128"/>
                      </a:cubicBezTo>
                      <a:cubicBezTo>
                        <a:pt x="81153" y="258128"/>
                        <a:pt x="53244" y="247079"/>
                        <a:pt x="31909" y="224885"/>
                      </a:cubicBezTo>
                      <a:cubicBezTo>
                        <a:pt x="10668" y="202692"/>
                        <a:pt x="0" y="170783"/>
                        <a:pt x="0" y="129064"/>
                      </a:cubicBezTo>
                      <a:close/>
                      <a:moveTo>
                        <a:pt x="42957" y="129064"/>
                      </a:moveTo>
                      <a:cubicBezTo>
                        <a:pt x="42957" y="160687"/>
                        <a:pt x="49816" y="184404"/>
                        <a:pt x="63627" y="200120"/>
                      </a:cubicBezTo>
                      <a:cubicBezTo>
                        <a:pt x="77438" y="215837"/>
                        <a:pt x="94773" y="223742"/>
                        <a:pt x="115728" y="223742"/>
                      </a:cubicBezTo>
                      <a:cubicBezTo>
                        <a:pt x="136493" y="223742"/>
                        <a:pt x="153828" y="215837"/>
                        <a:pt x="167544" y="200025"/>
                      </a:cubicBezTo>
                      <a:cubicBezTo>
                        <a:pt x="181356" y="184214"/>
                        <a:pt x="188214" y="160115"/>
                        <a:pt x="188214" y="127730"/>
                      </a:cubicBezTo>
                      <a:cubicBezTo>
                        <a:pt x="188214" y="97155"/>
                        <a:pt x="181260" y="74105"/>
                        <a:pt x="167354" y="58293"/>
                      </a:cubicBezTo>
                      <a:cubicBezTo>
                        <a:pt x="153448" y="42577"/>
                        <a:pt x="136207" y="34671"/>
                        <a:pt x="115633" y="34671"/>
                      </a:cubicBezTo>
                      <a:cubicBezTo>
                        <a:pt x="94679" y="34671"/>
                        <a:pt x="77343" y="42482"/>
                        <a:pt x="63532" y="58198"/>
                      </a:cubicBezTo>
                      <a:cubicBezTo>
                        <a:pt x="49911" y="73819"/>
                        <a:pt x="42957" y="97441"/>
                        <a:pt x="42957" y="12906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8" name="Freihandform: Form 197">
                  <a:extLst>
                    <a:ext uri="{FF2B5EF4-FFF2-40B4-BE49-F238E27FC236}">
                      <a16:creationId xmlns:a16="http://schemas.microsoft.com/office/drawing/2014/main" id="{B8BD8C05-2F33-4780-8A1C-9B3F694E7C5F}"/>
                    </a:ext>
                  </a:extLst>
                </p:cNvPr>
                <p:cNvSpPr/>
                <p:nvPr/>
              </p:nvSpPr>
              <p:spPr>
                <a:xfrm>
                  <a:off x="9987120" y="1899570"/>
                  <a:ext cx="217551" cy="352615"/>
                </a:xfrm>
                <a:custGeom>
                  <a:avLst/>
                  <a:gdLst>
                    <a:gd name="connsiteX0" fmla="*/ 8382 w 217551"/>
                    <a:gd name="connsiteY0" fmla="*/ 273177 h 352615"/>
                    <a:gd name="connsiteX1" fmla="*/ 49054 w 217551"/>
                    <a:gd name="connsiteY1" fmla="*/ 279178 h 352615"/>
                    <a:gd name="connsiteX2" fmla="*/ 63246 w 217551"/>
                    <a:gd name="connsiteY2" fmla="*/ 306610 h 352615"/>
                    <a:gd name="connsiteX3" fmla="*/ 105823 w 217551"/>
                    <a:gd name="connsiteY3" fmla="*/ 318230 h 352615"/>
                    <a:gd name="connsiteX4" fmla="*/ 150686 w 217551"/>
                    <a:gd name="connsiteY4" fmla="*/ 306610 h 352615"/>
                    <a:gd name="connsiteX5" fmla="*/ 172117 w 217551"/>
                    <a:gd name="connsiteY5" fmla="*/ 274034 h 352615"/>
                    <a:gd name="connsiteX6" fmla="*/ 175165 w 217551"/>
                    <a:gd name="connsiteY6" fmla="*/ 220313 h 352615"/>
                    <a:gd name="connsiteX7" fmla="*/ 106775 w 217551"/>
                    <a:gd name="connsiteY7" fmla="*/ 252603 h 352615"/>
                    <a:gd name="connsiteX8" fmla="*/ 27909 w 217551"/>
                    <a:gd name="connsiteY8" fmla="*/ 215836 h 352615"/>
                    <a:gd name="connsiteX9" fmla="*/ 0 w 217551"/>
                    <a:gd name="connsiteY9" fmla="*/ 127730 h 352615"/>
                    <a:gd name="connsiteX10" fmla="*/ 12764 w 217551"/>
                    <a:gd name="connsiteY10" fmla="*/ 62484 h 352615"/>
                    <a:gd name="connsiteX11" fmla="*/ 49816 w 217551"/>
                    <a:gd name="connsiteY11" fmla="*/ 16288 h 352615"/>
                    <a:gd name="connsiteX12" fmla="*/ 106871 w 217551"/>
                    <a:gd name="connsiteY12" fmla="*/ 0 h 352615"/>
                    <a:gd name="connsiteX13" fmla="*/ 178975 w 217551"/>
                    <a:gd name="connsiteY13" fmla="*/ 35338 h 352615"/>
                    <a:gd name="connsiteX14" fmla="*/ 178975 w 217551"/>
                    <a:gd name="connsiteY14" fmla="*/ 5525 h 352615"/>
                    <a:gd name="connsiteX15" fmla="*/ 217551 w 217551"/>
                    <a:gd name="connsiteY15" fmla="*/ 5525 h 352615"/>
                    <a:gd name="connsiteX16" fmla="*/ 217551 w 217551"/>
                    <a:gd name="connsiteY16" fmla="*/ 218980 h 352615"/>
                    <a:gd name="connsiteX17" fmla="*/ 205836 w 217551"/>
                    <a:gd name="connsiteY17" fmla="*/ 300704 h 352615"/>
                    <a:gd name="connsiteX18" fmla="*/ 168593 w 217551"/>
                    <a:gd name="connsiteY18" fmla="*/ 338709 h 352615"/>
                    <a:gd name="connsiteX19" fmla="*/ 105918 w 217551"/>
                    <a:gd name="connsiteY19" fmla="*/ 352615 h 352615"/>
                    <a:gd name="connsiteX20" fmla="*/ 34480 w 217551"/>
                    <a:gd name="connsiteY20" fmla="*/ 332708 h 352615"/>
                    <a:gd name="connsiteX21" fmla="*/ 8382 w 217551"/>
                    <a:gd name="connsiteY21" fmla="*/ 273177 h 352615"/>
                    <a:gd name="connsiteX22" fmla="*/ 42958 w 217551"/>
                    <a:gd name="connsiteY22" fmla="*/ 124777 h 352615"/>
                    <a:gd name="connsiteX23" fmla="*/ 62294 w 217551"/>
                    <a:gd name="connsiteY23" fmla="*/ 195739 h 352615"/>
                    <a:gd name="connsiteX24" fmla="*/ 110680 w 217551"/>
                    <a:gd name="connsiteY24" fmla="*/ 218027 h 352615"/>
                    <a:gd name="connsiteX25" fmla="*/ 159068 w 217551"/>
                    <a:gd name="connsiteY25" fmla="*/ 195834 h 352615"/>
                    <a:gd name="connsiteX26" fmla="*/ 178594 w 217551"/>
                    <a:gd name="connsiteY26" fmla="*/ 126206 h 352615"/>
                    <a:gd name="connsiteX27" fmla="*/ 158496 w 217551"/>
                    <a:gd name="connsiteY27" fmla="*/ 57817 h 352615"/>
                    <a:gd name="connsiteX28" fmla="*/ 110014 w 217551"/>
                    <a:gd name="connsiteY28" fmla="*/ 34766 h 352615"/>
                    <a:gd name="connsiteX29" fmla="*/ 62579 w 217551"/>
                    <a:gd name="connsiteY29" fmla="*/ 57436 h 352615"/>
                    <a:gd name="connsiteX30" fmla="*/ 42958 w 217551"/>
                    <a:gd name="connsiteY30" fmla="*/ 124777 h 35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7551" h="352615">
                      <a:moveTo>
                        <a:pt x="8382" y="273177"/>
                      </a:moveTo>
                      <a:lnTo>
                        <a:pt x="49054" y="279178"/>
                      </a:lnTo>
                      <a:cubicBezTo>
                        <a:pt x="50768" y="291751"/>
                        <a:pt x="55436" y="300895"/>
                        <a:pt x="63246" y="306610"/>
                      </a:cubicBezTo>
                      <a:cubicBezTo>
                        <a:pt x="73629" y="314325"/>
                        <a:pt x="87821" y="318230"/>
                        <a:pt x="105823" y="318230"/>
                      </a:cubicBezTo>
                      <a:cubicBezTo>
                        <a:pt x="125159" y="318230"/>
                        <a:pt x="140113" y="314325"/>
                        <a:pt x="150686" y="306610"/>
                      </a:cubicBezTo>
                      <a:cubicBezTo>
                        <a:pt x="161259" y="298894"/>
                        <a:pt x="168403" y="288036"/>
                        <a:pt x="172117" y="274034"/>
                      </a:cubicBezTo>
                      <a:cubicBezTo>
                        <a:pt x="174308" y="265462"/>
                        <a:pt x="175260" y="247650"/>
                        <a:pt x="175165" y="220313"/>
                      </a:cubicBezTo>
                      <a:cubicBezTo>
                        <a:pt x="156877" y="241840"/>
                        <a:pt x="134112" y="252603"/>
                        <a:pt x="106775" y="252603"/>
                      </a:cubicBezTo>
                      <a:cubicBezTo>
                        <a:pt x="72866" y="252603"/>
                        <a:pt x="46577" y="240316"/>
                        <a:pt x="27909" y="215836"/>
                      </a:cubicBezTo>
                      <a:cubicBezTo>
                        <a:pt x="9335" y="191357"/>
                        <a:pt x="0" y="161925"/>
                        <a:pt x="0" y="127730"/>
                      </a:cubicBezTo>
                      <a:cubicBezTo>
                        <a:pt x="0" y="104204"/>
                        <a:pt x="4286" y="82391"/>
                        <a:pt x="12764" y="62484"/>
                      </a:cubicBezTo>
                      <a:cubicBezTo>
                        <a:pt x="21241" y="42577"/>
                        <a:pt x="33624" y="27146"/>
                        <a:pt x="49816" y="16288"/>
                      </a:cubicBezTo>
                      <a:cubicBezTo>
                        <a:pt x="66009" y="5429"/>
                        <a:pt x="85059" y="0"/>
                        <a:pt x="106871" y="0"/>
                      </a:cubicBezTo>
                      <a:cubicBezTo>
                        <a:pt x="136017" y="0"/>
                        <a:pt x="160020" y="11811"/>
                        <a:pt x="178975" y="35338"/>
                      </a:cubicBezTo>
                      <a:lnTo>
                        <a:pt x="178975" y="5525"/>
                      </a:lnTo>
                      <a:lnTo>
                        <a:pt x="217551" y="5525"/>
                      </a:lnTo>
                      <a:lnTo>
                        <a:pt x="217551" y="218980"/>
                      </a:lnTo>
                      <a:cubicBezTo>
                        <a:pt x="217551" y="257461"/>
                        <a:pt x="213646" y="284702"/>
                        <a:pt x="205836" y="300704"/>
                      </a:cubicBezTo>
                      <a:cubicBezTo>
                        <a:pt x="198025" y="316706"/>
                        <a:pt x="185547" y="329375"/>
                        <a:pt x="168593" y="338709"/>
                      </a:cubicBezTo>
                      <a:cubicBezTo>
                        <a:pt x="151638" y="348044"/>
                        <a:pt x="130683" y="352615"/>
                        <a:pt x="105918" y="352615"/>
                      </a:cubicBezTo>
                      <a:cubicBezTo>
                        <a:pt x="76486" y="352615"/>
                        <a:pt x="52674" y="345948"/>
                        <a:pt x="34480" y="332708"/>
                      </a:cubicBezTo>
                      <a:cubicBezTo>
                        <a:pt x="16479" y="319754"/>
                        <a:pt x="7715" y="299847"/>
                        <a:pt x="8382" y="273177"/>
                      </a:cubicBezTo>
                      <a:close/>
                      <a:moveTo>
                        <a:pt x="42958" y="124777"/>
                      </a:moveTo>
                      <a:cubicBezTo>
                        <a:pt x="42958" y="157163"/>
                        <a:pt x="49340" y="180785"/>
                        <a:pt x="62294" y="195739"/>
                      </a:cubicBezTo>
                      <a:cubicBezTo>
                        <a:pt x="75152" y="210598"/>
                        <a:pt x="91250" y="218027"/>
                        <a:pt x="110680" y="218027"/>
                      </a:cubicBezTo>
                      <a:cubicBezTo>
                        <a:pt x="129921" y="218027"/>
                        <a:pt x="146018" y="210598"/>
                        <a:pt x="159068" y="195834"/>
                      </a:cubicBezTo>
                      <a:cubicBezTo>
                        <a:pt x="172117" y="181070"/>
                        <a:pt x="178594" y="157829"/>
                        <a:pt x="178594" y="126206"/>
                      </a:cubicBezTo>
                      <a:cubicBezTo>
                        <a:pt x="178594" y="96012"/>
                        <a:pt x="171927" y="73152"/>
                        <a:pt x="158496" y="57817"/>
                      </a:cubicBezTo>
                      <a:cubicBezTo>
                        <a:pt x="145066" y="42481"/>
                        <a:pt x="128874" y="34766"/>
                        <a:pt x="110014" y="34766"/>
                      </a:cubicBezTo>
                      <a:cubicBezTo>
                        <a:pt x="91440" y="34766"/>
                        <a:pt x="75629" y="42291"/>
                        <a:pt x="62579" y="57436"/>
                      </a:cubicBezTo>
                      <a:cubicBezTo>
                        <a:pt x="49530" y="72581"/>
                        <a:pt x="42958" y="95060"/>
                        <a:pt x="42958" y="124777"/>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9" name="Freihandform: Form 198">
                  <a:extLst>
                    <a:ext uri="{FF2B5EF4-FFF2-40B4-BE49-F238E27FC236}">
                      <a16:creationId xmlns:a16="http://schemas.microsoft.com/office/drawing/2014/main" id="{910A2203-2573-42FD-B7F7-20F507C80F67}"/>
                    </a:ext>
                  </a:extLst>
                </p:cNvPr>
                <p:cNvSpPr/>
                <p:nvPr/>
              </p:nvSpPr>
              <p:spPr>
                <a:xfrm>
                  <a:off x="10267536"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50 w 134302"/>
                    <a:gd name="connsiteY5" fmla="*/ 0 h 252698"/>
                    <a:gd name="connsiteX6" fmla="*/ 134303 w 134302"/>
                    <a:gd name="connsiteY6" fmla="*/ 13525 h 252698"/>
                    <a:gd name="connsiteX7" fmla="*/ 119920 w 134302"/>
                    <a:gd name="connsiteY7" fmla="*/ 52388 h 252698"/>
                    <a:gd name="connsiteX8" fmla="*/ 89249 w 134302"/>
                    <a:gd name="connsiteY8" fmla="*/ 43339 h 252698"/>
                    <a:gd name="connsiteX9" fmla="*/ 64580 w 134302"/>
                    <a:gd name="connsiteY9" fmla="*/ 51625 h 252698"/>
                    <a:gd name="connsiteX10" fmla="*/ 48959 w 134302"/>
                    <a:gd name="connsiteY10" fmla="*/ 74581 h 252698"/>
                    <a:gd name="connsiteX11" fmla="*/ 42006 w 134302"/>
                    <a:gd name="connsiteY11" fmla="*/ 123444 h 252698"/>
                    <a:gd name="connsiteX12" fmla="*/ 42006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40" y="25527"/>
                        <a:pt x="56198" y="14002"/>
                        <a:pt x="64389" y="8382"/>
                      </a:cubicBezTo>
                      <a:cubicBezTo>
                        <a:pt x="72486" y="2762"/>
                        <a:pt x="81439" y="0"/>
                        <a:pt x="91250" y="0"/>
                      </a:cubicBezTo>
                      <a:cubicBezTo>
                        <a:pt x="105346" y="0"/>
                        <a:pt x="119729" y="4477"/>
                        <a:pt x="134303" y="13525"/>
                      </a:cubicBezTo>
                      <a:lnTo>
                        <a:pt x="119920" y="52388"/>
                      </a:lnTo>
                      <a:cubicBezTo>
                        <a:pt x="109728" y="46387"/>
                        <a:pt x="99441" y="43339"/>
                        <a:pt x="89249" y="43339"/>
                      </a:cubicBezTo>
                      <a:cubicBezTo>
                        <a:pt x="80106" y="43339"/>
                        <a:pt x="71914" y="46101"/>
                        <a:pt x="64580" y="51625"/>
                      </a:cubicBezTo>
                      <a:cubicBezTo>
                        <a:pt x="57245" y="57150"/>
                        <a:pt x="52102" y="64770"/>
                        <a:pt x="48959" y="74581"/>
                      </a:cubicBezTo>
                      <a:cubicBezTo>
                        <a:pt x="44291" y="89440"/>
                        <a:pt x="42006" y="105727"/>
                        <a:pt x="42006" y="123444"/>
                      </a:cubicBezTo>
                      <a:lnTo>
                        <a:pt x="42006"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0" name="Freihandform: Form 199">
                  <a:extLst>
                    <a:ext uri="{FF2B5EF4-FFF2-40B4-BE49-F238E27FC236}">
                      <a16:creationId xmlns:a16="http://schemas.microsoft.com/office/drawing/2014/main" id="{D4F9351C-3395-4F55-83F6-00D4079646CB}"/>
                    </a:ext>
                  </a:extLst>
                </p:cNvPr>
                <p:cNvSpPr/>
                <p:nvPr/>
              </p:nvSpPr>
              <p:spPr>
                <a:xfrm>
                  <a:off x="10412412" y="1899666"/>
                  <a:ext cx="227457" cy="258127"/>
                </a:xfrm>
                <a:custGeom>
                  <a:avLst/>
                  <a:gdLst>
                    <a:gd name="connsiteX0" fmla="*/ 175355 w 227457"/>
                    <a:gd name="connsiteY0" fmla="*/ 222123 h 258127"/>
                    <a:gd name="connsiteX1" fmla="*/ 130588 w 227457"/>
                    <a:gd name="connsiteY1" fmla="*/ 250031 h 258127"/>
                    <a:gd name="connsiteX2" fmla="*/ 84391 w 227457"/>
                    <a:gd name="connsiteY2" fmla="*/ 258127 h 258127"/>
                    <a:gd name="connsiteX3" fmla="*/ 21812 w 227457"/>
                    <a:gd name="connsiteY3" fmla="*/ 238220 h 258127"/>
                    <a:gd name="connsiteX4" fmla="*/ 0 w 227457"/>
                    <a:gd name="connsiteY4" fmla="*/ 187452 h 258127"/>
                    <a:gd name="connsiteX5" fmla="*/ 8287 w 227457"/>
                    <a:gd name="connsiteY5" fmla="*/ 154305 h 258127"/>
                    <a:gd name="connsiteX6" fmla="*/ 29909 w 227457"/>
                    <a:gd name="connsiteY6" fmla="*/ 130207 h 258127"/>
                    <a:gd name="connsiteX7" fmla="*/ 60007 w 227457"/>
                    <a:gd name="connsiteY7" fmla="*/ 116491 h 258127"/>
                    <a:gd name="connsiteX8" fmla="*/ 97250 w 227457"/>
                    <a:gd name="connsiteY8" fmla="*/ 110204 h 258127"/>
                    <a:gd name="connsiteX9" fmla="*/ 171926 w 227457"/>
                    <a:gd name="connsiteY9" fmla="*/ 95821 h 258127"/>
                    <a:gd name="connsiteX10" fmla="*/ 172117 w 227457"/>
                    <a:gd name="connsiteY10" fmla="*/ 84868 h 258127"/>
                    <a:gd name="connsiteX11" fmla="*/ 160211 w 227457"/>
                    <a:gd name="connsiteY11" fmla="*/ 48863 h 258127"/>
                    <a:gd name="connsiteX12" fmla="*/ 112586 w 227457"/>
                    <a:gd name="connsiteY12" fmla="*/ 34671 h 258127"/>
                    <a:gd name="connsiteX13" fmla="*/ 68961 w 227457"/>
                    <a:gd name="connsiteY13" fmla="*/ 45053 h 258127"/>
                    <a:gd name="connsiteX14" fmla="*/ 48196 w 227457"/>
                    <a:gd name="connsiteY14" fmla="*/ 81724 h 258127"/>
                    <a:gd name="connsiteX15" fmla="*/ 7239 w 227457"/>
                    <a:gd name="connsiteY15" fmla="*/ 76105 h 258127"/>
                    <a:gd name="connsiteX16" fmla="*/ 25622 w 227457"/>
                    <a:gd name="connsiteY16" fmla="*/ 33623 h 258127"/>
                    <a:gd name="connsiteX17" fmla="*/ 62579 w 227457"/>
                    <a:gd name="connsiteY17" fmla="*/ 8763 h 258127"/>
                    <a:gd name="connsiteX18" fmla="*/ 118586 w 227457"/>
                    <a:gd name="connsiteY18" fmla="*/ 0 h 258127"/>
                    <a:gd name="connsiteX19" fmla="*/ 170021 w 227457"/>
                    <a:gd name="connsiteY19" fmla="*/ 7429 h 258127"/>
                    <a:gd name="connsiteX20" fmla="*/ 199073 w 227457"/>
                    <a:gd name="connsiteY20" fmla="*/ 26194 h 258127"/>
                    <a:gd name="connsiteX21" fmla="*/ 212122 w 227457"/>
                    <a:gd name="connsiteY21" fmla="*/ 54673 h 258127"/>
                    <a:gd name="connsiteX22" fmla="*/ 214217 w 227457"/>
                    <a:gd name="connsiteY22" fmla="*/ 93250 h 258127"/>
                    <a:gd name="connsiteX23" fmla="*/ 214217 w 227457"/>
                    <a:gd name="connsiteY23" fmla="*/ 149066 h 258127"/>
                    <a:gd name="connsiteX24" fmla="*/ 216884 w 227457"/>
                    <a:gd name="connsiteY24" fmla="*/ 222885 h 258127"/>
                    <a:gd name="connsiteX25" fmla="*/ 227457 w 227457"/>
                    <a:gd name="connsiteY25" fmla="*/ 252508 h 258127"/>
                    <a:gd name="connsiteX26" fmla="*/ 183737 w 227457"/>
                    <a:gd name="connsiteY26" fmla="*/ 252508 h 258127"/>
                    <a:gd name="connsiteX27" fmla="*/ 175355 w 227457"/>
                    <a:gd name="connsiteY27" fmla="*/ 222123 h 258127"/>
                    <a:gd name="connsiteX28" fmla="*/ 171831 w 227457"/>
                    <a:gd name="connsiteY28" fmla="*/ 128683 h 258127"/>
                    <a:gd name="connsiteX29" fmla="*/ 103441 w 227457"/>
                    <a:gd name="connsiteY29" fmla="*/ 144494 h 258127"/>
                    <a:gd name="connsiteX30" fmla="*/ 66961 w 227457"/>
                    <a:gd name="connsiteY30" fmla="*/ 152876 h 258127"/>
                    <a:gd name="connsiteX31" fmla="*/ 50482 w 227457"/>
                    <a:gd name="connsiteY31" fmla="*/ 166497 h 258127"/>
                    <a:gd name="connsiteX32" fmla="*/ 44672 w 227457"/>
                    <a:gd name="connsiteY32" fmla="*/ 186404 h 258127"/>
                    <a:gd name="connsiteX33" fmla="*/ 57341 w 227457"/>
                    <a:gd name="connsiteY33" fmla="*/ 214313 h 258127"/>
                    <a:gd name="connsiteX34" fmla="*/ 94392 w 227457"/>
                    <a:gd name="connsiteY34" fmla="*/ 225457 h 258127"/>
                    <a:gd name="connsiteX35" fmla="*/ 137446 w 227457"/>
                    <a:gd name="connsiteY35" fmla="*/ 214884 h 258127"/>
                    <a:gd name="connsiteX36" fmla="*/ 165164 w 227457"/>
                    <a:gd name="connsiteY36" fmla="*/ 185928 h 258127"/>
                    <a:gd name="connsiteX37" fmla="*/ 171926 w 227457"/>
                    <a:gd name="connsiteY37" fmla="*/ 144113 h 258127"/>
                    <a:gd name="connsiteX38" fmla="*/ 171926 w 227457"/>
                    <a:gd name="connsiteY38" fmla="*/ 128683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127">
                      <a:moveTo>
                        <a:pt x="175355" y="222123"/>
                      </a:moveTo>
                      <a:cubicBezTo>
                        <a:pt x="159830" y="235267"/>
                        <a:pt x="144970" y="244602"/>
                        <a:pt x="130588" y="250031"/>
                      </a:cubicBezTo>
                      <a:cubicBezTo>
                        <a:pt x="116205" y="255461"/>
                        <a:pt x="100870" y="258127"/>
                        <a:pt x="84391" y="258127"/>
                      </a:cubicBezTo>
                      <a:cubicBezTo>
                        <a:pt x="57245" y="258127"/>
                        <a:pt x="36386" y="251460"/>
                        <a:pt x="21812" y="238220"/>
                      </a:cubicBezTo>
                      <a:cubicBezTo>
                        <a:pt x="7239" y="224980"/>
                        <a:pt x="0" y="208026"/>
                        <a:pt x="0" y="187452"/>
                      </a:cubicBezTo>
                      <a:cubicBezTo>
                        <a:pt x="0" y="175355"/>
                        <a:pt x="2762" y="164306"/>
                        <a:pt x="8287" y="154305"/>
                      </a:cubicBezTo>
                      <a:cubicBezTo>
                        <a:pt x="13811" y="144304"/>
                        <a:pt x="20955" y="136303"/>
                        <a:pt x="29909" y="130207"/>
                      </a:cubicBezTo>
                      <a:cubicBezTo>
                        <a:pt x="38862" y="124206"/>
                        <a:pt x="48863" y="119634"/>
                        <a:pt x="60007" y="116491"/>
                      </a:cubicBezTo>
                      <a:cubicBezTo>
                        <a:pt x="68199" y="114300"/>
                        <a:pt x="80582" y="112204"/>
                        <a:pt x="97250" y="110204"/>
                      </a:cubicBezTo>
                      <a:cubicBezTo>
                        <a:pt x="131064" y="106204"/>
                        <a:pt x="155924" y="101346"/>
                        <a:pt x="171926" y="95821"/>
                      </a:cubicBezTo>
                      <a:cubicBezTo>
                        <a:pt x="172117" y="90106"/>
                        <a:pt x="172117" y="86487"/>
                        <a:pt x="172117" y="84868"/>
                      </a:cubicBezTo>
                      <a:cubicBezTo>
                        <a:pt x="172117" y="67818"/>
                        <a:pt x="168116" y="55817"/>
                        <a:pt x="160211" y="48863"/>
                      </a:cubicBezTo>
                      <a:cubicBezTo>
                        <a:pt x="149543" y="39433"/>
                        <a:pt x="133636" y="34671"/>
                        <a:pt x="112586" y="34671"/>
                      </a:cubicBezTo>
                      <a:cubicBezTo>
                        <a:pt x="92869" y="34671"/>
                        <a:pt x="78391" y="38100"/>
                        <a:pt x="68961" y="45053"/>
                      </a:cubicBezTo>
                      <a:cubicBezTo>
                        <a:pt x="59627" y="51911"/>
                        <a:pt x="52674" y="64198"/>
                        <a:pt x="48196" y="81724"/>
                      </a:cubicBezTo>
                      <a:lnTo>
                        <a:pt x="7239" y="76105"/>
                      </a:lnTo>
                      <a:cubicBezTo>
                        <a:pt x="10954" y="58579"/>
                        <a:pt x="17050" y="44482"/>
                        <a:pt x="25622" y="33623"/>
                      </a:cubicBezTo>
                      <a:cubicBezTo>
                        <a:pt x="34100" y="22860"/>
                        <a:pt x="46482" y="14573"/>
                        <a:pt x="62579" y="8763"/>
                      </a:cubicBezTo>
                      <a:cubicBezTo>
                        <a:pt x="78677" y="2953"/>
                        <a:pt x="97345" y="0"/>
                        <a:pt x="118586" y="0"/>
                      </a:cubicBezTo>
                      <a:cubicBezTo>
                        <a:pt x="139636" y="0"/>
                        <a:pt x="156782" y="2476"/>
                        <a:pt x="170021" y="7429"/>
                      </a:cubicBezTo>
                      <a:cubicBezTo>
                        <a:pt x="183166" y="12382"/>
                        <a:pt x="192881" y="18669"/>
                        <a:pt x="199073" y="26194"/>
                      </a:cubicBezTo>
                      <a:cubicBezTo>
                        <a:pt x="205264" y="33719"/>
                        <a:pt x="209645" y="43244"/>
                        <a:pt x="212122" y="54673"/>
                      </a:cubicBezTo>
                      <a:cubicBezTo>
                        <a:pt x="213550" y="61817"/>
                        <a:pt x="214217" y="74676"/>
                        <a:pt x="214217" y="93250"/>
                      </a:cubicBezTo>
                      <a:lnTo>
                        <a:pt x="214217" y="149066"/>
                      </a:lnTo>
                      <a:cubicBezTo>
                        <a:pt x="214217" y="188023"/>
                        <a:pt x="215075" y="212598"/>
                        <a:pt x="216884" y="222885"/>
                      </a:cubicBezTo>
                      <a:cubicBezTo>
                        <a:pt x="218694" y="233172"/>
                        <a:pt x="222218" y="243078"/>
                        <a:pt x="227457" y="252508"/>
                      </a:cubicBezTo>
                      <a:lnTo>
                        <a:pt x="183737" y="252508"/>
                      </a:lnTo>
                      <a:cubicBezTo>
                        <a:pt x="179356" y="243935"/>
                        <a:pt x="176593" y="233744"/>
                        <a:pt x="175355" y="222123"/>
                      </a:cubicBezTo>
                      <a:close/>
                      <a:moveTo>
                        <a:pt x="171831" y="128683"/>
                      </a:moveTo>
                      <a:cubicBezTo>
                        <a:pt x="156591" y="134874"/>
                        <a:pt x="133826" y="140208"/>
                        <a:pt x="103441" y="144494"/>
                      </a:cubicBezTo>
                      <a:cubicBezTo>
                        <a:pt x="86201" y="146971"/>
                        <a:pt x="74105" y="149733"/>
                        <a:pt x="66961" y="152876"/>
                      </a:cubicBezTo>
                      <a:cubicBezTo>
                        <a:pt x="59817" y="156019"/>
                        <a:pt x="54293" y="160496"/>
                        <a:pt x="50482" y="166497"/>
                      </a:cubicBezTo>
                      <a:cubicBezTo>
                        <a:pt x="46577" y="172498"/>
                        <a:pt x="44672" y="179070"/>
                        <a:pt x="44672" y="186404"/>
                      </a:cubicBezTo>
                      <a:cubicBezTo>
                        <a:pt x="44672" y="197548"/>
                        <a:pt x="48863" y="206883"/>
                        <a:pt x="57341" y="214313"/>
                      </a:cubicBezTo>
                      <a:cubicBezTo>
                        <a:pt x="65817" y="221742"/>
                        <a:pt x="78200" y="225457"/>
                        <a:pt x="94392" y="225457"/>
                      </a:cubicBezTo>
                      <a:cubicBezTo>
                        <a:pt x="110490" y="225457"/>
                        <a:pt x="124873" y="221932"/>
                        <a:pt x="137446" y="214884"/>
                      </a:cubicBezTo>
                      <a:cubicBezTo>
                        <a:pt x="150019" y="207836"/>
                        <a:pt x="159258" y="198215"/>
                        <a:pt x="165164" y="185928"/>
                      </a:cubicBezTo>
                      <a:cubicBezTo>
                        <a:pt x="169640" y="176498"/>
                        <a:pt x="171926" y="162496"/>
                        <a:pt x="171926" y="144113"/>
                      </a:cubicBezTo>
                      <a:lnTo>
                        <a:pt x="171926" y="12868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1" name="Freihandform: Form 200">
                  <a:extLst>
                    <a:ext uri="{FF2B5EF4-FFF2-40B4-BE49-F238E27FC236}">
                      <a16:creationId xmlns:a16="http://schemas.microsoft.com/office/drawing/2014/main" id="{2E52129C-F147-4EB5-9083-63DDB552FBD6}"/>
                    </a:ext>
                  </a:extLst>
                </p:cNvPr>
                <p:cNvSpPr/>
                <p:nvPr/>
              </p:nvSpPr>
              <p:spPr>
                <a:xfrm>
                  <a:off x="10691494"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30 w 334613"/>
                    <a:gd name="connsiteY15" fmla="*/ 42958 h 252698"/>
                    <a:gd name="connsiteX16" fmla="*/ 248984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5 w 334613"/>
                    <a:gd name="connsiteY24" fmla="*/ 45720 h 252698"/>
                    <a:gd name="connsiteX25" fmla="*/ 48578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9" y="3715"/>
                        <a:pt x="95917" y="0"/>
                        <a:pt x="112300" y="0"/>
                      </a:cubicBezTo>
                      <a:cubicBezTo>
                        <a:pt x="130588" y="0"/>
                        <a:pt x="145638"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4" y="47530"/>
                        <a:pt x="274130" y="42958"/>
                      </a:cubicBezTo>
                      <a:cubicBezTo>
                        <a:pt x="266986" y="38481"/>
                        <a:pt x="258604" y="36195"/>
                        <a:pt x="248984"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5" y="45720"/>
                      </a:cubicBezTo>
                      <a:cubicBezTo>
                        <a:pt x="60293" y="51911"/>
                        <a:pt x="53054" y="60960"/>
                        <a:pt x="48578"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2" name="Freihandform: Form 201">
                  <a:extLst>
                    <a:ext uri="{FF2B5EF4-FFF2-40B4-BE49-F238E27FC236}">
                      <a16:creationId xmlns:a16="http://schemas.microsoft.com/office/drawing/2014/main" id="{0035771C-0833-48FF-BF21-BE29E507C9CA}"/>
                    </a:ext>
                  </a:extLst>
                </p:cNvPr>
                <p:cNvSpPr/>
                <p:nvPr/>
              </p:nvSpPr>
              <p:spPr>
                <a:xfrm>
                  <a:off x="11088210"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29 w 334613"/>
                    <a:gd name="connsiteY15" fmla="*/ 42958 h 252698"/>
                    <a:gd name="connsiteX16" fmla="*/ 248984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5 w 334613"/>
                    <a:gd name="connsiteY24" fmla="*/ 45720 h 252698"/>
                    <a:gd name="connsiteX25" fmla="*/ 48577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8" y="3715"/>
                        <a:pt x="95917" y="0"/>
                        <a:pt x="112300" y="0"/>
                      </a:cubicBezTo>
                      <a:cubicBezTo>
                        <a:pt x="130587" y="0"/>
                        <a:pt x="145637"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3" y="47530"/>
                        <a:pt x="274129" y="42958"/>
                      </a:cubicBezTo>
                      <a:cubicBezTo>
                        <a:pt x="266985" y="38481"/>
                        <a:pt x="258603" y="36195"/>
                        <a:pt x="248984"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5" y="45720"/>
                      </a:cubicBezTo>
                      <a:cubicBezTo>
                        <a:pt x="60293" y="51911"/>
                        <a:pt x="53054" y="60960"/>
                        <a:pt x="48577"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3" name="Freihandform: Form 202">
                  <a:extLst>
                    <a:ext uri="{FF2B5EF4-FFF2-40B4-BE49-F238E27FC236}">
                      <a16:creationId xmlns:a16="http://schemas.microsoft.com/office/drawing/2014/main" id="{59CA94A7-DA9D-4530-A451-9A110976F122}"/>
                    </a:ext>
                  </a:extLst>
                </p:cNvPr>
                <p:cNvSpPr/>
                <p:nvPr/>
              </p:nvSpPr>
              <p:spPr>
                <a:xfrm>
                  <a:off x="11471020" y="18997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7 h 258127"/>
                    <a:gd name="connsiteX17" fmla="*/ 183452 w 227742"/>
                    <a:gd name="connsiteY17" fmla="*/ 105347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7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7" y="223171"/>
                        <a:pt x="188309" y="237173"/>
                      </a:cubicBezTo>
                      <a:cubicBezTo>
                        <a:pt x="169830"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399" y="0"/>
                        <a:pt x="175355" y="11240"/>
                        <a:pt x="196310" y="33719"/>
                      </a:cubicBezTo>
                      <a:cubicBezTo>
                        <a:pt x="217265" y="56198"/>
                        <a:pt x="227743" y="87821"/>
                        <a:pt x="227743" y="128588"/>
                      </a:cubicBezTo>
                      <a:cubicBezTo>
                        <a:pt x="227743" y="131064"/>
                        <a:pt x="227647" y="134779"/>
                        <a:pt x="227552" y="139732"/>
                      </a:cubicBezTo>
                      <a:lnTo>
                        <a:pt x="43339" y="139732"/>
                      </a:lnTo>
                      <a:cubicBezTo>
                        <a:pt x="44862" y="166878"/>
                        <a:pt x="52578" y="187643"/>
                        <a:pt x="66389" y="202025"/>
                      </a:cubicBezTo>
                      <a:cubicBezTo>
                        <a:pt x="80200" y="216408"/>
                        <a:pt x="97345" y="223647"/>
                        <a:pt x="118015" y="223647"/>
                      </a:cubicBezTo>
                      <a:cubicBezTo>
                        <a:pt x="133350" y="223647"/>
                        <a:pt x="146495" y="219647"/>
                        <a:pt x="157353" y="211550"/>
                      </a:cubicBezTo>
                      <a:cubicBezTo>
                        <a:pt x="168021" y="203549"/>
                        <a:pt x="176593" y="190691"/>
                        <a:pt x="182975" y="172974"/>
                      </a:cubicBezTo>
                      <a:close/>
                      <a:moveTo>
                        <a:pt x="45529" y="105347"/>
                      </a:moveTo>
                      <a:lnTo>
                        <a:pt x="183452" y="105347"/>
                      </a:lnTo>
                      <a:cubicBezTo>
                        <a:pt x="181546" y="84582"/>
                        <a:pt x="176308" y="68961"/>
                        <a:pt x="167640" y="58579"/>
                      </a:cubicBezTo>
                      <a:cubicBezTo>
                        <a:pt x="154305" y="42482"/>
                        <a:pt x="137065" y="34385"/>
                        <a:pt x="115824" y="34385"/>
                      </a:cubicBezTo>
                      <a:cubicBezTo>
                        <a:pt x="96584" y="34385"/>
                        <a:pt x="80486" y="40862"/>
                        <a:pt x="67342" y="53721"/>
                      </a:cubicBezTo>
                      <a:cubicBezTo>
                        <a:pt x="54197" y="66580"/>
                        <a:pt x="46863" y="83820"/>
                        <a:pt x="45529" y="105347"/>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4" name="Freihandform: Form 203">
                  <a:extLst>
                    <a:ext uri="{FF2B5EF4-FFF2-40B4-BE49-F238E27FC236}">
                      <a16:creationId xmlns:a16="http://schemas.microsoft.com/office/drawing/2014/main" id="{371279CC-C953-416F-9874-FA87AA5B3528}"/>
                    </a:ext>
                  </a:extLst>
                </p:cNvPr>
                <p:cNvSpPr/>
                <p:nvPr/>
              </p:nvSpPr>
              <p:spPr>
                <a:xfrm>
                  <a:off x="6957027" y="24331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8 h 258127"/>
                    <a:gd name="connsiteX8" fmla="*/ 31909 w 231266"/>
                    <a:gd name="connsiteY8" fmla="*/ 224885 h 258127"/>
                    <a:gd name="connsiteX9" fmla="*/ 0 w 231266"/>
                    <a:gd name="connsiteY9" fmla="*/ 129064 h 258127"/>
                    <a:gd name="connsiteX10" fmla="*/ 43053 w 231266"/>
                    <a:gd name="connsiteY10" fmla="*/ 129064 h 258127"/>
                    <a:gd name="connsiteX11" fmla="*/ 63722 w 231266"/>
                    <a:gd name="connsiteY11" fmla="*/ 200120 h 258127"/>
                    <a:gd name="connsiteX12" fmla="*/ 115824 w 231266"/>
                    <a:gd name="connsiteY12" fmla="*/ 223742 h 258127"/>
                    <a:gd name="connsiteX13" fmla="*/ 167640 w 231266"/>
                    <a:gd name="connsiteY13" fmla="*/ 200025 h 258127"/>
                    <a:gd name="connsiteX14" fmla="*/ 188309 w 231266"/>
                    <a:gd name="connsiteY14" fmla="*/ 127730 h 258127"/>
                    <a:gd name="connsiteX15" fmla="*/ 167449 w 231266"/>
                    <a:gd name="connsiteY15" fmla="*/ 58293 h 258127"/>
                    <a:gd name="connsiteX16" fmla="*/ 115729 w 231266"/>
                    <a:gd name="connsiteY16" fmla="*/ 34671 h 258127"/>
                    <a:gd name="connsiteX17" fmla="*/ 63627 w 231266"/>
                    <a:gd name="connsiteY17" fmla="*/ 58198 h 258127"/>
                    <a:gd name="connsiteX18" fmla="*/ 43053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4" y="182309"/>
                        <a:pt x="216979" y="200501"/>
                      </a:cubicBezTo>
                      <a:cubicBezTo>
                        <a:pt x="207454" y="218694"/>
                        <a:pt x="193548" y="232886"/>
                        <a:pt x="175355" y="242983"/>
                      </a:cubicBezTo>
                      <a:cubicBezTo>
                        <a:pt x="157163" y="253079"/>
                        <a:pt x="137255" y="258128"/>
                        <a:pt x="115729" y="258128"/>
                      </a:cubicBezTo>
                      <a:cubicBezTo>
                        <a:pt x="81153" y="258128"/>
                        <a:pt x="53245" y="247079"/>
                        <a:pt x="31909" y="224885"/>
                      </a:cubicBezTo>
                      <a:cubicBezTo>
                        <a:pt x="10668" y="202692"/>
                        <a:pt x="0" y="170783"/>
                        <a:pt x="0" y="129064"/>
                      </a:cubicBezTo>
                      <a:close/>
                      <a:moveTo>
                        <a:pt x="43053" y="129064"/>
                      </a:moveTo>
                      <a:cubicBezTo>
                        <a:pt x="43053" y="160687"/>
                        <a:pt x="49911" y="184404"/>
                        <a:pt x="63722" y="200120"/>
                      </a:cubicBezTo>
                      <a:cubicBezTo>
                        <a:pt x="77533" y="215837"/>
                        <a:pt x="94869" y="223742"/>
                        <a:pt x="115824" y="223742"/>
                      </a:cubicBezTo>
                      <a:cubicBezTo>
                        <a:pt x="136588" y="223742"/>
                        <a:pt x="153924" y="215837"/>
                        <a:pt x="167640" y="200025"/>
                      </a:cubicBezTo>
                      <a:cubicBezTo>
                        <a:pt x="181451" y="184213"/>
                        <a:pt x="188309" y="160115"/>
                        <a:pt x="188309" y="127730"/>
                      </a:cubicBezTo>
                      <a:cubicBezTo>
                        <a:pt x="188309" y="97155"/>
                        <a:pt x="181356" y="74009"/>
                        <a:pt x="167449" y="58293"/>
                      </a:cubicBezTo>
                      <a:cubicBezTo>
                        <a:pt x="153543" y="42577"/>
                        <a:pt x="136303" y="34671"/>
                        <a:pt x="115729" y="34671"/>
                      </a:cubicBezTo>
                      <a:cubicBezTo>
                        <a:pt x="94774" y="34671"/>
                        <a:pt x="77438" y="42482"/>
                        <a:pt x="63627" y="58198"/>
                      </a:cubicBezTo>
                      <a:cubicBezTo>
                        <a:pt x="49911" y="73819"/>
                        <a:pt x="43053" y="97441"/>
                        <a:pt x="43053" y="12906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5" name="Freihandform: Form 204">
                  <a:extLst>
                    <a:ext uri="{FF2B5EF4-FFF2-40B4-BE49-F238E27FC236}">
                      <a16:creationId xmlns:a16="http://schemas.microsoft.com/office/drawing/2014/main" id="{87552739-7C6E-4954-9FB8-B6257E1030E4}"/>
                    </a:ext>
                  </a:extLst>
                </p:cNvPr>
                <p:cNvSpPr/>
                <p:nvPr/>
              </p:nvSpPr>
              <p:spPr>
                <a:xfrm>
                  <a:off x="7210487" y="2338958"/>
                  <a:ext cx="144303" cy="346710"/>
                </a:xfrm>
                <a:custGeom>
                  <a:avLst/>
                  <a:gdLst>
                    <a:gd name="connsiteX0" fmla="*/ 36957 w 144303"/>
                    <a:gd name="connsiteY0" fmla="*/ 346710 h 346710"/>
                    <a:gd name="connsiteX1" fmla="*/ 36957 w 144303"/>
                    <a:gd name="connsiteY1" fmla="*/ 132302 h 346710"/>
                    <a:gd name="connsiteX2" fmla="*/ 0 w 144303"/>
                    <a:gd name="connsiteY2" fmla="*/ 132302 h 346710"/>
                    <a:gd name="connsiteX3" fmla="*/ 0 w 144303"/>
                    <a:gd name="connsiteY3" fmla="*/ 99727 h 346710"/>
                    <a:gd name="connsiteX4" fmla="*/ 36957 w 144303"/>
                    <a:gd name="connsiteY4" fmla="*/ 99727 h 346710"/>
                    <a:gd name="connsiteX5" fmla="*/ 36957 w 144303"/>
                    <a:gd name="connsiteY5" fmla="*/ 73438 h 346710"/>
                    <a:gd name="connsiteX6" fmla="*/ 41338 w 144303"/>
                    <a:gd name="connsiteY6" fmla="*/ 36481 h 346710"/>
                    <a:gd name="connsiteX7" fmla="*/ 62579 w 144303"/>
                    <a:gd name="connsiteY7" fmla="*/ 10097 h 346710"/>
                    <a:gd name="connsiteX8" fmla="*/ 105251 w 144303"/>
                    <a:gd name="connsiteY8" fmla="*/ 0 h 346710"/>
                    <a:gd name="connsiteX9" fmla="*/ 144304 w 144303"/>
                    <a:gd name="connsiteY9" fmla="*/ 4191 h 346710"/>
                    <a:gd name="connsiteX10" fmla="*/ 138017 w 144303"/>
                    <a:gd name="connsiteY10" fmla="*/ 40672 h 346710"/>
                    <a:gd name="connsiteX11" fmla="*/ 113347 w 144303"/>
                    <a:gd name="connsiteY11" fmla="*/ 38386 h 346710"/>
                    <a:gd name="connsiteX12" fmla="*/ 86392 w 144303"/>
                    <a:gd name="connsiteY12" fmla="*/ 46482 h 346710"/>
                    <a:gd name="connsiteX13" fmla="*/ 78486 w 144303"/>
                    <a:gd name="connsiteY13" fmla="*/ 76962 h 346710"/>
                    <a:gd name="connsiteX14" fmla="*/ 78486 w 144303"/>
                    <a:gd name="connsiteY14" fmla="*/ 99727 h 346710"/>
                    <a:gd name="connsiteX15" fmla="*/ 126587 w 144303"/>
                    <a:gd name="connsiteY15" fmla="*/ 99727 h 346710"/>
                    <a:gd name="connsiteX16" fmla="*/ 126587 w 144303"/>
                    <a:gd name="connsiteY16" fmla="*/ 132302 h 346710"/>
                    <a:gd name="connsiteX17" fmla="*/ 78486 w 144303"/>
                    <a:gd name="connsiteY17" fmla="*/ 132302 h 346710"/>
                    <a:gd name="connsiteX18" fmla="*/ 78486 w 144303"/>
                    <a:gd name="connsiteY18" fmla="*/ 346710 h 346710"/>
                    <a:gd name="connsiteX19" fmla="*/ 36957 w 144303"/>
                    <a:gd name="connsiteY19" fmla="*/ 346710 h 34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4303" h="346710">
                      <a:moveTo>
                        <a:pt x="36957" y="346710"/>
                      </a:moveTo>
                      <a:lnTo>
                        <a:pt x="36957" y="132302"/>
                      </a:lnTo>
                      <a:lnTo>
                        <a:pt x="0" y="132302"/>
                      </a:lnTo>
                      <a:lnTo>
                        <a:pt x="0" y="99727"/>
                      </a:lnTo>
                      <a:lnTo>
                        <a:pt x="36957" y="99727"/>
                      </a:lnTo>
                      <a:lnTo>
                        <a:pt x="36957" y="73438"/>
                      </a:lnTo>
                      <a:cubicBezTo>
                        <a:pt x="36957" y="56864"/>
                        <a:pt x="38386" y="44482"/>
                        <a:pt x="41338" y="36481"/>
                      </a:cubicBezTo>
                      <a:cubicBezTo>
                        <a:pt x="45339" y="25622"/>
                        <a:pt x="52483" y="16859"/>
                        <a:pt x="62579" y="10097"/>
                      </a:cubicBezTo>
                      <a:cubicBezTo>
                        <a:pt x="72771" y="3334"/>
                        <a:pt x="86963" y="0"/>
                        <a:pt x="105251" y="0"/>
                      </a:cubicBezTo>
                      <a:cubicBezTo>
                        <a:pt x="117062" y="0"/>
                        <a:pt x="130016" y="1429"/>
                        <a:pt x="144304" y="4191"/>
                      </a:cubicBezTo>
                      <a:lnTo>
                        <a:pt x="138017" y="40672"/>
                      </a:lnTo>
                      <a:cubicBezTo>
                        <a:pt x="129350" y="39148"/>
                        <a:pt x="121158" y="38386"/>
                        <a:pt x="113347" y="38386"/>
                      </a:cubicBezTo>
                      <a:cubicBezTo>
                        <a:pt x="100679" y="38386"/>
                        <a:pt x="91630" y="41148"/>
                        <a:pt x="86392" y="46482"/>
                      </a:cubicBezTo>
                      <a:cubicBezTo>
                        <a:pt x="81153" y="51911"/>
                        <a:pt x="78486" y="62103"/>
                        <a:pt x="78486" y="76962"/>
                      </a:cubicBezTo>
                      <a:lnTo>
                        <a:pt x="78486" y="99727"/>
                      </a:lnTo>
                      <a:lnTo>
                        <a:pt x="126587" y="99727"/>
                      </a:lnTo>
                      <a:lnTo>
                        <a:pt x="126587" y="132302"/>
                      </a:lnTo>
                      <a:lnTo>
                        <a:pt x="78486" y="132302"/>
                      </a:lnTo>
                      <a:lnTo>
                        <a:pt x="78486" y="346710"/>
                      </a:lnTo>
                      <a:lnTo>
                        <a:pt x="36957" y="346710"/>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6" name="Freihandform: Form 205">
                  <a:extLst>
                    <a:ext uri="{FF2B5EF4-FFF2-40B4-BE49-F238E27FC236}">
                      <a16:creationId xmlns:a16="http://schemas.microsoft.com/office/drawing/2014/main" id="{4ADC051C-BCA0-46E8-B38B-E016CB5D044C}"/>
                    </a:ext>
                  </a:extLst>
                </p:cNvPr>
                <p:cNvSpPr/>
                <p:nvPr/>
              </p:nvSpPr>
              <p:spPr>
                <a:xfrm>
                  <a:off x="7478997" y="2352293"/>
                  <a:ext cx="120491" cy="336613"/>
                </a:xfrm>
                <a:custGeom>
                  <a:avLst/>
                  <a:gdLst>
                    <a:gd name="connsiteX0" fmla="*/ 114490 w 120491"/>
                    <a:gd name="connsiteY0" fmla="*/ 295942 h 336613"/>
                    <a:gd name="connsiteX1" fmla="*/ 120491 w 120491"/>
                    <a:gd name="connsiteY1" fmla="*/ 332899 h 336613"/>
                    <a:gd name="connsiteX2" fmla="*/ 88868 w 120491"/>
                    <a:gd name="connsiteY2" fmla="*/ 336614 h 336613"/>
                    <a:gd name="connsiteX3" fmla="*/ 53530 w 120491"/>
                    <a:gd name="connsiteY3" fmla="*/ 329374 h 336613"/>
                    <a:gd name="connsiteX4" fmla="*/ 35814 w 120491"/>
                    <a:gd name="connsiteY4" fmla="*/ 310420 h 336613"/>
                    <a:gd name="connsiteX5" fmla="*/ 30671 w 120491"/>
                    <a:gd name="connsiteY5" fmla="*/ 260985 h 336613"/>
                    <a:gd name="connsiteX6" fmla="*/ 30671 w 120491"/>
                    <a:gd name="connsiteY6" fmla="*/ 118872 h 336613"/>
                    <a:gd name="connsiteX7" fmla="*/ 0 w 120491"/>
                    <a:gd name="connsiteY7" fmla="*/ 118872 h 336613"/>
                    <a:gd name="connsiteX8" fmla="*/ 0 w 120491"/>
                    <a:gd name="connsiteY8" fmla="*/ 86297 h 336613"/>
                    <a:gd name="connsiteX9" fmla="*/ 30671 w 120491"/>
                    <a:gd name="connsiteY9" fmla="*/ 86297 h 336613"/>
                    <a:gd name="connsiteX10" fmla="*/ 30671 w 120491"/>
                    <a:gd name="connsiteY10" fmla="*/ 25146 h 336613"/>
                    <a:gd name="connsiteX11" fmla="*/ 72295 w 120491"/>
                    <a:gd name="connsiteY11" fmla="*/ 0 h 336613"/>
                    <a:gd name="connsiteX12" fmla="*/ 72295 w 120491"/>
                    <a:gd name="connsiteY12" fmla="*/ 86297 h 336613"/>
                    <a:gd name="connsiteX13" fmla="*/ 114395 w 120491"/>
                    <a:gd name="connsiteY13" fmla="*/ 86297 h 336613"/>
                    <a:gd name="connsiteX14" fmla="*/ 114395 w 120491"/>
                    <a:gd name="connsiteY14" fmla="*/ 118872 h 336613"/>
                    <a:gd name="connsiteX15" fmla="*/ 72295 w 120491"/>
                    <a:gd name="connsiteY15" fmla="*/ 118872 h 336613"/>
                    <a:gd name="connsiteX16" fmla="*/ 72295 w 120491"/>
                    <a:gd name="connsiteY16" fmla="*/ 263271 h 336613"/>
                    <a:gd name="connsiteX17" fmla="*/ 74486 w 120491"/>
                    <a:gd name="connsiteY17" fmla="*/ 286322 h 336613"/>
                    <a:gd name="connsiteX18" fmla="*/ 81724 w 120491"/>
                    <a:gd name="connsiteY18" fmla="*/ 294418 h 336613"/>
                    <a:gd name="connsiteX19" fmla="*/ 96012 w 120491"/>
                    <a:gd name="connsiteY19" fmla="*/ 297466 h 336613"/>
                    <a:gd name="connsiteX20" fmla="*/ 114490 w 120491"/>
                    <a:gd name="connsiteY20" fmla="*/ 295942 h 33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491" h="336613">
                      <a:moveTo>
                        <a:pt x="114490" y="295942"/>
                      </a:moveTo>
                      <a:lnTo>
                        <a:pt x="120491" y="332899"/>
                      </a:lnTo>
                      <a:cubicBezTo>
                        <a:pt x="108680" y="335375"/>
                        <a:pt x="98203" y="336614"/>
                        <a:pt x="88868" y="336614"/>
                      </a:cubicBezTo>
                      <a:cubicBezTo>
                        <a:pt x="73628" y="336614"/>
                        <a:pt x="61913" y="334232"/>
                        <a:pt x="53530" y="329374"/>
                      </a:cubicBezTo>
                      <a:cubicBezTo>
                        <a:pt x="45148" y="324517"/>
                        <a:pt x="39243" y="318230"/>
                        <a:pt x="35814" y="310420"/>
                      </a:cubicBezTo>
                      <a:cubicBezTo>
                        <a:pt x="32385" y="302609"/>
                        <a:pt x="30671" y="286131"/>
                        <a:pt x="30671" y="260985"/>
                      </a:cubicBezTo>
                      <a:lnTo>
                        <a:pt x="30671" y="118872"/>
                      </a:lnTo>
                      <a:lnTo>
                        <a:pt x="0" y="118872"/>
                      </a:lnTo>
                      <a:lnTo>
                        <a:pt x="0" y="86297"/>
                      </a:lnTo>
                      <a:lnTo>
                        <a:pt x="30671" y="86297"/>
                      </a:lnTo>
                      <a:lnTo>
                        <a:pt x="30671" y="25146"/>
                      </a:lnTo>
                      <a:lnTo>
                        <a:pt x="72295" y="0"/>
                      </a:lnTo>
                      <a:lnTo>
                        <a:pt x="72295" y="86297"/>
                      </a:lnTo>
                      <a:lnTo>
                        <a:pt x="114395" y="86297"/>
                      </a:lnTo>
                      <a:lnTo>
                        <a:pt x="114395" y="118872"/>
                      </a:lnTo>
                      <a:lnTo>
                        <a:pt x="72295" y="118872"/>
                      </a:lnTo>
                      <a:lnTo>
                        <a:pt x="72295" y="263271"/>
                      </a:lnTo>
                      <a:cubicBezTo>
                        <a:pt x="72295" y="275177"/>
                        <a:pt x="73057" y="282893"/>
                        <a:pt x="74486" y="286322"/>
                      </a:cubicBezTo>
                      <a:cubicBezTo>
                        <a:pt x="76010" y="289751"/>
                        <a:pt x="78391" y="292418"/>
                        <a:pt x="81724" y="294418"/>
                      </a:cubicBezTo>
                      <a:cubicBezTo>
                        <a:pt x="85058" y="296418"/>
                        <a:pt x="89821" y="297466"/>
                        <a:pt x="96012" y="297466"/>
                      </a:cubicBezTo>
                      <a:cubicBezTo>
                        <a:pt x="100774" y="297561"/>
                        <a:pt x="106871" y="297085"/>
                        <a:pt x="114490" y="295942"/>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7" name="Freihandform: Form 206">
                  <a:extLst>
                    <a:ext uri="{FF2B5EF4-FFF2-40B4-BE49-F238E27FC236}">
                      <a16:creationId xmlns:a16="http://schemas.microsoft.com/office/drawing/2014/main" id="{B663B49C-AFC8-4EEF-B9D2-D60952771095}"/>
                    </a:ext>
                  </a:extLst>
                </p:cNvPr>
                <p:cNvSpPr/>
                <p:nvPr/>
              </p:nvSpPr>
              <p:spPr>
                <a:xfrm>
                  <a:off x="7634445" y="2344769"/>
                  <a:ext cx="201072" cy="340899"/>
                </a:xfrm>
                <a:custGeom>
                  <a:avLst/>
                  <a:gdLst>
                    <a:gd name="connsiteX0" fmla="*/ 0 w 201072"/>
                    <a:gd name="connsiteY0" fmla="*/ 340900 h 340899"/>
                    <a:gd name="connsiteX1" fmla="*/ 0 w 201072"/>
                    <a:gd name="connsiteY1" fmla="*/ 0 h 340899"/>
                    <a:gd name="connsiteX2" fmla="*/ 41815 w 201072"/>
                    <a:gd name="connsiteY2" fmla="*/ 0 h 340899"/>
                    <a:gd name="connsiteX3" fmla="*/ 41815 w 201072"/>
                    <a:gd name="connsiteY3" fmla="*/ 122301 h 340899"/>
                    <a:gd name="connsiteX4" fmla="*/ 115729 w 201072"/>
                    <a:gd name="connsiteY4" fmla="*/ 88392 h 340899"/>
                    <a:gd name="connsiteX5" fmla="*/ 163354 w 201072"/>
                    <a:gd name="connsiteY5" fmla="*/ 99155 h 340899"/>
                    <a:gd name="connsiteX6" fmla="*/ 192310 w 201072"/>
                    <a:gd name="connsiteY6" fmla="*/ 129064 h 340899"/>
                    <a:gd name="connsiteX7" fmla="*/ 201073 w 201072"/>
                    <a:gd name="connsiteY7" fmla="*/ 184404 h 340899"/>
                    <a:gd name="connsiteX8" fmla="*/ 201073 w 201072"/>
                    <a:gd name="connsiteY8" fmla="*/ 340900 h 340899"/>
                    <a:gd name="connsiteX9" fmla="*/ 159258 w 201072"/>
                    <a:gd name="connsiteY9" fmla="*/ 340900 h 340899"/>
                    <a:gd name="connsiteX10" fmla="*/ 159258 w 201072"/>
                    <a:gd name="connsiteY10" fmla="*/ 184404 h 340899"/>
                    <a:gd name="connsiteX11" fmla="*/ 145637 w 201072"/>
                    <a:gd name="connsiteY11" fmla="*/ 138684 h 340899"/>
                    <a:gd name="connsiteX12" fmla="*/ 107156 w 201072"/>
                    <a:gd name="connsiteY12" fmla="*/ 124396 h 340899"/>
                    <a:gd name="connsiteX13" fmla="*/ 72199 w 201072"/>
                    <a:gd name="connsiteY13" fmla="*/ 134017 h 340899"/>
                    <a:gd name="connsiteX14" fmla="*/ 48863 w 201072"/>
                    <a:gd name="connsiteY14" fmla="*/ 160211 h 340899"/>
                    <a:gd name="connsiteX15" fmla="*/ 41910 w 201072"/>
                    <a:gd name="connsiteY15" fmla="*/ 205835 h 340899"/>
                    <a:gd name="connsiteX16" fmla="*/ 41910 w 201072"/>
                    <a:gd name="connsiteY16" fmla="*/ 340900 h 340899"/>
                    <a:gd name="connsiteX17" fmla="*/ 0 w 201072"/>
                    <a:gd name="connsiteY17" fmla="*/ 340900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072" h="340899">
                      <a:moveTo>
                        <a:pt x="0" y="340900"/>
                      </a:moveTo>
                      <a:lnTo>
                        <a:pt x="0" y="0"/>
                      </a:lnTo>
                      <a:lnTo>
                        <a:pt x="41815" y="0"/>
                      </a:lnTo>
                      <a:lnTo>
                        <a:pt x="41815" y="122301"/>
                      </a:lnTo>
                      <a:cubicBezTo>
                        <a:pt x="61341" y="99632"/>
                        <a:pt x="86011" y="88392"/>
                        <a:pt x="115729" y="88392"/>
                      </a:cubicBezTo>
                      <a:cubicBezTo>
                        <a:pt x="134017" y="88392"/>
                        <a:pt x="149923" y="92012"/>
                        <a:pt x="163354" y="99155"/>
                      </a:cubicBezTo>
                      <a:cubicBezTo>
                        <a:pt x="176879" y="106394"/>
                        <a:pt x="186499" y="116300"/>
                        <a:pt x="192310" y="129064"/>
                      </a:cubicBezTo>
                      <a:cubicBezTo>
                        <a:pt x="198120" y="141732"/>
                        <a:pt x="201073" y="160211"/>
                        <a:pt x="201073" y="184404"/>
                      </a:cubicBezTo>
                      <a:lnTo>
                        <a:pt x="201073" y="340900"/>
                      </a:lnTo>
                      <a:lnTo>
                        <a:pt x="159258" y="340900"/>
                      </a:lnTo>
                      <a:lnTo>
                        <a:pt x="159258" y="184404"/>
                      </a:lnTo>
                      <a:cubicBezTo>
                        <a:pt x="159258" y="163449"/>
                        <a:pt x="154686" y="148209"/>
                        <a:pt x="145637" y="138684"/>
                      </a:cubicBezTo>
                      <a:cubicBezTo>
                        <a:pt x="136588" y="129159"/>
                        <a:pt x="123730" y="124396"/>
                        <a:pt x="107156" y="124396"/>
                      </a:cubicBezTo>
                      <a:cubicBezTo>
                        <a:pt x="94774" y="124396"/>
                        <a:pt x="83058" y="127635"/>
                        <a:pt x="72199" y="134017"/>
                      </a:cubicBezTo>
                      <a:cubicBezTo>
                        <a:pt x="61246" y="140494"/>
                        <a:pt x="53435" y="149162"/>
                        <a:pt x="48863" y="160211"/>
                      </a:cubicBezTo>
                      <a:cubicBezTo>
                        <a:pt x="44196" y="171259"/>
                        <a:pt x="41910" y="186404"/>
                        <a:pt x="41910" y="205835"/>
                      </a:cubicBezTo>
                      <a:lnTo>
                        <a:pt x="41910" y="340900"/>
                      </a:lnTo>
                      <a:lnTo>
                        <a:pt x="0" y="340900"/>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8" name="Freihandform: Form 207">
                  <a:extLst>
                    <a:ext uri="{FF2B5EF4-FFF2-40B4-BE49-F238E27FC236}">
                      <a16:creationId xmlns:a16="http://schemas.microsoft.com/office/drawing/2014/main" id="{75E58CC3-3CEB-40C5-9A96-78A0F36C4D6E}"/>
                    </a:ext>
                  </a:extLst>
                </p:cNvPr>
                <p:cNvSpPr/>
                <p:nvPr/>
              </p:nvSpPr>
              <p:spPr>
                <a:xfrm>
                  <a:off x="7885429" y="24331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1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1" y="203549"/>
                        <a:pt x="206788" y="223171"/>
                        <a:pt x="188309" y="237173"/>
                      </a:cubicBezTo>
                      <a:cubicBezTo>
                        <a:pt x="169831"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399" y="0"/>
                        <a:pt x="175355" y="11240"/>
                        <a:pt x="196310" y="33719"/>
                      </a:cubicBezTo>
                      <a:cubicBezTo>
                        <a:pt x="217265" y="56198"/>
                        <a:pt x="227743" y="87821"/>
                        <a:pt x="227743" y="128588"/>
                      </a:cubicBezTo>
                      <a:cubicBezTo>
                        <a:pt x="227743" y="131064"/>
                        <a:pt x="227647" y="134779"/>
                        <a:pt x="227552" y="139732"/>
                      </a:cubicBezTo>
                      <a:lnTo>
                        <a:pt x="43339" y="139732"/>
                      </a:lnTo>
                      <a:cubicBezTo>
                        <a:pt x="44863" y="166878"/>
                        <a:pt x="52578" y="187642"/>
                        <a:pt x="66389" y="202025"/>
                      </a:cubicBezTo>
                      <a:cubicBezTo>
                        <a:pt x="80200" y="216408"/>
                        <a:pt x="97346" y="223647"/>
                        <a:pt x="118015" y="223647"/>
                      </a:cubicBezTo>
                      <a:cubicBezTo>
                        <a:pt x="133350" y="223647"/>
                        <a:pt x="146494" y="219646"/>
                        <a:pt x="157353" y="211550"/>
                      </a:cubicBezTo>
                      <a:cubicBezTo>
                        <a:pt x="167926" y="203549"/>
                        <a:pt x="176593" y="190691"/>
                        <a:pt x="182975" y="172974"/>
                      </a:cubicBezTo>
                      <a:close/>
                      <a:moveTo>
                        <a:pt x="45529" y="105346"/>
                      </a:moveTo>
                      <a:lnTo>
                        <a:pt x="183451" y="105346"/>
                      </a:lnTo>
                      <a:cubicBezTo>
                        <a:pt x="181546" y="84582"/>
                        <a:pt x="176308" y="68961"/>
                        <a:pt x="167640" y="58579"/>
                      </a:cubicBezTo>
                      <a:cubicBezTo>
                        <a:pt x="154305" y="42482"/>
                        <a:pt x="137065" y="34385"/>
                        <a:pt x="115824" y="34385"/>
                      </a:cubicBezTo>
                      <a:cubicBezTo>
                        <a:pt x="96583" y="34385"/>
                        <a:pt x="80486" y="40862"/>
                        <a:pt x="67342" y="53721"/>
                      </a:cubicBezTo>
                      <a:cubicBezTo>
                        <a:pt x="54102" y="66580"/>
                        <a:pt x="46863" y="83820"/>
                        <a:pt x="45529" y="1053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9" name="Freihandform: Form 208">
                  <a:extLst>
                    <a:ext uri="{FF2B5EF4-FFF2-40B4-BE49-F238E27FC236}">
                      <a16:creationId xmlns:a16="http://schemas.microsoft.com/office/drawing/2014/main" id="{05A0FDB4-3C5C-4EB3-8300-74F204FFD1B3}"/>
                    </a:ext>
                  </a:extLst>
                </p:cNvPr>
                <p:cNvSpPr/>
                <p:nvPr/>
              </p:nvSpPr>
              <p:spPr>
                <a:xfrm>
                  <a:off x="8302814" y="2344769"/>
                  <a:ext cx="254412" cy="340899"/>
                </a:xfrm>
                <a:custGeom>
                  <a:avLst/>
                  <a:gdLst>
                    <a:gd name="connsiteX0" fmla="*/ 0 w 254412"/>
                    <a:gd name="connsiteY0" fmla="*/ 340900 h 340899"/>
                    <a:gd name="connsiteX1" fmla="*/ 0 w 254412"/>
                    <a:gd name="connsiteY1" fmla="*/ 0 h 340899"/>
                    <a:gd name="connsiteX2" fmla="*/ 246507 w 254412"/>
                    <a:gd name="connsiteY2" fmla="*/ 0 h 340899"/>
                    <a:gd name="connsiteX3" fmla="*/ 246507 w 254412"/>
                    <a:gd name="connsiteY3" fmla="*/ 40196 h 340899"/>
                    <a:gd name="connsiteX4" fmla="*/ 45149 w 254412"/>
                    <a:gd name="connsiteY4" fmla="*/ 40196 h 340899"/>
                    <a:gd name="connsiteX5" fmla="*/ 45149 w 254412"/>
                    <a:gd name="connsiteY5" fmla="*/ 144590 h 340899"/>
                    <a:gd name="connsiteX6" fmla="*/ 233744 w 254412"/>
                    <a:gd name="connsiteY6" fmla="*/ 144590 h 340899"/>
                    <a:gd name="connsiteX7" fmla="*/ 233744 w 254412"/>
                    <a:gd name="connsiteY7" fmla="*/ 184595 h 340899"/>
                    <a:gd name="connsiteX8" fmla="*/ 45149 w 254412"/>
                    <a:gd name="connsiteY8" fmla="*/ 184595 h 340899"/>
                    <a:gd name="connsiteX9" fmla="*/ 45149 w 254412"/>
                    <a:gd name="connsiteY9" fmla="*/ 300609 h 340899"/>
                    <a:gd name="connsiteX10" fmla="*/ 254413 w 254412"/>
                    <a:gd name="connsiteY10" fmla="*/ 300609 h 340899"/>
                    <a:gd name="connsiteX11" fmla="*/ 254413 w 254412"/>
                    <a:gd name="connsiteY11" fmla="*/ 340805 h 340899"/>
                    <a:gd name="connsiteX12" fmla="*/ 0 w 254412"/>
                    <a:gd name="connsiteY12" fmla="*/ 340805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4412" h="340899">
                      <a:moveTo>
                        <a:pt x="0" y="340900"/>
                      </a:moveTo>
                      <a:lnTo>
                        <a:pt x="0" y="0"/>
                      </a:lnTo>
                      <a:lnTo>
                        <a:pt x="246507" y="0"/>
                      </a:lnTo>
                      <a:lnTo>
                        <a:pt x="246507" y="40196"/>
                      </a:lnTo>
                      <a:lnTo>
                        <a:pt x="45149" y="40196"/>
                      </a:lnTo>
                      <a:lnTo>
                        <a:pt x="45149" y="144590"/>
                      </a:lnTo>
                      <a:lnTo>
                        <a:pt x="233744" y="144590"/>
                      </a:lnTo>
                      <a:lnTo>
                        <a:pt x="233744" y="184595"/>
                      </a:lnTo>
                      <a:lnTo>
                        <a:pt x="45149" y="184595"/>
                      </a:lnTo>
                      <a:lnTo>
                        <a:pt x="45149" y="300609"/>
                      </a:lnTo>
                      <a:lnTo>
                        <a:pt x="254413" y="300609"/>
                      </a:lnTo>
                      <a:lnTo>
                        <a:pt x="254413" y="340805"/>
                      </a:lnTo>
                      <a:lnTo>
                        <a:pt x="0" y="340805"/>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10" name="Freihandform: Form 209">
                  <a:extLst>
                    <a:ext uri="{FF2B5EF4-FFF2-40B4-BE49-F238E27FC236}">
                      <a16:creationId xmlns:a16="http://schemas.microsoft.com/office/drawing/2014/main" id="{8C4CC2B2-049D-444A-9F62-FB7A12DAB86D}"/>
                    </a:ext>
                  </a:extLst>
                </p:cNvPr>
                <p:cNvSpPr/>
                <p:nvPr/>
              </p:nvSpPr>
              <p:spPr>
                <a:xfrm>
                  <a:off x="8613139" y="24386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5 h 252507"/>
                    <a:gd name="connsiteX5" fmla="*/ 2572 w 200120"/>
                    <a:gd name="connsiteY5" fmla="*/ 192024 h 252507"/>
                    <a:gd name="connsiteX6" fmla="*/ 0 w 200120"/>
                    <a:gd name="connsiteY6" fmla="*/ 152971 h 252507"/>
                    <a:gd name="connsiteX7" fmla="*/ 0 w 200120"/>
                    <a:gd name="connsiteY7" fmla="*/ 0 h 252507"/>
                    <a:gd name="connsiteX8" fmla="*/ 41815 w 200120"/>
                    <a:gd name="connsiteY8" fmla="*/ 0 h 252507"/>
                    <a:gd name="connsiteX9" fmla="*/ 41815 w 200120"/>
                    <a:gd name="connsiteY9" fmla="*/ 136970 h 252507"/>
                    <a:gd name="connsiteX10" fmla="*/ 44387 w 200120"/>
                    <a:gd name="connsiteY10" fmla="*/ 181166 h 252507"/>
                    <a:gd name="connsiteX11" fmla="*/ 61150 w 200120"/>
                    <a:gd name="connsiteY11" fmla="*/ 207074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5"/>
                      </a:cubicBezTo>
                      <a:cubicBezTo>
                        <a:pt x="9430" y="214598"/>
                        <a:pt x="5048" y="204311"/>
                        <a:pt x="2572" y="192024"/>
                      </a:cubicBezTo>
                      <a:cubicBezTo>
                        <a:pt x="857" y="183833"/>
                        <a:pt x="0" y="170783"/>
                        <a:pt x="0" y="152971"/>
                      </a:cubicBezTo>
                      <a:lnTo>
                        <a:pt x="0" y="0"/>
                      </a:lnTo>
                      <a:lnTo>
                        <a:pt x="41815" y="0"/>
                      </a:lnTo>
                      <a:lnTo>
                        <a:pt x="41815" y="136970"/>
                      </a:lnTo>
                      <a:cubicBezTo>
                        <a:pt x="41815" y="158782"/>
                        <a:pt x="42672" y="173546"/>
                        <a:pt x="44387" y="181166"/>
                      </a:cubicBezTo>
                      <a:cubicBezTo>
                        <a:pt x="47054" y="192215"/>
                        <a:pt x="52578" y="200787"/>
                        <a:pt x="61150" y="207074"/>
                      </a:cubicBezTo>
                      <a:cubicBezTo>
                        <a:pt x="69628" y="213360"/>
                        <a:pt x="80200" y="216503"/>
                        <a:pt x="92773" y="216503"/>
                      </a:cubicBezTo>
                      <a:cubicBezTo>
                        <a:pt x="105346" y="216503"/>
                        <a:pt x="117062" y="213265"/>
                        <a:pt x="128111" y="206883"/>
                      </a:cubicBezTo>
                      <a:cubicBezTo>
                        <a:pt x="139160" y="200406"/>
                        <a:pt x="146875" y="191643"/>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11" name="Freihandform: Form 210">
                  <a:extLst>
                    <a:ext uri="{FF2B5EF4-FFF2-40B4-BE49-F238E27FC236}">
                      <a16:creationId xmlns:a16="http://schemas.microsoft.com/office/drawing/2014/main" id="{E2825AEC-C0A4-466D-BB8A-065600A6E00A}"/>
                    </a:ext>
                  </a:extLst>
                </p:cNvPr>
                <p:cNvSpPr/>
                <p:nvPr/>
              </p:nvSpPr>
              <p:spPr>
                <a:xfrm>
                  <a:off x="8878505" y="2433066"/>
                  <a:ext cx="134302" cy="252603"/>
                </a:xfrm>
                <a:custGeom>
                  <a:avLst/>
                  <a:gdLst>
                    <a:gd name="connsiteX0" fmla="*/ 0 w 134302"/>
                    <a:gd name="connsiteY0" fmla="*/ 252603 h 252603"/>
                    <a:gd name="connsiteX1" fmla="*/ 0 w 134302"/>
                    <a:gd name="connsiteY1" fmla="*/ 5620 h 252603"/>
                    <a:gd name="connsiteX2" fmla="*/ 37719 w 134302"/>
                    <a:gd name="connsiteY2" fmla="*/ 5620 h 252603"/>
                    <a:gd name="connsiteX3" fmla="*/ 37719 w 134302"/>
                    <a:gd name="connsiteY3" fmla="*/ 43053 h 252603"/>
                    <a:gd name="connsiteX4" fmla="*/ 64389 w 134302"/>
                    <a:gd name="connsiteY4" fmla="*/ 8382 h 252603"/>
                    <a:gd name="connsiteX5" fmla="*/ 91250 w 134302"/>
                    <a:gd name="connsiteY5" fmla="*/ 0 h 252603"/>
                    <a:gd name="connsiteX6" fmla="*/ 134303 w 134302"/>
                    <a:gd name="connsiteY6" fmla="*/ 13525 h 252603"/>
                    <a:gd name="connsiteX7" fmla="*/ 119920 w 134302"/>
                    <a:gd name="connsiteY7" fmla="*/ 52388 h 252603"/>
                    <a:gd name="connsiteX8" fmla="*/ 89249 w 134302"/>
                    <a:gd name="connsiteY8" fmla="*/ 43339 h 252603"/>
                    <a:gd name="connsiteX9" fmla="*/ 64579 w 134302"/>
                    <a:gd name="connsiteY9" fmla="*/ 51625 h 252603"/>
                    <a:gd name="connsiteX10" fmla="*/ 48959 w 134302"/>
                    <a:gd name="connsiteY10" fmla="*/ 74485 h 252603"/>
                    <a:gd name="connsiteX11" fmla="*/ 42005 w 134302"/>
                    <a:gd name="connsiteY11" fmla="*/ 123349 h 252603"/>
                    <a:gd name="connsiteX12" fmla="*/ 42005 w 134302"/>
                    <a:gd name="connsiteY12" fmla="*/ 252603 h 252603"/>
                    <a:gd name="connsiteX13" fmla="*/ 0 w 134302"/>
                    <a:gd name="connsiteY13" fmla="*/ 252603 h 25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03">
                      <a:moveTo>
                        <a:pt x="0" y="252603"/>
                      </a:moveTo>
                      <a:lnTo>
                        <a:pt x="0" y="5620"/>
                      </a:lnTo>
                      <a:lnTo>
                        <a:pt x="37719" y="5620"/>
                      </a:lnTo>
                      <a:lnTo>
                        <a:pt x="37719" y="43053"/>
                      </a:lnTo>
                      <a:cubicBezTo>
                        <a:pt x="47339" y="25527"/>
                        <a:pt x="56197" y="14002"/>
                        <a:pt x="64389" y="8382"/>
                      </a:cubicBezTo>
                      <a:cubicBezTo>
                        <a:pt x="72485" y="2762"/>
                        <a:pt x="81439" y="0"/>
                        <a:pt x="91250" y="0"/>
                      </a:cubicBezTo>
                      <a:cubicBezTo>
                        <a:pt x="105346" y="0"/>
                        <a:pt x="119729" y="4477"/>
                        <a:pt x="134303" y="13525"/>
                      </a:cubicBezTo>
                      <a:lnTo>
                        <a:pt x="119920" y="52388"/>
                      </a:lnTo>
                      <a:cubicBezTo>
                        <a:pt x="109728" y="46387"/>
                        <a:pt x="99441" y="43339"/>
                        <a:pt x="89249" y="43339"/>
                      </a:cubicBezTo>
                      <a:cubicBezTo>
                        <a:pt x="80105" y="43339"/>
                        <a:pt x="71914" y="46101"/>
                        <a:pt x="64579" y="51625"/>
                      </a:cubicBezTo>
                      <a:cubicBezTo>
                        <a:pt x="57245" y="57150"/>
                        <a:pt x="52102" y="64770"/>
                        <a:pt x="48959" y="74485"/>
                      </a:cubicBezTo>
                      <a:cubicBezTo>
                        <a:pt x="44291" y="89345"/>
                        <a:pt x="42005" y="105632"/>
                        <a:pt x="42005" y="123349"/>
                      </a:cubicBezTo>
                      <a:lnTo>
                        <a:pt x="42005" y="252603"/>
                      </a:lnTo>
                      <a:lnTo>
                        <a:pt x="0" y="25260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12" name="Freihandform: Form 211">
                  <a:extLst>
                    <a:ext uri="{FF2B5EF4-FFF2-40B4-BE49-F238E27FC236}">
                      <a16:creationId xmlns:a16="http://schemas.microsoft.com/office/drawing/2014/main" id="{2A8F094F-5488-4506-8935-0BF54D230874}"/>
                    </a:ext>
                  </a:extLst>
                </p:cNvPr>
                <p:cNvSpPr/>
                <p:nvPr/>
              </p:nvSpPr>
              <p:spPr>
                <a:xfrm>
                  <a:off x="9022047" y="24331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8 h 258127"/>
                    <a:gd name="connsiteX8" fmla="*/ 31909 w 231266"/>
                    <a:gd name="connsiteY8" fmla="*/ 224885 h 258127"/>
                    <a:gd name="connsiteX9" fmla="*/ 0 w 231266"/>
                    <a:gd name="connsiteY9" fmla="*/ 129064 h 258127"/>
                    <a:gd name="connsiteX10" fmla="*/ 42958 w 231266"/>
                    <a:gd name="connsiteY10" fmla="*/ 129064 h 258127"/>
                    <a:gd name="connsiteX11" fmla="*/ 63627 w 231266"/>
                    <a:gd name="connsiteY11" fmla="*/ 200120 h 258127"/>
                    <a:gd name="connsiteX12" fmla="*/ 115729 w 231266"/>
                    <a:gd name="connsiteY12" fmla="*/ 223742 h 258127"/>
                    <a:gd name="connsiteX13" fmla="*/ 167545 w 231266"/>
                    <a:gd name="connsiteY13" fmla="*/ 200025 h 258127"/>
                    <a:gd name="connsiteX14" fmla="*/ 188214 w 231266"/>
                    <a:gd name="connsiteY14" fmla="*/ 127730 h 258127"/>
                    <a:gd name="connsiteX15" fmla="*/ 167354 w 231266"/>
                    <a:gd name="connsiteY15" fmla="*/ 58293 h 258127"/>
                    <a:gd name="connsiteX16" fmla="*/ 115634 w 231266"/>
                    <a:gd name="connsiteY16" fmla="*/ 34671 h 258127"/>
                    <a:gd name="connsiteX17" fmla="*/ 63532 w 231266"/>
                    <a:gd name="connsiteY17" fmla="*/ 58198 h 258127"/>
                    <a:gd name="connsiteX18" fmla="*/ 42958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4" y="182309"/>
                        <a:pt x="216979" y="200501"/>
                      </a:cubicBezTo>
                      <a:cubicBezTo>
                        <a:pt x="207454" y="218694"/>
                        <a:pt x="193548" y="232886"/>
                        <a:pt x="175355" y="242983"/>
                      </a:cubicBezTo>
                      <a:cubicBezTo>
                        <a:pt x="157163" y="253079"/>
                        <a:pt x="137255" y="258128"/>
                        <a:pt x="115729" y="258128"/>
                      </a:cubicBezTo>
                      <a:cubicBezTo>
                        <a:pt x="81153" y="258128"/>
                        <a:pt x="53245" y="247079"/>
                        <a:pt x="31909" y="224885"/>
                      </a:cubicBezTo>
                      <a:cubicBezTo>
                        <a:pt x="10668" y="202692"/>
                        <a:pt x="0" y="170783"/>
                        <a:pt x="0" y="129064"/>
                      </a:cubicBezTo>
                      <a:close/>
                      <a:moveTo>
                        <a:pt x="42958" y="129064"/>
                      </a:moveTo>
                      <a:cubicBezTo>
                        <a:pt x="42958" y="160687"/>
                        <a:pt x="49816" y="184404"/>
                        <a:pt x="63627" y="200120"/>
                      </a:cubicBezTo>
                      <a:cubicBezTo>
                        <a:pt x="77438" y="215837"/>
                        <a:pt x="94774" y="223742"/>
                        <a:pt x="115729" y="223742"/>
                      </a:cubicBezTo>
                      <a:cubicBezTo>
                        <a:pt x="136493" y="223742"/>
                        <a:pt x="153829" y="215837"/>
                        <a:pt x="167545" y="200025"/>
                      </a:cubicBezTo>
                      <a:cubicBezTo>
                        <a:pt x="181356" y="184213"/>
                        <a:pt x="188214" y="160115"/>
                        <a:pt x="188214" y="127730"/>
                      </a:cubicBezTo>
                      <a:cubicBezTo>
                        <a:pt x="188214" y="97155"/>
                        <a:pt x="181261" y="74009"/>
                        <a:pt x="167354" y="58293"/>
                      </a:cubicBezTo>
                      <a:cubicBezTo>
                        <a:pt x="153448" y="42577"/>
                        <a:pt x="136207" y="34671"/>
                        <a:pt x="115634" y="34671"/>
                      </a:cubicBezTo>
                      <a:cubicBezTo>
                        <a:pt x="94679" y="34671"/>
                        <a:pt x="77343" y="42482"/>
                        <a:pt x="63532" y="58198"/>
                      </a:cubicBezTo>
                      <a:cubicBezTo>
                        <a:pt x="49911" y="73819"/>
                        <a:pt x="42958" y="97441"/>
                        <a:pt x="42958" y="12906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13" name="Freihandform: Form 212">
                  <a:extLst>
                    <a:ext uri="{FF2B5EF4-FFF2-40B4-BE49-F238E27FC236}">
                      <a16:creationId xmlns:a16="http://schemas.microsoft.com/office/drawing/2014/main" id="{E75713DC-916C-42A5-9046-FC2FD29415C2}"/>
                    </a:ext>
                  </a:extLst>
                </p:cNvPr>
                <p:cNvSpPr/>
                <p:nvPr/>
              </p:nvSpPr>
              <p:spPr>
                <a:xfrm>
                  <a:off x="9302463" y="2433161"/>
                  <a:ext cx="214312" cy="347186"/>
                </a:xfrm>
                <a:custGeom>
                  <a:avLst/>
                  <a:gdLst>
                    <a:gd name="connsiteX0" fmla="*/ 0 w 214312"/>
                    <a:gd name="connsiteY0" fmla="*/ 347186 h 347186"/>
                    <a:gd name="connsiteX1" fmla="*/ 0 w 214312"/>
                    <a:gd name="connsiteY1" fmla="*/ 5620 h 347186"/>
                    <a:gd name="connsiteX2" fmla="*/ 38100 w 214312"/>
                    <a:gd name="connsiteY2" fmla="*/ 5620 h 347186"/>
                    <a:gd name="connsiteX3" fmla="*/ 38100 w 214312"/>
                    <a:gd name="connsiteY3" fmla="*/ 37719 h 347186"/>
                    <a:gd name="connsiteX4" fmla="*/ 68580 w 214312"/>
                    <a:gd name="connsiteY4" fmla="*/ 9430 h 347186"/>
                    <a:gd name="connsiteX5" fmla="*/ 109728 w 214312"/>
                    <a:gd name="connsiteY5" fmla="*/ 0 h 347186"/>
                    <a:gd name="connsiteX6" fmla="*/ 165545 w 214312"/>
                    <a:gd name="connsiteY6" fmla="*/ 16288 h 347186"/>
                    <a:gd name="connsiteX7" fmla="*/ 202025 w 214312"/>
                    <a:gd name="connsiteY7" fmla="*/ 62198 h 347186"/>
                    <a:gd name="connsiteX8" fmla="*/ 214313 w 214312"/>
                    <a:gd name="connsiteY8" fmla="*/ 127159 h 347186"/>
                    <a:gd name="connsiteX9" fmla="*/ 200692 w 214312"/>
                    <a:gd name="connsiteY9" fmla="*/ 195453 h 347186"/>
                    <a:gd name="connsiteX10" fmla="*/ 161163 w 214312"/>
                    <a:gd name="connsiteY10" fmla="*/ 241935 h 347186"/>
                    <a:gd name="connsiteX11" fmla="*/ 106680 w 214312"/>
                    <a:gd name="connsiteY11" fmla="*/ 258128 h 347186"/>
                    <a:gd name="connsiteX12" fmla="*/ 69152 w 214312"/>
                    <a:gd name="connsiteY12" fmla="*/ 249269 h 347186"/>
                    <a:gd name="connsiteX13" fmla="*/ 41815 w 214312"/>
                    <a:gd name="connsiteY13" fmla="*/ 226981 h 347186"/>
                    <a:gd name="connsiteX14" fmla="*/ 41815 w 214312"/>
                    <a:gd name="connsiteY14" fmla="*/ 347186 h 347186"/>
                    <a:gd name="connsiteX15" fmla="*/ 0 w 214312"/>
                    <a:gd name="connsiteY15" fmla="*/ 347186 h 347186"/>
                    <a:gd name="connsiteX16" fmla="*/ 37910 w 214312"/>
                    <a:gd name="connsiteY16" fmla="*/ 130397 h 347186"/>
                    <a:gd name="connsiteX17" fmla="*/ 57245 w 214312"/>
                    <a:gd name="connsiteY17" fmla="*/ 200882 h 347186"/>
                    <a:gd name="connsiteX18" fmla="*/ 104013 w 214312"/>
                    <a:gd name="connsiteY18" fmla="*/ 223647 h 347186"/>
                    <a:gd name="connsiteX19" fmla="*/ 151829 w 214312"/>
                    <a:gd name="connsiteY19" fmla="*/ 200025 h 347186"/>
                    <a:gd name="connsiteX20" fmla="*/ 171736 w 214312"/>
                    <a:gd name="connsiteY20" fmla="*/ 126873 h 347186"/>
                    <a:gd name="connsiteX21" fmla="*/ 152305 w 214312"/>
                    <a:gd name="connsiteY21" fmla="*/ 56198 h 347186"/>
                    <a:gd name="connsiteX22" fmla="*/ 105919 w 214312"/>
                    <a:gd name="connsiteY22" fmla="*/ 32671 h 347186"/>
                    <a:gd name="connsiteX23" fmla="*/ 58579 w 214312"/>
                    <a:gd name="connsiteY23" fmla="*/ 57626 h 347186"/>
                    <a:gd name="connsiteX24" fmla="*/ 37910 w 214312"/>
                    <a:gd name="connsiteY24" fmla="*/ 130397 h 34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4312" h="347186">
                      <a:moveTo>
                        <a:pt x="0" y="347186"/>
                      </a:moveTo>
                      <a:lnTo>
                        <a:pt x="0" y="5620"/>
                      </a:lnTo>
                      <a:lnTo>
                        <a:pt x="38100" y="5620"/>
                      </a:lnTo>
                      <a:lnTo>
                        <a:pt x="38100" y="37719"/>
                      </a:lnTo>
                      <a:cubicBezTo>
                        <a:pt x="47054" y="25146"/>
                        <a:pt x="57245" y="15716"/>
                        <a:pt x="68580" y="9430"/>
                      </a:cubicBezTo>
                      <a:cubicBezTo>
                        <a:pt x="79915" y="3143"/>
                        <a:pt x="93631" y="0"/>
                        <a:pt x="109728" y="0"/>
                      </a:cubicBezTo>
                      <a:cubicBezTo>
                        <a:pt x="130779" y="0"/>
                        <a:pt x="149447" y="5429"/>
                        <a:pt x="165545" y="16288"/>
                      </a:cubicBezTo>
                      <a:cubicBezTo>
                        <a:pt x="181642" y="27146"/>
                        <a:pt x="193834" y="42482"/>
                        <a:pt x="202025" y="62198"/>
                      </a:cubicBezTo>
                      <a:cubicBezTo>
                        <a:pt x="210217" y="81915"/>
                        <a:pt x="214313" y="103632"/>
                        <a:pt x="214313" y="127159"/>
                      </a:cubicBezTo>
                      <a:cubicBezTo>
                        <a:pt x="214313" y="152400"/>
                        <a:pt x="209741" y="175165"/>
                        <a:pt x="200692" y="195453"/>
                      </a:cubicBezTo>
                      <a:cubicBezTo>
                        <a:pt x="191644" y="215741"/>
                        <a:pt x="178499" y="231172"/>
                        <a:pt x="161163" y="241935"/>
                      </a:cubicBezTo>
                      <a:cubicBezTo>
                        <a:pt x="143923" y="252698"/>
                        <a:pt x="125730" y="258128"/>
                        <a:pt x="106680" y="258128"/>
                      </a:cubicBezTo>
                      <a:cubicBezTo>
                        <a:pt x="92774" y="258128"/>
                        <a:pt x="80201" y="255175"/>
                        <a:pt x="69152" y="249269"/>
                      </a:cubicBezTo>
                      <a:cubicBezTo>
                        <a:pt x="58103" y="243364"/>
                        <a:pt x="48959" y="235934"/>
                        <a:pt x="41815" y="226981"/>
                      </a:cubicBezTo>
                      <a:lnTo>
                        <a:pt x="41815" y="347186"/>
                      </a:lnTo>
                      <a:lnTo>
                        <a:pt x="0" y="347186"/>
                      </a:lnTo>
                      <a:close/>
                      <a:moveTo>
                        <a:pt x="37910" y="130397"/>
                      </a:moveTo>
                      <a:cubicBezTo>
                        <a:pt x="37910" y="162211"/>
                        <a:pt x="44291" y="185642"/>
                        <a:pt x="57245" y="200882"/>
                      </a:cubicBezTo>
                      <a:cubicBezTo>
                        <a:pt x="70104" y="216122"/>
                        <a:pt x="85725" y="223647"/>
                        <a:pt x="104013" y="223647"/>
                      </a:cubicBezTo>
                      <a:cubicBezTo>
                        <a:pt x="122587" y="223647"/>
                        <a:pt x="138589" y="215741"/>
                        <a:pt x="151829" y="200025"/>
                      </a:cubicBezTo>
                      <a:cubicBezTo>
                        <a:pt x="165068" y="184309"/>
                        <a:pt x="171736" y="159925"/>
                        <a:pt x="171736" y="126873"/>
                      </a:cubicBezTo>
                      <a:cubicBezTo>
                        <a:pt x="171736" y="95441"/>
                        <a:pt x="165259" y="71819"/>
                        <a:pt x="152305" y="56198"/>
                      </a:cubicBezTo>
                      <a:cubicBezTo>
                        <a:pt x="139351" y="40577"/>
                        <a:pt x="123920" y="32671"/>
                        <a:pt x="105919" y="32671"/>
                      </a:cubicBezTo>
                      <a:cubicBezTo>
                        <a:pt x="88106" y="32671"/>
                        <a:pt x="72295" y="41053"/>
                        <a:pt x="58579" y="57626"/>
                      </a:cubicBezTo>
                      <a:cubicBezTo>
                        <a:pt x="44768" y="74390"/>
                        <a:pt x="37910" y="98679"/>
                        <a:pt x="37910" y="130397"/>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14" name="Freihandform: Form 213">
                  <a:extLst>
                    <a:ext uri="{FF2B5EF4-FFF2-40B4-BE49-F238E27FC236}">
                      <a16:creationId xmlns:a16="http://schemas.microsoft.com/office/drawing/2014/main" id="{D4B23F3E-CFE7-4DDC-8553-5C5C35B13FCD}"/>
                    </a:ext>
                  </a:extLst>
                </p:cNvPr>
                <p:cNvSpPr/>
                <p:nvPr/>
              </p:nvSpPr>
              <p:spPr>
                <a:xfrm>
                  <a:off x="9553447" y="24331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2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8" y="223171"/>
                        <a:pt x="188309" y="237173"/>
                      </a:cubicBezTo>
                      <a:cubicBezTo>
                        <a:pt x="169831"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400" y="0"/>
                        <a:pt x="175355" y="11240"/>
                        <a:pt x="196310" y="33719"/>
                      </a:cubicBezTo>
                      <a:cubicBezTo>
                        <a:pt x="217265" y="56198"/>
                        <a:pt x="227743" y="87821"/>
                        <a:pt x="227743" y="128588"/>
                      </a:cubicBezTo>
                      <a:cubicBezTo>
                        <a:pt x="227743" y="131064"/>
                        <a:pt x="227647" y="134779"/>
                        <a:pt x="227552" y="139732"/>
                      </a:cubicBezTo>
                      <a:lnTo>
                        <a:pt x="43339" y="139732"/>
                      </a:lnTo>
                      <a:cubicBezTo>
                        <a:pt x="44863" y="166878"/>
                        <a:pt x="52578" y="187642"/>
                        <a:pt x="66389" y="202025"/>
                      </a:cubicBezTo>
                      <a:cubicBezTo>
                        <a:pt x="80200" y="216408"/>
                        <a:pt x="97345" y="223647"/>
                        <a:pt x="118015" y="223647"/>
                      </a:cubicBezTo>
                      <a:cubicBezTo>
                        <a:pt x="133350" y="223647"/>
                        <a:pt x="146495" y="219646"/>
                        <a:pt x="157353" y="211550"/>
                      </a:cubicBezTo>
                      <a:cubicBezTo>
                        <a:pt x="168021" y="203549"/>
                        <a:pt x="176593" y="190691"/>
                        <a:pt x="182975" y="172974"/>
                      </a:cubicBezTo>
                      <a:close/>
                      <a:moveTo>
                        <a:pt x="45529" y="105346"/>
                      </a:moveTo>
                      <a:lnTo>
                        <a:pt x="183452" y="105346"/>
                      </a:lnTo>
                      <a:cubicBezTo>
                        <a:pt x="181546" y="84582"/>
                        <a:pt x="176308" y="68961"/>
                        <a:pt x="167640" y="58579"/>
                      </a:cubicBezTo>
                      <a:cubicBezTo>
                        <a:pt x="154305" y="42482"/>
                        <a:pt x="137065" y="34385"/>
                        <a:pt x="115824" y="34385"/>
                      </a:cubicBezTo>
                      <a:cubicBezTo>
                        <a:pt x="96584" y="34385"/>
                        <a:pt x="80486" y="40862"/>
                        <a:pt x="67342" y="53721"/>
                      </a:cubicBezTo>
                      <a:cubicBezTo>
                        <a:pt x="54197" y="66580"/>
                        <a:pt x="46958" y="83820"/>
                        <a:pt x="45529" y="1053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15" name="Freihandform: Form 214">
                  <a:extLst>
                    <a:ext uri="{FF2B5EF4-FFF2-40B4-BE49-F238E27FC236}">
                      <a16:creationId xmlns:a16="http://schemas.microsoft.com/office/drawing/2014/main" id="{9521A63F-F6C6-4ABB-8D13-C33995DE4BAE}"/>
                    </a:ext>
                  </a:extLst>
                </p:cNvPr>
                <p:cNvSpPr/>
                <p:nvPr/>
              </p:nvSpPr>
              <p:spPr>
                <a:xfrm>
                  <a:off x="9818051" y="2432970"/>
                  <a:ext cx="227457" cy="258222"/>
                </a:xfrm>
                <a:custGeom>
                  <a:avLst/>
                  <a:gdLst>
                    <a:gd name="connsiteX0" fmla="*/ 175356 w 227457"/>
                    <a:gd name="connsiteY0" fmla="*/ 222218 h 258222"/>
                    <a:gd name="connsiteX1" fmla="*/ 130588 w 227457"/>
                    <a:gd name="connsiteY1" fmla="*/ 250127 h 258222"/>
                    <a:gd name="connsiteX2" fmla="*/ 84392 w 227457"/>
                    <a:gd name="connsiteY2" fmla="*/ 258223 h 258222"/>
                    <a:gd name="connsiteX3" fmla="*/ 21813 w 227457"/>
                    <a:gd name="connsiteY3" fmla="*/ 238316 h 258222"/>
                    <a:gd name="connsiteX4" fmla="*/ 0 w 227457"/>
                    <a:gd name="connsiteY4" fmla="*/ 187547 h 258222"/>
                    <a:gd name="connsiteX5" fmla="*/ 8287 w 227457"/>
                    <a:gd name="connsiteY5" fmla="*/ 154400 h 258222"/>
                    <a:gd name="connsiteX6" fmla="*/ 29909 w 227457"/>
                    <a:gd name="connsiteY6" fmla="*/ 130302 h 258222"/>
                    <a:gd name="connsiteX7" fmla="*/ 60008 w 227457"/>
                    <a:gd name="connsiteY7" fmla="*/ 116586 h 258222"/>
                    <a:gd name="connsiteX8" fmla="*/ 97250 w 227457"/>
                    <a:gd name="connsiteY8" fmla="*/ 110300 h 258222"/>
                    <a:gd name="connsiteX9" fmla="*/ 171927 w 227457"/>
                    <a:gd name="connsiteY9" fmla="*/ 95917 h 258222"/>
                    <a:gd name="connsiteX10" fmla="*/ 172117 w 227457"/>
                    <a:gd name="connsiteY10" fmla="*/ 84963 h 258222"/>
                    <a:gd name="connsiteX11" fmla="*/ 160211 w 227457"/>
                    <a:gd name="connsiteY11" fmla="*/ 48959 h 258222"/>
                    <a:gd name="connsiteX12" fmla="*/ 112586 w 227457"/>
                    <a:gd name="connsiteY12" fmla="*/ 34766 h 258222"/>
                    <a:gd name="connsiteX13" fmla="*/ 68961 w 227457"/>
                    <a:gd name="connsiteY13" fmla="*/ 45149 h 258222"/>
                    <a:gd name="connsiteX14" fmla="*/ 48196 w 227457"/>
                    <a:gd name="connsiteY14" fmla="*/ 81725 h 258222"/>
                    <a:gd name="connsiteX15" fmla="*/ 7239 w 227457"/>
                    <a:gd name="connsiteY15" fmla="*/ 76105 h 258222"/>
                    <a:gd name="connsiteX16" fmla="*/ 25622 w 227457"/>
                    <a:gd name="connsiteY16" fmla="*/ 33623 h 258222"/>
                    <a:gd name="connsiteX17" fmla="*/ 62579 w 227457"/>
                    <a:gd name="connsiteY17" fmla="*/ 8763 h 258222"/>
                    <a:gd name="connsiteX18" fmla="*/ 118586 w 227457"/>
                    <a:gd name="connsiteY18" fmla="*/ 0 h 258222"/>
                    <a:gd name="connsiteX19" fmla="*/ 170022 w 227457"/>
                    <a:gd name="connsiteY19" fmla="*/ 7430 h 258222"/>
                    <a:gd name="connsiteX20" fmla="*/ 199073 w 227457"/>
                    <a:gd name="connsiteY20" fmla="*/ 26099 h 258222"/>
                    <a:gd name="connsiteX21" fmla="*/ 212122 w 227457"/>
                    <a:gd name="connsiteY21" fmla="*/ 54578 h 258222"/>
                    <a:gd name="connsiteX22" fmla="*/ 214218 w 227457"/>
                    <a:gd name="connsiteY22" fmla="*/ 93155 h 258222"/>
                    <a:gd name="connsiteX23" fmla="*/ 214218 w 227457"/>
                    <a:gd name="connsiteY23" fmla="*/ 148971 h 258222"/>
                    <a:gd name="connsiteX24" fmla="*/ 216884 w 227457"/>
                    <a:gd name="connsiteY24" fmla="*/ 222790 h 258222"/>
                    <a:gd name="connsiteX25" fmla="*/ 227457 w 227457"/>
                    <a:gd name="connsiteY25" fmla="*/ 252413 h 258222"/>
                    <a:gd name="connsiteX26" fmla="*/ 183738 w 227457"/>
                    <a:gd name="connsiteY26" fmla="*/ 252413 h 258222"/>
                    <a:gd name="connsiteX27" fmla="*/ 175356 w 227457"/>
                    <a:gd name="connsiteY27" fmla="*/ 222218 h 258222"/>
                    <a:gd name="connsiteX28" fmla="*/ 171831 w 227457"/>
                    <a:gd name="connsiteY28" fmla="*/ 128778 h 258222"/>
                    <a:gd name="connsiteX29" fmla="*/ 103442 w 227457"/>
                    <a:gd name="connsiteY29" fmla="*/ 144590 h 258222"/>
                    <a:gd name="connsiteX30" fmla="*/ 66961 w 227457"/>
                    <a:gd name="connsiteY30" fmla="*/ 152972 h 258222"/>
                    <a:gd name="connsiteX31" fmla="*/ 50483 w 227457"/>
                    <a:gd name="connsiteY31" fmla="*/ 166592 h 258222"/>
                    <a:gd name="connsiteX32" fmla="*/ 44672 w 227457"/>
                    <a:gd name="connsiteY32" fmla="*/ 186500 h 258222"/>
                    <a:gd name="connsiteX33" fmla="*/ 57341 w 227457"/>
                    <a:gd name="connsiteY33" fmla="*/ 214408 h 258222"/>
                    <a:gd name="connsiteX34" fmla="*/ 94393 w 227457"/>
                    <a:gd name="connsiteY34" fmla="*/ 225552 h 258222"/>
                    <a:gd name="connsiteX35" fmla="*/ 137446 w 227457"/>
                    <a:gd name="connsiteY35" fmla="*/ 214979 h 258222"/>
                    <a:gd name="connsiteX36" fmla="*/ 165164 w 227457"/>
                    <a:gd name="connsiteY36" fmla="*/ 186023 h 258222"/>
                    <a:gd name="connsiteX37" fmla="*/ 171927 w 227457"/>
                    <a:gd name="connsiteY37" fmla="*/ 144209 h 258222"/>
                    <a:gd name="connsiteX38" fmla="*/ 171927 w 227457"/>
                    <a:gd name="connsiteY38" fmla="*/ 128778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222">
                      <a:moveTo>
                        <a:pt x="175356" y="222218"/>
                      </a:moveTo>
                      <a:cubicBezTo>
                        <a:pt x="159830" y="235363"/>
                        <a:pt x="144971" y="244697"/>
                        <a:pt x="130588" y="250127"/>
                      </a:cubicBezTo>
                      <a:cubicBezTo>
                        <a:pt x="116205" y="255556"/>
                        <a:pt x="100870" y="258223"/>
                        <a:pt x="84392" y="258223"/>
                      </a:cubicBezTo>
                      <a:cubicBezTo>
                        <a:pt x="57245" y="258223"/>
                        <a:pt x="36386" y="251555"/>
                        <a:pt x="21813" y="238316"/>
                      </a:cubicBezTo>
                      <a:cubicBezTo>
                        <a:pt x="7239" y="225076"/>
                        <a:pt x="0" y="208121"/>
                        <a:pt x="0" y="187547"/>
                      </a:cubicBezTo>
                      <a:cubicBezTo>
                        <a:pt x="0" y="175451"/>
                        <a:pt x="2763" y="164402"/>
                        <a:pt x="8287" y="154400"/>
                      </a:cubicBezTo>
                      <a:cubicBezTo>
                        <a:pt x="13811" y="144399"/>
                        <a:pt x="20955" y="136398"/>
                        <a:pt x="29909" y="130302"/>
                      </a:cubicBezTo>
                      <a:cubicBezTo>
                        <a:pt x="38862" y="124301"/>
                        <a:pt x="48863" y="119729"/>
                        <a:pt x="60008" y="116586"/>
                      </a:cubicBezTo>
                      <a:cubicBezTo>
                        <a:pt x="68199" y="114395"/>
                        <a:pt x="80582" y="112300"/>
                        <a:pt x="97250" y="110300"/>
                      </a:cubicBezTo>
                      <a:cubicBezTo>
                        <a:pt x="131064" y="106299"/>
                        <a:pt x="155924" y="101441"/>
                        <a:pt x="171927" y="95917"/>
                      </a:cubicBezTo>
                      <a:cubicBezTo>
                        <a:pt x="172117" y="90202"/>
                        <a:pt x="172117" y="86582"/>
                        <a:pt x="172117" y="84963"/>
                      </a:cubicBezTo>
                      <a:cubicBezTo>
                        <a:pt x="172117" y="67913"/>
                        <a:pt x="168116" y="55912"/>
                        <a:pt x="160211" y="48959"/>
                      </a:cubicBezTo>
                      <a:cubicBezTo>
                        <a:pt x="149543" y="39529"/>
                        <a:pt x="133636" y="34766"/>
                        <a:pt x="112586" y="34766"/>
                      </a:cubicBezTo>
                      <a:cubicBezTo>
                        <a:pt x="92869" y="34766"/>
                        <a:pt x="78391" y="38195"/>
                        <a:pt x="68961" y="45149"/>
                      </a:cubicBezTo>
                      <a:cubicBezTo>
                        <a:pt x="59627" y="52007"/>
                        <a:pt x="52674" y="64294"/>
                        <a:pt x="48196" y="81725"/>
                      </a:cubicBezTo>
                      <a:lnTo>
                        <a:pt x="7239" y="76105"/>
                      </a:lnTo>
                      <a:cubicBezTo>
                        <a:pt x="10954" y="58579"/>
                        <a:pt x="17050" y="44482"/>
                        <a:pt x="25622" y="33623"/>
                      </a:cubicBezTo>
                      <a:cubicBezTo>
                        <a:pt x="34100" y="22860"/>
                        <a:pt x="46482" y="14573"/>
                        <a:pt x="62579" y="8763"/>
                      </a:cubicBezTo>
                      <a:cubicBezTo>
                        <a:pt x="78677" y="2953"/>
                        <a:pt x="97346" y="0"/>
                        <a:pt x="118586" y="0"/>
                      </a:cubicBezTo>
                      <a:cubicBezTo>
                        <a:pt x="139637" y="0"/>
                        <a:pt x="156782" y="2477"/>
                        <a:pt x="170022" y="7430"/>
                      </a:cubicBezTo>
                      <a:cubicBezTo>
                        <a:pt x="183166" y="12383"/>
                        <a:pt x="192881" y="18669"/>
                        <a:pt x="199073" y="26099"/>
                      </a:cubicBezTo>
                      <a:cubicBezTo>
                        <a:pt x="205264" y="33623"/>
                        <a:pt x="209645" y="43148"/>
                        <a:pt x="212122" y="54578"/>
                      </a:cubicBezTo>
                      <a:cubicBezTo>
                        <a:pt x="213551" y="61722"/>
                        <a:pt x="214218" y="74581"/>
                        <a:pt x="214218" y="93155"/>
                      </a:cubicBezTo>
                      <a:lnTo>
                        <a:pt x="214218" y="148971"/>
                      </a:lnTo>
                      <a:cubicBezTo>
                        <a:pt x="214218" y="187928"/>
                        <a:pt x="215075" y="212503"/>
                        <a:pt x="216884" y="222790"/>
                      </a:cubicBezTo>
                      <a:cubicBezTo>
                        <a:pt x="218694" y="233077"/>
                        <a:pt x="222218" y="242983"/>
                        <a:pt x="227457" y="252413"/>
                      </a:cubicBezTo>
                      <a:lnTo>
                        <a:pt x="183738" y="252413"/>
                      </a:lnTo>
                      <a:cubicBezTo>
                        <a:pt x="179356" y="244031"/>
                        <a:pt x="176594" y="233839"/>
                        <a:pt x="175356" y="222218"/>
                      </a:cubicBezTo>
                      <a:close/>
                      <a:moveTo>
                        <a:pt x="171831" y="128778"/>
                      </a:moveTo>
                      <a:cubicBezTo>
                        <a:pt x="156591" y="134969"/>
                        <a:pt x="133827" y="140303"/>
                        <a:pt x="103442" y="144590"/>
                      </a:cubicBezTo>
                      <a:cubicBezTo>
                        <a:pt x="86202" y="147066"/>
                        <a:pt x="74105" y="149828"/>
                        <a:pt x="66961" y="152972"/>
                      </a:cubicBezTo>
                      <a:cubicBezTo>
                        <a:pt x="59817" y="156115"/>
                        <a:pt x="54293" y="160592"/>
                        <a:pt x="50483" y="166592"/>
                      </a:cubicBezTo>
                      <a:cubicBezTo>
                        <a:pt x="46577" y="172593"/>
                        <a:pt x="44672" y="179165"/>
                        <a:pt x="44672" y="186500"/>
                      </a:cubicBezTo>
                      <a:cubicBezTo>
                        <a:pt x="44672" y="197644"/>
                        <a:pt x="48863" y="206978"/>
                        <a:pt x="57341" y="214408"/>
                      </a:cubicBezTo>
                      <a:cubicBezTo>
                        <a:pt x="65818" y="221837"/>
                        <a:pt x="78200" y="225552"/>
                        <a:pt x="94393" y="225552"/>
                      </a:cubicBezTo>
                      <a:cubicBezTo>
                        <a:pt x="110490" y="225552"/>
                        <a:pt x="124873" y="222028"/>
                        <a:pt x="137446" y="214979"/>
                      </a:cubicBezTo>
                      <a:cubicBezTo>
                        <a:pt x="150019" y="207931"/>
                        <a:pt x="159258" y="198311"/>
                        <a:pt x="165164" y="186023"/>
                      </a:cubicBezTo>
                      <a:cubicBezTo>
                        <a:pt x="169640" y="176594"/>
                        <a:pt x="171927" y="162592"/>
                        <a:pt x="171927" y="144209"/>
                      </a:cubicBezTo>
                      <a:lnTo>
                        <a:pt x="171927" y="12877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16" name="Freihandform: Form 215">
                  <a:extLst>
                    <a:ext uri="{FF2B5EF4-FFF2-40B4-BE49-F238E27FC236}">
                      <a16:creationId xmlns:a16="http://schemas.microsoft.com/office/drawing/2014/main" id="{3F4B4655-DCAF-4F80-93D1-19F0F6F79B7F}"/>
                    </a:ext>
                  </a:extLst>
                </p:cNvPr>
                <p:cNvSpPr/>
                <p:nvPr/>
              </p:nvSpPr>
              <p:spPr>
                <a:xfrm>
                  <a:off x="10097039"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5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0" y="13335"/>
                        <a:pt x="179165" y="20383"/>
                        <a:pt x="185356" y="29051"/>
                      </a:cubicBezTo>
                      <a:cubicBezTo>
                        <a:pt x="191548" y="37719"/>
                        <a:pt x="195929" y="48006"/>
                        <a:pt x="198405"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0" y="55531"/>
                        <a:pt x="144970" y="48768"/>
                        <a:pt x="136684" y="43720"/>
                      </a:cubicBezTo>
                      <a:cubicBezTo>
                        <a:pt x="128397" y="38671"/>
                        <a:pt x="118681"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17" name="Freihandform: Form 216">
                  <a:extLst>
                    <a:ext uri="{FF2B5EF4-FFF2-40B4-BE49-F238E27FC236}">
                      <a16:creationId xmlns:a16="http://schemas.microsoft.com/office/drawing/2014/main" id="{34048681-6355-477F-B363-C8345AAEF1FC}"/>
                    </a:ext>
                  </a:extLst>
                </p:cNvPr>
                <p:cNvSpPr/>
                <p:nvPr/>
              </p:nvSpPr>
              <p:spPr>
                <a:xfrm>
                  <a:off x="10500232" y="2344769"/>
                  <a:ext cx="268224" cy="346710"/>
                </a:xfrm>
                <a:custGeom>
                  <a:avLst/>
                  <a:gdLst>
                    <a:gd name="connsiteX0" fmla="*/ 223076 w 268224"/>
                    <a:gd name="connsiteY0" fmla="*/ 0 h 346710"/>
                    <a:gd name="connsiteX1" fmla="*/ 268224 w 268224"/>
                    <a:gd name="connsiteY1" fmla="*/ 0 h 346710"/>
                    <a:gd name="connsiteX2" fmla="*/ 268224 w 268224"/>
                    <a:gd name="connsiteY2" fmla="*/ 196977 h 346710"/>
                    <a:gd name="connsiteX3" fmla="*/ 256604 w 268224"/>
                    <a:gd name="connsiteY3" fmla="*/ 278606 h 346710"/>
                    <a:gd name="connsiteX4" fmla="*/ 214599 w 268224"/>
                    <a:gd name="connsiteY4" fmla="*/ 327755 h 346710"/>
                    <a:gd name="connsiteX5" fmla="*/ 134970 w 268224"/>
                    <a:gd name="connsiteY5" fmla="*/ 346710 h 346710"/>
                    <a:gd name="connsiteX6" fmla="*/ 56579 w 268224"/>
                    <a:gd name="connsiteY6" fmla="*/ 330232 h 346710"/>
                    <a:gd name="connsiteX7" fmla="*/ 13050 w 268224"/>
                    <a:gd name="connsiteY7" fmla="*/ 282416 h 346710"/>
                    <a:gd name="connsiteX8" fmla="*/ 0 w 268224"/>
                    <a:gd name="connsiteY8" fmla="*/ 196977 h 346710"/>
                    <a:gd name="connsiteX9" fmla="*/ 0 w 268224"/>
                    <a:gd name="connsiteY9" fmla="*/ 0 h 346710"/>
                    <a:gd name="connsiteX10" fmla="*/ 45149 w 268224"/>
                    <a:gd name="connsiteY10" fmla="*/ 0 h 346710"/>
                    <a:gd name="connsiteX11" fmla="*/ 45149 w 268224"/>
                    <a:gd name="connsiteY11" fmla="*/ 196691 h 346710"/>
                    <a:gd name="connsiteX12" fmla="*/ 53436 w 268224"/>
                    <a:gd name="connsiteY12" fmla="*/ 262128 h 346710"/>
                    <a:gd name="connsiteX13" fmla="*/ 81820 w 268224"/>
                    <a:gd name="connsiteY13" fmla="*/ 294608 h 346710"/>
                    <a:gd name="connsiteX14" fmla="*/ 130969 w 268224"/>
                    <a:gd name="connsiteY14" fmla="*/ 306038 h 346710"/>
                    <a:gd name="connsiteX15" fmla="*/ 201930 w 268224"/>
                    <a:gd name="connsiteY15" fmla="*/ 283464 h 346710"/>
                    <a:gd name="connsiteX16" fmla="*/ 223076 w 268224"/>
                    <a:gd name="connsiteY16" fmla="*/ 196691 h 346710"/>
                    <a:gd name="connsiteX17" fmla="*/ 223076 w 268224"/>
                    <a:gd name="connsiteY17" fmla="*/ 0 h 34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8224" h="346710">
                      <a:moveTo>
                        <a:pt x="223076" y="0"/>
                      </a:moveTo>
                      <a:lnTo>
                        <a:pt x="268224" y="0"/>
                      </a:lnTo>
                      <a:lnTo>
                        <a:pt x="268224" y="196977"/>
                      </a:lnTo>
                      <a:cubicBezTo>
                        <a:pt x="268224" y="231267"/>
                        <a:pt x="264319" y="258413"/>
                        <a:pt x="256604" y="278606"/>
                      </a:cubicBezTo>
                      <a:cubicBezTo>
                        <a:pt x="248888" y="298799"/>
                        <a:pt x="234887" y="315182"/>
                        <a:pt x="214599" y="327755"/>
                      </a:cubicBezTo>
                      <a:cubicBezTo>
                        <a:pt x="194310" y="340424"/>
                        <a:pt x="167831" y="346710"/>
                        <a:pt x="134970" y="346710"/>
                      </a:cubicBezTo>
                      <a:cubicBezTo>
                        <a:pt x="103061" y="346710"/>
                        <a:pt x="76867" y="341186"/>
                        <a:pt x="56579" y="330232"/>
                      </a:cubicBezTo>
                      <a:cubicBezTo>
                        <a:pt x="36291" y="319183"/>
                        <a:pt x="21813" y="303276"/>
                        <a:pt x="13050" y="282416"/>
                      </a:cubicBezTo>
                      <a:cubicBezTo>
                        <a:pt x="4382" y="261557"/>
                        <a:pt x="0" y="233077"/>
                        <a:pt x="0" y="196977"/>
                      </a:cubicBezTo>
                      <a:lnTo>
                        <a:pt x="0" y="0"/>
                      </a:lnTo>
                      <a:lnTo>
                        <a:pt x="45149" y="0"/>
                      </a:lnTo>
                      <a:lnTo>
                        <a:pt x="45149" y="196691"/>
                      </a:lnTo>
                      <a:cubicBezTo>
                        <a:pt x="45149" y="226314"/>
                        <a:pt x="47911" y="248126"/>
                        <a:pt x="53436" y="262128"/>
                      </a:cubicBezTo>
                      <a:cubicBezTo>
                        <a:pt x="58960" y="276130"/>
                        <a:pt x="68390" y="286988"/>
                        <a:pt x="81820" y="294608"/>
                      </a:cubicBezTo>
                      <a:cubicBezTo>
                        <a:pt x="95250" y="302228"/>
                        <a:pt x="111633" y="306038"/>
                        <a:pt x="130969" y="306038"/>
                      </a:cubicBezTo>
                      <a:cubicBezTo>
                        <a:pt x="164116" y="306038"/>
                        <a:pt x="187738" y="298513"/>
                        <a:pt x="201930" y="283464"/>
                      </a:cubicBezTo>
                      <a:cubicBezTo>
                        <a:pt x="216028" y="268415"/>
                        <a:pt x="223076" y="239554"/>
                        <a:pt x="223076" y="196691"/>
                      </a:cubicBezTo>
                      <a:lnTo>
                        <a:pt x="223076" y="0"/>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18" name="Freihandform: Form 217">
                  <a:extLst>
                    <a:ext uri="{FF2B5EF4-FFF2-40B4-BE49-F238E27FC236}">
                      <a16:creationId xmlns:a16="http://schemas.microsoft.com/office/drawing/2014/main" id="{7E4E470B-4F30-40A7-BBDE-1A9176B2DFA2}"/>
                    </a:ext>
                  </a:extLst>
                </p:cNvPr>
                <p:cNvSpPr/>
                <p:nvPr/>
              </p:nvSpPr>
              <p:spPr>
                <a:xfrm>
                  <a:off x="10838179"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6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1" y="13335"/>
                        <a:pt x="179165" y="20383"/>
                        <a:pt x="185356" y="29051"/>
                      </a:cubicBezTo>
                      <a:cubicBezTo>
                        <a:pt x="191548" y="37719"/>
                        <a:pt x="195929" y="48006"/>
                        <a:pt x="198406"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1" y="55531"/>
                        <a:pt x="144970" y="48768"/>
                        <a:pt x="136684" y="43720"/>
                      </a:cubicBezTo>
                      <a:cubicBezTo>
                        <a:pt x="128397" y="38671"/>
                        <a:pt x="118681"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19" name="Freihandform: Form 218">
                  <a:extLst>
                    <a:ext uri="{FF2B5EF4-FFF2-40B4-BE49-F238E27FC236}">
                      <a16:creationId xmlns:a16="http://schemas.microsoft.com/office/drawing/2014/main" id="{81A22E8A-08F8-4477-9F16-FBB3546101F0}"/>
                    </a:ext>
                  </a:extLst>
                </p:cNvPr>
                <p:cNvSpPr/>
                <p:nvPr/>
              </p:nvSpPr>
              <p:spPr>
                <a:xfrm>
                  <a:off x="11103260" y="2344769"/>
                  <a:ext cx="41814" cy="340899"/>
                </a:xfrm>
                <a:custGeom>
                  <a:avLst/>
                  <a:gdLst>
                    <a:gd name="connsiteX0" fmla="*/ 0 w 41814"/>
                    <a:gd name="connsiteY0" fmla="*/ 48101 h 340899"/>
                    <a:gd name="connsiteX1" fmla="*/ 0 w 41814"/>
                    <a:gd name="connsiteY1" fmla="*/ 0 h 340899"/>
                    <a:gd name="connsiteX2" fmla="*/ 41814 w 41814"/>
                    <a:gd name="connsiteY2" fmla="*/ 0 h 340899"/>
                    <a:gd name="connsiteX3" fmla="*/ 41814 w 41814"/>
                    <a:gd name="connsiteY3" fmla="*/ 48101 h 340899"/>
                    <a:gd name="connsiteX4" fmla="*/ 0 w 41814"/>
                    <a:gd name="connsiteY4" fmla="*/ 48101 h 340899"/>
                    <a:gd name="connsiteX5" fmla="*/ 0 w 41814"/>
                    <a:gd name="connsiteY5" fmla="*/ 340900 h 340899"/>
                    <a:gd name="connsiteX6" fmla="*/ 0 w 41814"/>
                    <a:gd name="connsiteY6" fmla="*/ 93917 h 340899"/>
                    <a:gd name="connsiteX7" fmla="*/ 41814 w 41814"/>
                    <a:gd name="connsiteY7" fmla="*/ 93917 h 340899"/>
                    <a:gd name="connsiteX8" fmla="*/ 41814 w 41814"/>
                    <a:gd name="connsiteY8" fmla="*/ 340900 h 340899"/>
                    <a:gd name="connsiteX9" fmla="*/ 0 w 41814"/>
                    <a:gd name="connsiteY9" fmla="*/ 340900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14" h="340899">
                      <a:moveTo>
                        <a:pt x="0" y="48101"/>
                      </a:moveTo>
                      <a:lnTo>
                        <a:pt x="0" y="0"/>
                      </a:lnTo>
                      <a:lnTo>
                        <a:pt x="41814" y="0"/>
                      </a:lnTo>
                      <a:lnTo>
                        <a:pt x="41814" y="48101"/>
                      </a:lnTo>
                      <a:lnTo>
                        <a:pt x="0" y="48101"/>
                      </a:lnTo>
                      <a:close/>
                      <a:moveTo>
                        <a:pt x="0" y="340900"/>
                      </a:moveTo>
                      <a:lnTo>
                        <a:pt x="0" y="93917"/>
                      </a:lnTo>
                      <a:lnTo>
                        <a:pt x="41814" y="93917"/>
                      </a:lnTo>
                      <a:lnTo>
                        <a:pt x="41814" y="340900"/>
                      </a:lnTo>
                      <a:lnTo>
                        <a:pt x="0" y="340900"/>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20" name="Freihandform: Form 219">
                  <a:extLst>
                    <a:ext uri="{FF2B5EF4-FFF2-40B4-BE49-F238E27FC236}">
                      <a16:creationId xmlns:a16="http://schemas.microsoft.com/office/drawing/2014/main" id="{3082897B-3DCB-4F70-ABD7-E6D8D9D493F8}"/>
                    </a:ext>
                  </a:extLst>
                </p:cNvPr>
                <p:cNvSpPr/>
                <p:nvPr/>
              </p:nvSpPr>
              <p:spPr>
                <a:xfrm>
                  <a:off x="11193271" y="2433161"/>
                  <a:ext cx="231267" cy="258127"/>
                </a:xfrm>
                <a:custGeom>
                  <a:avLst/>
                  <a:gdLst>
                    <a:gd name="connsiteX0" fmla="*/ 0 w 231267"/>
                    <a:gd name="connsiteY0" fmla="*/ 129064 h 258127"/>
                    <a:gd name="connsiteX1" fmla="*/ 38100 w 231267"/>
                    <a:gd name="connsiteY1" fmla="*/ 27432 h 258127"/>
                    <a:gd name="connsiteX2" fmla="*/ 115729 w 231267"/>
                    <a:gd name="connsiteY2" fmla="*/ 0 h 258127"/>
                    <a:gd name="connsiteX3" fmla="*/ 198977 w 231267"/>
                    <a:gd name="connsiteY3" fmla="*/ 33338 h 258127"/>
                    <a:gd name="connsiteX4" fmla="*/ 231267 w 231267"/>
                    <a:gd name="connsiteY4" fmla="*/ 125540 h 258127"/>
                    <a:gd name="connsiteX5" fmla="*/ 216980 w 231267"/>
                    <a:gd name="connsiteY5" fmla="*/ 200501 h 258127"/>
                    <a:gd name="connsiteX6" fmla="*/ 175356 w 231267"/>
                    <a:gd name="connsiteY6" fmla="*/ 242983 h 258127"/>
                    <a:gd name="connsiteX7" fmla="*/ 115729 w 231267"/>
                    <a:gd name="connsiteY7" fmla="*/ 258128 h 258127"/>
                    <a:gd name="connsiteX8" fmla="*/ 31909 w 231267"/>
                    <a:gd name="connsiteY8" fmla="*/ 224885 h 258127"/>
                    <a:gd name="connsiteX9" fmla="*/ 0 w 231267"/>
                    <a:gd name="connsiteY9" fmla="*/ 129064 h 258127"/>
                    <a:gd name="connsiteX10" fmla="*/ 43053 w 231267"/>
                    <a:gd name="connsiteY10" fmla="*/ 129064 h 258127"/>
                    <a:gd name="connsiteX11" fmla="*/ 63722 w 231267"/>
                    <a:gd name="connsiteY11" fmla="*/ 200120 h 258127"/>
                    <a:gd name="connsiteX12" fmla="*/ 115824 w 231267"/>
                    <a:gd name="connsiteY12" fmla="*/ 223742 h 258127"/>
                    <a:gd name="connsiteX13" fmla="*/ 167640 w 231267"/>
                    <a:gd name="connsiteY13" fmla="*/ 200025 h 258127"/>
                    <a:gd name="connsiteX14" fmla="*/ 188309 w 231267"/>
                    <a:gd name="connsiteY14" fmla="*/ 127730 h 258127"/>
                    <a:gd name="connsiteX15" fmla="*/ 167450 w 231267"/>
                    <a:gd name="connsiteY15" fmla="*/ 58293 h 258127"/>
                    <a:gd name="connsiteX16" fmla="*/ 115729 w 231267"/>
                    <a:gd name="connsiteY16" fmla="*/ 34671 h 258127"/>
                    <a:gd name="connsiteX17" fmla="*/ 63627 w 231267"/>
                    <a:gd name="connsiteY17" fmla="*/ 58198 h 258127"/>
                    <a:gd name="connsiteX18" fmla="*/ 43053 w 231267"/>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7"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5" y="182309"/>
                        <a:pt x="216980" y="200501"/>
                      </a:cubicBezTo>
                      <a:cubicBezTo>
                        <a:pt x="207455" y="218694"/>
                        <a:pt x="193548" y="232886"/>
                        <a:pt x="175356" y="242983"/>
                      </a:cubicBezTo>
                      <a:cubicBezTo>
                        <a:pt x="157163" y="253079"/>
                        <a:pt x="137256" y="258128"/>
                        <a:pt x="115729" y="258128"/>
                      </a:cubicBezTo>
                      <a:cubicBezTo>
                        <a:pt x="81153" y="258128"/>
                        <a:pt x="53245" y="247079"/>
                        <a:pt x="31909" y="224885"/>
                      </a:cubicBezTo>
                      <a:cubicBezTo>
                        <a:pt x="10668" y="202692"/>
                        <a:pt x="0" y="170783"/>
                        <a:pt x="0" y="129064"/>
                      </a:cubicBezTo>
                      <a:close/>
                      <a:moveTo>
                        <a:pt x="43053" y="129064"/>
                      </a:moveTo>
                      <a:cubicBezTo>
                        <a:pt x="43053" y="160687"/>
                        <a:pt x="49911" y="184404"/>
                        <a:pt x="63722" y="200120"/>
                      </a:cubicBezTo>
                      <a:cubicBezTo>
                        <a:pt x="77534" y="215837"/>
                        <a:pt x="94869" y="223742"/>
                        <a:pt x="115824" y="223742"/>
                      </a:cubicBezTo>
                      <a:cubicBezTo>
                        <a:pt x="136589" y="223742"/>
                        <a:pt x="153924" y="215837"/>
                        <a:pt x="167640" y="200025"/>
                      </a:cubicBezTo>
                      <a:cubicBezTo>
                        <a:pt x="181452" y="184213"/>
                        <a:pt x="188309" y="160115"/>
                        <a:pt x="188309" y="127730"/>
                      </a:cubicBezTo>
                      <a:cubicBezTo>
                        <a:pt x="188309" y="97155"/>
                        <a:pt x="181356" y="74009"/>
                        <a:pt x="167450" y="58293"/>
                      </a:cubicBezTo>
                      <a:cubicBezTo>
                        <a:pt x="153543" y="42577"/>
                        <a:pt x="136303" y="34671"/>
                        <a:pt x="115729" y="34671"/>
                      </a:cubicBezTo>
                      <a:cubicBezTo>
                        <a:pt x="94774" y="34671"/>
                        <a:pt x="77438" y="42482"/>
                        <a:pt x="63627" y="58198"/>
                      </a:cubicBezTo>
                      <a:cubicBezTo>
                        <a:pt x="49911" y="73819"/>
                        <a:pt x="43053" y="97441"/>
                        <a:pt x="43053" y="12906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21" name="Freihandform: Form 220">
                  <a:extLst>
                    <a:ext uri="{FF2B5EF4-FFF2-40B4-BE49-F238E27FC236}">
                      <a16:creationId xmlns:a16="http://schemas.microsoft.com/office/drawing/2014/main" id="{EEFD6136-02D3-4CD4-A83B-C0ABA4E697D3}"/>
                    </a:ext>
                  </a:extLst>
                </p:cNvPr>
                <p:cNvSpPr/>
                <p:nvPr/>
              </p:nvSpPr>
              <p:spPr>
                <a:xfrm>
                  <a:off x="11473782"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7 w 200691"/>
                    <a:gd name="connsiteY6" fmla="*/ 29051 h 252507"/>
                    <a:gd name="connsiteX7" fmla="*/ 198406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1" y="13335"/>
                        <a:pt x="179165" y="20383"/>
                        <a:pt x="185357" y="29051"/>
                      </a:cubicBezTo>
                      <a:cubicBezTo>
                        <a:pt x="191548" y="37719"/>
                        <a:pt x="195929" y="48006"/>
                        <a:pt x="198406"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1" y="55531"/>
                        <a:pt x="144971" y="48768"/>
                        <a:pt x="136684" y="43720"/>
                      </a:cubicBezTo>
                      <a:cubicBezTo>
                        <a:pt x="128397" y="38671"/>
                        <a:pt x="118682"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grpSp>
    </p:spTree>
    <p:extLst>
      <p:ext uri="{BB962C8B-B14F-4D97-AF65-F5344CB8AC3E}">
        <p14:creationId xmlns:p14="http://schemas.microsoft.com/office/powerpoint/2010/main" val="11680942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1_Schlussfolie 2">
    <p:bg>
      <p:bgPr>
        <a:gradFill flip="none" rotWithShape="1">
          <a:gsLst>
            <a:gs pos="0">
              <a:schemeClr val="tx1"/>
            </a:gs>
            <a:gs pos="100000">
              <a:schemeClr val="tx2"/>
            </a:gs>
          </a:gsLst>
          <a:lin ang="5400000" scaled="1"/>
          <a:tileRect/>
        </a:gradFill>
        <a:effectLst/>
      </p:bgPr>
    </p:bg>
    <p:spTree>
      <p:nvGrpSpPr>
        <p:cNvPr id="1" name=""/>
        <p:cNvGrpSpPr/>
        <p:nvPr/>
      </p:nvGrpSpPr>
      <p:grpSpPr>
        <a:xfrm>
          <a:off x="0" y="0"/>
          <a:ext cx="0" cy="0"/>
          <a:chOff x="0" y="0"/>
          <a:chExt cx="0" cy="0"/>
        </a:xfrm>
      </p:grpSpPr>
      <p:graphicFrame>
        <p:nvGraphicFramePr>
          <p:cNvPr id="56" name="Objekt 55" hidden="1">
            <a:extLst>
              <a:ext uri="{FF2B5EF4-FFF2-40B4-BE49-F238E27FC236}">
                <a16:creationId xmlns:a16="http://schemas.microsoft.com/office/drawing/2014/main" id="{0256152F-1F19-4F60-BBFC-D2F23C53B3B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56" name="Objekt 55" hidden="1">
                        <a:extLst>
                          <a:ext uri="{FF2B5EF4-FFF2-40B4-BE49-F238E27FC236}">
                            <a16:creationId xmlns:a16="http://schemas.microsoft.com/office/drawing/2014/main" id="{0256152F-1F19-4F60-BBFC-D2F23C53B3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1" name="Freihandform: Form 130">
            <a:extLst>
              <a:ext uri="{FF2B5EF4-FFF2-40B4-BE49-F238E27FC236}">
                <a16:creationId xmlns:a16="http://schemas.microsoft.com/office/drawing/2014/main" id="{043D13E7-05DF-46F2-A553-7F9106771A69}"/>
              </a:ext>
            </a:extLst>
          </p:cNvPr>
          <p:cNvSpPr/>
          <p:nvPr/>
        </p:nvSpPr>
        <p:spPr>
          <a:xfrm>
            <a:off x="7047583" y="2"/>
            <a:ext cx="4806572" cy="4512996"/>
          </a:xfrm>
          <a:custGeom>
            <a:avLst/>
            <a:gdLst>
              <a:gd name="connsiteX0" fmla="*/ 0 w 6063998"/>
              <a:gd name="connsiteY0" fmla="*/ 0 h 5692879"/>
              <a:gd name="connsiteX1" fmla="*/ 280102 w 6063998"/>
              <a:gd name="connsiteY1" fmla="*/ 0 h 5692879"/>
              <a:gd name="connsiteX2" fmla="*/ 280102 w 6063998"/>
              <a:gd name="connsiteY2" fmla="*/ 105899 h 5692879"/>
              <a:gd name="connsiteX3" fmla="*/ 1742068 w 6063998"/>
              <a:gd name="connsiteY3" fmla="*/ 2518133 h 5692879"/>
              <a:gd name="connsiteX4" fmla="*/ 1741073 w 6063998"/>
              <a:gd name="connsiteY4" fmla="*/ 2519979 h 5692879"/>
              <a:gd name="connsiteX5" fmla="*/ 5540090 w 6063998"/>
              <a:gd name="connsiteY5" fmla="*/ 4781436 h 5692879"/>
              <a:gd name="connsiteX6" fmla="*/ 5767542 w 6063998"/>
              <a:gd name="connsiteY6" fmla="*/ 4964922 h 5692879"/>
              <a:gd name="connsiteX7" fmla="*/ 5767542 w 6063998"/>
              <a:gd name="connsiteY7" fmla="*/ 4795572 h 5692879"/>
              <a:gd name="connsiteX8" fmla="*/ 5397792 w 6063998"/>
              <a:gd name="connsiteY8" fmla="*/ 4171919 h 5692879"/>
              <a:gd name="connsiteX9" fmla="*/ 1838828 w 6063998"/>
              <a:gd name="connsiteY9" fmla="*/ 2029071 h 5692879"/>
              <a:gd name="connsiteX10" fmla="*/ 1839408 w 6063998"/>
              <a:gd name="connsiteY10" fmla="*/ 2028200 h 5692879"/>
              <a:gd name="connsiteX11" fmla="*/ 733160 w 6063998"/>
              <a:gd name="connsiteY11" fmla="*/ 76714 h 5692879"/>
              <a:gd name="connsiteX12" fmla="*/ 733160 w 6063998"/>
              <a:gd name="connsiteY12" fmla="*/ 0 h 5692879"/>
              <a:gd name="connsiteX13" fmla="*/ 1013240 w 6063998"/>
              <a:gd name="connsiteY13" fmla="*/ 0 h 5692879"/>
              <a:gd name="connsiteX14" fmla="*/ 1013240 w 6063998"/>
              <a:gd name="connsiteY14" fmla="*/ 76734 h 5692879"/>
              <a:gd name="connsiteX15" fmla="*/ 2101848 w 6063998"/>
              <a:gd name="connsiteY15" fmla="*/ 1854310 h 5692879"/>
              <a:gd name="connsiteX16" fmla="*/ 2099652 w 6063998"/>
              <a:gd name="connsiteY16" fmla="*/ 1858351 h 5692879"/>
              <a:gd name="connsiteX17" fmla="*/ 5540629 w 6063998"/>
              <a:gd name="connsiteY17" fmla="*/ 3906681 h 5692879"/>
              <a:gd name="connsiteX18" fmla="*/ 5661214 w 6063998"/>
              <a:gd name="connsiteY18" fmla="*/ 3990485 h 5692879"/>
              <a:gd name="connsiteX19" fmla="*/ 5767521 w 6063998"/>
              <a:gd name="connsiteY19" fmla="*/ 4089568 h 5692879"/>
              <a:gd name="connsiteX20" fmla="*/ 5767521 w 6063998"/>
              <a:gd name="connsiteY20" fmla="*/ 4089587 h 5692879"/>
              <a:gd name="connsiteX21" fmla="*/ 5767542 w 6063998"/>
              <a:gd name="connsiteY21" fmla="*/ 4089587 h 5692879"/>
              <a:gd name="connsiteX22" fmla="*/ 5767521 w 6063998"/>
              <a:gd name="connsiteY22" fmla="*/ 4089568 h 5692879"/>
              <a:gd name="connsiteX23" fmla="*/ 5767521 w 6063998"/>
              <a:gd name="connsiteY23" fmla="*/ 3944426 h 5692879"/>
              <a:gd name="connsiteX24" fmla="*/ 5397772 w 6063998"/>
              <a:gd name="connsiteY24" fmla="*/ 3296397 h 5692879"/>
              <a:gd name="connsiteX25" fmla="*/ 2258036 w 6063998"/>
              <a:gd name="connsiteY25" fmla="*/ 1412798 h 5692879"/>
              <a:gd name="connsiteX26" fmla="*/ 2190918 w 6063998"/>
              <a:gd name="connsiteY26" fmla="*/ 1372523 h 5692879"/>
              <a:gd name="connsiteX27" fmla="*/ 2149441 w 6063998"/>
              <a:gd name="connsiteY27" fmla="*/ 1347628 h 5692879"/>
              <a:gd name="connsiteX28" fmla="*/ 2150270 w 6063998"/>
              <a:gd name="connsiteY28" fmla="*/ 1346509 h 5692879"/>
              <a:gd name="connsiteX29" fmla="*/ 1466402 w 6063998"/>
              <a:gd name="connsiteY29" fmla="*/ 61872 h 5692879"/>
              <a:gd name="connsiteX30" fmla="*/ 1466402 w 6063998"/>
              <a:gd name="connsiteY30" fmla="*/ 0 h 5692879"/>
              <a:gd name="connsiteX31" fmla="*/ 1746525 w 6063998"/>
              <a:gd name="connsiteY31" fmla="*/ 0 h 5692879"/>
              <a:gd name="connsiteX32" fmla="*/ 1746525 w 6063998"/>
              <a:gd name="connsiteY32" fmla="*/ 61872 h 5692879"/>
              <a:gd name="connsiteX33" fmla="*/ 2369742 w 6063998"/>
              <a:gd name="connsiteY33" fmla="*/ 1153175 h 5692879"/>
              <a:gd name="connsiteX34" fmla="*/ 2383711 w 6063998"/>
              <a:gd name="connsiteY34" fmla="*/ 1161550 h 5692879"/>
              <a:gd name="connsiteX35" fmla="*/ 2456178 w 6063998"/>
              <a:gd name="connsiteY35" fmla="*/ 1200602 h 5692879"/>
              <a:gd name="connsiteX36" fmla="*/ 3017707 w 6063998"/>
              <a:gd name="connsiteY36" fmla="*/ 1333097 h 5692879"/>
              <a:gd name="connsiteX37" fmla="*/ 3046230 w 6063998"/>
              <a:gd name="connsiteY37" fmla="*/ 1333097 h 5692879"/>
              <a:gd name="connsiteX38" fmla="*/ 3054687 w 6063998"/>
              <a:gd name="connsiteY38" fmla="*/ 1332661 h 5692879"/>
              <a:gd name="connsiteX39" fmla="*/ 4317432 w 6063998"/>
              <a:gd name="connsiteY39" fmla="*/ 61872 h 5692879"/>
              <a:gd name="connsiteX40" fmla="*/ 4317432 w 6063998"/>
              <a:gd name="connsiteY40" fmla="*/ 0 h 5692879"/>
              <a:gd name="connsiteX41" fmla="*/ 4597534 w 6063998"/>
              <a:gd name="connsiteY41" fmla="*/ 0 h 5692879"/>
              <a:gd name="connsiteX42" fmla="*/ 4597534 w 6063998"/>
              <a:gd name="connsiteY42" fmla="*/ 61851 h 5692879"/>
              <a:gd name="connsiteX43" fmla="*/ 3132190 w 6063998"/>
              <a:gd name="connsiteY43" fmla="*/ 1610587 h 5692879"/>
              <a:gd name="connsiteX44" fmla="*/ 3714820 w 6063998"/>
              <a:gd name="connsiteY44" fmla="*/ 1960129 h 5692879"/>
              <a:gd name="connsiteX45" fmla="*/ 5050675 w 6063998"/>
              <a:gd name="connsiteY45" fmla="*/ 76714 h 5692879"/>
              <a:gd name="connsiteX46" fmla="*/ 5050675 w 6063998"/>
              <a:gd name="connsiteY46" fmla="*/ 0 h 5692879"/>
              <a:gd name="connsiteX47" fmla="*/ 5330798 w 6063998"/>
              <a:gd name="connsiteY47" fmla="*/ 0 h 5692879"/>
              <a:gd name="connsiteX48" fmla="*/ 5330798 w 6063998"/>
              <a:gd name="connsiteY48" fmla="*/ 76714 h 5692879"/>
              <a:gd name="connsiteX49" fmla="*/ 4013847 w 6063998"/>
              <a:gd name="connsiteY49" fmla="*/ 2139511 h 5692879"/>
              <a:gd name="connsiteX50" fmla="*/ 4486762 w 6063998"/>
              <a:gd name="connsiteY50" fmla="*/ 2423218 h 5692879"/>
              <a:gd name="connsiteX51" fmla="*/ 5783897 w 6063998"/>
              <a:gd name="connsiteY51" fmla="*/ 105899 h 5692879"/>
              <a:gd name="connsiteX52" fmla="*/ 5783897 w 6063998"/>
              <a:gd name="connsiteY52" fmla="*/ 0 h 5692879"/>
              <a:gd name="connsiteX53" fmla="*/ 6063998 w 6063998"/>
              <a:gd name="connsiteY53" fmla="*/ 0 h 5692879"/>
              <a:gd name="connsiteX54" fmla="*/ 6063998 w 6063998"/>
              <a:gd name="connsiteY54" fmla="*/ 105899 h 5692879"/>
              <a:gd name="connsiteX55" fmla="*/ 4754656 w 6063998"/>
              <a:gd name="connsiteY55" fmla="*/ 2583946 h 5692879"/>
              <a:gd name="connsiteX56" fmla="*/ 5541086 w 6063998"/>
              <a:gd name="connsiteY56" fmla="*/ 3055742 h 5692879"/>
              <a:gd name="connsiteX57" fmla="*/ 6047644 w 6063998"/>
              <a:gd name="connsiteY57" fmla="*/ 3944406 h 5692879"/>
              <a:gd name="connsiteX58" fmla="*/ 6047664 w 6063998"/>
              <a:gd name="connsiteY58" fmla="*/ 3944406 h 5692879"/>
              <a:gd name="connsiteX59" fmla="*/ 6047664 w 6063998"/>
              <a:gd name="connsiteY59" fmla="*/ 5580801 h 5692879"/>
              <a:gd name="connsiteX60" fmla="*/ 6047623 w 6063998"/>
              <a:gd name="connsiteY60" fmla="*/ 5692879 h 5692879"/>
              <a:gd name="connsiteX61" fmla="*/ 5648250 w 6063998"/>
              <a:gd name="connsiteY61" fmla="*/ 5200603 h 5692879"/>
              <a:gd name="connsiteX62" fmla="*/ 1532525 w 6063998"/>
              <a:gd name="connsiteY62" fmla="*/ 2721789 h 5692879"/>
              <a:gd name="connsiteX63" fmla="*/ 1532981 w 6063998"/>
              <a:gd name="connsiteY63" fmla="*/ 2721209 h 5692879"/>
              <a:gd name="connsiteX64" fmla="*/ 0 w 6063998"/>
              <a:gd name="connsiteY64" fmla="*/ 105899 h 5692879"/>
              <a:gd name="connsiteX65" fmla="*/ 0 w 6063998"/>
              <a:gd name="connsiteY65" fmla="*/ 0 h 5692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3998" h="5692879">
                <a:moveTo>
                  <a:pt x="0" y="0"/>
                </a:moveTo>
                <a:lnTo>
                  <a:pt x="280102" y="0"/>
                </a:lnTo>
                <a:lnTo>
                  <a:pt x="280102" y="105899"/>
                </a:lnTo>
                <a:cubicBezTo>
                  <a:pt x="280102" y="1152492"/>
                  <a:pt x="873967" y="2062484"/>
                  <a:pt x="1742068" y="2518133"/>
                </a:cubicBezTo>
                <a:lnTo>
                  <a:pt x="1741073" y="2519979"/>
                </a:lnTo>
                <a:lnTo>
                  <a:pt x="5540090" y="4781436"/>
                </a:lnTo>
                <a:cubicBezTo>
                  <a:pt x="5625346" y="4831785"/>
                  <a:pt x="5701419" y="4894053"/>
                  <a:pt x="5767542" y="4964922"/>
                </a:cubicBezTo>
                <a:lnTo>
                  <a:pt x="5767542" y="4795572"/>
                </a:lnTo>
                <a:cubicBezTo>
                  <a:pt x="5767542" y="4530642"/>
                  <a:pt x="5625864" y="4306716"/>
                  <a:pt x="5397792" y="4171919"/>
                </a:cubicBezTo>
                <a:lnTo>
                  <a:pt x="1838828" y="2029071"/>
                </a:lnTo>
                <a:lnTo>
                  <a:pt x="1839408" y="2028200"/>
                </a:lnTo>
                <a:cubicBezTo>
                  <a:pt x="1177325" y="1629491"/>
                  <a:pt x="733160" y="904291"/>
                  <a:pt x="733160" y="76714"/>
                </a:cubicBezTo>
                <a:lnTo>
                  <a:pt x="733160" y="0"/>
                </a:lnTo>
                <a:lnTo>
                  <a:pt x="1013240" y="0"/>
                </a:lnTo>
                <a:lnTo>
                  <a:pt x="1013240" y="76734"/>
                </a:lnTo>
                <a:cubicBezTo>
                  <a:pt x="1013240" y="850832"/>
                  <a:pt x="1456287" y="1523009"/>
                  <a:pt x="2101848" y="1854310"/>
                </a:cubicBezTo>
                <a:lnTo>
                  <a:pt x="2099652" y="1858351"/>
                </a:lnTo>
                <a:lnTo>
                  <a:pt x="5540629" y="3906681"/>
                </a:lnTo>
                <a:cubicBezTo>
                  <a:pt x="5583132" y="3931793"/>
                  <a:pt x="5623361" y="3959864"/>
                  <a:pt x="5661214" y="3990485"/>
                </a:cubicBezTo>
                <a:lnTo>
                  <a:pt x="5767521" y="4089568"/>
                </a:lnTo>
                <a:lnTo>
                  <a:pt x="5767521" y="4089587"/>
                </a:lnTo>
                <a:lnTo>
                  <a:pt x="5767542" y="4089587"/>
                </a:lnTo>
                <a:lnTo>
                  <a:pt x="5767521" y="4089568"/>
                </a:lnTo>
                <a:lnTo>
                  <a:pt x="5767521" y="3944426"/>
                </a:lnTo>
                <a:cubicBezTo>
                  <a:pt x="5767521" y="3679497"/>
                  <a:pt x="5625844" y="3431194"/>
                  <a:pt x="5397772" y="3296397"/>
                </a:cubicBezTo>
                <a:lnTo>
                  <a:pt x="2258036" y="1412798"/>
                </a:lnTo>
                <a:cubicBezTo>
                  <a:pt x="2235276" y="1399946"/>
                  <a:pt x="2212952" y="1386472"/>
                  <a:pt x="2190918" y="1372523"/>
                </a:cubicBezTo>
                <a:lnTo>
                  <a:pt x="2149441" y="1347628"/>
                </a:lnTo>
                <a:lnTo>
                  <a:pt x="2150270" y="1346509"/>
                </a:lnTo>
                <a:cubicBezTo>
                  <a:pt x="1738129" y="1067422"/>
                  <a:pt x="1466402" y="596040"/>
                  <a:pt x="1466402" y="61872"/>
                </a:cubicBezTo>
                <a:lnTo>
                  <a:pt x="1466402" y="0"/>
                </a:lnTo>
                <a:lnTo>
                  <a:pt x="1746525" y="0"/>
                </a:lnTo>
                <a:lnTo>
                  <a:pt x="1746525" y="61872"/>
                </a:lnTo>
                <a:cubicBezTo>
                  <a:pt x="1746525" y="525958"/>
                  <a:pt x="1997296" y="931382"/>
                  <a:pt x="2369742" y="1153175"/>
                </a:cubicBezTo>
                <a:lnTo>
                  <a:pt x="2383711" y="1161550"/>
                </a:lnTo>
                <a:cubicBezTo>
                  <a:pt x="2407425" y="1175251"/>
                  <a:pt x="2431512" y="1188393"/>
                  <a:pt x="2456178" y="1200602"/>
                </a:cubicBezTo>
                <a:cubicBezTo>
                  <a:pt x="2625776" y="1284614"/>
                  <a:pt x="2815959" y="1333097"/>
                  <a:pt x="3017707" y="1333097"/>
                </a:cubicBezTo>
                <a:lnTo>
                  <a:pt x="3046230" y="1333097"/>
                </a:lnTo>
                <a:cubicBezTo>
                  <a:pt x="3049068" y="1333097"/>
                  <a:pt x="3051826" y="1332684"/>
                  <a:pt x="3054687" y="1332661"/>
                </a:cubicBezTo>
                <a:cubicBezTo>
                  <a:pt x="3751716" y="1328040"/>
                  <a:pt x="4317432" y="759960"/>
                  <a:pt x="4317432" y="61872"/>
                </a:cubicBezTo>
                <a:lnTo>
                  <a:pt x="4317432" y="0"/>
                </a:lnTo>
                <a:lnTo>
                  <a:pt x="4597534" y="0"/>
                </a:lnTo>
                <a:lnTo>
                  <a:pt x="4597534" y="61851"/>
                </a:lnTo>
                <a:cubicBezTo>
                  <a:pt x="4597534" y="888413"/>
                  <a:pt x="3947722" y="1565793"/>
                  <a:pt x="3132190" y="1610587"/>
                </a:cubicBezTo>
                <a:lnTo>
                  <a:pt x="3714820" y="1960129"/>
                </a:lnTo>
                <a:cubicBezTo>
                  <a:pt x="4491820" y="1686556"/>
                  <a:pt x="5050675" y="946100"/>
                  <a:pt x="5050675" y="76714"/>
                </a:cubicBezTo>
                <a:lnTo>
                  <a:pt x="5050675" y="0"/>
                </a:lnTo>
                <a:lnTo>
                  <a:pt x="5330798" y="0"/>
                </a:lnTo>
                <a:lnTo>
                  <a:pt x="5330798" y="76714"/>
                </a:lnTo>
                <a:cubicBezTo>
                  <a:pt x="5330798" y="989173"/>
                  <a:pt x="4790577" y="1776538"/>
                  <a:pt x="4013847" y="2139511"/>
                </a:cubicBezTo>
                <a:lnTo>
                  <a:pt x="4486762" y="2423218"/>
                </a:lnTo>
                <a:cubicBezTo>
                  <a:pt x="5264114" y="1943276"/>
                  <a:pt x="5783897" y="1084626"/>
                  <a:pt x="5783897" y="105899"/>
                </a:cubicBezTo>
                <a:lnTo>
                  <a:pt x="5783897" y="0"/>
                </a:lnTo>
                <a:lnTo>
                  <a:pt x="6063998" y="0"/>
                </a:lnTo>
                <a:lnTo>
                  <a:pt x="6063998" y="105899"/>
                </a:lnTo>
                <a:cubicBezTo>
                  <a:pt x="6063998" y="1133836"/>
                  <a:pt x="5544588" y="2042420"/>
                  <a:pt x="4754656" y="2583946"/>
                </a:cubicBezTo>
                <a:lnTo>
                  <a:pt x="5541086" y="3055742"/>
                </a:lnTo>
                <a:cubicBezTo>
                  <a:pt x="5853234" y="3240246"/>
                  <a:pt x="6047644" y="3580936"/>
                  <a:pt x="6047644" y="3944406"/>
                </a:cubicBezTo>
                <a:lnTo>
                  <a:pt x="6047664" y="3944406"/>
                </a:lnTo>
                <a:lnTo>
                  <a:pt x="6047664" y="5580801"/>
                </a:lnTo>
                <a:cubicBezTo>
                  <a:pt x="6047664" y="5622402"/>
                  <a:pt x="6047644" y="5659072"/>
                  <a:pt x="6047623" y="5692879"/>
                </a:cubicBezTo>
                <a:cubicBezTo>
                  <a:pt x="5962762" y="5459623"/>
                  <a:pt x="5804128" y="5292741"/>
                  <a:pt x="5648250" y="5200603"/>
                </a:cubicBezTo>
                <a:lnTo>
                  <a:pt x="1532525" y="2721789"/>
                </a:lnTo>
                <a:cubicBezTo>
                  <a:pt x="1532671" y="2721582"/>
                  <a:pt x="1532836" y="2721415"/>
                  <a:pt x="1532981" y="2721209"/>
                </a:cubicBezTo>
                <a:cubicBezTo>
                  <a:pt x="619404" y="2205635"/>
                  <a:pt x="0" y="1227590"/>
                  <a:pt x="0" y="105899"/>
                </a:cubicBezTo>
                <a:lnTo>
                  <a:pt x="0" y="0"/>
                </a:lnTo>
                <a:close/>
              </a:path>
            </a:pathLst>
          </a:custGeom>
          <a:gradFill flip="none" rotWithShape="1">
            <a:gsLst>
              <a:gs pos="0">
                <a:srgbClr val="92BD23"/>
              </a:gs>
              <a:gs pos="57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18" name="Rechteck 117">
            <a:extLst>
              <a:ext uri="{FF2B5EF4-FFF2-40B4-BE49-F238E27FC236}">
                <a16:creationId xmlns:a16="http://schemas.microsoft.com/office/drawing/2014/main" id="{EA20A876-C9D5-4289-9222-2BCEF80E1093}"/>
              </a:ext>
            </a:extLst>
          </p:cNvPr>
          <p:cNvSpPr/>
          <p:nvPr/>
        </p:nvSpPr>
        <p:spPr>
          <a:xfrm>
            <a:off x="0" y="4806269"/>
            <a:ext cx="12190413" cy="2051732"/>
          </a:xfrm>
          <a:prstGeom prst="rect">
            <a:avLst/>
          </a:prstGeom>
          <a:solidFill>
            <a:srgbClr val="F2F2F2">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3" name="Grafik 1">
            <a:extLst>
              <a:ext uri="{FF2B5EF4-FFF2-40B4-BE49-F238E27FC236}">
                <a16:creationId xmlns:a16="http://schemas.microsoft.com/office/drawing/2014/main" id="{7D55D9D1-625C-4538-AA25-09CC8EB1F76B}"/>
              </a:ext>
            </a:extLst>
          </p:cNvPr>
          <p:cNvGrpSpPr/>
          <p:nvPr/>
        </p:nvGrpSpPr>
        <p:grpSpPr>
          <a:xfrm>
            <a:off x="523807" y="489535"/>
            <a:ext cx="2438698" cy="1833159"/>
            <a:chOff x="1533719" y="0"/>
            <a:chExt cx="9124561" cy="6858000"/>
          </a:xfrm>
        </p:grpSpPr>
        <p:grpSp>
          <p:nvGrpSpPr>
            <p:cNvPr id="6" name="Grafik 1">
              <a:extLst>
                <a:ext uri="{FF2B5EF4-FFF2-40B4-BE49-F238E27FC236}">
                  <a16:creationId xmlns:a16="http://schemas.microsoft.com/office/drawing/2014/main" id="{7D55D9D1-625C-4538-AA25-09CC8EB1F76B}"/>
                </a:ext>
              </a:extLst>
            </p:cNvPr>
            <p:cNvGrpSpPr/>
            <p:nvPr/>
          </p:nvGrpSpPr>
          <p:grpSpPr>
            <a:xfrm>
              <a:off x="1533719" y="344455"/>
              <a:ext cx="6932197" cy="2317811"/>
              <a:chOff x="1533719" y="344455"/>
              <a:chExt cx="6932197" cy="2317811"/>
            </a:xfrm>
            <a:solidFill>
              <a:srgbClr val="FFFFFF"/>
            </a:solidFill>
          </p:grpSpPr>
          <p:sp>
            <p:nvSpPr>
              <p:cNvPr id="7" name="Freihandform: Form 6">
                <a:extLst>
                  <a:ext uri="{FF2B5EF4-FFF2-40B4-BE49-F238E27FC236}">
                    <a16:creationId xmlns:a16="http://schemas.microsoft.com/office/drawing/2014/main" id="{DB888F46-85F6-4A2A-8654-5FE1AF0BE145}"/>
                  </a:ext>
                </a:extLst>
              </p:cNvPr>
              <p:cNvSpPr/>
              <p:nvPr/>
            </p:nvSpPr>
            <p:spPr>
              <a:xfrm>
                <a:off x="1533719" y="344455"/>
                <a:ext cx="1066275" cy="2286340"/>
              </a:xfrm>
              <a:custGeom>
                <a:avLst/>
                <a:gdLst>
                  <a:gd name="connsiteX0" fmla="*/ 1034775 w 1066275"/>
                  <a:gd name="connsiteY0" fmla="*/ 0 h 2286340"/>
                  <a:gd name="connsiteX1" fmla="*/ 1034775 w 1066275"/>
                  <a:gd name="connsiteY1" fmla="*/ 311127 h 2286340"/>
                  <a:gd name="connsiteX2" fmla="*/ 339090 w 1066275"/>
                  <a:gd name="connsiteY2" fmla="*/ 311127 h 2286340"/>
                  <a:gd name="connsiteX3" fmla="*/ 339090 w 1066275"/>
                  <a:gd name="connsiteY3" fmla="*/ 968362 h 2286340"/>
                  <a:gd name="connsiteX4" fmla="*/ 880985 w 1066275"/>
                  <a:gd name="connsiteY4" fmla="*/ 968362 h 2286340"/>
                  <a:gd name="connsiteX5" fmla="*/ 880985 w 1066275"/>
                  <a:gd name="connsiteY5" fmla="*/ 1241059 h 2286340"/>
                  <a:gd name="connsiteX6" fmla="*/ 339090 w 1066275"/>
                  <a:gd name="connsiteY6" fmla="*/ 1241059 h 2286340"/>
                  <a:gd name="connsiteX7" fmla="*/ 339090 w 1066275"/>
                  <a:gd name="connsiteY7" fmla="*/ 1978692 h 2286340"/>
                  <a:gd name="connsiteX8" fmla="*/ 1066275 w 1066275"/>
                  <a:gd name="connsiteY8" fmla="*/ 1978692 h 2286340"/>
                  <a:gd name="connsiteX9" fmla="*/ 1066275 w 1066275"/>
                  <a:gd name="connsiteY9" fmla="*/ 2286340 h 2286340"/>
                  <a:gd name="connsiteX10" fmla="*/ 0 w 1066275"/>
                  <a:gd name="connsiteY10" fmla="*/ 2286340 h 2286340"/>
                  <a:gd name="connsiteX11" fmla="*/ 0 w 1066275"/>
                  <a:gd name="connsiteY11" fmla="*/ 0 h 2286340"/>
                  <a:gd name="connsiteX12" fmla="*/ 1034775 w 1066275"/>
                  <a:gd name="connsiteY12" fmla="*/ 0 h 228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6275" h="2286340">
                    <a:moveTo>
                      <a:pt x="1034775" y="0"/>
                    </a:moveTo>
                    <a:lnTo>
                      <a:pt x="1034775" y="311127"/>
                    </a:lnTo>
                    <a:lnTo>
                      <a:pt x="339090" y="311127"/>
                    </a:lnTo>
                    <a:lnTo>
                      <a:pt x="339090" y="968362"/>
                    </a:lnTo>
                    <a:lnTo>
                      <a:pt x="880985" y="968362"/>
                    </a:lnTo>
                    <a:lnTo>
                      <a:pt x="880985" y="1241059"/>
                    </a:lnTo>
                    <a:lnTo>
                      <a:pt x="339090" y="1241059"/>
                    </a:lnTo>
                    <a:lnTo>
                      <a:pt x="339090" y="1978692"/>
                    </a:lnTo>
                    <a:lnTo>
                      <a:pt x="1066275" y="1978692"/>
                    </a:lnTo>
                    <a:lnTo>
                      <a:pt x="1066275" y="2286340"/>
                    </a:lnTo>
                    <a:lnTo>
                      <a:pt x="0" y="2286340"/>
                    </a:lnTo>
                    <a:lnTo>
                      <a:pt x="0" y="0"/>
                    </a:lnTo>
                    <a:lnTo>
                      <a:pt x="1034775" y="0"/>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8" name="Freihandform: Form 7">
                <a:extLst>
                  <a:ext uri="{FF2B5EF4-FFF2-40B4-BE49-F238E27FC236}">
                    <a16:creationId xmlns:a16="http://schemas.microsoft.com/office/drawing/2014/main" id="{8D32D8B7-B874-4211-A956-BEF4F70832F0}"/>
                  </a:ext>
                </a:extLst>
              </p:cNvPr>
              <p:cNvSpPr/>
              <p:nvPr/>
            </p:nvSpPr>
            <p:spPr>
              <a:xfrm>
                <a:off x="2809719" y="854859"/>
                <a:ext cx="1122190" cy="1807407"/>
              </a:xfrm>
              <a:custGeom>
                <a:avLst/>
                <a:gdLst>
                  <a:gd name="connsiteX0" fmla="*/ 800547 w 1122190"/>
                  <a:gd name="connsiteY0" fmla="*/ 0 h 1807407"/>
                  <a:gd name="connsiteX1" fmla="*/ 1122191 w 1122190"/>
                  <a:gd name="connsiteY1" fmla="*/ 0 h 1807407"/>
                  <a:gd name="connsiteX2" fmla="*/ 1122191 w 1122190"/>
                  <a:gd name="connsiteY2" fmla="*/ 1775946 h 1807407"/>
                  <a:gd name="connsiteX3" fmla="*/ 842486 w 1122190"/>
                  <a:gd name="connsiteY3" fmla="*/ 1775946 h 1807407"/>
                  <a:gd name="connsiteX4" fmla="*/ 825011 w 1122190"/>
                  <a:gd name="connsiteY4" fmla="*/ 1639612 h 1807407"/>
                  <a:gd name="connsiteX5" fmla="*/ 443982 w 1122190"/>
                  <a:gd name="connsiteY5" fmla="*/ 1807408 h 1807407"/>
                  <a:gd name="connsiteX6" fmla="*/ 0 w 1122190"/>
                  <a:gd name="connsiteY6" fmla="*/ 1202619 h 1807407"/>
                  <a:gd name="connsiteX7" fmla="*/ 0 w 1122190"/>
                  <a:gd name="connsiteY7" fmla="*/ 0 h 1807407"/>
                  <a:gd name="connsiteX8" fmla="*/ 318116 w 1122190"/>
                  <a:gd name="connsiteY8" fmla="*/ 0 h 1807407"/>
                  <a:gd name="connsiteX9" fmla="*/ 318116 w 1122190"/>
                  <a:gd name="connsiteY9" fmla="*/ 1206108 h 1807407"/>
                  <a:gd name="connsiteX10" fmla="*/ 545355 w 1122190"/>
                  <a:gd name="connsiteY10" fmla="*/ 1527732 h 1807407"/>
                  <a:gd name="connsiteX11" fmla="*/ 800557 w 1122190"/>
                  <a:gd name="connsiteY11" fmla="*/ 1391399 h 1807407"/>
                  <a:gd name="connsiteX12" fmla="*/ 800557 w 1122190"/>
                  <a:gd name="connsiteY12" fmla="*/ 0 h 180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2190" h="1807407">
                    <a:moveTo>
                      <a:pt x="800547" y="0"/>
                    </a:moveTo>
                    <a:lnTo>
                      <a:pt x="1122191" y="0"/>
                    </a:lnTo>
                    <a:lnTo>
                      <a:pt x="1122191" y="1775946"/>
                    </a:lnTo>
                    <a:lnTo>
                      <a:pt x="842486" y="1775946"/>
                    </a:lnTo>
                    <a:lnTo>
                      <a:pt x="825011" y="1639612"/>
                    </a:lnTo>
                    <a:cubicBezTo>
                      <a:pt x="730636" y="1751482"/>
                      <a:pt x="601271" y="1807408"/>
                      <a:pt x="443982" y="1807408"/>
                    </a:cubicBezTo>
                    <a:cubicBezTo>
                      <a:pt x="164277" y="1807408"/>
                      <a:pt x="0" y="1594155"/>
                      <a:pt x="0" y="1202619"/>
                    </a:cubicBezTo>
                    <a:lnTo>
                      <a:pt x="0" y="0"/>
                    </a:lnTo>
                    <a:lnTo>
                      <a:pt x="318116" y="0"/>
                    </a:lnTo>
                    <a:lnTo>
                      <a:pt x="318116" y="1206108"/>
                    </a:lnTo>
                    <a:cubicBezTo>
                      <a:pt x="318116" y="1422860"/>
                      <a:pt x="395015" y="1527732"/>
                      <a:pt x="545355" y="1527732"/>
                    </a:cubicBezTo>
                    <a:cubicBezTo>
                      <a:pt x="664233" y="1527732"/>
                      <a:pt x="748121" y="1464799"/>
                      <a:pt x="800557" y="1391399"/>
                    </a:cubicBezTo>
                    <a:lnTo>
                      <a:pt x="800557" y="0"/>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9" name="Freihandform: Form 8">
                <a:extLst>
                  <a:ext uri="{FF2B5EF4-FFF2-40B4-BE49-F238E27FC236}">
                    <a16:creationId xmlns:a16="http://schemas.microsoft.com/office/drawing/2014/main" id="{5E01B4D1-0AD3-45F1-A8F3-4E61819FC1F5}"/>
                  </a:ext>
                </a:extLst>
              </p:cNvPr>
              <p:cNvSpPr/>
              <p:nvPr/>
            </p:nvSpPr>
            <p:spPr>
              <a:xfrm>
                <a:off x="4260473" y="826896"/>
                <a:ext cx="804046" cy="1803898"/>
              </a:xfrm>
              <a:custGeom>
                <a:avLst/>
                <a:gdLst>
                  <a:gd name="connsiteX0" fmla="*/ 769095 w 804046"/>
                  <a:gd name="connsiteY0" fmla="*/ 360074 h 1803898"/>
                  <a:gd name="connsiteX1" fmla="*/ 632771 w 804046"/>
                  <a:gd name="connsiteY1" fmla="*/ 321624 h 1803898"/>
                  <a:gd name="connsiteX2" fmla="*/ 321614 w 804046"/>
                  <a:gd name="connsiteY2" fmla="*/ 762117 h 1803898"/>
                  <a:gd name="connsiteX3" fmla="*/ 321614 w 804046"/>
                  <a:gd name="connsiteY3" fmla="*/ 1803899 h 1803898"/>
                  <a:gd name="connsiteX4" fmla="*/ 0 w 804046"/>
                  <a:gd name="connsiteY4" fmla="*/ 1803899 h 1803898"/>
                  <a:gd name="connsiteX5" fmla="*/ 0 w 804046"/>
                  <a:gd name="connsiteY5" fmla="*/ 27963 h 1803898"/>
                  <a:gd name="connsiteX6" fmla="*/ 272677 w 804046"/>
                  <a:gd name="connsiteY6" fmla="*/ 27963 h 1803898"/>
                  <a:gd name="connsiteX7" fmla="*/ 290153 w 804046"/>
                  <a:gd name="connsiteY7" fmla="*/ 300660 h 1803898"/>
                  <a:gd name="connsiteX8" fmla="*/ 643258 w 804046"/>
                  <a:gd name="connsiteY8" fmla="*/ 0 h 1803898"/>
                  <a:gd name="connsiteX9" fmla="*/ 804046 w 804046"/>
                  <a:gd name="connsiteY9" fmla="*/ 41949 h 1803898"/>
                  <a:gd name="connsiteX10" fmla="*/ 769095 w 804046"/>
                  <a:gd name="connsiteY10" fmla="*/ 360074 h 180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046" h="1803898">
                    <a:moveTo>
                      <a:pt x="769095" y="360074"/>
                    </a:moveTo>
                    <a:cubicBezTo>
                      <a:pt x="730645" y="332111"/>
                      <a:pt x="685207" y="321624"/>
                      <a:pt x="632771" y="321624"/>
                    </a:cubicBezTo>
                    <a:cubicBezTo>
                      <a:pt x="454469" y="321624"/>
                      <a:pt x="349577" y="464956"/>
                      <a:pt x="321614" y="762117"/>
                    </a:cubicBezTo>
                    <a:lnTo>
                      <a:pt x="321614" y="1803899"/>
                    </a:lnTo>
                    <a:lnTo>
                      <a:pt x="0" y="1803899"/>
                    </a:lnTo>
                    <a:lnTo>
                      <a:pt x="0" y="27963"/>
                    </a:lnTo>
                    <a:lnTo>
                      <a:pt x="272677" y="27963"/>
                    </a:lnTo>
                    <a:lnTo>
                      <a:pt x="290153" y="300660"/>
                    </a:lnTo>
                    <a:cubicBezTo>
                      <a:pt x="374041" y="80418"/>
                      <a:pt x="496418" y="0"/>
                      <a:pt x="643258" y="0"/>
                    </a:cubicBezTo>
                    <a:cubicBezTo>
                      <a:pt x="702683" y="0"/>
                      <a:pt x="765596" y="17475"/>
                      <a:pt x="804046" y="41949"/>
                    </a:cubicBezTo>
                    <a:lnTo>
                      <a:pt x="769095" y="360074"/>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0" name="Freihandform: Form 9">
                <a:extLst>
                  <a:ext uri="{FF2B5EF4-FFF2-40B4-BE49-F238E27FC236}">
                    <a16:creationId xmlns:a16="http://schemas.microsoft.com/office/drawing/2014/main" id="{91AF9597-83D4-4F7B-B0B8-5917DA6D231E}"/>
                  </a:ext>
                </a:extLst>
              </p:cNvPr>
              <p:cNvSpPr/>
              <p:nvPr/>
            </p:nvSpPr>
            <p:spPr>
              <a:xfrm>
                <a:off x="5183358" y="823397"/>
                <a:ext cx="1125699" cy="1838859"/>
              </a:xfrm>
              <a:custGeom>
                <a:avLst/>
                <a:gdLst>
                  <a:gd name="connsiteX0" fmla="*/ 1125699 w 1125699"/>
                  <a:gd name="connsiteY0" fmla="*/ 1258534 h 1838859"/>
                  <a:gd name="connsiteX1" fmla="*/ 562830 w 1125699"/>
                  <a:gd name="connsiteY1" fmla="*/ 1838860 h 1838859"/>
                  <a:gd name="connsiteX2" fmla="*/ 0 w 1125699"/>
                  <a:gd name="connsiteY2" fmla="*/ 1258534 h 1838859"/>
                  <a:gd name="connsiteX3" fmla="*/ 0 w 1125699"/>
                  <a:gd name="connsiteY3" fmla="*/ 587313 h 1838859"/>
                  <a:gd name="connsiteX4" fmla="*/ 562830 w 1125699"/>
                  <a:gd name="connsiteY4" fmla="*/ 0 h 1838859"/>
                  <a:gd name="connsiteX5" fmla="*/ 1125699 w 1125699"/>
                  <a:gd name="connsiteY5" fmla="*/ 587313 h 1838859"/>
                  <a:gd name="connsiteX6" fmla="*/ 1125699 w 1125699"/>
                  <a:gd name="connsiteY6" fmla="*/ 1258534 h 1838859"/>
                  <a:gd name="connsiteX7" fmla="*/ 318116 w 1125699"/>
                  <a:gd name="connsiteY7" fmla="*/ 1244558 h 1838859"/>
                  <a:gd name="connsiteX8" fmla="*/ 562830 w 1125699"/>
                  <a:gd name="connsiteY8" fmla="*/ 1573180 h 1838859"/>
                  <a:gd name="connsiteX9" fmla="*/ 804046 w 1125699"/>
                  <a:gd name="connsiteY9" fmla="*/ 1244558 h 1838859"/>
                  <a:gd name="connsiteX10" fmla="*/ 804046 w 1125699"/>
                  <a:gd name="connsiteY10" fmla="*/ 597801 h 1838859"/>
                  <a:gd name="connsiteX11" fmla="*/ 562830 w 1125699"/>
                  <a:gd name="connsiteY11" fmla="*/ 269178 h 1838859"/>
                  <a:gd name="connsiteX12" fmla="*/ 318116 w 1125699"/>
                  <a:gd name="connsiteY12" fmla="*/ 597801 h 1838859"/>
                  <a:gd name="connsiteX13" fmla="*/ 318116 w 1125699"/>
                  <a:gd name="connsiteY13" fmla="*/ 1244558 h 183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5699" h="1838859">
                    <a:moveTo>
                      <a:pt x="1125699" y="1258534"/>
                    </a:moveTo>
                    <a:cubicBezTo>
                      <a:pt x="1125699" y="1590646"/>
                      <a:pt x="933421" y="1838860"/>
                      <a:pt x="562830" y="1838860"/>
                    </a:cubicBezTo>
                    <a:cubicBezTo>
                      <a:pt x="188750" y="1838860"/>
                      <a:pt x="0" y="1594145"/>
                      <a:pt x="0" y="1258534"/>
                    </a:cubicBezTo>
                    <a:lnTo>
                      <a:pt x="0" y="587313"/>
                    </a:lnTo>
                    <a:cubicBezTo>
                      <a:pt x="0" y="251703"/>
                      <a:pt x="188750" y="0"/>
                      <a:pt x="562830" y="0"/>
                    </a:cubicBezTo>
                    <a:cubicBezTo>
                      <a:pt x="936910" y="0"/>
                      <a:pt x="1125699" y="248204"/>
                      <a:pt x="1125699" y="587313"/>
                    </a:cubicBezTo>
                    <a:lnTo>
                      <a:pt x="1125699" y="1258534"/>
                    </a:lnTo>
                    <a:close/>
                    <a:moveTo>
                      <a:pt x="318116" y="1244558"/>
                    </a:moveTo>
                    <a:cubicBezTo>
                      <a:pt x="318116" y="1464799"/>
                      <a:pt x="398505" y="1573180"/>
                      <a:pt x="562830" y="1573180"/>
                    </a:cubicBezTo>
                    <a:cubicBezTo>
                      <a:pt x="727146" y="1573180"/>
                      <a:pt x="804046" y="1464809"/>
                      <a:pt x="804046" y="1244558"/>
                    </a:cubicBezTo>
                    <a:lnTo>
                      <a:pt x="804046" y="597801"/>
                    </a:lnTo>
                    <a:cubicBezTo>
                      <a:pt x="804046" y="377559"/>
                      <a:pt x="727146" y="269178"/>
                      <a:pt x="562830" y="269178"/>
                    </a:cubicBezTo>
                    <a:cubicBezTo>
                      <a:pt x="395016" y="269178"/>
                      <a:pt x="318116" y="377550"/>
                      <a:pt x="318116" y="597801"/>
                    </a:cubicBezTo>
                    <a:lnTo>
                      <a:pt x="318116" y="1244558"/>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1" name="Freihandform: Form 10">
                <a:extLst>
                  <a:ext uri="{FF2B5EF4-FFF2-40B4-BE49-F238E27FC236}">
                    <a16:creationId xmlns:a16="http://schemas.microsoft.com/office/drawing/2014/main" id="{4A63C10E-EE82-447B-B9ED-649E61E52CF3}"/>
                  </a:ext>
                </a:extLst>
              </p:cNvPr>
              <p:cNvSpPr/>
              <p:nvPr/>
            </p:nvSpPr>
            <p:spPr>
              <a:xfrm>
                <a:off x="6256554" y="344455"/>
                <a:ext cx="1181615" cy="2286330"/>
              </a:xfrm>
              <a:custGeom>
                <a:avLst/>
                <a:gdLst>
                  <a:gd name="connsiteX0" fmla="*/ 1181615 w 1181615"/>
                  <a:gd name="connsiteY0" fmla="*/ 0 h 2286330"/>
                  <a:gd name="connsiteX1" fmla="*/ 1181615 w 1181615"/>
                  <a:gd name="connsiteY1" fmla="*/ 314617 h 2286330"/>
                  <a:gd name="connsiteX2" fmla="*/ 762136 w 1181615"/>
                  <a:gd name="connsiteY2" fmla="*/ 314617 h 2286330"/>
                  <a:gd name="connsiteX3" fmla="*/ 762136 w 1181615"/>
                  <a:gd name="connsiteY3" fmla="*/ 2286331 h 2286330"/>
                  <a:gd name="connsiteX4" fmla="*/ 419518 w 1181615"/>
                  <a:gd name="connsiteY4" fmla="*/ 2286331 h 2286330"/>
                  <a:gd name="connsiteX5" fmla="*/ 419518 w 1181615"/>
                  <a:gd name="connsiteY5" fmla="*/ 314626 h 2286330"/>
                  <a:gd name="connsiteX6" fmla="*/ 0 w 1181615"/>
                  <a:gd name="connsiteY6" fmla="*/ 314626 h 2286330"/>
                  <a:gd name="connsiteX7" fmla="*/ 0 w 1181615"/>
                  <a:gd name="connsiteY7" fmla="*/ 0 h 2286330"/>
                  <a:gd name="connsiteX8" fmla="*/ 1181615 w 1181615"/>
                  <a:gd name="connsiteY8" fmla="*/ 0 h 228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615" h="2286330">
                    <a:moveTo>
                      <a:pt x="1181615" y="0"/>
                    </a:moveTo>
                    <a:lnTo>
                      <a:pt x="1181615" y="314617"/>
                    </a:lnTo>
                    <a:lnTo>
                      <a:pt x="762136" y="314617"/>
                    </a:lnTo>
                    <a:lnTo>
                      <a:pt x="762136" y="2286331"/>
                    </a:lnTo>
                    <a:lnTo>
                      <a:pt x="419518" y="2286331"/>
                    </a:lnTo>
                    <a:lnTo>
                      <a:pt x="419518" y="314626"/>
                    </a:lnTo>
                    <a:lnTo>
                      <a:pt x="0" y="314626"/>
                    </a:lnTo>
                    <a:lnTo>
                      <a:pt x="0" y="0"/>
                    </a:lnTo>
                    <a:lnTo>
                      <a:pt x="1181615" y="0"/>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2" name="Freihandform: Form 11">
                <a:extLst>
                  <a:ext uri="{FF2B5EF4-FFF2-40B4-BE49-F238E27FC236}">
                    <a16:creationId xmlns:a16="http://schemas.microsoft.com/office/drawing/2014/main" id="{5E8EC2DC-1839-47C0-9845-AC22B9C5560B}"/>
                  </a:ext>
                </a:extLst>
              </p:cNvPr>
              <p:cNvSpPr/>
              <p:nvPr/>
            </p:nvSpPr>
            <p:spPr>
              <a:xfrm>
                <a:off x="7385694" y="823416"/>
                <a:ext cx="1080222" cy="1838849"/>
              </a:xfrm>
              <a:custGeom>
                <a:avLst/>
                <a:gdLst>
                  <a:gd name="connsiteX0" fmla="*/ 318125 w 1080222"/>
                  <a:gd name="connsiteY0" fmla="*/ 954366 h 1838849"/>
                  <a:gd name="connsiteX1" fmla="*/ 318125 w 1080222"/>
                  <a:gd name="connsiteY1" fmla="*/ 1241040 h 1838849"/>
                  <a:gd name="connsiteX2" fmla="*/ 576816 w 1080222"/>
                  <a:gd name="connsiteY2" fmla="*/ 1569662 h 1838849"/>
                  <a:gd name="connsiteX3" fmla="*/ 839007 w 1080222"/>
                  <a:gd name="connsiteY3" fmla="*/ 1293476 h 1838849"/>
                  <a:gd name="connsiteX4" fmla="*/ 1080222 w 1080222"/>
                  <a:gd name="connsiteY4" fmla="*/ 1370395 h 1838849"/>
                  <a:gd name="connsiteX5" fmla="*/ 545354 w 1080222"/>
                  <a:gd name="connsiteY5" fmla="*/ 1838850 h 1838849"/>
                  <a:gd name="connsiteX6" fmla="*/ 0 w 1080222"/>
                  <a:gd name="connsiteY6" fmla="*/ 1251537 h 1838849"/>
                  <a:gd name="connsiteX7" fmla="*/ 0 w 1080222"/>
                  <a:gd name="connsiteY7" fmla="*/ 583814 h 1838849"/>
                  <a:gd name="connsiteX8" fmla="*/ 545354 w 1080222"/>
                  <a:gd name="connsiteY8" fmla="*/ 0 h 1838849"/>
                  <a:gd name="connsiteX9" fmla="*/ 1073225 w 1080222"/>
                  <a:gd name="connsiteY9" fmla="*/ 597801 h 1838849"/>
                  <a:gd name="connsiteX10" fmla="*/ 1073225 w 1080222"/>
                  <a:gd name="connsiteY10" fmla="*/ 954386 h 1838849"/>
                  <a:gd name="connsiteX11" fmla="*/ 318125 w 1080222"/>
                  <a:gd name="connsiteY11" fmla="*/ 954386 h 1838849"/>
                  <a:gd name="connsiteX12" fmla="*/ 318125 w 1080222"/>
                  <a:gd name="connsiteY12" fmla="*/ 741113 h 1838849"/>
                  <a:gd name="connsiteX13" fmla="*/ 783081 w 1080222"/>
                  <a:gd name="connsiteY13" fmla="*/ 741113 h 1838849"/>
                  <a:gd name="connsiteX14" fmla="*/ 783081 w 1080222"/>
                  <a:gd name="connsiteY14" fmla="*/ 569819 h 1838849"/>
                  <a:gd name="connsiteX15" fmla="*/ 552353 w 1080222"/>
                  <a:gd name="connsiteY15" fmla="*/ 262171 h 1838849"/>
                  <a:gd name="connsiteX16" fmla="*/ 318125 w 1080222"/>
                  <a:gd name="connsiteY16" fmla="*/ 569819 h 1838849"/>
                  <a:gd name="connsiteX17" fmla="*/ 318125 w 1080222"/>
                  <a:gd name="connsiteY17" fmla="*/ 741113 h 183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0222" h="1838849">
                    <a:moveTo>
                      <a:pt x="318125" y="954366"/>
                    </a:moveTo>
                    <a:lnTo>
                      <a:pt x="318125" y="1241040"/>
                    </a:lnTo>
                    <a:cubicBezTo>
                      <a:pt x="318125" y="1461281"/>
                      <a:pt x="409002" y="1569662"/>
                      <a:pt x="576816" y="1569662"/>
                    </a:cubicBezTo>
                    <a:cubicBezTo>
                      <a:pt x="709680" y="1569662"/>
                      <a:pt x="783081" y="1496241"/>
                      <a:pt x="839007" y="1293476"/>
                    </a:cubicBezTo>
                    <a:lnTo>
                      <a:pt x="1080222" y="1370395"/>
                    </a:lnTo>
                    <a:cubicBezTo>
                      <a:pt x="1006821" y="1688530"/>
                      <a:pt x="839007" y="1838850"/>
                      <a:pt x="545354" y="1838850"/>
                    </a:cubicBezTo>
                    <a:cubicBezTo>
                      <a:pt x="188750" y="1838850"/>
                      <a:pt x="0" y="1587147"/>
                      <a:pt x="0" y="1251537"/>
                    </a:cubicBezTo>
                    <a:lnTo>
                      <a:pt x="0" y="583814"/>
                    </a:lnTo>
                    <a:cubicBezTo>
                      <a:pt x="0" y="255192"/>
                      <a:pt x="185251" y="0"/>
                      <a:pt x="545354" y="0"/>
                    </a:cubicBezTo>
                    <a:cubicBezTo>
                      <a:pt x="891472" y="0"/>
                      <a:pt x="1073225" y="258691"/>
                      <a:pt x="1073225" y="597801"/>
                    </a:cubicBezTo>
                    <a:lnTo>
                      <a:pt x="1073225" y="954386"/>
                    </a:lnTo>
                    <a:lnTo>
                      <a:pt x="318125" y="954386"/>
                    </a:lnTo>
                    <a:close/>
                    <a:moveTo>
                      <a:pt x="318125" y="741113"/>
                    </a:moveTo>
                    <a:lnTo>
                      <a:pt x="783081" y="741113"/>
                    </a:lnTo>
                    <a:lnTo>
                      <a:pt x="783081" y="569819"/>
                    </a:lnTo>
                    <a:cubicBezTo>
                      <a:pt x="783081" y="360064"/>
                      <a:pt x="702692" y="262171"/>
                      <a:pt x="552353" y="262171"/>
                    </a:cubicBezTo>
                    <a:cubicBezTo>
                      <a:pt x="391526" y="262171"/>
                      <a:pt x="318125" y="363554"/>
                      <a:pt x="318125" y="569819"/>
                    </a:cubicBezTo>
                    <a:lnTo>
                      <a:pt x="318125" y="741113"/>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13" name="Grafik 1">
              <a:extLst>
                <a:ext uri="{FF2B5EF4-FFF2-40B4-BE49-F238E27FC236}">
                  <a16:creationId xmlns:a16="http://schemas.microsoft.com/office/drawing/2014/main" id="{7D55D9D1-625C-4538-AA25-09CC8EB1F76B}"/>
                </a:ext>
              </a:extLst>
            </p:cNvPr>
            <p:cNvGrpSpPr/>
            <p:nvPr/>
          </p:nvGrpSpPr>
          <p:grpSpPr>
            <a:xfrm>
              <a:off x="1534224" y="3046406"/>
              <a:ext cx="7867503" cy="3811875"/>
              <a:chOff x="1534224" y="3046406"/>
              <a:chExt cx="7867503" cy="3811875"/>
            </a:xfrm>
            <a:solidFill>
              <a:srgbClr val="FFFFFF"/>
            </a:solidFill>
          </p:grpSpPr>
          <p:sp>
            <p:nvSpPr>
              <p:cNvPr id="14" name="Freihandform: Form 13">
                <a:extLst>
                  <a:ext uri="{FF2B5EF4-FFF2-40B4-BE49-F238E27FC236}">
                    <a16:creationId xmlns:a16="http://schemas.microsoft.com/office/drawing/2014/main" id="{C6EBF4D9-1257-475F-A284-9327EEDBD42F}"/>
                  </a:ext>
                </a:extLst>
              </p:cNvPr>
              <p:cNvSpPr/>
              <p:nvPr/>
            </p:nvSpPr>
            <p:spPr>
              <a:xfrm>
                <a:off x="1552866" y="3046406"/>
                <a:ext cx="725581" cy="1480194"/>
              </a:xfrm>
              <a:custGeom>
                <a:avLst/>
                <a:gdLst>
                  <a:gd name="connsiteX0" fmla="*/ 0 w 725581"/>
                  <a:gd name="connsiteY0" fmla="*/ 0 h 1480194"/>
                  <a:gd name="connsiteX1" fmla="*/ 706940 w 725581"/>
                  <a:gd name="connsiteY1" fmla="*/ 0 h 1480194"/>
                  <a:gd name="connsiteX2" fmla="*/ 706940 w 725581"/>
                  <a:gd name="connsiteY2" fmla="*/ 78795 h 1480194"/>
                  <a:gd name="connsiteX3" fmla="*/ 87095 w 725581"/>
                  <a:gd name="connsiteY3" fmla="*/ 78795 h 1480194"/>
                  <a:gd name="connsiteX4" fmla="*/ 87095 w 725581"/>
                  <a:gd name="connsiteY4" fmla="*/ 669627 h 1480194"/>
                  <a:gd name="connsiteX5" fmla="*/ 665467 w 725581"/>
                  <a:gd name="connsiteY5" fmla="*/ 669627 h 1480194"/>
                  <a:gd name="connsiteX6" fmla="*/ 665467 w 725581"/>
                  <a:gd name="connsiteY6" fmla="*/ 748383 h 1480194"/>
                  <a:gd name="connsiteX7" fmla="*/ 87095 w 725581"/>
                  <a:gd name="connsiteY7" fmla="*/ 748383 h 1480194"/>
                  <a:gd name="connsiteX8" fmla="*/ 87095 w 725581"/>
                  <a:gd name="connsiteY8" fmla="*/ 1401438 h 1480194"/>
                  <a:gd name="connsiteX9" fmla="*/ 725581 w 725581"/>
                  <a:gd name="connsiteY9" fmla="*/ 1401438 h 1480194"/>
                  <a:gd name="connsiteX10" fmla="*/ 725581 w 725581"/>
                  <a:gd name="connsiteY10" fmla="*/ 1480195 h 1480194"/>
                  <a:gd name="connsiteX11" fmla="*/ 0 w 725581"/>
                  <a:gd name="connsiteY11" fmla="*/ 1480195 h 1480194"/>
                  <a:gd name="connsiteX12" fmla="*/ 0 w 725581"/>
                  <a:gd name="connsiteY12" fmla="*/ 0 h 148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5581" h="1480194">
                    <a:moveTo>
                      <a:pt x="0" y="0"/>
                    </a:moveTo>
                    <a:lnTo>
                      <a:pt x="706940" y="0"/>
                    </a:lnTo>
                    <a:lnTo>
                      <a:pt x="706940" y="78795"/>
                    </a:lnTo>
                    <a:lnTo>
                      <a:pt x="87095" y="78795"/>
                    </a:lnTo>
                    <a:lnTo>
                      <a:pt x="87095" y="669627"/>
                    </a:lnTo>
                    <a:lnTo>
                      <a:pt x="665467" y="669627"/>
                    </a:lnTo>
                    <a:lnTo>
                      <a:pt x="665467" y="748383"/>
                    </a:lnTo>
                    <a:lnTo>
                      <a:pt x="87095" y="748383"/>
                    </a:lnTo>
                    <a:lnTo>
                      <a:pt x="87095" y="1401438"/>
                    </a:lnTo>
                    <a:lnTo>
                      <a:pt x="725581" y="1401438"/>
                    </a:lnTo>
                    <a:lnTo>
                      <a:pt x="725581" y="1480195"/>
                    </a:lnTo>
                    <a:lnTo>
                      <a:pt x="0" y="1480195"/>
                    </a:lnTo>
                    <a:lnTo>
                      <a:pt x="0" y="0"/>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 name="Freihandform: Form 14">
                <a:extLst>
                  <a:ext uri="{FF2B5EF4-FFF2-40B4-BE49-F238E27FC236}">
                    <a16:creationId xmlns:a16="http://schemas.microsoft.com/office/drawing/2014/main" id="{C0CEA194-5514-49DF-B9F8-00965F191AE9}"/>
                  </a:ext>
                </a:extLst>
              </p:cNvPr>
              <p:cNvSpPr/>
              <p:nvPr/>
            </p:nvSpPr>
            <p:spPr>
              <a:xfrm>
                <a:off x="2425647"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 name="Freihandform: Form 15">
                <a:extLst>
                  <a:ext uri="{FF2B5EF4-FFF2-40B4-BE49-F238E27FC236}">
                    <a16:creationId xmlns:a16="http://schemas.microsoft.com/office/drawing/2014/main" id="{97C3B6DE-E070-4AEB-850D-7B203D03B63D}"/>
                  </a:ext>
                </a:extLst>
              </p:cNvPr>
              <p:cNvSpPr/>
              <p:nvPr/>
            </p:nvSpPr>
            <p:spPr>
              <a:xfrm>
                <a:off x="3252845"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4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4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104" y="1420061"/>
                      <a:pt x="354495" y="1420061"/>
                    </a:cubicBezTo>
                    <a:cubicBezTo>
                      <a:pt x="538989" y="1420061"/>
                      <a:pt x="615704" y="1314324"/>
                      <a:pt x="615704" y="1088368"/>
                    </a:cubicBezTo>
                    <a:lnTo>
                      <a:pt x="615704" y="889353"/>
                    </a:lnTo>
                    <a:lnTo>
                      <a:pt x="609474"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4" y="839590"/>
                      <a:pt x="615714" y="545209"/>
                    </a:cubicBezTo>
                    <a:cubicBezTo>
                      <a:pt x="615714" y="230116"/>
                      <a:pt x="530737" y="70495"/>
                      <a:pt x="360735" y="70495"/>
                    </a:cubicBezTo>
                    <a:cubicBezTo>
                      <a:pt x="186583" y="70495"/>
                      <a:pt x="87076" y="192794"/>
                      <a:pt x="87076" y="561810"/>
                    </a:cubicBezTo>
                    <a:cubicBezTo>
                      <a:pt x="87076" y="839580"/>
                      <a:pt x="145111" y="1038604"/>
                      <a:pt x="350355" y="1038604"/>
                    </a:cubicBez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7" name="Freihandform: Form 16">
                <a:extLst>
                  <a:ext uri="{FF2B5EF4-FFF2-40B4-BE49-F238E27FC236}">
                    <a16:creationId xmlns:a16="http://schemas.microsoft.com/office/drawing/2014/main" id="{ACDC5473-1E4D-495E-8065-AB9C896939CC}"/>
                  </a:ext>
                </a:extLst>
              </p:cNvPr>
              <p:cNvSpPr/>
              <p:nvPr/>
            </p:nvSpPr>
            <p:spPr>
              <a:xfrm>
                <a:off x="4181610" y="3046406"/>
                <a:ext cx="78756" cy="1480175"/>
              </a:xfrm>
              <a:custGeom>
                <a:avLst/>
                <a:gdLst>
                  <a:gd name="connsiteX0" fmla="*/ 0 w 78756"/>
                  <a:gd name="connsiteY0" fmla="*/ 0 h 1480175"/>
                  <a:gd name="connsiteX1" fmla="*/ 78756 w 78756"/>
                  <a:gd name="connsiteY1" fmla="*/ 0 h 1480175"/>
                  <a:gd name="connsiteX2" fmla="*/ 78756 w 78756"/>
                  <a:gd name="connsiteY2" fmla="*/ 211474 h 1480175"/>
                  <a:gd name="connsiteX3" fmla="*/ 0 w 78756"/>
                  <a:gd name="connsiteY3" fmla="*/ 211474 h 1480175"/>
                  <a:gd name="connsiteX4" fmla="*/ 0 w 78756"/>
                  <a:gd name="connsiteY4" fmla="*/ 0 h 1480175"/>
                  <a:gd name="connsiteX5" fmla="*/ 0 w 78756"/>
                  <a:gd name="connsiteY5" fmla="*/ 395958 h 1480175"/>
                  <a:gd name="connsiteX6" fmla="*/ 78756 w 78756"/>
                  <a:gd name="connsiteY6" fmla="*/ 395958 h 1480175"/>
                  <a:gd name="connsiteX7" fmla="*/ 78756 w 78756"/>
                  <a:gd name="connsiteY7" fmla="*/ 1480175 h 1480175"/>
                  <a:gd name="connsiteX8" fmla="*/ 0 w 78756"/>
                  <a:gd name="connsiteY8" fmla="*/ 1480175 h 1480175"/>
                  <a:gd name="connsiteX9" fmla="*/ 0 w 78756"/>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 name="Freihandform: Form 17">
                <a:extLst>
                  <a:ext uri="{FF2B5EF4-FFF2-40B4-BE49-F238E27FC236}">
                    <a16:creationId xmlns:a16="http://schemas.microsoft.com/office/drawing/2014/main" id="{2428C417-14B0-4409-84C7-5B1E7AA14334}"/>
                  </a:ext>
                </a:extLst>
              </p:cNvPr>
              <p:cNvSpPr/>
              <p:nvPr/>
            </p:nvSpPr>
            <p:spPr>
              <a:xfrm>
                <a:off x="4490463"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4 w 632304"/>
                  <a:gd name="connsiteY5" fmla="*/ 292301 h 1109098"/>
                  <a:gd name="connsiteX6" fmla="*/ 632304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4" y="87076"/>
                      <a:pt x="632304" y="292301"/>
                    </a:cubicBezTo>
                    <a:lnTo>
                      <a:pt x="632304"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 name="Freihandform: Form 18">
                <a:extLst>
                  <a:ext uri="{FF2B5EF4-FFF2-40B4-BE49-F238E27FC236}">
                    <a16:creationId xmlns:a16="http://schemas.microsoft.com/office/drawing/2014/main" id="{D9A3B5A5-3560-42B5-8B5D-781A273AF840}"/>
                  </a:ext>
                </a:extLst>
              </p:cNvPr>
              <p:cNvSpPr/>
              <p:nvPr/>
            </p:nvSpPr>
            <p:spPr>
              <a:xfrm>
                <a:off x="5317690" y="3417501"/>
                <a:ext cx="700670" cy="1133990"/>
              </a:xfrm>
              <a:custGeom>
                <a:avLst/>
                <a:gdLst>
                  <a:gd name="connsiteX0" fmla="*/ 87047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7 w 700670"/>
                  <a:gd name="connsiteY8" fmla="*/ 561810 h 1133990"/>
                  <a:gd name="connsiteX9" fmla="*/ 613604 w 700670"/>
                  <a:gd name="connsiteY9" fmla="*/ 491315 h 1133990"/>
                  <a:gd name="connsiteX10" fmla="*/ 358626 w 700670"/>
                  <a:gd name="connsiteY10" fmla="*/ 70485 h 1133990"/>
                  <a:gd name="connsiteX11" fmla="*/ 87047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9" y="0"/>
                      <a:pt x="362786" y="0"/>
                    </a:cubicBezTo>
                    <a:cubicBezTo>
                      <a:pt x="617764" y="0"/>
                      <a:pt x="700671" y="211436"/>
                      <a:pt x="700671" y="561810"/>
                    </a:cubicBezTo>
                    <a:lnTo>
                      <a:pt x="87047" y="561810"/>
                    </a:lnTo>
                    <a:close/>
                    <a:moveTo>
                      <a:pt x="613604" y="491315"/>
                    </a:moveTo>
                    <a:cubicBezTo>
                      <a:pt x="613604" y="294371"/>
                      <a:pt x="582512" y="70485"/>
                      <a:pt x="358626" y="70485"/>
                    </a:cubicBezTo>
                    <a:cubicBezTo>
                      <a:pt x="118139" y="70485"/>
                      <a:pt x="87047" y="350336"/>
                      <a:pt x="87047" y="491315"/>
                    </a:cubicBezTo>
                    <a:lnTo>
                      <a:pt x="613604" y="491315"/>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 name="Freihandform: Form 19">
                <a:extLst>
                  <a:ext uri="{FF2B5EF4-FFF2-40B4-BE49-F238E27FC236}">
                    <a16:creationId xmlns:a16="http://schemas.microsoft.com/office/drawing/2014/main" id="{001D086B-A4AD-4873-9A62-E22EB605CB3C}"/>
                  </a:ext>
                </a:extLst>
              </p:cNvPr>
              <p:cNvSpPr/>
              <p:nvPr/>
            </p:nvSpPr>
            <p:spPr>
              <a:xfrm>
                <a:off x="6171801" y="3417501"/>
                <a:ext cx="700670" cy="1133990"/>
              </a:xfrm>
              <a:custGeom>
                <a:avLst/>
                <a:gdLst>
                  <a:gd name="connsiteX0" fmla="*/ 87046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6 w 700670"/>
                  <a:gd name="connsiteY8" fmla="*/ 561810 h 1133990"/>
                  <a:gd name="connsiteX9" fmla="*/ 613604 w 700670"/>
                  <a:gd name="connsiteY9" fmla="*/ 491315 h 1133990"/>
                  <a:gd name="connsiteX10" fmla="*/ 358626 w 700670"/>
                  <a:gd name="connsiteY10" fmla="*/ 70485 h 1133990"/>
                  <a:gd name="connsiteX11" fmla="*/ 87046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6" y="561800"/>
                    </a:moveTo>
                    <a:cubicBezTo>
                      <a:pt x="87046" y="735952"/>
                      <a:pt x="89127" y="1063496"/>
                      <a:pt x="342025" y="1063496"/>
                    </a:cubicBezTo>
                    <a:cubicBezTo>
                      <a:pt x="570061"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8" y="0"/>
                      <a:pt x="362786" y="0"/>
                    </a:cubicBezTo>
                    <a:cubicBezTo>
                      <a:pt x="617764" y="0"/>
                      <a:pt x="700671" y="211436"/>
                      <a:pt x="700671" y="561810"/>
                    </a:cubicBezTo>
                    <a:lnTo>
                      <a:pt x="87046" y="561810"/>
                    </a:lnTo>
                    <a:close/>
                    <a:moveTo>
                      <a:pt x="613604" y="491315"/>
                    </a:moveTo>
                    <a:cubicBezTo>
                      <a:pt x="613604" y="294371"/>
                      <a:pt x="582512" y="70485"/>
                      <a:pt x="358626" y="70485"/>
                    </a:cubicBezTo>
                    <a:cubicBezTo>
                      <a:pt x="118139" y="70485"/>
                      <a:pt x="87046" y="350336"/>
                      <a:pt x="87046" y="491315"/>
                    </a:cubicBezTo>
                    <a:lnTo>
                      <a:pt x="613604" y="491315"/>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 name="Freihandform: Form 25">
                <a:extLst>
                  <a:ext uri="{FF2B5EF4-FFF2-40B4-BE49-F238E27FC236}">
                    <a16:creationId xmlns:a16="http://schemas.microsoft.com/office/drawing/2014/main" id="{D4DA3E1D-F2DB-468C-9F34-F7C7E8ED2694}"/>
                  </a:ext>
                </a:extLst>
              </p:cNvPr>
              <p:cNvSpPr/>
              <p:nvPr/>
            </p:nvSpPr>
            <p:spPr>
              <a:xfrm>
                <a:off x="7052873" y="3417501"/>
                <a:ext cx="400108" cy="1109088"/>
              </a:xfrm>
              <a:custGeom>
                <a:avLst/>
                <a:gdLst>
                  <a:gd name="connsiteX0" fmla="*/ 0 w 400108"/>
                  <a:gd name="connsiteY0" fmla="*/ 24862 h 1109088"/>
                  <a:gd name="connsiteX1" fmla="*/ 78756 w 400108"/>
                  <a:gd name="connsiteY1" fmla="*/ 24862 h 1109088"/>
                  <a:gd name="connsiteX2" fmla="*/ 78756 w 400108"/>
                  <a:gd name="connsiteY2" fmla="*/ 213506 h 1109088"/>
                  <a:gd name="connsiteX3" fmla="*/ 82906 w 400108"/>
                  <a:gd name="connsiteY3" fmla="*/ 213506 h 1109088"/>
                  <a:gd name="connsiteX4" fmla="*/ 354486 w 400108"/>
                  <a:gd name="connsiteY4" fmla="*/ 0 h 1109088"/>
                  <a:gd name="connsiteX5" fmla="*/ 400108 w 400108"/>
                  <a:gd name="connsiteY5" fmla="*/ 0 h 1109088"/>
                  <a:gd name="connsiteX6" fmla="*/ 400108 w 400108"/>
                  <a:gd name="connsiteY6" fmla="*/ 70495 h 1109088"/>
                  <a:gd name="connsiteX7" fmla="*/ 354486 w 400108"/>
                  <a:gd name="connsiteY7" fmla="*/ 70495 h 1109088"/>
                  <a:gd name="connsiteX8" fmla="*/ 78756 w 400108"/>
                  <a:gd name="connsiteY8" fmla="*/ 420830 h 1109088"/>
                  <a:gd name="connsiteX9" fmla="*/ 78756 w 400108"/>
                  <a:gd name="connsiteY9" fmla="*/ 1109089 h 1109088"/>
                  <a:gd name="connsiteX10" fmla="*/ 0 w 400108"/>
                  <a:gd name="connsiteY10" fmla="*/ 1109089 h 1109088"/>
                  <a:gd name="connsiteX11" fmla="*/ 0 w 400108"/>
                  <a:gd name="connsiteY11" fmla="*/ 24862 h 110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088">
                    <a:moveTo>
                      <a:pt x="0" y="24862"/>
                    </a:moveTo>
                    <a:lnTo>
                      <a:pt x="78756" y="24862"/>
                    </a:lnTo>
                    <a:lnTo>
                      <a:pt x="78756" y="213506"/>
                    </a:lnTo>
                    <a:lnTo>
                      <a:pt x="82906" y="213506"/>
                    </a:lnTo>
                    <a:cubicBezTo>
                      <a:pt x="122299" y="89127"/>
                      <a:pt x="211436" y="0"/>
                      <a:pt x="354486" y="0"/>
                    </a:cubicBezTo>
                    <a:lnTo>
                      <a:pt x="400108" y="0"/>
                    </a:lnTo>
                    <a:lnTo>
                      <a:pt x="400108" y="70495"/>
                    </a:lnTo>
                    <a:lnTo>
                      <a:pt x="354486" y="70495"/>
                    </a:lnTo>
                    <a:cubicBezTo>
                      <a:pt x="169992" y="70495"/>
                      <a:pt x="78756" y="242528"/>
                      <a:pt x="78756" y="420830"/>
                    </a:cubicBezTo>
                    <a:lnTo>
                      <a:pt x="78756" y="1109089"/>
                    </a:lnTo>
                    <a:lnTo>
                      <a:pt x="0" y="1109089"/>
                    </a:lnTo>
                    <a:lnTo>
                      <a:pt x="0" y="2486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7" name="Freihandform: Form 26">
                <a:extLst>
                  <a:ext uri="{FF2B5EF4-FFF2-40B4-BE49-F238E27FC236}">
                    <a16:creationId xmlns:a16="http://schemas.microsoft.com/office/drawing/2014/main" id="{4F6C882E-7F34-47A1-B244-FFF7DCC5D249}"/>
                  </a:ext>
                </a:extLst>
              </p:cNvPr>
              <p:cNvSpPr/>
              <p:nvPr/>
            </p:nvSpPr>
            <p:spPr>
              <a:xfrm>
                <a:off x="7571178" y="3046406"/>
                <a:ext cx="78755" cy="1480175"/>
              </a:xfrm>
              <a:custGeom>
                <a:avLst/>
                <a:gdLst>
                  <a:gd name="connsiteX0" fmla="*/ 0 w 78755"/>
                  <a:gd name="connsiteY0" fmla="*/ 0 h 1480175"/>
                  <a:gd name="connsiteX1" fmla="*/ 78756 w 78755"/>
                  <a:gd name="connsiteY1" fmla="*/ 0 h 1480175"/>
                  <a:gd name="connsiteX2" fmla="*/ 78756 w 78755"/>
                  <a:gd name="connsiteY2" fmla="*/ 211474 h 1480175"/>
                  <a:gd name="connsiteX3" fmla="*/ 0 w 78755"/>
                  <a:gd name="connsiteY3" fmla="*/ 211474 h 1480175"/>
                  <a:gd name="connsiteX4" fmla="*/ 0 w 78755"/>
                  <a:gd name="connsiteY4" fmla="*/ 0 h 1480175"/>
                  <a:gd name="connsiteX5" fmla="*/ 0 w 78755"/>
                  <a:gd name="connsiteY5" fmla="*/ 395958 h 1480175"/>
                  <a:gd name="connsiteX6" fmla="*/ 78756 w 78755"/>
                  <a:gd name="connsiteY6" fmla="*/ 395958 h 1480175"/>
                  <a:gd name="connsiteX7" fmla="*/ 78756 w 78755"/>
                  <a:gd name="connsiteY7" fmla="*/ 1480175 h 1480175"/>
                  <a:gd name="connsiteX8" fmla="*/ 0 w 78755"/>
                  <a:gd name="connsiteY8" fmla="*/ 1480175 h 1480175"/>
                  <a:gd name="connsiteX9" fmla="*/ 0 w 78755"/>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5"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8" name="Freihandform: Form 27">
                <a:extLst>
                  <a:ext uri="{FF2B5EF4-FFF2-40B4-BE49-F238E27FC236}">
                    <a16:creationId xmlns:a16="http://schemas.microsoft.com/office/drawing/2014/main" id="{9011AB21-64DC-4119-AA5B-284D1F3CC92D}"/>
                  </a:ext>
                </a:extLst>
              </p:cNvPr>
              <p:cNvSpPr/>
              <p:nvPr/>
            </p:nvSpPr>
            <p:spPr>
              <a:xfrm>
                <a:off x="7880031" y="3417492"/>
                <a:ext cx="632304" cy="1109098"/>
              </a:xfrm>
              <a:custGeom>
                <a:avLst/>
                <a:gdLst>
                  <a:gd name="connsiteX0" fmla="*/ 9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9"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2" name="Freihandform: Form 41">
                <a:extLst>
                  <a:ext uri="{FF2B5EF4-FFF2-40B4-BE49-F238E27FC236}">
                    <a16:creationId xmlns:a16="http://schemas.microsoft.com/office/drawing/2014/main" id="{693BD466-172D-445E-ADD3-B5E5DD4F20AC}"/>
                  </a:ext>
                </a:extLst>
              </p:cNvPr>
              <p:cNvSpPr/>
              <p:nvPr/>
            </p:nvSpPr>
            <p:spPr>
              <a:xfrm>
                <a:off x="8707229"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3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3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094" y="1420061"/>
                      <a:pt x="354495" y="1420061"/>
                    </a:cubicBezTo>
                    <a:cubicBezTo>
                      <a:pt x="538988" y="1420061"/>
                      <a:pt x="615704" y="1314324"/>
                      <a:pt x="615704" y="1088368"/>
                    </a:cubicBezTo>
                    <a:lnTo>
                      <a:pt x="615704" y="889353"/>
                    </a:lnTo>
                    <a:lnTo>
                      <a:pt x="609473"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3" y="839590"/>
                      <a:pt x="615713" y="545209"/>
                    </a:cubicBezTo>
                    <a:cubicBezTo>
                      <a:pt x="615713" y="230116"/>
                      <a:pt x="530727" y="70495"/>
                      <a:pt x="360735" y="70495"/>
                    </a:cubicBezTo>
                    <a:cubicBezTo>
                      <a:pt x="186583" y="70495"/>
                      <a:pt x="87076" y="192794"/>
                      <a:pt x="87076" y="561810"/>
                    </a:cubicBezTo>
                    <a:cubicBezTo>
                      <a:pt x="87076" y="839580"/>
                      <a:pt x="145110" y="1038604"/>
                      <a:pt x="350355" y="1038604"/>
                    </a:cubicBez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3" name="Freihandform: Form 42">
                <a:extLst>
                  <a:ext uri="{FF2B5EF4-FFF2-40B4-BE49-F238E27FC236}">
                    <a16:creationId xmlns:a16="http://schemas.microsoft.com/office/drawing/2014/main" id="{D4FF71BF-8C28-4D35-B0AD-A31C2D5B88F4}"/>
                  </a:ext>
                </a:extLst>
              </p:cNvPr>
              <p:cNvSpPr/>
              <p:nvPr/>
            </p:nvSpPr>
            <p:spPr>
              <a:xfrm>
                <a:off x="1534224" y="5013201"/>
                <a:ext cx="820938" cy="1505086"/>
              </a:xfrm>
              <a:custGeom>
                <a:avLst/>
                <a:gdLst>
                  <a:gd name="connsiteX0" fmla="*/ 87057 w 820938"/>
                  <a:gd name="connsiteY0" fmla="*/ 1088416 h 1505086"/>
                  <a:gd name="connsiteX1" fmla="*/ 410450 w 820938"/>
                  <a:gd name="connsiteY1" fmla="*/ 1434601 h 1505086"/>
                  <a:gd name="connsiteX2" fmla="*/ 733882 w 820938"/>
                  <a:gd name="connsiteY2" fmla="*/ 1088416 h 1505086"/>
                  <a:gd name="connsiteX3" fmla="*/ 733882 w 820938"/>
                  <a:gd name="connsiteY3" fmla="*/ 0 h 1505086"/>
                  <a:gd name="connsiteX4" fmla="*/ 820938 w 820938"/>
                  <a:gd name="connsiteY4" fmla="*/ 0 h 1505086"/>
                  <a:gd name="connsiteX5" fmla="*/ 820938 w 820938"/>
                  <a:gd name="connsiteY5" fmla="*/ 1071806 h 1505086"/>
                  <a:gd name="connsiteX6" fmla="*/ 410450 w 820938"/>
                  <a:gd name="connsiteY6" fmla="*/ 1505086 h 1505086"/>
                  <a:gd name="connsiteX7" fmla="*/ 0 w 820938"/>
                  <a:gd name="connsiteY7" fmla="*/ 1071806 h 1505086"/>
                  <a:gd name="connsiteX8" fmla="*/ 0 w 820938"/>
                  <a:gd name="connsiteY8" fmla="*/ 0 h 1505086"/>
                  <a:gd name="connsiteX9" fmla="*/ 87057 w 820938"/>
                  <a:gd name="connsiteY9" fmla="*/ 0 h 1505086"/>
                  <a:gd name="connsiteX10" fmla="*/ 87057 w 820938"/>
                  <a:gd name="connsiteY10" fmla="*/ 1088416 h 150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938" h="1505086">
                    <a:moveTo>
                      <a:pt x="87057" y="1088416"/>
                    </a:moveTo>
                    <a:cubicBezTo>
                      <a:pt x="87057" y="1295701"/>
                      <a:pt x="180343" y="1434601"/>
                      <a:pt x="410450" y="1434601"/>
                    </a:cubicBezTo>
                    <a:cubicBezTo>
                      <a:pt x="623994" y="1434601"/>
                      <a:pt x="733882" y="1295692"/>
                      <a:pt x="733882" y="1088416"/>
                    </a:cubicBezTo>
                    <a:lnTo>
                      <a:pt x="733882" y="0"/>
                    </a:lnTo>
                    <a:lnTo>
                      <a:pt x="820938" y="0"/>
                    </a:lnTo>
                    <a:lnTo>
                      <a:pt x="820938" y="1071806"/>
                    </a:lnTo>
                    <a:cubicBezTo>
                      <a:pt x="820938" y="1405579"/>
                      <a:pt x="615694" y="1505086"/>
                      <a:pt x="410450" y="1505086"/>
                    </a:cubicBezTo>
                    <a:cubicBezTo>
                      <a:pt x="205244" y="1505086"/>
                      <a:pt x="0" y="1426291"/>
                      <a:pt x="0" y="1071806"/>
                    </a:cubicBezTo>
                    <a:lnTo>
                      <a:pt x="0" y="0"/>
                    </a:lnTo>
                    <a:lnTo>
                      <a:pt x="87057" y="0"/>
                    </a:lnTo>
                    <a:lnTo>
                      <a:pt x="87057" y="1088416"/>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4" name="Freihandform: Form 43">
                <a:extLst>
                  <a:ext uri="{FF2B5EF4-FFF2-40B4-BE49-F238E27FC236}">
                    <a16:creationId xmlns:a16="http://schemas.microsoft.com/office/drawing/2014/main" id="{DF1C6506-9ADF-4977-BBA2-57BF31F0E5E6}"/>
                  </a:ext>
                </a:extLst>
              </p:cNvPr>
              <p:cNvSpPr/>
              <p:nvPr/>
            </p:nvSpPr>
            <p:spPr>
              <a:xfrm>
                <a:off x="2579078" y="5384307"/>
                <a:ext cx="632304" cy="1109128"/>
              </a:xfrm>
              <a:custGeom>
                <a:avLst/>
                <a:gdLst>
                  <a:gd name="connsiteX0" fmla="*/ 10 w 632304"/>
                  <a:gd name="connsiteY0" fmla="*/ 24862 h 1109128"/>
                  <a:gd name="connsiteX1" fmla="*/ 78766 w 632304"/>
                  <a:gd name="connsiteY1" fmla="*/ 24862 h 1109128"/>
                  <a:gd name="connsiteX2" fmla="*/ 78766 w 632304"/>
                  <a:gd name="connsiteY2" fmla="*/ 188673 h 1109128"/>
                  <a:gd name="connsiteX3" fmla="*/ 82916 w 632304"/>
                  <a:gd name="connsiteY3" fmla="*/ 188673 h 1109128"/>
                  <a:gd name="connsiteX4" fmla="*/ 358645 w 632304"/>
                  <a:gd name="connsiteY4" fmla="*/ 0 h 1109128"/>
                  <a:gd name="connsiteX5" fmla="*/ 632304 w 632304"/>
                  <a:gd name="connsiteY5" fmla="*/ 292301 h 1109128"/>
                  <a:gd name="connsiteX6" fmla="*/ 632304 w 632304"/>
                  <a:gd name="connsiteY6" fmla="*/ 1109128 h 1109128"/>
                  <a:gd name="connsiteX7" fmla="*/ 553509 w 632304"/>
                  <a:gd name="connsiteY7" fmla="*/ 1109128 h 1109128"/>
                  <a:gd name="connsiteX8" fmla="*/ 553509 w 632304"/>
                  <a:gd name="connsiteY8" fmla="*/ 329623 h 1109128"/>
                  <a:gd name="connsiteX9" fmla="*/ 337924 w 632304"/>
                  <a:gd name="connsiteY9" fmla="*/ 70495 h 1109128"/>
                  <a:gd name="connsiteX10" fmla="*/ 78756 w 632304"/>
                  <a:gd name="connsiteY10" fmla="*/ 414639 h 1109128"/>
                  <a:gd name="connsiteX11" fmla="*/ 78756 w 632304"/>
                  <a:gd name="connsiteY11" fmla="*/ 1109128 h 1109128"/>
                  <a:gd name="connsiteX12" fmla="*/ 0 w 632304"/>
                  <a:gd name="connsiteY12" fmla="*/ 1109128 h 1109128"/>
                  <a:gd name="connsiteX13" fmla="*/ 0 w 632304"/>
                  <a:gd name="connsiteY13" fmla="*/ 24862 h 110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128">
                    <a:moveTo>
                      <a:pt x="10" y="24862"/>
                    </a:moveTo>
                    <a:lnTo>
                      <a:pt x="78766" y="24862"/>
                    </a:lnTo>
                    <a:lnTo>
                      <a:pt x="78766" y="188673"/>
                    </a:lnTo>
                    <a:lnTo>
                      <a:pt x="82916" y="188673"/>
                    </a:lnTo>
                    <a:cubicBezTo>
                      <a:pt x="120239" y="93277"/>
                      <a:pt x="211445" y="0"/>
                      <a:pt x="358645" y="0"/>
                    </a:cubicBezTo>
                    <a:cubicBezTo>
                      <a:pt x="512037" y="0"/>
                      <a:pt x="632304" y="87096"/>
                      <a:pt x="632304" y="292301"/>
                    </a:cubicBezTo>
                    <a:lnTo>
                      <a:pt x="632304" y="1109128"/>
                    </a:lnTo>
                    <a:lnTo>
                      <a:pt x="553509" y="1109128"/>
                    </a:lnTo>
                    <a:lnTo>
                      <a:pt x="553509" y="329623"/>
                    </a:lnTo>
                    <a:cubicBezTo>
                      <a:pt x="553509" y="136830"/>
                      <a:pt x="472683" y="70495"/>
                      <a:pt x="337924" y="70495"/>
                    </a:cubicBezTo>
                    <a:cubicBezTo>
                      <a:pt x="172072" y="70495"/>
                      <a:pt x="78756" y="225966"/>
                      <a:pt x="78756" y="414639"/>
                    </a:cubicBezTo>
                    <a:lnTo>
                      <a:pt x="78756" y="1109128"/>
                    </a:lnTo>
                    <a:lnTo>
                      <a:pt x="0" y="1109128"/>
                    </a:lnTo>
                    <a:lnTo>
                      <a:pt x="0" y="2486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5" name="Freihandform: Form 44">
                <a:extLst>
                  <a:ext uri="{FF2B5EF4-FFF2-40B4-BE49-F238E27FC236}">
                    <a16:creationId xmlns:a16="http://schemas.microsoft.com/office/drawing/2014/main" id="{FDAFC553-7B20-4C47-A95F-0742F36299B9}"/>
                  </a:ext>
                </a:extLst>
              </p:cNvPr>
              <p:cNvSpPr/>
              <p:nvPr/>
            </p:nvSpPr>
            <p:spPr>
              <a:xfrm>
                <a:off x="3441537"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6" name="Freihandform: Form 45">
                <a:extLst>
                  <a:ext uri="{FF2B5EF4-FFF2-40B4-BE49-F238E27FC236}">
                    <a16:creationId xmlns:a16="http://schemas.microsoft.com/office/drawing/2014/main" id="{7D7ACE3B-C745-4740-8921-76D541B5EAF0}"/>
                  </a:ext>
                </a:extLst>
              </p:cNvPr>
              <p:cNvSpPr/>
              <p:nvPr/>
            </p:nvSpPr>
            <p:spPr>
              <a:xfrm>
                <a:off x="3663314" y="5409169"/>
                <a:ext cx="692447" cy="1084256"/>
              </a:xfrm>
              <a:custGeom>
                <a:avLst/>
                <a:gdLst>
                  <a:gd name="connsiteX0" fmla="*/ 304751 w 692447"/>
                  <a:gd name="connsiteY0" fmla="*/ 1084256 h 1084256"/>
                  <a:gd name="connsiteX1" fmla="*/ 0 w 692447"/>
                  <a:gd name="connsiteY1" fmla="*/ 0 h 1084256"/>
                  <a:gd name="connsiteX2" fmla="*/ 87095 w 692447"/>
                  <a:gd name="connsiteY2" fmla="*/ 0 h 1084256"/>
                  <a:gd name="connsiteX3" fmla="*/ 350374 w 692447"/>
                  <a:gd name="connsiteY3" fmla="*/ 984749 h 1084256"/>
                  <a:gd name="connsiteX4" fmla="*/ 354524 w 692447"/>
                  <a:gd name="connsiteY4" fmla="*/ 984749 h 1084256"/>
                  <a:gd name="connsiteX5" fmla="*/ 605352 w 692447"/>
                  <a:gd name="connsiteY5" fmla="*/ 0 h 1084256"/>
                  <a:gd name="connsiteX6" fmla="*/ 692448 w 692447"/>
                  <a:gd name="connsiteY6" fmla="*/ 0 h 1084256"/>
                  <a:gd name="connsiteX7" fmla="*/ 398028 w 692447"/>
                  <a:gd name="connsiteY7" fmla="*/ 1084256 h 1084256"/>
                  <a:gd name="connsiteX8" fmla="*/ 304751 w 692447"/>
                  <a:gd name="connsiteY8" fmla="*/ 1084256 h 108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447" h="1084256">
                    <a:moveTo>
                      <a:pt x="304751" y="1084256"/>
                    </a:moveTo>
                    <a:lnTo>
                      <a:pt x="0" y="0"/>
                    </a:lnTo>
                    <a:lnTo>
                      <a:pt x="87095" y="0"/>
                    </a:lnTo>
                    <a:lnTo>
                      <a:pt x="350374" y="984749"/>
                    </a:lnTo>
                    <a:lnTo>
                      <a:pt x="354524" y="984749"/>
                    </a:lnTo>
                    <a:lnTo>
                      <a:pt x="605352" y="0"/>
                    </a:lnTo>
                    <a:lnTo>
                      <a:pt x="692448" y="0"/>
                    </a:lnTo>
                    <a:lnTo>
                      <a:pt x="398028" y="1084256"/>
                    </a:lnTo>
                    <a:lnTo>
                      <a:pt x="304751" y="1084256"/>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7" name="Freihandform: Form 46">
                <a:extLst>
                  <a:ext uri="{FF2B5EF4-FFF2-40B4-BE49-F238E27FC236}">
                    <a16:creationId xmlns:a16="http://schemas.microsoft.com/office/drawing/2014/main" id="{9DE517E0-B803-4464-98CA-ABBA7D6C21F5}"/>
                  </a:ext>
                </a:extLst>
              </p:cNvPr>
              <p:cNvSpPr/>
              <p:nvPr/>
            </p:nvSpPr>
            <p:spPr>
              <a:xfrm>
                <a:off x="4463540" y="5384307"/>
                <a:ext cx="700719" cy="1133990"/>
              </a:xfrm>
              <a:custGeom>
                <a:avLst/>
                <a:gdLst>
                  <a:gd name="connsiteX0" fmla="*/ 87047 w 700719"/>
                  <a:gd name="connsiteY0" fmla="*/ 561800 h 1133990"/>
                  <a:gd name="connsiteX1" fmla="*/ 342025 w 700719"/>
                  <a:gd name="connsiteY1" fmla="*/ 1063496 h 1133990"/>
                  <a:gd name="connsiteX2" fmla="*/ 607384 w 700719"/>
                  <a:gd name="connsiteY2" fmla="*/ 754594 h 1133990"/>
                  <a:gd name="connsiteX3" fmla="*/ 686179 w 700719"/>
                  <a:gd name="connsiteY3" fmla="*/ 754594 h 1133990"/>
                  <a:gd name="connsiteX4" fmla="*/ 350336 w 700719"/>
                  <a:gd name="connsiteY4" fmla="*/ 1133991 h 1133990"/>
                  <a:gd name="connsiteX5" fmla="*/ 0 w 700719"/>
                  <a:gd name="connsiteY5" fmla="*/ 536938 h 1133990"/>
                  <a:gd name="connsiteX6" fmla="*/ 362796 w 700719"/>
                  <a:gd name="connsiteY6" fmla="*/ 0 h 1133990"/>
                  <a:gd name="connsiteX7" fmla="*/ 700719 w 700719"/>
                  <a:gd name="connsiteY7" fmla="*/ 561810 h 1133990"/>
                  <a:gd name="connsiteX8" fmla="*/ 87047 w 700719"/>
                  <a:gd name="connsiteY8" fmla="*/ 561810 h 1133990"/>
                  <a:gd name="connsiteX9" fmla="*/ 613614 w 700719"/>
                  <a:gd name="connsiteY9" fmla="*/ 491306 h 1133990"/>
                  <a:gd name="connsiteX10" fmla="*/ 358636 w 700719"/>
                  <a:gd name="connsiteY10" fmla="*/ 70476 h 1133990"/>
                  <a:gd name="connsiteX11" fmla="*/ 87057 w 700719"/>
                  <a:gd name="connsiteY11" fmla="*/ 491306 h 1133990"/>
                  <a:gd name="connsiteX12" fmla="*/ 613614 w 700719"/>
                  <a:gd name="connsiteY12" fmla="*/ 491306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719"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1"/>
                      <a:pt x="350336" y="1133991"/>
                    </a:cubicBezTo>
                    <a:cubicBezTo>
                      <a:pt x="70446" y="1133991"/>
                      <a:pt x="0" y="905954"/>
                      <a:pt x="0" y="536938"/>
                    </a:cubicBezTo>
                    <a:cubicBezTo>
                      <a:pt x="0" y="205245"/>
                      <a:pt x="118149" y="0"/>
                      <a:pt x="362796" y="0"/>
                    </a:cubicBezTo>
                    <a:cubicBezTo>
                      <a:pt x="617774" y="0"/>
                      <a:pt x="700719" y="211475"/>
                      <a:pt x="700719" y="561810"/>
                    </a:cubicBezTo>
                    <a:lnTo>
                      <a:pt x="87047" y="561810"/>
                    </a:lnTo>
                    <a:close/>
                    <a:moveTo>
                      <a:pt x="613614" y="491306"/>
                    </a:moveTo>
                    <a:cubicBezTo>
                      <a:pt x="613614" y="294362"/>
                      <a:pt x="582522" y="70476"/>
                      <a:pt x="358636" y="70476"/>
                    </a:cubicBezTo>
                    <a:cubicBezTo>
                      <a:pt x="118149" y="70476"/>
                      <a:pt x="87057" y="350365"/>
                      <a:pt x="87057" y="491306"/>
                    </a:cubicBezTo>
                    <a:lnTo>
                      <a:pt x="613614" y="491306"/>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8" name="Freihandform: Form 47">
                <a:extLst>
                  <a:ext uri="{FF2B5EF4-FFF2-40B4-BE49-F238E27FC236}">
                    <a16:creationId xmlns:a16="http://schemas.microsoft.com/office/drawing/2014/main" id="{8828CF39-92D3-4D6D-A180-FE0DB042B955}"/>
                  </a:ext>
                </a:extLst>
              </p:cNvPr>
              <p:cNvSpPr/>
              <p:nvPr/>
            </p:nvSpPr>
            <p:spPr>
              <a:xfrm>
                <a:off x="5344622" y="5384307"/>
                <a:ext cx="400108" cy="1109118"/>
              </a:xfrm>
              <a:custGeom>
                <a:avLst/>
                <a:gdLst>
                  <a:gd name="connsiteX0" fmla="*/ 0 w 400108"/>
                  <a:gd name="connsiteY0" fmla="*/ 24862 h 1109118"/>
                  <a:gd name="connsiteX1" fmla="*/ 78756 w 400108"/>
                  <a:gd name="connsiteY1" fmla="*/ 24862 h 1109118"/>
                  <a:gd name="connsiteX2" fmla="*/ 78756 w 400108"/>
                  <a:gd name="connsiteY2" fmla="*/ 213545 h 1109118"/>
                  <a:gd name="connsiteX3" fmla="*/ 82906 w 400108"/>
                  <a:gd name="connsiteY3" fmla="*/ 213545 h 1109118"/>
                  <a:gd name="connsiteX4" fmla="*/ 354485 w 400108"/>
                  <a:gd name="connsiteY4" fmla="*/ 0 h 1109118"/>
                  <a:gd name="connsiteX5" fmla="*/ 400108 w 400108"/>
                  <a:gd name="connsiteY5" fmla="*/ 0 h 1109118"/>
                  <a:gd name="connsiteX6" fmla="*/ 400108 w 400108"/>
                  <a:gd name="connsiteY6" fmla="*/ 70485 h 1109118"/>
                  <a:gd name="connsiteX7" fmla="*/ 354485 w 400108"/>
                  <a:gd name="connsiteY7" fmla="*/ 70485 h 1109118"/>
                  <a:gd name="connsiteX8" fmla="*/ 78756 w 400108"/>
                  <a:gd name="connsiteY8" fmla="*/ 420859 h 1109118"/>
                  <a:gd name="connsiteX9" fmla="*/ 78756 w 400108"/>
                  <a:gd name="connsiteY9" fmla="*/ 1109118 h 1109118"/>
                  <a:gd name="connsiteX10" fmla="*/ 0 w 400108"/>
                  <a:gd name="connsiteY10" fmla="*/ 1109118 h 1109118"/>
                  <a:gd name="connsiteX11" fmla="*/ 0 w 400108"/>
                  <a:gd name="connsiteY11" fmla="*/ 24862 h 11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118">
                    <a:moveTo>
                      <a:pt x="0" y="24862"/>
                    </a:moveTo>
                    <a:lnTo>
                      <a:pt x="78756" y="24862"/>
                    </a:lnTo>
                    <a:lnTo>
                      <a:pt x="78756" y="213545"/>
                    </a:lnTo>
                    <a:lnTo>
                      <a:pt x="82906" y="213545"/>
                    </a:lnTo>
                    <a:cubicBezTo>
                      <a:pt x="122299" y="89166"/>
                      <a:pt x="211436" y="0"/>
                      <a:pt x="354485" y="0"/>
                    </a:cubicBezTo>
                    <a:lnTo>
                      <a:pt x="400108" y="0"/>
                    </a:lnTo>
                    <a:lnTo>
                      <a:pt x="400108" y="70485"/>
                    </a:lnTo>
                    <a:lnTo>
                      <a:pt x="354485" y="70485"/>
                    </a:lnTo>
                    <a:cubicBezTo>
                      <a:pt x="169992" y="70485"/>
                      <a:pt x="78756" y="242557"/>
                      <a:pt x="78756" y="420859"/>
                    </a:cubicBezTo>
                    <a:lnTo>
                      <a:pt x="78756" y="1109118"/>
                    </a:lnTo>
                    <a:lnTo>
                      <a:pt x="0" y="1109118"/>
                    </a:lnTo>
                    <a:lnTo>
                      <a:pt x="0" y="24862"/>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9" name="Freihandform: Form 48">
                <a:extLst>
                  <a:ext uri="{FF2B5EF4-FFF2-40B4-BE49-F238E27FC236}">
                    <a16:creationId xmlns:a16="http://schemas.microsoft.com/office/drawing/2014/main" id="{268AD51C-8697-4F20-9BB8-03D4C63F1697}"/>
                  </a:ext>
                </a:extLst>
              </p:cNvPr>
              <p:cNvSpPr/>
              <p:nvPr/>
            </p:nvSpPr>
            <p:spPr>
              <a:xfrm>
                <a:off x="5796583" y="5384307"/>
                <a:ext cx="634345" cy="1133990"/>
              </a:xfrm>
              <a:custGeom>
                <a:avLst/>
                <a:gdLst>
                  <a:gd name="connsiteX0" fmla="*/ 522408 w 634345"/>
                  <a:gd name="connsiteY0" fmla="*/ 329614 h 1133990"/>
                  <a:gd name="connsiteX1" fmla="*/ 522408 w 634345"/>
                  <a:gd name="connsiteY1" fmla="*/ 298521 h 1133990"/>
                  <a:gd name="connsiteX2" fmla="*/ 319243 w 634345"/>
                  <a:gd name="connsiteY2" fmla="*/ 70485 h 1133990"/>
                  <a:gd name="connsiteX3" fmla="*/ 109849 w 634345"/>
                  <a:gd name="connsiteY3" fmla="*/ 271580 h 1133990"/>
                  <a:gd name="connsiteX4" fmla="*/ 271550 w 634345"/>
                  <a:gd name="connsiteY4" fmla="*/ 485124 h 1133990"/>
                  <a:gd name="connsiteX5" fmla="*/ 437402 w 634345"/>
                  <a:gd name="connsiteY5" fmla="*/ 547309 h 1133990"/>
                  <a:gd name="connsiteX6" fmla="*/ 634346 w 634345"/>
                  <a:gd name="connsiteY6" fmla="*/ 835459 h 1133990"/>
                  <a:gd name="connsiteX7" fmla="*/ 321323 w 634345"/>
                  <a:gd name="connsiteY7" fmla="*/ 1133991 h 1133990"/>
                  <a:gd name="connsiteX8" fmla="*/ 0 w 634345"/>
                  <a:gd name="connsiteY8" fmla="*/ 791917 h 1133990"/>
                  <a:gd name="connsiteX9" fmla="*/ 0 w 634345"/>
                  <a:gd name="connsiteY9" fmla="*/ 762895 h 1133990"/>
                  <a:gd name="connsiteX10" fmla="*/ 78756 w 634345"/>
                  <a:gd name="connsiteY10" fmla="*/ 762895 h 1133990"/>
                  <a:gd name="connsiteX11" fmla="*/ 78756 w 634345"/>
                  <a:gd name="connsiteY11" fmla="*/ 798137 h 1133990"/>
                  <a:gd name="connsiteX12" fmla="*/ 321323 w 634345"/>
                  <a:gd name="connsiteY12" fmla="*/ 1063496 h 1133990"/>
                  <a:gd name="connsiteX13" fmla="*/ 547279 w 634345"/>
                  <a:gd name="connsiteY13" fmla="*/ 837539 h 1133990"/>
                  <a:gd name="connsiteX14" fmla="*/ 385578 w 634345"/>
                  <a:gd name="connsiteY14" fmla="*/ 615733 h 1133990"/>
                  <a:gd name="connsiteX15" fmla="*/ 225956 w 634345"/>
                  <a:gd name="connsiteY15" fmla="*/ 551469 h 1133990"/>
                  <a:gd name="connsiteX16" fmla="*/ 22792 w 634345"/>
                  <a:gd name="connsiteY16" fmla="*/ 279889 h 1133990"/>
                  <a:gd name="connsiteX17" fmla="*/ 319243 w 634345"/>
                  <a:gd name="connsiteY17" fmla="*/ 0 h 1133990"/>
                  <a:gd name="connsiteX18" fmla="*/ 601164 w 634345"/>
                  <a:gd name="connsiteY18" fmla="*/ 296451 h 1133990"/>
                  <a:gd name="connsiteX19" fmla="*/ 601164 w 634345"/>
                  <a:gd name="connsiteY19" fmla="*/ 329623 h 1133990"/>
                  <a:gd name="connsiteX20" fmla="*/ 522408 w 634345"/>
                  <a:gd name="connsiteY20" fmla="*/ 329623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4345" h="1133990">
                    <a:moveTo>
                      <a:pt x="522408" y="329614"/>
                    </a:moveTo>
                    <a:lnTo>
                      <a:pt x="522408" y="298521"/>
                    </a:lnTo>
                    <a:cubicBezTo>
                      <a:pt x="522408" y="201085"/>
                      <a:pt x="497535" y="70485"/>
                      <a:pt x="319243" y="70485"/>
                    </a:cubicBezTo>
                    <a:cubicBezTo>
                      <a:pt x="205205" y="70485"/>
                      <a:pt x="109849" y="128520"/>
                      <a:pt x="109849" y="271580"/>
                    </a:cubicBezTo>
                    <a:cubicBezTo>
                      <a:pt x="109849" y="385617"/>
                      <a:pt x="163772" y="443652"/>
                      <a:pt x="271550" y="485124"/>
                    </a:cubicBezTo>
                    <a:lnTo>
                      <a:pt x="437402" y="547309"/>
                    </a:lnTo>
                    <a:cubicBezTo>
                      <a:pt x="568001" y="597043"/>
                      <a:pt x="634346" y="688249"/>
                      <a:pt x="634346" y="835459"/>
                    </a:cubicBezTo>
                    <a:cubicBezTo>
                      <a:pt x="634346" y="1017912"/>
                      <a:pt x="493405" y="1133991"/>
                      <a:pt x="321323" y="1133991"/>
                    </a:cubicBezTo>
                    <a:cubicBezTo>
                      <a:pt x="20722" y="1133991"/>
                      <a:pt x="0" y="918405"/>
                      <a:pt x="0" y="791917"/>
                    </a:cubicBezTo>
                    <a:lnTo>
                      <a:pt x="0" y="762895"/>
                    </a:lnTo>
                    <a:lnTo>
                      <a:pt x="78756" y="762895"/>
                    </a:lnTo>
                    <a:lnTo>
                      <a:pt x="78756" y="798137"/>
                    </a:lnTo>
                    <a:cubicBezTo>
                      <a:pt x="78756" y="951567"/>
                      <a:pt x="140941" y="1063496"/>
                      <a:pt x="321323" y="1063496"/>
                    </a:cubicBezTo>
                    <a:cubicBezTo>
                      <a:pt x="480945" y="1063496"/>
                      <a:pt x="547279" y="957758"/>
                      <a:pt x="547279" y="837539"/>
                    </a:cubicBezTo>
                    <a:cubicBezTo>
                      <a:pt x="547279" y="733882"/>
                      <a:pt x="505807" y="663387"/>
                      <a:pt x="385578" y="615733"/>
                    </a:cubicBezTo>
                    <a:lnTo>
                      <a:pt x="225956" y="551469"/>
                    </a:lnTo>
                    <a:cubicBezTo>
                      <a:pt x="91207" y="497545"/>
                      <a:pt x="22792" y="418789"/>
                      <a:pt x="22792" y="279889"/>
                    </a:cubicBezTo>
                    <a:cubicBezTo>
                      <a:pt x="22792" y="99517"/>
                      <a:pt x="147171" y="0"/>
                      <a:pt x="319243" y="0"/>
                    </a:cubicBezTo>
                    <a:cubicBezTo>
                      <a:pt x="559730" y="0"/>
                      <a:pt x="601164" y="163772"/>
                      <a:pt x="601164" y="296451"/>
                    </a:cubicBezTo>
                    <a:lnTo>
                      <a:pt x="601164" y="329623"/>
                    </a:lnTo>
                    <a:lnTo>
                      <a:pt x="522408" y="329623"/>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0" name="Freihandform: Form 49">
                <a:extLst>
                  <a:ext uri="{FF2B5EF4-FFF2-40B4-BE49-F238E27FC236}">
                    <a16:creationId xmlns:a16="http://schemas.microsoft.com/office/drawing/2014/main" id="{9B9F5EC1-5A75-477D-816E-167FB3B2E3F7}"/>
                  </a:ext>
                </a:extLst>
              </p:cNvPr>
              <p:cNvSpPr/>
              <p:nvPr/>
            </p:nvSpPr>
            <p:spPr>
              <a:xfrm>
                <a:off x="6602991"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1" name="Freihandform: Form 50">
                <a:extLst>
                  <a:ext uri="{FF2B5EF4-FFF2-40B4-BE49-F238E27FC236}">
                    <a16:creationId xmlns:a16="http://schemas.microsoft.com/office/drawing/2014/main" id="{56AB1CCA-F234-4DFA-805D-F394FD3B385E}"/>
                  </a:ext>
                </a:extLst>
              </p:cNvPr>
              <p:cNvSpPr/>
              <p:nvPr/>
            </p:nvSpPr>
            <p:spPr>
              <a:xfrm>
                <a:off x="6822727" y="5087847"/>
                <a:ext cx="418759" cy="1418000"/>
              </a:xfrm>
              <a:custGeom>
                <a:avLst/>
                <a:gdLst>
                  <a:gd name="connsiteX0" fmla="*/ 0 w 418759"/>
                  <a:gd name="connsiteY0" fmla="*/ 321323 h 1418000"/>
                  <a:gd name="connsiteX1" fmla="*/ 147171 w 418759"/>
                  <a:gd name="connsiteY1" fmla="*/ 321323 h 1418000"/>
                  <a:gd name="connsiteX2" fmla="*/ 147171 w 418759"/>
                  <a:gd name="connsiteY2" fmla="*/ 0 h 1418000"/>
                  <a:gd name="connsiteX3" fmla="*/ 225966 w 418759"/>
                  <a:gd name="connsiteY3" fmla="*/ 0 h 1418000"/>
                  <a:gd name="connsiteX4" fmla="*/ 225966 w 418759"/>
                  <a:gd name="connsiteY4" fmla="*/ 321323 h 1418000"/>
                  <a:gd name="connsiteX5" fmla="*/ 406309 w 418759"/>
                  <a:gd name="connsiteY5" fmla="*/ 321323 h 1418000"/>
                  <a:gd name="connsiteX6" fmla="*/ 406309 w 418759"/>
                  <a:gd name="connsiteY6" fmla="*/ 391818 h 1418000"/>
                  <a:gd name="connsiteX7" fmla="*/ 225966 w 418759"/>
                  <a:gd name="connsiteY7" fmla="*/ 391818 h 1418000"/>
                  <a:gd name="connsiteX8" fmla="*/ 225966 w 418759"/>
                  <a:gd name="connsiteY8" fmla="*/ 1227286 h 1418000"/>
                  <a:gd name="connsiteX9" fmla="*/ 321323 w 418759"/>
                  <a:gd name="connsiteY9" fmla="*/ 1347544 h 1418000"/>
                  <a:gd name="connsiteX10" fmla="*/ 418760 w 418759"/>
                  <a:gd name="connsiteY10" fmla="*/ 1335094 h 1418000"/>
                  <a:gd name="connsiteX11" fmla="*/ 418760 w 418759"/>
                  <a:gd name="connsiteY11" fmla="*/ 1405589 h 1418000"/>
                  <a:gd name="connsiteX12" fmla="*/ 306802 w 418759"/>
                  <a:gd name="connsiteY12" fmla="*/ 1418000 h 1418000"/>
                  <a:gd name="connsiteX13" fmla="*/ 147181 w 418759"/>
                  <a:gd name="connsiteY13" fmla="*/ 1235587 h 1418000"/>
                  <a:gd name="connsiteX14" fmla="*/ 147181 w 418759"/>
                  <a:gd name="connsiteY14" fmla="*/ 391818 h 1418000"/>
                  <a:gd name="connsiteX15" fmla="*/ 10 w 418759"/>
                  <a:gd name="connsiteY15" fmla="*/ 391818 h 1418000"/>
                  <a:gd name="connsiteX16" fmla="*/ 10 w 418759"/>
                  <a:gd name="connsiteY16" fmla="*/ 321323 h 141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759" h="1418000">
                    <a:moveTo>
                      <a:pt x="0" y="321323"/>
                    </a:moveTo>
                    <a:lnTo>
                      <a:pt x="147171" y="321323"/>
                    </a:lnTo>
                    <a:lnTo>
                      <a:pt x="147171" y="0"/>
                    </a:lnTo>
                    <a:lnTo>
                      <a:pt x="225966" y="0"/>
                    </a:lnTo>
                    <a:lnTo>
                      <a:pt x="225966" y="321323"/>
                    </a:lnTo>
                    <a:lnTo>
                      <a:pt x="406309" y="321323"/>
                    </a:lnTo>
                    <a:lnTo>
                      <a:pt x="406309" y="391818"/>
                    </a:lnTo>
                    <a:lnTo>
                      <a:pt x="225966" y="391818"/>
                    </a:lnTo>
                    <a:lnTo>
                      <a:pt x="225966" y="1227286"/>
                    </a:lnTo>
                    <a:cubicBezTo>
                      <a:pt x="225966" y="1330944"/>
                      <a:pt x="275700" y="1347544"/>
                      <a:pt x="321323" y="1347544"/>
                    </a:cubicBezTo>
                    <a:cubicBezTo>
                      <a:pt x="354495" y="1347544"/>
                      <a:pt x="383508" y="1345464"/>
                      <a:pt x="418760" y="1335094"/>
                    </a:cubicBezTo>
                    <a:lnTo>
                      <a:pt x="418760" y="1405589"/>
                    </a:lnTo>
                    <a:cubicBezTo>
                      <a:pt x="379367" y="1413889"/>
                      <a:pt x="337894" y="1418000"/>
                      <a:pt x="306802" y="1418000"/>
                    </a:cubicBezTo>
                    <a:cubicBezTo>
                      <a:pt x="194874" y="1418000"/>
                      <a:pt x="147181" y="1353736"/>
                      <a:pt x="147181" y="1235587"/>
                    </a:cubicBezTo>
                    <a:lnTo>
                      <a:pt x="147181" y="391818"/>
                    </a:lnTo>
                    <a:lnTo>
                      <a:pt x="10" y="391818"/>
                    </a:lnTo>
                    <a:lnTo>
                      <a:pt x="10" y="321323"/>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2" name="Freihandform: Form 51">
                <a:extLst>
                  <a:ext uri="{FF2B5EF4-FFF2-40B4-BE49-F238E27FC236}">
                    <a16:creationId xmlns:a16="http://schemas.microsoft.com/office/drawing/2014/main" id="{FE642114-771D-45A6-AEB6-F49BA7B2D413}"/>
                  </a:ext>
                </a:extLst>
              </p:cNvPr>
              <p:cNvSpPr/>
              <p:nvPr/>
            </p:nvSpPr>
            <p:spPr>
              <a:xfrm>
                <a:off x="7258059" y="5409160"/>
                <a:ext cx="692438" cy="1449121"/>
              </a:xfrm>
              <a:custGeom>
                <a:avLst/>
                <a:gdLst>
                  <a:gd name="connsiteX0" fmla="*/ 605343 w 692438"/>
                  <a:gd name="connsiteY0" fmla="*/ 9 h 1449121"/>
                  <a:gd name="connsiteX1" fmla="*/ 692439 w 692438"/>
                  <a:gd name="connsiteY1" fmla="*/ 9 h 1449121"/>
                  <a:gd name="connsiteX2" fmla="*/ 356595 w 692438"/>
                  <a:gd name="connsiteY2" fmla="*/ 1245957 h 1449121"/>
                  <a:gd name="connsiteX3" fmla="*/ 116108 w 692438"/>
                  <a:gd name="connsiteY3" fmla="*/ 1449122 h 1449121"/>
                  <a:gd name="connsiteX4" fmla="*/ 35243 w 692438"/>
                  <a:gd name="connsiteY4" fmla="*/ 1444972 h 1449121"/>
                  <a:gd name="connsiteX5" fmla="*/ 35243 w 692438"/>
                  <a:gd name="connsiteY5" fmla="*/ 1374487 h 1449121"/>
                  <a:gd name="connsiteX6" fmla="*/ 103657 w 692438"/>
                  <a:gd name="connsiteY6" fmla="*/ 1378637 h 1449121"/>
                  <a:gd name="connsiteX7" fmla="*/ 286110 w 692438"/>
                  <a:gd name="connsiteY7" fmla="*/ 1208635 h 1449121"/>
                  <a:gd name="connsiteX8" fmla="*/ 319282 w 692438"/>
                  <a:gd name="connsiteY8" fmla="*/ 1094597 h 1449121"/>
                  <a:gd name="connsiteX9" fmla="*/ 0 w 692438"/>
                  <a:gd name="connsiteY9" fmla="*/ 0 h 1449121"/>
                  <a:gd name="connsiteX10" fmla="*/ 87096 w 692438"/>
                  <a:gd name="connsiteY10" fmla="*/ 0 h 1449121"/>
                  <a:gd name="connsiteX11" fmla="*/ 360754 w 692438"/>
                  <a:gd name="connsiteY11" fmla="*/ 972299 h 1449121"/>
                  <a:gd name="connsiteX12" fmla="*/ 364866 w 692438"/>
                  <a:gd name="connsiteY12" fmla="*/ 972299 h 1449121"/>
                  <a:gd name="connsiteX13" fmla="*/ 605343 w 692438"/>
                  <a:gd name="connsiteY13" fmla="*/ 9 h 144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2438" h="1449121">
                    <a:moveTo>
                      <a:pt x="605343" y="9"/>
                    </a:moveTo>
                    <a:lnTo>
                      <a:pt x="692439" y="9"/>
                    </a:lnTo>
                    <a:lnTo>
                      <a:pt x="356595" y="1245957"/>
                    </a:lnTo>
                    <a:cubicBezTo>
                      <a:pt x="315122" y="1395199"/>
                      <a:pt x="242557" y="1449122"/>
                      <a:pt x="116108" y="1449122"/>
                    </a:cubicBezTo>
                    <a:cubicBezTo>
                      <a:pt x="89166" y="1449122"/>
                      <a:pt x="62224" y="1447042"/>
                      <a:pt x="35243" y="1444972"/>
                    </a:cubicBezTo>
                    <a:lnTo>
                      <a:pt x="35243" y="1374487"/>
                    </a:lnTo>
                    <a:cubicBezTo>
                      <a:pt x="64294" y="1376567"/>
                      <a:pt x="78785" y="1378637"/>
                      <a:pt x="103657" y="1378637"/>
                    </a:cubicBezTo>
                    <a:cubicBezTo>
                      <a:pt x="205244" y="1378637"/>
                      <a:pt x="246717" y="1349615"/>
                      <a:pt x="286110" y="1208635"/>
                    </a:cubicBezTo>
                    <a:lnTo>
                      <a:pt x="319282" y="1094597"/>
                    </a:lnTo>
                    <a:lnTo>
                      <a:pt x="0" y="0"/>
                    </a:lnTo>
                    <a:lnTo>
                      <a:pt x="87096" y="0"/>
                    </a:lnTo>
                    <a:lnTo>
                      <a:pt x="360754" y="972299"/>
                    </a:lnTo>
                    <a:lnTo>
                      <a:pt x="364866" y="972299"/>
                    </a:lnTo>
                    <a:lnTo>
                      <a:pt x="605343" y="9"/>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53" name="Grafik 1">
              <a:extLst>
                <a:ext uri="{FF2B5EF4-FFF2-40B4-BE49-F238E27FC236}">
                  <a16:creationId xmlns:a16="http://schemas.microsoft.com/office/drawing/2014/main" id="{7D55D9D1-625C-4538-AA25-09CC8EB1F76B}"/>
                </a:ext>
              </a:extLst>
            </p:cNvPr>
            <p:cNvGrpSpPr/>
            <p:nvPr/>
          </p:nvGrpSpPr>
          <p:grpSpPr>
            <a:xfrm>
              <a:off x="8635111" y="0"/>
              <a:ext cx="2022730" cy="3925806"/>
              <a:chOff x="8635111" y="0"/>
              <a:chExt cx="2022730" cy="3925806"/>
            </a:xfrm>
            <a:solidFill>
              <a:srgbClr val="FFFFFF"/>
            </a:solidFill>
          </p:grpSpPr>
          <p:sp>
            <p:nvSpPr>
              <p:cNvPr id="54" name="Freihandform: Form 53">
                <a:extLst>
                  <a:ext uri="{FF2B5EF4-FFF2-40B4-BE49-F238E27FC236}">
                    <a16:creationId xmlns:a16="http://schemas.microsoft.com/office/drawing/2014/main" id="{BC8A875E-942E-417B-9531-05097212399A}"/>
                  </a:ext>
                </a:extLst>
              </p:cNvPr>
              <p:cNvSpPr/>
              <p:nvPr/>
            </p:nvSpPr>
            <p:spPr>
              <a:xfrm>
                <a:off x="8635111" y="0"/>
                <a:ext cx="2022730" cy="3925806"/>
              </a:xfrm>
              <a:custGeom>
                <a:avLst/>
                <a:gdLst>
                  <a:gd name="connsiteX0" fmla="*/ 2017279 w 2022730"/>
                  <a:gd name="connsiteY0" fmla="*/ 3342575 h 3925806"/>
                  <a:gd name="connsiteX1" fmla="*/ 1848307 w 2022730"/>
                  <a:gd name="connsiteY1" fmla="*/ 3046144 h 3925806"/>
                  <a:gd name="connsiteX2" fmla="*/ 1585981 w 2022730"/>
                  <a:gd name="connsiteY2" fmla="*/ 2888767 h 3925806"/>
                  <a:gd name="connsiteX3" fmla="*/ 2022731 w 2022730"/>
                  <a:gd name="connsiteY3" fmla="*/ 2062182 h 3925806"/>
                  <a:gd name="connsiteX4" fmla="*/ 2022731 w 2022730"/>
                  <a:gd name="connsiteY4" fmla="*/ 1001719 h 3925806"/>
                  <a:gd name="connsiteX5" fmla="*/ 1021003 w 2022730"/>
                  <a:gd name="connsiteY5" fmla="*/ 0 h 3925806"/>
                  <a:gd name="connsiteX6" fmla="*/ 1011147 w 2022730"/>
                  <a:gd name="connsiteY6" fmla="*/ 0 h 3925806"/>
                  <a:gd name="connsiteX7" fmla="*/ 1001719 w 2022730"/>
                  <a:gd name="connsiteY7" fmla="*/ 0 h 3925806"/>
                  <a:gd name="connsiteX8" fmla="*/ 0 w 2022730"/>
                  <a:gd name="connsiteY8" fmla="*/ 1001719 h 3925806"/>
                  <a:gd name="connsiteX9" fmla="*/ 0 w 2022730"/>
                  <a:gd name="connsiteY9" fmla="*/ 2062182 h 3925806"/>
                  <a:gd name="connsiteX10" fmla="*/ 511347 w 2022730"/>
                  <a:gd name="connsiteY10" fmla="*/ 2934555 h 3925806"/>
                  <a:gd name="connsiteX11" fmla="*/ 511191 w 2022730"/>
                  <a:gd name="connsiteY11" fmla="*/ 2934750 h 3925806"/>
                  <a:gd name="connsiteX12" fmla="*/ 1884064 w 2022730"/>
                  <a:gd name="connsiteY12" fmla="*/ 3761598 h 3925806"/>
                  <a:gd name="connsiteX13" fmla="*/ 2017279 w 2022730"/>
                  <a:gd name="connsiteY13" fmla="*/ 3925807 h 3925806"/>
                  <a:gd name="connsiteX14" fmla="*/ 2017288 w 2022730"/>
                  <a:gd name="connsiteY14" fmla="*/ 3888416 h 3925806"/>
                  <a:gd name="connsiteX15" fmla="*/ 2017288 w 2022730"/>
                  <a:gd name="connsiteY15" fmla="*/ 3342575 h 3925806"/>
                  <a:gd name="connsiteX16" fmla="*/ 1923846 w 2022730"/>
                  <a:gd name="connsiteY16" fmla="*/ 3682997 h 3925806"/>
                  <a:gd name="connsiteX17" fmla="*/ 1847976 w 2022730"/>
                  <a:gd name="connsiteY17" fmla="*/ 3621784 h 3925806"/>
                  <a:gd name="connsiteX18" fmla="*/ 580753 w 2022730"/>
                  <a:gd name="connsiteY18" fmla="*/ 2867433 h 3925806"/>
                  <a:gd name="connsiteX19" fmla="*/ 581083 w 2022730"/>
                  <a:gd name="connsiteY19" fmla="*/ 2866821 h 3925806"/>
                  <a:gd name="connsiteX20" fmla="*/ 93423 w 2022730"/>
                  <a:gd name="connsiteY20" fmla="*/ 2062182 h 3925806"/>
                  <a:gd name="connsiteX21" fmla="*/ 93423 w 2022730"/>
                  <a:gd name="connsiteY21" fmla="*/ 1001719 h 3925806"/>
                  <a:gd name="connsiteX22" fmla="*/ 1001709 w 2022730"/>
                  <a:gd name="connsiteY22" fmla="*/ 93432 h 3925806"/>
                  <a:gd name="connsiteX23" fmla="*/ 1011137 w 2022730"/>
                  <a:gd name="connsiteY23" fmla="*/ 93432 h 3925806"/>
                  <a:gd name="connsiteX24" fmla="*/ 1020992 w 2022730"/>
                  <a:gd name="connsiteY24" fmla="*/ 93432 h 3925806"/>
                  <a:gd name="connsiteX25" fmla="*/ 1929298 w 2022730"/>
                  <a:gd name="connsiteY25" fmla="*/ 1001719 h 3925806"/>
                  <a:gd name="connsiteX26" fmla="*/ 1929298 w 2022730"/>
                  <a:gd name="connsiteY26" fmla="*/ 2062182 h 3925806"/>
                  <a:gd name="connsiteX27" fmla="*/ 1496621 w 2022730"/>
                  <a:gd name="connsiteY27" fmla="*/ 2835165 h 3925806"/>
                  <a:gd name="connsiteX28" fmla="*/ 1338875 w 2022730"/>
                  <a:gd name="connsiteY28" fmla="*/ 2740527 h 3925806"/>
                  <a:gd name="connsiteX29" fmla="*/ 1778162 w 2022730"/>
                  <a:gd name="connsiteY29" fmla="*/ 2052443 h 3925806"/>
                  <a:gd name="connsiteX30" fmla="*/ 1778162 w 2022730"/>
                  <a:gd name="connsiteY30" fmla="*/ 1011468 h 3925806"/>
                  <a:gd name="connsiteX31" fmla="*/ 1018553 w 2022730"/>
                  <a:gd name="connsiteY31" fmla="*/ 251859 h 3925806"/>
                  <a:gd name="connsiteX32" fmla="*/ 1011137 w 2022730"/>
                  <a:gd name="connsiteY32" fmla="*/ 251859 h 3925806"/>
                  <a:gd name="connsiteX33" fmla="*/ 1004148 w 2022730"/>
                  <a:gd name="connsiteY33" fmla="*/ 251859 h 3925806"/>
                  <a:gd name="connsiteX34" fmla="*/ 244540 w 2022730"/>
                  <a:gd name="connsiteY34" fmla="*/ 1011468 h 3925806"/>
                  <a:gd name="connsiteX35" fmla="*/ 244540 w 2022730"/>
                  <a:gd name="connsiteY35" fmla="*/ 2052443 h 3925806"/>
                  <a:gd name="connsiteX36" fmla="*/ 613546 w 2022730"/>
                  <a:gd name="connsiteY36" fmla="*/ 2703389 h 3925806"/>
                  <a:gd name="connsiteX37" fmla="*/ 613352 w 2022730"/>
                  <a:gd name="connsiteY37" fmla="*/ 2703681 h 3925806"/>
                  <a:gd name="connsiteX38" fmla="*/ 1800498 w 2022730"/>
                  <a:gd name="connsiteY38" fmla="*/ 3418464 h 3925806"/>
                  <a:gd name="connsiteX39" fmla="*/ 1923836 w 2022730"/>
                  <a:gd name="connsiteY39" fmla="*/ 3626488 h 3925806"/>
                  <a:gd name="connsiteX40" fmla="*/ 1923836 w 2022730"/>
                  <a:gd name="connsiteY40" fmla="*/ 3682997 h 3925806"/>
                  <a:gd name="connsiteX41" fmla="*/ 1923846 w 2022730"/>
                  <a:gd name="connsiteY41" fmla="*/ 3391007 h 3925806"/>
                  <a:gd name="connsiteX42" fmla="*/ 1848162 w 2022730"/>
                  <a:gd name="connsiteY42" fmla="*/ 3329998 h 3925806"/>
                  <a:gd name="connsiteX43" fmla="*/ 700369 w 2022730"/>
                  <a:gd name="connsiteY43" fmla="*/ 2646745 h 3925806"/>
                  <a:gd name="connsiteX44" fmla="*/ 701108 w 2022730"/>
                  <a:gd name="connsiteY44" fmla="*/ 2645394 h 3925806"/>
                  <a:gd name="connsiteX45" fmla="*/ 337992 w 2022730"/>
                  <a:gd name="connsiteY45" fmla="*/ 2052453 h 3925806"/>
                  <a:gd name="connsiteX46" fmla="*/ 337992 w 2022730"/>
                  <a:gd name="connsiteY46" fmla="*/ 1011468 h 3925806"/>
                  <a:gd name="connsiteX47" fmla="*/ 1004168 w 2022730"/>
                  <a:gd name="connsiteY47" fmla="*/ 345291 h 3925806"/>
                  <a:gd name="connsiteX48" fmla="*/ 1011156 w 2022730"/>
                  <a:gd name="connsiteY48" fmla="*/ 345291 h 3925806"/>
                  <a:gd name="connsiteX49" fmla="*/ 1018573 w 2022730"/>
                  <a:gd name="connsiteY49" fmla="*/ 345291 h 3925806"/>
                  <a:gd name="connsiteX50" fmla="*/ 1684749 w 2022730"/>
                  <a:gd name="connsiteY50" fmla="*/ 1011468 h 3925806"/>
                  <a:gd name="connsiteX51" fmla="*/ 1684749 w 2022730"/>
                  <a:gd name="connsiteY51" fmla="*/ 2052443 h 3925806"/>
                  <a:gd name="connsiteX52" fmla="*/ 1239154 w 2022730"/>
                  <a:gd name="connsiteY52" fmla="*/ 2680685 h 3925806"/>
                  <a:gd name="connsiteX53" fmla="*/ 1044805 w 2022730"/>
                  <a:gd name="connsiteY53" fmla="*/ 2564091 h 3925806"/>
                  <a:gd name="connsiteX54" fmla="*/ 1533593 w 2022730"/>
                  <a:gd name="connsiteY54" fmla="*/ 2047486 h 3925806"/>
                  <a:gd name="connsiteX55" fmla="*/ 1533593 w 2022730"/>
                  <a:gd name="connsiteY55" fmla="*/ 1016415 h 3925806"/>
                  <a:gd name="connsiteX56" fmla="*/ 1016123 w 2022730"/>
                  <a:gd name="connsiteY56" fmla="*/ 498945 h 3925806"/>
                  <a:gd name="connsiteX57" fmla="*/ 1011156 w 2022730"/>
                  <a:gd name="connsiteY57" fmla="*/ 498945 h 3925806"/>
                  <a:gd name="connsiteX58" fmla="*/ 1006608 w 2022730"/>
                  <a:gd name="connsiteY58" fmla="*/ 498945 h 3925806"/>
                  <a:gd name="connsiteX59" fmla="*/ 489148 w 2022730"/>
                  <a:gd name="connsiteY59" fmla="*/ 1016415 h 3925806"/>
                  <a:gd name="connsiteX60" fmla="*/ 489148 w 2022730"/>
                  <a:gd name="connsiteY60" fmla="*/ 2047496 h 3925806"/>
                  <a:gd name="connsiteX61" fmla="*/ 717262 w 2022730"/>
                  <a:gd name="connsiteY61" fmla="*/ 2476004 h 3925806"/>
                  <a:gd name="connsiteX62" fmla="*/ 716989 w 2022730"/>
                  <a:gd name="connsiteY62" fmla="*/ 2476383 h 3925806"/>
                  <a:gd name="connsiteX63" fmla="*/ 730820 w 2022730"/>
                  <a:gd name="connsiteY63" fmla="*/ 2484684 h 3925806"/>
                  <a:gd name="connsiteX64" fmla="*/ 753204 w 2022730"/>
                  <a:gd name="connsiteY64" fmla="*/ 2498116 h 3925806"/>
                  <a:gd name="connsiteX65" fmla="*/ 1800517 w 2022730"/>
                  <a:gd name="connsiteY65" fmla="*/ 3126426 h 3925806"/>
                  <a:gd name="connsiteX66" fmla="*/ 1923856 w 2022730"/>
                  <a:gd name="connsiteY66" fmla="*/ 3342585 h 3925806"/>
                  <a:gd name="connsiteX67" fmla="*/ 1923856 w 2022730"/>
                  <a:gd name="connsiteY67" fmla="*/ 3391007 h 3925806"/>
                  <a:gd name="connsiteX68" fmla="*/ 795114 w 2022730"/>
                  <a:gd name="connsiteY68" fmla="*/ 2414316 h 3925806"/>
                  <a:gd name="connsiteX69" fmla="*/ 790459 w 2022730"/>
                  <a:gd name="connsiteY69" fmla="*/ 2411516 h 3925806"/>
                  <a:gd name="connsiteX70" fmla="*/ 582580 w 2022730"/>
                  <a:gd name="connsiteY70" fmla="*/ 2047496 h 3925806"/>
                  <a:gd name="connsiteX71" fmla="*/ 582580 w 2022730"/>
                  <a:gd name="connsiteY71" fmla="*/ 1016415 h 3925806"/>
                  <a:gd name="connsiteX72" fmla="*/ 1006608 w 2022730"/>
                  <a:gd name="connsiteY72" fmla="*/ 592377 h 3925806"/>
                  <a:gd name="connsiteX73" fmla="*/ 1011156 w 2022730"/>
                  <a:gd name="connsiteY73" fmla="*/ 592377 h 3925806"/>
                  <a:gd name="connsiteX74" fmla="*/ 1016123 w 2022730"/>
                  <a:gd name="connsiteY74" fmla="*/ 592377 h 3925806"/>
                  <a:gd name="connsiteX75" fmla="*/ 1440161 w 2022730"/>
                  <a:gd name="connsiteY75" fmla="*/ 1016415 h 3925806"/>
                  <a:gd name="connsiteX76" fmla="*/ 1440161 w 2022730"/>
                  <a:gd name="connsiteY76" fmla="*/ 2047496 h 3925806"/>
                  <a:gd name="connsiteX77" fmla="*/ 1018952 w 2022730"/>
                  <a:gd name="connsiteY77" fmla="*/ 2471388 h 3925806"/>
                  <a:gd name="connsiteX78" fmla="*/ 1016123 w 2022730"/>
                  <a:gd name="connsiteY78" fmla="*/ 2471533 h 3925806"/>
                  <a:gd name="connsiteX79" fmla="*/ 1006608 w 2022730"/>
                  <a:gd name="connsiteY79" fmla="*/ 2471533 h 3925806"/>
                  <a:gd name="connsiteX80" fmla="*/ 819296 w 2022730"/>
                  <a:gd name="connsiteY80" fmla="*/ 2427339 h 3925806"/>
                  <a:gd name="connsiteX81" fmla="*/ 795114 w 2022730"/>
                  <a:gd name="connsiteY81" fmla="*/ 2414316 h 392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22730" h="3925806">
                    <a:moveTo>
                      <a:pt x="2017279" y="3342575"/>
                    </a:moveTo>
                    <a:cubicBezTo>
                      <a:pt x="2017279" y="3221336"/>
                      <a:pt x="1952430" y="3107687"/>
                      <a:pt x="1848307" y="3046144"/>
                    </a:cubicBezTo>
                    <a:lnTo>
                      <a:pt x="1585981" y="2888767"/>
                    </a:lnTo>
                    <a:cubicBezTo>
                      <a:pt x="1849473" y="2708133"/>
                      <a:pt x="2022731" y="2405063"/>
                      <a:pt x="2022731" y="2062182"/>
                    </a:cubicBezTo>
                    <a:lnTo>
                      <a:pt x="2022731" y="1001719"/>
                    </a:lnTo>
                    <a:cubicBezTo>
                      <a:pt x="2022731" y="449376"/>
                      <a:pt x="1573355" y="0"/>
                      <a:pt x="1021003" y="0"/>
                    </a:cubicBezTo>
                    <a:lnTo>
                      <a:pt x="1011147" y="0"/>
                    </a:lnTo>
                    <a:lnTo>
                      <a:pt x="1001719" y="0"/>
                    </a:lnTo>
                    <a:cubicBezTo>
                      <a:pt x="449366" y="0"/>
                      <a:pt x="0" y="449376"/>
                      <a:pt x="0" y="1001719"/>
                    </a:cubicBezTo>
                    <a:lnTo>
                      <a:pt x="0" y="2062182"/>
                    </a:lnTo>
                    <a:cubicBezTo>
                      <a:pt x="0" y="2436340"/>
                      <a:pt x="206615" y="2762581"/>
                      <a:pt x="511347" y="2934555"/>
                    </a:cubicBezTo>
                    <a:cubicBezTo>
                      <a:pt x="511298" y="2934624"/>
                      <a:pt x="511240" y="2934682"/>
                      <a:pt x="511191" y="2934750"/>
                    </a:cubicBezTo>
                    <a:lnTo>
                      <a:pt x="1884064" y="3761598"/>
                    </a:lnTo>
                    <a:cubicBezTo>
                      <a:pt x="1936063" y="3792330"/>
                      <a:pt x="1988976" y="3848003"/>
                      <a:pt x="2017279" y="3925807"/>
                    </a:cubicBezTo>
                    <a:cubicBezTo>
                      <a:pt x="2017288" y="3914532"/>
                      <a:pt x="2017288" y="3902305"/>
                      <a:pt x="2017288" y="3888416"/>
                    </a:cubicBezTo>
                    <a:lnTo>
                      <a:pt x="2017288" y="3342575"/>
                    </a:lnTo>
                    <a:close/>
                    <a:moveTo>
                      <a:pt x="1923846" y="3682997"/>
                    </a:moveTo>
                    <a:cubicBezTo>
                      <a:pt x="1901783" y="3659359"/>
                      <a:pt x="1876415" y="3638589"/>
                      <a:pt x="1847976" y="3621784"/>
                    </a:cubicBezTo>
                    <a:lnTo>
                      <a:pt x="580753" y="2867433"/>
                    </a:lnTo>
                    <a:lnTo>
                      <a:pt x="581083" y="2866821"/>
                    </a:lnTo>
                    <a:cubicBezTo>
                      <a:pt x="291514" y="2714829"/>
                      <a:pt x="93423" y="2411283"/>
                      <a:pt x="93423" y="2062182"/>
                    </a:cubicBezTo>
                    <a:lnTo>
                      <a:pt x="93423" y="1001719"/>
                    </a:lnTo>
                    <a:cubicBezTo>
                      <a:pt x="93423" y="500879"/>
                      <a:pt x="500889" y="93432"/>
                      <a:pt x="1001709" y="93432"/>
                    </a:cubicBezTo>
                    <a:lnTo>
                      <a:pt x="1011137" y="93432"/>
                    </a:lnTo>
                    <a:lnTo>
                      <a:pt x="1020992" y="93432"/>
                    </a:lnTo>
                    <a:cubicBezTo>
                      <a:pt x="1521833" y="93432"/>
                      <a:pt x="1929298" y="500879"/>
                      <a:pt x="1929298" y="1001719"/>
                    </a:cubicBezTo>
                    <a:lnTo>
                      <a:pt x="1929298" y="2062182"/>
                    </a:lnTo>
                    <a:cubicBezTo>
                      <a:pt x="1929298" y="2388656"/>
                      <a:pt x="1755915" y="2675067"/>
                      <a:pt x="1496621" y="2835165"/>
                    </a:cubicBezTo>
                    <a:lnTo>
                      <a:pt x="1338875" y="2740527"/>
                    </a:lnTo>
                    <a:cubicBezTo>
                      <a:pt x="1597964" y="2619453"/>
                      <a:pt x="1778162" y="2356816"/>
                      <a:pt x="1778162" y="2052443"/>
                    </a:cubicBezTo>
                    <a:lnTo>
                      <a:pt x="1778162" y="1011468"/>
                    </a:lnTo>
                    <a:cubicBezTo>
                      <a:pt x="1778162" y="592611"/>
                      <a:pt x="1437401" y="251859"/>
                      <a:pt x="1018553" y="251859"/>
                    </a:cubicBezTo>
                    <a:lnTo>
                      <a:pt x="1011137" y="251859"/>
                    </a:lnTo>
                    <a:lnTo>
                      <a:pt x="1004148" y="251859"/>
                    </a:lnTo>
                    <a:cubicBezTo>
                      <a:pt x="585302" y="251859"/>
                      <a:pt x="244540" y="592611"/>
                      <a:pt x="244540" y="1011468"/>
                    </a:cubicBezTo>
                    <a:lnTo>
                      <a:pt x="244540" y="2052443"/>
                    </a:lnTo>
                    <a:cubicBezTo>
                      <a:pt x="244540" y="2328493"/>
                      <a:pt x="392702" y="2570399"/>
                      <a:pt x="613546" y="2703389"/>
                    </a:cubicBezTo>
                    <a:lnTo>
                      <a:pt x="613352" y="2703681"/>
                    </a:lnTo>
                    <a:lnTo>
                      <a:pt x="1800498" y="3418464"/>
                    </a:lnTo>
                    <a:cubicBezTo>
                      <a:pt x="1876571" y="3463426"/>
                      <a:pt x="1923836" y="3538120"/>
                      <a:pt x="1923836" y="3626488"/>
                    </a:cubicBezTo>
                    <a:lnTo>
                      <a:pt x="1923836" y="3682997"/>
                    </a:lnTo>
                    <a:close/>
                    <a:moveTo>
                      <a:pt x="1923846" y="3391007"/>
                    </a:moveTo>
                    <a:cubicBezTo>
                      <a:pt x="1901832" y="3367447"/>
                      <a:pt x="1876513" y="3346745"/>
                      <a:pt x="1848162" y="3329998"/>
                    </a:cubicBezTo>
                    <a:lnTo>
                      <a:pt x="700369" y="2646745"/>
                    </a:lnTo>
                    <a:lnTo>
                      <a:pt x="701108" y="2645394"/>
                    </a:lnTo>
                    <a:cubicBezTo>
                      <a:pt x="485775" y="2534885"/>
                      <a:pt x="337992" y="2310668"/>
                      <a:pt x="337992" y="2052453"/>
                    </a:cubicBezTo>
                    <a:lnTo>
                      <a:pt x="337992" y="1011468"/>
                    </a:lnTo>
                    <a:cubicBezTo>
                      <a:pt x="337992" y="644143"/>
                      <a:pt x="636834" y="345291"/>
                      <a:pt x="1004168" y="345291"/>
                    </a:cubicBezTo>
                    <a:lnTo>
                      <a:pt x="1011156" y="345291"/>
                    </a:lnTo>
                    <a:lnTo>
                      <a:pt x="1018573" y="345291"/>
                    </a:lnTo>
                    <a:cubicBezTo>
                      <a:pt x="1385897" y="345291"/>
                      <a:pt x="1684749" y="644143"/>
                      <a:pt x="1684749" y="1011468"/>
                    </a:cubicBezTo>
                    <a:lnTo>
                      <a:pt x="1684749" y="2052443"/>
                    </a:lnTo>
                    <a:cubicBezTo>
                      <a:pt x="1684749" y="2342441"/>
                      <a:pt x="1498331" y="2589430"/>
                      <a:pt x="1239154" y="2680685"/>
                    </a:cubicBezTo>
                    <a:lnTo>
                      <a:pt x="1044805" y="2564091"/>
                    </a:lnTo>
                    <a:cubicBezTo>
                      <a:pt x="1316841" y="2549153"/>
                      <a:pt x="1533593" y="2323196"/>
                      <a:pt x="1533593" y="2047486"/>
                    </a:cubicBezTo>
                    <a:lnTo>
                      <a:pt x="1533593" y="1016415"/>
                    </a:lnTo>
                    <a:cubicBezTo>
                      <a:pt x="1533593" y="731073"/>
                      <a:pt x="1301455" y="498945"/>
                      <a:pt x="1016123" y="498945"/>
                    </a:cubicBezTo>
                    <a:lnTo>
                      <a:pt x="1011156" y="498945"/>
                    </a:lnTo>
                    <a:lnTo>
                      <a:pt x="1006608" y="498945"/>
                    </a:lnTo>
                    <a:cubicBezTo>
                      <a:pt x="721276" y="498945"/>
                      <a:pt x="489148" y="731073"/>
                      <a:pt x="489148" y="1016415"/>
                    </a:cubicBezTo>
                    <a:lnTo>
                      <a:pt x="489148" y="2047496"/>
                    </a:lnTo>
                    <a:cubicBezTo>
                      <a:pt x="489148" y="2225682"/>
                      <a:pt x="579791" y="2382912"/>
                      <a:pt x="717262" y="2476004"/>
                    </a:cubicBezTo>
                    <a:lnTo>
                      <a:pt x="716989" y="2476383"/>
                    </a:lnTo>
                    <a:lnTo>
                      <a:pt x="730820" y="2484684"/>
                    </a:lnTo>
                    <a:cubicBezTo>
                      <a:pt x="738168" y="2489330"/>
                      <a:pt x="745613" y="2493830"/>
                      <a:pt x="753204" y="2498116"/>
                    </a:cubicBezTo>
                    <a:lnTo>
                      <a:pt x="1800517" y="3126426"/>
                    </a:lnTo>
                    <a:cubicBezTo>
                      <a:pt x="1876591" y="3171388"/>
                      <a:pt x="1923856" y="3254216"/>
                      <a:pt x="1923856" y="3342585"/>
                    </a:cubicBezTo>
                    <a:lnTo>
                      <a:pt x="1923856" y="3391007"/>
                    </a:lnTo>
                    <a:close/>
                    <a:moveTo>
                      <a:pt x="795114" y="2414316"/>
                    </a:moveTo>
                    <a:lnTo>
                      <a:pt x="790459" y="2411516"/>
                    </a:lnTo>
                    <a:cubicBezTo>
                      <a:pt x="666225" y="2337532"/>
                      <a:pt x="582580" y="2202297"/>
                      <a:pt x="582580" y="2047496"/>
                    </a:cubicBezTo>
                    <a:lnTo>
                      <a:pt x="582580" y="1016415"/>
                    </a:lnTo>
                    <a:cubicBezTo>
                      <a:pt x="582580" y="782605"/>
                      <a:pt x="772798" y="592377"/>
                      <a:pt x="1006608" y="592377"/>
                    </a:cubicBezTo>
                    <a:lnTo>
                      <a:pt x="1011156" y="592377"/>
                    </a:lnTo>
                    <a:lnTo>
                      <a:pt x="1016123" y="592377"/>
                    </a:lnTo>
                    <a:cubicBezTo>
                      <a:pt x="1249933" y="592377"/>
                      <a:pt x="1440161" y="782595"/>
                      <a:pt x="1440161" y="1016415"/>
                    </a:cubicBezTo>
                    <a:lnTo>
                      <a:pt x="1440161" y="2047496"/>
                    </a:lnTo>
                    <a:cubicBezTo>
                      <a:pt x="1440161" y="2280353"/>
                      <a:pt x="1251459" y="2469842"/>
                      <a:pt x="1018952" y="2471388"/>
                    </a:cubicBezTo>
                    <a:cubicBezTo>
                      <a:pt x="1017999" y="2471397"/>
                      <a:pt x="1017076" y="2471533"/>
                      <a:pt x="1016123" y="2471533"/>
                    </a:cubicBezTo>
                    <a:lnTo>
                      <a:pt x="1006608" y="2471533"/>
                    </a:lnTo>
                    <a:cubicBezTo>
                      <a:pt x="939310" y="2471533"/>
                      <a:pt x="875873" y="2455360"/>
                      <a:pt x="819296" y="2427339"/>
                    </a:cubicBezTo>
                    <a:cubicBezTo>
                      <a:pt x="811063" y="2423267"/>
                      <a:pt x="803026" y="2418884"/>
                      <a:pt x="795114" y="2414316"/>
                    </a:cubicBez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55" name="Grafik 1">
                <a:extLst>
                  <a:ext uri="{FF2B5EF4-FFF2-40B4-BE49-F238E27FC236}">
                    <a16:creationId xmlns:a16="http://schemas.microsoft.com/office/drawing/2014/main" id="{7D55D9D1-625C-4538-AA25-09CC8EB1F76B}"/>
                  </a:ext>
                </a:extLst>
              </p:cNvPr>
              <p:cNvGrpSpPr/>
              <p:nvPr/>
            </p:nvGrpSpPr>
            <p:grpSpPr>
              <a:xfrm>
                <a:off x="9453785" y="2065369"/>
                <a:ext cx="1204018" cy="822979"/>
                <a:chOff x="9453785" y="2065369"/>
                <a:chExt cx="1204018" cy="822979"/>
              </a:xfrm>
              <a:solidFill>
                <a:srgbClr val="FFFFFF"/>
              </a:solidFill>
            </p:grpSpPr>
            <p:sp>
              <p:nvSpPr>
                <p:cNvPr id="57" name="Freihandform: Form 56">
                  <a:extLst>
                    <a:ext uri="{FF2B5EF4-FFF2-40B4-BE49-F238E27FC236}">
                      <a16:creationId xmlns:a16="http://schemas.microsoft.com/office/drawing/2014/main" id="{CB8D26F9-AD7C-42CB-B4C7-C56B92D4AB92}"/>
                    </a:ext>
                  </a:extLst>
                </p:cNvPr>
                <p:cNvSpPr/>
                <p:nvPr/>
              </p:nvSpPr>
              <p:spPr>
                <a:xfrm>
                  <a:off x="9874702" y="2065369"/>
                  <a:ext cx="538337" cy="674914"/>
                </a:xfrm>
                <a:custGeom>
                  <a:avLst/>
                  <a:gdLst>
                    <a:gd name="connsiteX0" fmla="*/ 538337 w 538337"/>
                    <a:gd name="connsiteY0" fmla="*/ 0 h 674914"/>
                    <a:gd name="connsiteX1" fmla="*/ 444886 w 538337"/>
                    <a:gd name="connsiteY1" fmla="*/ 0 h 674914"/>
                    <a:gd name="connsiteX2" fmla="*/ 0 w 538337"/>
                    <a:gd name="connsiteY2" fmla="*/ 615150 h 674914"/>
                    <a:gd name="connsiteX3" fmla="*/ 99789 w 538337"/>
                    <a:gd name="connsiteY3" fmla="*/ 674914 h 674914"/>
                    <a:gd name="connsiteX4" fmla="*/ 538337 w 538337"/>
                    <a:gd name="connsiteY4" fmla="*/ 0 h 67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37" h="674914">
                      <a:moveTo>
                        <a:pt x="538337" y="0"/>
                      </a:moveTo>
                      <a:lnTo>
                        <a:pt x="444886" y="0"/>
                      </a:lnTo>
                      <a:cubicBezTo>
                        <a:pt x="439433" y="284205"/>
                        <a:pt x="255076" y="525129"/>
                        <a:pt x="0" y="615150"/>
                      </a:cubicBezTo>
                      <a:lnTo>
                        <a:pt x="99789" y="674914"/>
                      </a:lnTo>
                      <a:cubicBezTo>
                        <a:pt x="354923" y="555463"/>
                        <a:pt x="533313" y="298657"/>
                        <a:pt x="538337" y="0"/>
                      </a:cubicBez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8" name="Freihandform: Form 57">
                  <a:extLst>
                    <a:ext uri="{FF2B5EF4-FFF2-40B4-BE49-F238E27FC236}">
                      <a16:creationId xmlns:a16="http://schemas.microsoft.com/office/drawing/2014/main" id="{D4A925BD-0493-4ABD-9D5B-879A4CAF0A37}"/>
                    </a:ext>
                  </a:extLst>
                </p:cNvPr>
                <p:cNvSpPr/>
                <p:nvPr/>
              </p:nvSpPr>
              <p:spPr>
                <a:xfrm>
                  <a:off x="10132295" y="2065369"/>
                  <a:ext cx="525507" cy="822979"/>
                </a:xfrm>
                <a:custGeom>
                  <a:avLst/>
                  <a:gdLst>
                    <a:gd name="connsiteX0" fmla="*/ 432066 w 525507"/>
                    <a:gd name="connsiteY0" fmla="*/ 0 h 822979"/>
                    <a:gd name="connsiteX1" fmla="*/ 0 w 525507"/>
                    <a:gd name="connsiteY1" fmla="*/ 769435 h 822979"/>
                    <a:gd name="connsiteX2" fmla="*/ 89398 w 525507"/>
                    <a:gd name="connsiteY2" fmla="*/ 822979 h 822979"/>
                    <a:gd name="connsiteX3" fmla="*/ 377404 w 525507"/>
                    <a:gd name="connsiteY3" fmla="*/ 520376 h 822979"/>
                    <a:gd name="connsiteX4" fmla="*/ 441056 w 525507"/>
                    <a:gd name="connsiteY4" fmla="*/ 399059 h 822979"/>
                    <a:gd name="connsiteX5" fmla="*/ 525508 w 525507"/>
                    <a:gd name="connsiteY5" fmla="*/ 10 h 822979"/>
                    <a:gd name="connsiteX6" fmla="*/ 432066 w 525507"/>
                    <a:gd name="connsiteY6" fmla="*/ 10 h 82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507" h="822979">
                      <a:moveTo>
                        <a:pt x="432066" y="0"/>
                      </a:moveTo>
                      <a:cubicBezTo>
                        <a:pt x="430938" y="324909"/>
                        <a:pt x="258137" y="609794"/>
                        <a:pt x="0" y="769435"/>
                      </a:cubicBezTo>
                      <a:lnTo>
                        <a:pt x="89398" y="822979"/>
                      </a:lnTo>
                      <a:cubicBezTo>
                        <a:pt x="205235" y="743446"/>
                        <a:pt x="303566" y="640226"/>
                        <a:pt x="377404" y="520376"/>
                      </a:cubicBezTo>
                      <a:lnTo>
                        <a:pt x="441056" y="399059"/>
                      </a:lnTo>
                      <a:cubicBezTo>
                        <a:pt x="494911" y="276808"/>
                        <a:pt x="525061" y="141864"/>
                        <a:pt x="525508" y="10"/>
                      </a:cubicBezTo>
                      <a:lnTo>
                        <a:pt x="432066" y="10"/>
                      </a:ln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9" name="Freihandform: Form 58">
                  <a:extLst>
                    <a:ext uri="{FF2B5EF4-FFF2-40B4-BE49-F238E27FC236}">
                      <a16:creationId xmlns:a16="http://schemas.microsoft.com/office/drawing/2014/main" id="{56935536-C4CE-429E-A9C8-E505DB84D82F}"/>
                    </a:ext>
                  </a:extLst>
                </p:cNvPr>
                <p:cNvSpPr/>
                <p:nvPr/>
              </p:nvSpPr>
              <p:spPr>
                <a:xfrm>
                  <a:off x="9453785" y="2065369"/>
                  <a:ext cx="714462" cy="498701"/>
                </a:xfrm>
                <a:custGeom>
                  <a:avLst/>
                  <a:gdLst>
                    <a:gd name="connsiteX0" fmla="*/ 714463 w 714462"/>
                    <a:gd name="connsiteY0" fmla="*/ 0 h 498701"/>
                    <a:gd name="connsiteX1" fmla="*/ 621011 w 714462"/>
                    <a:gd name="connsiteY1" fmla="*/ 0 h 498701"/>
                    <a:gd name="connsiteX2" fmla="*/ 200248 w 714462"/>
                    <a:gd name="connsiteY2" fmla="*/ 406018 h 498701"/>
                    <a:gd name="connsiteX3" fmla="*/ 197420 w 714462"/>
                    <a:gd name="connsiteY3" fmla="*/ 406163 h 498701"/>
                    <a:gd name="connsiteX4" fmla="*/ 187905 w 714462"/>
                    <a:gd name="connsiteY4" fmla="*/ 406163 h 498701"/>
                    <a:gd name="connsiteX5" fmla="*/ 593 w 714462"/>
                    <a:gd name="connsiteY5" fmla="*/ 361969 h 498701"/>
                    <a:gd name="connsiteX6" fmla="*/ 0 w 714462"/>
                    <a:gd name="connsiteY6" fmla="*/ 363068 h 498701"/>
                    <a:gd name="connsiteX7" fmla="*/ 226462 w 714462"/>
                    <a:gd name="connsiteY7" fmla="*/ 498702 h 498701"/>
                    <a:gd name="connsiteX8" fmla="*/ 714463 w 714462"/>
                    <a:gd name="connsiteY8" fmla="*/ 0 h 49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462" h="498701">
                      <a:moveTo>
                        <a:pt x="714463" y="0"/>
                      </a:moveTo>
                      <a:lnTo>
                        <a:pt x="621011" y="0"/>
                      </a:lnTo>
                      <a:cubicBezTo>
                        <a:pt x="611641" y="224596"/>
                        <a:pt x="426769" y="404511"/>
                        <a:pt x="200248" y="406018"/>
                      </a:cubicBezTo>
                      <a:cubicBezTo>
                        <a:pt x="199296" y="406027"/>
                        <a:pt x="198373" y="406163"/>
                        <a:pt x="197420" y="406163"/>
                      </a:cubicBezTo>
                      <a:lnTo>
                        <a:pt x="187905" y="406163"/>
                      </a:lnTo>
                      <a:cubicBezTo>
                        <a:pt x="120608" y="406163"/>
                        <a:pt x="57169" y="389990"/>
                        <a:pt x="593" y="361969"/>
                      </a:cubicBezTo>
                      <a:lnTo>
                        <a:pt x="0" y="363068"/>
                      </a:lnTo>
                      <a:lnTo>
                        <a:pt x="226462" y="498702"/>
                      </a:lnTo>
                      <a:cubicBezTo>
                        <a:pt x="492433" y="483909"/>
                        <a:pt x="705326" y="267409"/>
                        <a:pt x="714463" y="0"/>
                      </a:cubicBezTo>
                      <a:close/>
                    </a:path>
                  </a:pathLst>
                </a:custGeom>
                <a:solidFill>
                  <a:srgbClr val="FFFFFF"/>
                </a:solidFill>
                <a:ln w="971"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grpSp>
      <p:grpSp>
        <p:nvGrpSpPr>
          <p:cNvPr id="2" name="Gruppieren 1">
            <a:extLst>
              <a:ext uri="{FF2B5EF4-FFF2-40B4-BE49-F238E27FC236}">
                <a16:creationId xmlns:a16="http://schemas.microsoft.com/office/drawing/2014/main" id="{7FE17EF6-9533-4A8B-929C-D3D499CD7EE6}"/>
              </a:ext>
            </a:extLst>
          </p:cNvPr>
          <p:cNvGrpSpPr/>
          <p:nvPr/>
        </p:nvGrpSpPr>
        <p:grpSpPr>
          <a:xfrm>
            <a:off x="3168754" y="6222069"/>
            <a:ext cx="5852907" cy="186105"/>
            <a:chOff x="5752238" y="6222068"/>
            <a:chExt cx="5853669" cy="186105"/>
          </a:xfrm>
        </p:grpSpPr>
        <p:grpSp>
          <p:nvGrpSpPr>
            <p:cNvPr id="88" name="Gruppieren 87">
              <a:extLst>
                <a:ext uri="{FF2B5EF4-FFF2-40B4-BE49-F238E27FC236}">
                  <a16:creationId xmlns:a16="http://schemas.microsoft.com/office/drawing/2014/main" id="{1763CC90-783C-4815-9593-1DF8FB279AAC}"/>
                </a:ext>
              </a:extLst>
            </p:cNvPr>
            <p:cNvGrpSpPr/>
            <p:nvPr/>
          </p:nvGrpSpPr>
          <p:grpSpPr>
            <a:xfrm>
              <a:off x="7549244" y="6222068"/>
              <a:ext cx="1299180" cy="184666"/>
              <a:chOff x="7824100" y="6288743"/>
              <a:chExt cx="1299180" cy="184666"/>
            </a:xfrm>
          </p:grpSpPr>
          <p:sp>
            <p:nvSpPr>
              <p:cNvPr id="106" name="Text Placeholder 15">
                <a:extLst>
                  <a:ext uri="{FF2B5EF4-FFF2-40B4-BE49-F238E27FC236}">
                    <a16:creationId xmlns:a16="http://schemas.microsoft.com/office/drawing/2014/main" id="{D7A2B492-6AAB-49A8-8DA3-B0D28B7458AD}"/>
                  </a:ext>
                </a:extLst>
              </p:cNvPr>
              <p:cNvSpPr txBox="1">
                <a:spLocks/>
              </p:cNvSpPr>
              <p:nvPr/>
            </p:nvSpPr>
            <p:spPr>
              <a:xfrm>
                <a:off x="8106399" y="6288743"/>
                <a:ext cx="1016881" cy="184666"/>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spcBef>
                    <a:spcPts val="0"/>
                  </a:spcBef>
                  <a:spcAft>
                    <a:spcPts val="0"/>
                  </a:spcAft>
                  <a:buNone/>
                </a:pPr>
                <a:r>
                  <a:rPr lang="en-GB" sz="1200" cap="none" baseline="0" noProof="0">
                    <a:solidFill>
                      <a:srgbClr val="FFFFFF"/>
                    </a:solidFill>
                    <a:latin typeface="Arial" panose="020B0604020202020204" pitchFamily="34" charset="0"/>
                    <a:cs typeface="Arial" panose="020B0604020202020204" pitchFamily="34" charset="0"/>
                    <a:sym typeface="Arial" panose="020B0604020202020204" pitchFamily="34" charset="0"/>
                  </a:rPr>
                  <a:t>@EuroTechUA</a:t>
                </a:r>
              </a:p>
            </p:txBody>
          </p:sp>
          <p:sp>
            <p:nvSpPr>
              <p:cNvPr id="107" name="Grafik 63">
                <a:extLst>
                  <a:ext uri="{FF2B5EF4-FFF2-40B4-BE49-F238E27FC236}">
                    <a16:creationId xmlns:a16="http://schemas.microsoft.com/office/drawing/2014/main" id="{FB26548A-56CE-4160-A378-0D4DA80C37B7}"/>
                  </a:ext>
                </a:extLst>
              </p:cNvPr>
              <p:cNvSpPr/>
              <p:nvPr/>
            </p:nvSpPr>
            <p:spPr>
              <a:xfrm>
                <a:off x="7824100" y="6300333"/>
                <a:ext cx="205257" cy="166827"/>
              </a:xfrm>
              <a:custGeom>
                <a:avLst/>
                <a:gdLst>
                  <a:gd name="connsiteX0" fmla="*/ 378580 w 1205783"/>
                  <a:gd name="connsiteY0" fmla="*/ 979459 h 980027"/>
                  <a:gd name="connsiteX1" fmla="*/ 1082514 w 1205783"/>
                  <a:gd name="connsiteY1" fmla="*/ 275526 h 980027"/>
                  <a:gd name="connsiteX2" fmla="*/ 1081826 w 1205783"/>
                  <a:gd name="connsiteY2" fmla="*/ 243558 h 980027"/>
                  <a:gd name="connsiteX3" fmla="*/ 1205245 w 1205783"/>
                  <a:gd name="connsiteY3" fmla="*/ 115445 h 980027"/>
                  <a:gd name="connsiteX4" fmla="*/ 1063171 w 1205783"/>
                  <a:gd name="connsiteY4" fmla="*/ 154413 h 980027"/>
                  <a:gd name="connsiteX5" fmla="*/ 1171982 w 1205783"/>
                  <a:gd name="connsiteY5" fmla="*/ 17560 h 980027"/>
                  <a:gd name="connsiteX6" fmla="*/ 1014896 w 1205783"/>
                  <a:gd name="connsiteY6" fmla="*/ 77610 h 980027"/>
                  <a:gd name="connsiteX7" fmla="*/ 834300 w 1205783"/>
                  <a:gd name="connsiteY7" fmla="*/ -569 h 980027"/>
                  <a:gd name="connsiteX8" fmla="*/ 586895 w 1205783"/>
                  <a:gd name="connsiteY8" fmla="*/ 246795 h 980027"/>
                  <a:gd name="connsiteX9" fmla="*/ 593329 w 1205783"/>
                  <a:gd name="connsiteY9" fmla="*/ 303204 h 980027"/>
                  <a:gd name="connsiteX10" fmla="*/ 83345 w 1205783"/>
                  <a:gd name="connsiteY10" fmla="*/ 44712 h 980027"/>
                  <a:gd name="connsiteX11" fmla="*/ 49840 w 1205783"/>
                  <a:gd name="connsiteY11" fmla="*/ 169062 h 980027"/>
                  <a:gd name="connsiteX12" fmla="*/ 159946 w 1205783"/>
                  <a:gd name="connsiteY12" fmla="*/ 374989 h 980027"/>
                  <a:gd name="connsiteX13" fmla="*/ 47898 w 1205783"/>
                  <a:gd name="connsiteY13" fmla="*/ 344033 h 980027"/>
                  <a:gd name="connsiteX14" fmla="*/ 47857 w 1205783"/>
                  <a:gd name="connsiteY14" fmla="*/ 347190 h 980027"/>
                  <a:gd name="connsiteX15" fmla="*/ 246339 w 1205783"/>
                  <a:gd name="connsiteY15" fmla="*/ 589698 h 980027"/>
                  <a:gd name="connsiteX16" fmla="*/ 181109 w 1205783"/>
                  <a:gd name="connsiteY16" fmla="*/ 598398 h 980027"/>
                  <a:gd name="connsiteX17" fmla="*/ 134615 w 1205783"/>
                  <a:gd name="connsiteY17" fmla="*/ 593947 h 980027"/>
                  <a:gd name="connsiteX18" fmla="*/ 365752 w 1205783"/>
                  <a:gd name="connsiteY18" fmla="*/ 765803 h 980027"/>
                  <a:gd name="connsiteX19" fmla="*/ 58459 w 1205783"/>
                  <a:gd name="connsiteY19" fmla="*/ 871700 h 980027"/>
                  <a:gd name="connsiteX20" fmla="*/ -539 w 1205783"/>
                  <a:gd name="connsiteY20" fmla="*/ 868261 h 980027"/>
                  <a:gd name="connsiteX21" fmla="*/ 378580 w 1205783"/>
                  <a:gd name="connsiteY21" fmla="*/ 979459 h 98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5783" h="980027">
                    <a:moveTo>
                      <a:pt x="378580" y="979459"/>
                    </a:moveTo>
                    <a:cubicBezTo>
                      <a:pt x="833652" y="979459"/>
                      <a:pt x="1082514" y="602444"/>
                      <a:pt x="1082514" y="275526"/>
                    </a:cubicBezTo>
                    <a:cubicBezTo>
                      <a:pt x="1082514" y="264802"/>
                      <a:pt x="1082311" y="254160"/>
                      <a:pt x="1081826" y="243558"/>
                    </a:cubicBezTo>
                    <a:cubicBezTo>
                      <a:pt x="1130141" y="208637"/>
                      <a:pt x="1172104" y="165056"/>
                      <a:pt x="1205245" y="115445"/>
                    </a:cubicBezTo>
                    <a:cubicBezTo>
                      <a:pt x="1160935" y="135152"/>
                      <a:pt x="1113227" y="148424"/>
                      <a:pt x="1063171" y="154413"/>
                    </a:cubicBezTo>
                    <a:cubicBezTo>
                      <a:pt x="1114239" y="123781"/>
                      <a:pt x="1153449" y="75344"/>
                      <a:pt x="1171982" y="17560"/>
                    </a:cubicBezTo>
                    <a:cubicBezTo>
                      <a:pt x="1124193" y="45885"/>
                      <a:pt x="1071224" y="66482"/>
                      <a:pt x="1014896" y="77610"/>
                    </a:cubicBezTo>
                    <a:cubicBezTo>
                      <a:pt x="969737" y="29537"/>
                      <a:pt x="905478" y="-569"/>
                      <a:pt x="834300" y="-569"/>
                    </a:cubicBezTo>
                    <a:cubicBezTo>
                      <a:pt x="697689" y="-569"/>
                      <a:pt x="586895" y="110225"/>
                      <a:pt x="586895" y="246795"/>
                    </a:cubicBezTo>
                    <a:cubicBezTo>
                      <a:pt x="586895" y="266219"/>
                      <a:pt x="589080" y="285075"/>
                      <a:pt x="593329" y="303204"/>
                    </a:cubicBezTo>
                    <a:cubicBezTo>
                      <a:pt x="387685" y="292845"/>
                      <a:pt x="205388" y="194393"/>
                      <a:pt x="83345" y="44712"/>
                    </a:cubicBezTo>
                    <a:cubicBezTo>
                      <a:pt x="62101" y="81293"/>
                      <a:pt x="49840" y="123741"/>
                      <a:pt x="49840" y="169062"/>
                    </a:cubicBezTo>
                    <a:cubicBezTo>
                      <a:pt x="49840" y="254888"/>
                      <a:pt x="93502" y="330680"/>
                      <a:pt x="159946" y="374989"/>
                    </a:cubicBezTo>
                    <a:cubicBezTo>
                      <a:pt x="119359" y="373735"/>
                      <a:pt x="81241" y="362607"/>
                      <a:pt x="47898" y="344033"/>
                    </a:cubicBezTo>
                    <a:cubicBezTo>
                      <a:pt x="47857" y="345085"/>
                      <a:pt x="47857" y="346097"/>
                      <a:pt x="47857" y="347190"/>
                    </a:cubicBezTo>
                    <a:cubicBezTo>
                      <a:pt x="47857" y="467007"/>
                      <a:pt x="133117" y="567037"/>
                      <a:pt x="246339" y="589698"/>
                    </a:cubicBezTo>
                    <a:cubicBezTo>
                      <a:pt x="225540" y="595363"/>
                      <a:pt x="203689" y="598398"/>
                      <a:pt x="181109" y="598398"/>
                    </a:cubicBezTo>
                    <a:cubicBezTo>
                      <a:pt x="165206" y="598398"/>
                      <a:pt x="149668" y="596820"/>
                      <a:pt x="134615" y="593947"/>
                    </a:cubicBezTo>
                    <a:cubicBezTo>
                      <a:pt x="166097" y="692237"/>
                      <a:pt x="257427" y="763779"/>
                      <a:pt x="365752" y="765803"/>
                    </a:cubicBezTo>
                    <a:cubicBezTo>
                      <a:pt x="281059" y="832166"/>
                      <a:pt x="174392" y="871700"/>
                      <a:pt x="58459" y="871700"/>
                    </a:cubicBezTo>
                    <a:cubicBezTo>
                      <a:pt x="38510" y="871700"/>
                      <a:pt x="18803" y="870567"/>
                      <a:pt x="-539" y="868261"/>
                    </a:cubicBezTo>
                    <a:cubicBezTo>
                      <a:pt x="108838" y="938508"/>
                      <a:pt x="238853" y="979459"/>
                      <a:pt x="378580" y="979459"/>
                    </a:cubicBezTo>
                  </a:path>
                </a:pathLst>
              </a:custGeom>
              <a:solidFill>
                <a:srgbClr val="F2F2F2"/>
              </a:solidFill>
              <a:ln w="4027" cap="flat">
                <a:solidFill>
                  <a:schemeClr val="bg1">
                    <a:lumMod val="85000"/>
                  </a:schemeClr>
                </a:solid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89" name="Gruppieren 88">
              <a:extLst>
                <a:ext uri="{FF2B5EF4-FFF2-40B4-BE49-F238E27FC236}">
                  <a16:creationId xmlns:a16="http://schemas.microsoft.com/office/drawing/2014/main" id="{F241F361-0846-48C0-B93B-86968BBDBF3B}"/>
                </a:ext>
              </a:extLst>
            </p:cNvPr>
            <p:cNvGrpSpPr/>
            <p:nvPr/>
          </p:nvGrpSpPr>
          <p:grpSpPr>
            <a:xfrm>
              <a:off x="9265729" y="6222068"/>
              <a:ext cx="2340178" cy="184666"/>
              <a:chOff x="9435909" y="6288743"/>
              <a:chExt cx="2340178" cy="184666"/>
            </a:xfrm>
          </p:grpSpPr>
          <p:sp>
            <p:nvSpPr>
              <p:cNvPr id="104" name="Freihandform: Form 103">
                <a:extLst>
                  <a:ext uri="{FF2B5EF4-FFF2-40B4-BE49-F238E27FC236}">
                    <a16:creationId xmlns:a16="http://schemas.microsoft.com/office/drawing/2014/main" id="{8E4B4735-6890-4E61-8C8B-3A7D98FFEB6F}"/>
                  </a:ext>
                </a:extLst>
              </p:cNvPr>
              <p:cNvSpPr/>
              <p:nvPr/>
            </p:nvSpPr>
            <p:spPr>
              <a:xfrm>
                <a:off x="9435909" y="6299152"/>
                <a:ext cx="168145" cy="169188"/>
              </a:xfrm>
              <a:custGeom>
                <a:avLst/>
                <a:gdLst>
                  <a:gd name="connsiteX0" fmla="*/ 388048 w 721709"/>
                  <a:gd name="connsiteY0" fmla="*/ 326526 h 726186"/>
                  <a:gd name="connsiteX1" fmla="*/ 388048 w 721709"/>
                  <a:gd name="connsiteY1" fmla="*/ 327564 h 726186"/>
                  <a:gd name="connsiteX2" fmla="*/ 387286 w 721709"/>
                  <a:gd name="connsiteY2" fmla="*/ 327564 h 726186"/>
                  <a:gd name="connsiteX3" fmla="*/ 109728 w 721709"/>
                  <a:gd name="connsiteY3" fmla="*/ 280035 h 726186"/>
                  <a:gd name="connsiteX4" fmla="*/ 109728 w 721709"/>
                  <a:gd name="connsiteY4" fmla="*/ 607981 h 726186"/>
                  <a:gd name="connsiteX5" fmla="*/ 218789 w 721709"/>
                  <a:gd name="connsiteY5" fmla="*/ 607981 h 726186"/>
                  <a:gd name="connsiteX6" fmla="*/ 218789 w 721709"/>
                  <a:gd name="connsiteY6" fmla="*/ 280035 h 726186"/>
                  <a:gd name="connsiteX7" fmla="*/ 486251 w 721709"/>
                  <a:gd name="connsiteY7" fmla="*/ 272319 h 726186"/>
                  <a:gd name="connsiteX8" fmla="*/ 400553 w 721709"/>
                  <a:gd name="connsiteY8" fmla="*/ 309489 h 726186"/>
                  <a:gd name="connsiteX9" fmla="*/ 388048 w 721709"/>
                  <a:gd name="connsiteY9" fmla="*/ 326526 h 726186"/>
                  <a:gd name="connsiteX10" fmla="*/ 388048 w 721709"/>
                  <a:gd name="connsiteY10" fmla="*/ 280034 h 726186"/>
                  <a:gd name="connsiteX11" fmla="*/ 279082 w 721709"/>
                  <a:gd name="connsiteY11" fmla="*/ 280034 h 726186"/>
                  <a:gd name="connsiteX12" fmla="*/ 279082 w 721709"/>
                  <a:gd name="connsiteY12" fmla="*/ 607980 h 726186"/>
                  <a:gd name="connsiteX13" fmla="*/ 388048 w 721709"/>
                  <a:gd name="connsiteY13" fmla="*/ 607980 h 726186"/>
                  <a:gd name="connsiteX14" fmla="*/ 388048 w 721709"/>
                  <a:gd name="connsiteY14" fmla="*/ 424814 h 726186"/>
                  <a:gd name="connsiteX15" fmla="*/ 391668 w 721709"/>
                  <a:gd name="connsiteY15" fmla="*/ 398240 h 726186"/>
                  <a:gd name="connsiteX16" fmla="*/ 447579 w 721709"/>
                  <a:gd name="connsiteY16" fmla="*/ 358330 h 726186"/>
                  <a:gd name="connsiteX17" fmla="*/ 502824 w 721709"/>
                  <a:gd name="connsiteY17" fmla="*/ 432530 h 726186"/>
                  <a:gd name="connsiteX18" fmla="*/ 502824 w 721709"/>
                  <a:gd name="connsiteY18" fmla="*/ 607980 h 726186"/>
                  <a:gd name="connsiteX19" fmla="*/ 611790 w 721709"/>
                  <a:gd name="connsiteY19" fmla="*/ 607980 h 726186"/>
                  <a:gd name="connsiteX20" fmla="*/ 611790 w 721709"/>
                  <a:gd name="connsiteY20" fmla="*/ 419957 h 726186"/>
                  <a:gd name="connsiteX21" fmla="*/ 486251 w 721709"/>
                  <a:gd name="connsiteY21" fmla="*/ 272319 h 726186"/>
                  <a:gd name="connsiteX22" fmla="*/ 164973 w 721709"/>
                  <a:gd name="connsiteY22" fmla="*/ 121920 h 726186"/>
                  <a:gd name="connsiteX23" fmla="*/ 103346 w 721709"/>
                  <a:gd name="connsiteY23" fmla="*/ 178594 h 726186"/>
                  <a:gd name="connsiteX24" fmla="*/ 163544 w 721709"/>
                  <a:gd name="connsiteY24" fmla="*/ 235268 h 726186"/>
                  <a:gd name="connsiteX25" fmla="*/ 164306 w 721709"/>
                  <a:gd name="connsiteY25" fmla="*/ 235268 h 726186"/>
                  <a:gd name="connsiteX26" fmla="*/ 225933 w 721709"/>
                  <a:gd name="connsiteY26" fmla="*/ 178594 h 726186"/>
                  <a:gd name="connsiteX27" fmla="*/ 164973 w 721709"/>
                  <a:gd name="connsiteY27" fmla="*/ 121920 h 726186"/>
                  <a:gd name="connsiteX28" fmla="*/ 53340 w 721709"/>
                  <a:gd name="connsiteY28" fmla="*/ 0 h 726186"/>
                  <a:gd name="connsiteX29" fmla="*/ 668369 w 721709"/>
                  <a:gd name="connsiteY29" fmla="*/ 0 h 726186"/>
                  <a:gd name="connsiteX30" fmla="*/ 721709 w 721709"/>
                  <a:gd name="connsiteY30" fmla="*/ 52007 h 726186"/>
                  <a:gd name="connsiteX31" fmla="*/ 721709 w 721709"/>
                  <a:gd name="connsiteY31" fmla="*/ 674180 h 726186"/>
                  <a:gd name="connsiteX32" fmla="*/ 668369 w 721709"/>
                  <a:gd name="connsiteY32" fmla="*/ 726186 h 726186"/>
                  <a:gd name="connsiteX33" fmla="*/ 53340 w 721709"/>
                  <a:gd name="connsiteY33" fmla="*/ 726186 h 726186"/>
                  <a:gd name="connsiteX34" fmla="*/ 0 w 721709"/>
                  <a:gd name="connsiteY34" fmla="*/ 674180 h 726186"/>
                  <a:gd name="connsiteX35" fmla="*/ 0 w 721709"/>
                  <a:gd name="connsiteY35" fmla="*/ 52007 h 726186"/>
                  <a:gd name="connsiteX36" fmla="*/ 53340 w 721709"/>
                  <a:gd name="connsiteY36" fmla="*/ 0 h 72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1709" h="726186">
                    <a:moveTo>
                      <a:pt x="388048" y="326526"/>
                    </a:moveTo>
                    <a:lnTo>
                      <a:pt x="388048" y="327564"/>
                    </a:lnTo>
                    <a:lnTo>
                      <a:pt x="387286" y="327564"/>
                    </a:lnTo>
                    <a:close/>
                    <a:moveTo>
                      <a:pt x="109728" y="280035"/>
                    </a:moveTo>
                    <a:lnTo>
                      <a:pt x="109728" y="607981"/>
                    </a:lnTo>
                    <a:lnTo>
                      <a:pt x="218789" y="607981"/>
                    </a:lnTo>
                    <a:lnTo>
                      <a:pt x="218789" y="280035"/>
                    </a:lnTo>
                    <a:close/>
                    <a:moveTo>
                      <a:pt x="486251" y="272319"/>
                    </a:moveTo>
                    <a:cubicBezTo>
                      <a:pt x="442175" y="272319"/>
                      <a:pt x="416636" y="290803"/>
                      <a:pt x="400553" y="309489"/>
                    </a:cubicBezTo>
                    <a:lnTo>
                      <a:pt x="388048" y="326526"/>
                    </a:lnTo>
                    <a:lnTo>
                      <a:pt x="388048" y="280034"/>
                    </a:lnTo>
                    <a:lnTo>
                      <a:pt x="279082" y="280034"/>
                    </a:lnTo>
                    <a:cubicBezTo>
                      <a:pt x="280511" y="310800"/>
                      <a:pt x="279082" y="607980"/>
                      <a:pt x="279082" y="607980"/>
                    </a:cubicBezTo>
                    <a:lnTo>
                      <a:pt x="388048" y="607980"/>
                    </a:lnTo>
                    <a:lnTo>
                      <a:pt x="388048" y="424814"/>
                    </a:lnTo>
                    <a:cubicBezTo>
                      <a:pt x="388048" y="415004"/>
                      <a:pt x="388715" y="405193"/>
                      <a:pt x="391668" y="398240"/>
                    </a:cubicBezTo>
                    <a:cubicBezTo>
                      <a:pt x="399573" y="378618"/>
                      <a:pt x="417480" y="358330"/>
                      <a:pt x="447579" y="358330"/>
                    </a:cubicBezTo>
                    <a:cubicBezTo>
                      <a:pt x="487013" y="358330"/>
                      <a:pt x="502824" y="388429"/>
                      <a:pt x="502824" y="432530"/>
                    </a:cubicBezTo>
                    <a:lnTo>
                      <a:pt x="502824" y="607980"/>
                    </a:lnTo>
                    <a:lnTo>
                      <a:pt x="611790" y="607980"/>
                    </a:lnTo>
                    <a:lnTo>
                      <a:pt x="611790" y="419957"/>
                    </a:lnTo>
                    <a:cubicBezTo>
                      <a:pt x="611790" y="319182"/>
                      <a:pt x="557974" y="272319"/>
                      <a:pt x="486251" y="272319"/>
                    </a:cubicBezTo>
                    <a:close/>
                    <a:moveTo>
                      <a:pt x="164973" y="121920"/>
                    </a:moveTo>
                    <a:cubicBezTo>
                      <a:pt x="127730" y="121920"/>
                      <a:pt x="103346" y="146399"/>
                      <a:pt x="103346" y="178594"/>
                    </a:cubicBezTo>
                    <a:cubicBezTo>
                      <a:pt x="103346" y="210026"/>
                      <a:pt x="126968" y="235268"/>
                      <a:pt x="163544" y="235268"/>
                    </a:cubicBezTo>
                    <a:lnTo>
                      <a:pt x="164306" y="235268"/>
                    </a:lnTo>
                    <a:cubicBezTo>
                      <a:pt x="202311" y="235268"/>
                      <a:pt x="225933" y="210121"/>
                      <a:pt x="225933" y="178594"/>
                    </a:cubicBezTo>
                    <a:cubicBezTo>
                      <a:pt x="225266" y="146399"/>
                      <a:pt x="202311" y="121920"/>
                      <a:pt x="164973" y="121920"/>
                    </a:cubicBezTo>
                    <a:close/>
                    <a:moveTo>
                      <a:pt x="53340" y="0"/>
                    </a:moveTo>
                    <a:lnTo>
                      <a:pt x="668369" y="0"/>
                    </a:lnTo>
                    <a:cubicBezTo>
                      <a:pt x="697802" y="0"/>
                      <a:pt x="721709" y="23336"/>
                      <a:pt x="721709" y="52007"/>
                    </a:cubicBezTo>
                    <a:lnTo>
                      <a:pt x="721709" y="674180"/>
                    </a:lnTo>
                    <a:cubicBezTo>
                      <a:pt x="721709" y="702945"/>
                      <a:pt x="697802" y="726186"/>
                      <a:pt x="668369" y="726186"/>
                    </a:cubicBezTo>
                    <a:lnTo>
                      <a:pt x="53340" y="726186"/>
                    </a:lnTo>
                    <a:cubicBezTo>
                      <a:pt x="23908" y="726186"/>
                      <a:pt x="0" y="702850"/>
                      <a:pt x="0" y="674180"/>
                    </a:cubicBezTo>
                    <a:lnTo>
                      <a:pt x="0" y="52007"/>
                    </a:lnTo>
                    <a:cubicBezTo>
                      <a:pt x="0" y="23336"/>
                      <a:pt x="23908" y="0"/>
                      <a:pt x="53340" y="0"/>
                    </a:cubicBezTo>
                    <a:close/>
                  </a:path>
                </a:pathLst>
              </a:custGeom>
              <a:solidFill>
                <a:srgbClr val="F2F2F2"/>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05" name="Text Placeholder 15">
                <a:extLst>
                  <a:ext uri="{FF2B5EF4-FFF2-40B4-BE49-F238E27FC236}">
                    <a16:creationId xmlns:a16="http://schemas.microsoft.com/office/drawing/2014/main" id="{07463BD5-FFDF-41B8-A851-47998906B733}"/>
                  </a:ext>
                </a:extLst>
              </p:cNvPr>
              <p:cNvSpPr txBox="1">
                <a:spLocks/>
              </p:cNvSpPr>
              <p:nvPr/>
            </p:nvSpPr>
            <p:spPr>
              <a:xfrm>
                <a:off x="9722512" y="6288743"/>
                <a:ext cx="2053575" cy="184666"/>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spcBef>
                    <a:spcPts val="0"/>
                  </a:spcBef>
                  <a:spcAft>
                    <a:spcPts val="0"/>
                  </a:spcAft>
                  <a:buNone/>
                </a:pPr>
                <a:r>
                  <a:rPr lang="en-GB" sz="1200" cap="none" baseline="0" noProof="0">
                    <a:solidFill>
                      <a:srgbClr val="FFFFFF"/>
                    </a:solidFill>
                    <a:latin typeface="Arial" panose="020B0604020202020204" pitchFamily="34" charset="0"/>
                    <a:cs typeface="Arial" panose="020B0604020202020204" pitchFamily="34" charset="0"/>
                    <a:sym typeface="Arial" panose="020B0604020202020204" pitchFamily="34" charset="0"/>
                  </a:rPr>
                  <a:t>EuroTech Universities Alliance</a:t>
                </a:r>
              </a:p>
            </p:txBody>
          </p:sp>
        </p:grpSp>
        <p:grpSp>
          <p:nvGrpSpPr>
            <p:cNvPr id="91" name="Gruppieren 90">
              <a:extLst>
                <a:ext uri="{FF2B5EF4-FFF2-40B4-BE49-F238E27FC236}">
                  <a16:creationId xmlns:a16="http://schemas.microsoft.com/office/drawing/2014/main" id="{E5169D27-5680-477A-B946-9E0AA5BFE1C9}"/>
                </a:ext>
              </a:extLst>
            </p:cNvPr>
            <p:cNvGrpSpPr/>
            <p:nvPr/>
          </p:nvGrpSpPr>
          <p:grpSpPr>
            <a:xfrm>
              <a:off x="5752238" y="6222068"/>
              <a:ext cx="1379701" cy="186105"/>
              <a:chOff x="5214433" y="6288743"/>
              <a:chExt cx="1379701" cy="186105"/>
            </a:xfrm>
          </p:grpSpPr>
          <p:sp>
            <p:nvSpPr>
              <p:cNvPr id="98" name="Text Placeholder 15">
                <a:extLst>
                  <a:ext uri="{FF2B5EF4-FFF2-40B4-BE49-F238E27FC236}">
                    <a16:creationId xmlns:a16="http://schemas.microsoft.com/office/drawing/2014/main" id="{4834EB6A-58C5-4815-B741-FBF387F25660}"/>
                  </a:ext>
                </a:extLst>
              </p:cNvPr>
              <p:cNvSpPr txBox="1">
                <a:spLocks/>
              </p:cNvSpPr>
              <p:nvPr/>
            </p:nvSpPr>
            <p:spPr>
              <a:xfrm>
                <a:off x="5494922" y="6288743"/>
                <a:ext cx="1099212" cy="184666"/>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spcBef>
                    <a:spcPts val="0"/>
                  </a:spcBef>
                  <a:spcAft>
                    <a:spcPts val="0"/>
                  </a:spcAft>
                  <a:buNone/>
                </a:pPr>
                <a:r>
                  <a:rPr lang="fr-FR" sz="1200" cap="none" baseline="0">
                    <a:solidFill>
                      <a:srgbClr val="FFFFFF"/>
                    </a:solidFill>
                    <a:latin typeface="Arial" panose="020B0604020202020204" pitchFamily="34" charset="0"/>
                    <a:cs typeface="Arial" panose="020B0604020202020204" pitchFamily="34" charset="0"/>
                    <a:sym typeface="Arial" panose="020B0604020202020204" pitchFamily="34" charset="0"/>
                  </a:rPr>
                  <a:t>www.euroteq.eu</a:t>
                </a:r>
              </a:p>
            </p:txBody>
          </p:sp>
          <p:sp>
            <p:nvSpPr>
              <p:cNvPr id="99" name="Freihandform: Form 98">
                <a:extLst>
                  <a:ext uri="{FF2B5EF4-FFF2-40B4-BE49-F238E27FC236}">
                    <a16:creationId xmlns:a16="http://schemas.microsoft.com/office/drawing/2014/main" id="{EE094C15-657D-4E21-A8AD-FD6F8EA1FD6E}"/>
                  </a:ext>
                </a:extLst>
              </p:cNvPr>
              <p:cNvSpPr/>
              <p:nvPr/>
            </p:nvSpPr>
            <p:spPr>
              <a:xfrm>
                <a:off x="5214433" y="6292644"/>
                <a:ext cx="182196" cy="182204"/>
              </a:xfrm>
              <a:custGeom>
                <a:avLst/>
                <a:gdLst>
                  <a:gd name="connsiteX0" fmla="*/ 902939 w 1805878"/>
                  <a:gd name="connsiteY0" fmla="*/ 0 h 1805970"/>
                  <a:gd name="connsiteX1" fmla="*/ 0 w 1805878"/>
                  <a:gd name="connsiteY1" fmla="*/ 903032 h 1805970"/>
                  <a:gd name="connsiteX2" fmla="*/ 902939 w 1805878"/>
                  <a:gd name="connsiteY2" fmla="*/ 1805971 h 1805970"/>
                  <a:gd name="connsiteX3" fmla="*/ 1805879 w 1805878"/>
                  <a:gd name="connsiteY3" fmla="*/ 903032 h 1805970"/>
                  <a:gd name="connsiteX4" fmla="*/ 902939 w 1805878"/>
                  <a:gd name="connsiteY4" fmla="*/ 0 h 1805970"/>
                  <a:gd name="connsiteX5" fmla="*/ 1571872 w 1805878"/>
                  <a:gd name="connsiteY5" fmla="*/ 1414880 h 1805970"/>
                  <a:gd name="connsiteX6" fmla="*/ 1337866 w 1805878"/>
                  <a:gd name="connsiteY6" fmla="*/ 1297367 h 1805970"/>
                  <a:gd name="connsiteX7" fmla="*/ 1384112 w 1805878"/>
                  <a:gd name="connsiteY7" fmla="*/ 933151 h 1805970"/>
                  <a:gd name="connsiteX8" fmla="*/ 1744898 w 1805878"/>
                  <a:gd name="connsiteY8" fmla="*/ 933151 h 1805970"/>
                  <a:gd name="connsiteX9" fmla="*/ 1571872 w 1805878"/>
                  <a:gd name="connsiteY9" fmla="*/ 1414880 h 1805970"/>
                  <a:gd name="connsiteX10" fmla="*/ 60981 w 1805878"/>
                  <a:gd name="connsiteY10" fmla="*/ 933059 h 1805970"/>
                  <a:gd name="connsiteX11" fmla="*/ 421767 w 1805878"/>
                  <a:gd name="connsiteY11" fmla="*/ 933059 h 1805970"/>
                  <a:gd name="connsiteX12" fmla="*/ 468012 w 1805878"/>
                  <a:gd name="connsiteY12" fmla="*/ 1297275 h 1805970"/>
                  <a:gd name="connsiteX13" fmla="*/ 234006 w 1805878"/>
                  <a:gd name="connsiteY13" fmla="*/ 1414787 h 1805970"/>
                  <a:gd name="connsiteX14" fmla="*/ 60981 w 1805878"/>
                  <a:gd name="connsiteY14" fmla="*/ 933059 h 1805970"/>
                  <a:gd name="connsiteX15" fmla="*/ 232431 w 1805878"/>
                  <a:gd name="connsiteY15" fmla="*/ 393223 h 1805970"/>
                  <a:gd name="connsiteX16" fmla="*/ 467271 w 1805878"/>
                  <a:gd name="connsiteY16" fmla="*/ 511755 h 1805970"/>
                  <a:gd name="connsiteX17" fmla="*/ 421767 w 1805878"/>
                  <a:gd name="connsiteY17" fmla="*/ 872819 h 1805970"/>
                  <a:gd name="connsiteX18" fmla="*/ 60981 w 1805878"/>
                  <a:gd name="connsiteY18" fmla="*/ 872819 h 1805970"/>
                  <a:gd name="connsiteX19" fmla="*/ 232431 w 1805878"/>
                  <a:gd name="connsiteY19" fmla="*/ 393223 h 1805970"/>
                  <a:gd name="connsiteX20" fmla="*/ 933059 w 1805878"/>
                  <a:gd name="connsiteY20" fmla="*/ 577740 h 1805970"/>
                  <a:gd name="connsiteX21" fmla="*/ 1280593 w 1805878"/>
                  <a:gd name="connsiteY21" fmla="*/ 529642 h 1805970"/>
                  <a:gd name="connsiteX22" fmla="*/ 1323965 w 1805878"/>
                  <a:gd name="connsiteY22" fmla="*/ 872912 h 1805970"/>
                  <a:gd name="connsiteX23" fmla="*/ 933059 w 1805878"/>
                  <a:gd name="connsiteY23" fmla="*/ 872912 h 1805970"/>
                  <a:gd name="connsiteX24" fmla="*/ 933059 w 1805878"/>
                  <a:gd name="connsiteY24" fmla="*/ 577740 h 1805970"/>
                  <a:gd name="connsiteX25" fmla="*/ 933059 w 1805878"/>
                  <a:gd name="connsiteY25" fmla="*/ 517594 h 1805970"/>
                  <a:gd name="connsiteX26" fmla="*/ 933059 w 1805878"/>
                  <a:gd name="connsiteY26" fmla="*/ 62649 h 1805970"/>
                  <a:gd name="connsiteX27" fmla="*/ 1264653 w 1805878"/>
                  <a:gd name="connsiteY27" fmla="*/ 471256 h 1805970"/>
                  <a:gd name="connsiteX28" fmla="*/ 933059 w 1805878"/>
                  <a:gd name="connsiteY28" fmla="*/ 517594 h 1805970"/>
                  <a:gd name="connsiteX29" fmla="*/ 872820 w 1805878"/>
                  <a:gd name="connsiteY29" fmla="*/ 62649 h 1805970"/>
                  <a:gd name="connsiteX30" fmla="*/ 872820 w 1805878"/>
                  <a:gd name="connsiteY30" fmla="*/ 517594 h 1805970"/>
                  <a:gd name="connsiteX31" fmla="*/ 541319 w 1805878"/>
                  <a:gd name="connsiteY31" fmla="*/ 470978 h 1805970"/>
                  <a:gd name="connsiteX32" fmla="*/ 872820 w 1805878"/>
                  <a:gd name="connsiteY32" fmla="*/ 62649 h 1805970"/>
                  <a:gd name="connsiteX33" fmla="*/ 872820 w 1805878"/>
                  <a:gd name="connsiteY33" fmla="*/ 577740 h 1805970"/>
                  <a:gd name="connsiteX34" fmla="*/ 872820 w 1805878"/>
                  <a:gd name="connsiteY34" fmla="*/ 872819 h 1805970"/>
                  <a:gd name="connsiteX35" fmla="*/ 481914 w 1805878"/>
                  <a:gd name="connsiteY35" fmla="*/ 872819 h 1805970"/>
                  <a:gd name="connsiteX36" fmla="*/ 525286 w 1805878"/>
                  <a:gd name="connsiteY36" fmla="*/ 529549 h 1805970"/>
                  <a:gd name="connsiteX37" fmla="*/ 872820 w 1805878"/>
                  <a:gd name="connsiteY37" fmla="*/ 577740 h 1805970"/>
                  <a:gd name="connsiteX38" fmla="*/ 481914 w 1805878"/>
                  <a:gd name="connsiteY38" fmla="*/ 933059 h 1805970"/>
                  <a:gd name="connsiteX39" fmla="*/ 872820 w 1805878"/>
                  <a:gd name="connsiteY39" fmla="*/ 933059 h 1805970"/>
                  <a:gd name="connsiteX40" fmla="*/ 872820 w 1805878"/>
                  <a:gd name="connsiteY40" fmla="*/ 1231567 h 1805970"/>
                  <a:gd name="connsiteX41" fmla="*/ 526120 w 1805878"/>
                  <a:gd name="connsiteY41" fmla="*/ 1279480 h 1805970"/>
                  <a:gd name="connsiteX42" fmla="*/ 481914 w 1805878"/>
                  <a:gd name="connsiteY42" fmla="*/ 933059 h 1805970"/>
                  <a:gd name="connsiteX43" fmla="*/ 872820 w 1805878"/>
                  <a:gd name="connsiteY43" fmla="*/ 1291714 h 1805970"/>
                  <a:gd name="connsiteX44" fmla="*/ 872820 w 1805878"/>
                  <a:gd name="connsiteY44" fmla="*/ 1743323 h 1805970"/>
                  <a:gd name="connsiteX45" fmla="*/ 542153 w 1805878"/>
                  <a:gd name="connsiteY45" fmla="*/ 1337867 h 1805970"/>
                  <a:gd name="connsiteX46" fmla="*/ 872820 w 1805878"/>
                  <a:gd name="connsiteY46" fmla="*/ 1291714 h 1805970"/>
                  <a:gd name="connsiteX47" fmla="*/ 933059 w 1805878"/>
                  <a:gd name="connsiteY47" fmla="*/ 1743323 h 1805970"/>
                  <a:gd name="connsiteX48" fmla="*/ 933059 w 1805878"/>
                  <a:gd name="connsiteY48" fmla="*/ 1291714 h 1805970"/>
                  <a:gd name="connsiteX49" fmla="*/ 1263726 w 1805878"/>
                  <a:gd name="connsiteY49" fmla="*/ 1338052 h 1805970"/>
                  <a:gd name="connsiteX50" fmla="*/ 933059 w 1805878"/>
                  <a:gd name="connsiteY50" fmla="*/ 1743323 h 1805970"/>
                  <a:gd name="connsiteX51" fmla="*/ 933059 w 1805878"/>
                  <a:gd name="connsiteY51" fmla="*/ 1231567 h 1805970"/>
                  <a:gd name="connsiteX52" fmla="*/ 933059 w 1805878"/>
                  <a:gd name="connsiteY52" fmla="*/ 933059 h 1805970"/>
                  <a:gd name="connsiteX53" fmla="*/ 1323965 w 1805878"/>
                  <a:gd name="connsiteY53" fmla="*/ 933059 h 1805970"/>
                  <a:gd name="connsiteX54" fmla="*/ 1279759 w 1805878"/>
                  <a:gd name="connsiteY54" fmla="*/ 1279388 h 1805970"/>
                  <a:gd name="connsiteX55" fmla="*/ 933059 w 1805878"/>
                  <a:gd name="connsiteY55" fmla="*/ 1231567 h 1805970"/>
                  <a:gd name="connsiteX56" fmla="*/ 1384112 w 1805878"/>
                  <a:gd name="connsiteY56" fmla="*/ 872912 h 1805970"/>
                  <a:gd name="connsiteX57" fmla="*/ 1338608 w 1805878"/>
                  <a:gd name="connsiteY57" fmla="*/ 511848 h 1805970"/>
                  <a:gd name="connsiteX58" fmla="*/ 1573448 w 1805878"/>
                  <a:gd name="connsiteY58" fmla="*/ 393316 h 1805970"/>
                  <a:gd name="connsiteX59" fmla="*/ 1744898 w 1805878"/>
                  <a:gd name="connsiteY59" fmla="*/ 873005 h 1805970"/>
                  <a:gd name="connsiteX60" fmla="*/ 1384112 w 1805878"/>
                  <a:gd name="connsiteY60" fmla="*/ 873005 h 1805970"/>
                  <a:gd name="connsiteX61" fmla="*/ 1535173 w 1805878"/>
                  <a:gd name="connsiteY61" fmla="*/ 346607 h 1805970"/>
                  <a:gd name="connsiteX62" fmla="*/ 1322390 w 1805878"/>
                  <a:gd name="connsiteY62" fmla="*/ 453277 h 1805970"/>
                  <a:gd name="connsiteX63" fmla="*/ 1112016 w 1805878"/>
                  <a:gd name="connsiteY63" fmla="*/ 86559 h 1805970"/>
                  <a:gd name="connsiteX64" fmla="*/ 1535173 w 1805878"/>
                  <a:gd name="connsiteY64" fmla="*/ 346607 h 1805970"/>
                  <a:gd name="connsiteX65" fmla="*/ 693956 w 1805878"/>
                  <a:gd name="connsiteY65" fmla="*/ 86559 h 1805970"/>
                  <a:gd name="connsiteX66" fmla="*/ 483674 w 1805878"/>
                  <a:gd name="connsiteY66" fmla="*/ 452999 h 1805970"/>
                  <a:gd name="connsiteX67" fmla="*/ 270798 w 1805878"/>
                  <a:gd name="connsiteY67" fmla="*/ 346607 h 1805970"/>
                  <a:gd name="connsiteX68" fmla="*/ 693956 w 1805878"/>
                  <a:gd name="connsiteY68" fmla="*/ 86559 h 1805970"/>
                  <a:gd name="connsiteX69" fmla="*/ 272467 w 1805878"/>
                  <a:gd name="connsiteY69" fmla="*/ 1461403 h 1805970"/>
                  <a:gd name="connsiteX70" fmla="*/ 484416 w 1805878"/>
                  <a:gd name="connsiteY70" fmla="*/ 1355753 h 1805970"/>
                  <a:gd name="connsiteX71" fmla="*/ 693863 w 1805878"/>
                  <a:gd name="connsiteY71" fmla="*/ 1719505 h 1805970"/>
                  <a:gd name="connsiteX72" fmla="*/ 272467 w 1805878"/>
                  <a:gd name="connsiteY72" fmla="*/ 1461403 h 1805970"/>
                  <a:gd name="connsiteX73" fmla="*/ 1112016 w 1805878"/>
                  <a:gd name="connsiteY73" fmla="*/ 1719505 h 1805970"/>
                  <a:gd name="connsiteX74" fmla="*/ 1321370 w 1805878"/>
                  <a:gd name="connsiteY74" fmla="*/ 1356031 h 1805970"/>
                  <a:gd name="connsiteX75" fmla="*/ 1533412 w 1805878"/>
                  <a:gd name="connsiteY75" fmla="*/ 1461403 h 1805970"/>
                  <a:gd name="connsiteX76" fmla="*/ 1112016 w 1805878"/>
                  <a:gd name="connsiteY76" fmla="*/ 1719505 h 180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05878" h="1805970">
                    <a:moveTo>
                      <a:pt x="902939" y="0"/>
                    </a:moveTo>
                    <a:cubicBezTo>
                      <a:pt x="405085" y="0"/>
                      <a:pt x="0" y="405086"/>
                      <a:pt x="0" y="903032"/>
                    </a:cubicBezTo>
                    <a:cubicBezTo>
                      <a:pt x="0" y="1400979"/>
                      <a:pt x="405085" y="1805971"/>
                      <a:pt x="902939" y="1805971"/>
                    </a:cubicBezTo>
                    <a:cubicBezTo>
                      <a:pt x="1400793" y="1805971"/>
                      <a:pt x="1805879" y="1400886"/>
                      <a:pt x="1805879" y="903032"/>
                    </a:cubicBezTo>
                    <a:cubicBezTo>
                      <a:pt x="1805879" y="405178"/>
                      <a:pt x="1400886" y="0"/>
                      <a:pt x="902939" y="0"/>
                    </a:cubicBezTo>
                    <a:close/>
                    <a:moveTo>
                      <a:pt x="1571872" y="1414880"/>
                    </a:moveTo>
                    <a:cubicBezTo>
                      <a:pt x="1542772" y="1392545"/>
                      <a:pt x="1465573" y="1340461"/>
                      <a:pt x="1337866" y="1297367"/>
                    </a:cubicBezTo>
                    <a:cubicBezTo>
                      <a:pt x="1365762" y="1187269"/>
                      <a:pt x="1381980" y="1064102"/>
                      <a:pt x="1384112" y="933151"/>
                    </a:cubicBezTo>
                    <a:lnTo>
                      <a:pt x="1744898" y="933151"/>
                    </a:lnTo>
                    <a:cubicBezTo>
                      <a:pt x="1738596" y="1113869"/>
                      <a:pt x="1675021" y="1280315"/>
                      <a:pt x="1571872" y="1414880"/>
                    </a:cubicBezTo>
                    <a:close/>
                    <a:moveTo>
                      <a:pt x="60981" y="933059"/>
                    </a:moveTo>
                    <a:lnTo>
                      <a:pt x="421767" y="933059"/>
                    </a:lnTo>
                    <a:cubicBezTo>
                      <a:pt x="423991" y="1064009"/>
                      <a:pt x="440210" y="1187176"/>
                      <a:pt x="468012" y="1297275"/>
                    </a:cubicBezTo>
                    <a:cubicBezTo>
                      <a:pt x="340305" y="1340368"/>
                      <a:pt x="263199" y="1392452"/>
                      <a:pt x="234006" y="1414787"/>
                    </a:cubicBezTo>
                    <a:cubicBezTo>
                      <a:pt x="130858" y="1280315"/>
                      <a:pt x="67375" y="1113869"/>
                      <a:pt x="60981" y="933059"/>
                    </a:cubicBezTo>
                    <a:close/>
                    <a:moveTo>
                      <a:pt x="232431" y="393223"/>
                    </a:moveTo>
                    <a:cubicBezTo>
                      <a:pt x="259955" y="414631"/>
                      <a:pt x="337154" y="467734"/>
                      <a:pt x="467271" y="511755"/>
                    </a:cubicBezTo>
                    <a:cubicBezTo>
                      <a:pt x="439932" y="621113"/>
                      <a:pt x="423899" y="743166"/>
                      <a:pt x="421767" y="872819"/>
                    </a:cubicBezTo>
                    <a:lnTo>
                      <a:pt x="60981" y="872819"/>
                    </a:lnTo>
                    <a:cubicBezTo>
                      <a:pt x="67283" y="693029"/>
                      <a:pt x="130209" y="527418"/>
                      <a:pt x="232431" y="393223"/>
                    </a:cubicBezTo>
                    <a:close/>
                    <a:moveTo>
                      <a:pt x="933059" y="577740"/>
                    </a:moveTo>
                    <a:cubicBezTo>
                      <a:pt x="1071794" y="575145"/>
                      <a:pt x="1187361" y="555684"/>
                      <a:pt x="1280593" y="529642"/>
                    </a:cubicBezTo>
                    <a:cubicBezTo>
                      <a:pt x="1306449" y="633809"/>
                      <a:pt x="1321741" y="750024"/>
                      <a:pt x="1323965" y="872912"/>
                    </a:cubicBezTo>
                    <a:lnTo>
                      <a:pt x="933059" y="872912"/>
                    </a:lnTo>
                    <a:lnTo>
                      <a:pt x="933059" y="577740"/>
                    </a:lnTo>
                    <a:close/>
                    <a:moveTo>
                      <a:pt x="933059" y="517594"/>
                    </a:moveTo>
                    <a:lnTo>
                      <a:pt x="933059" y="62649"/>
                    </a:lnTo>
                    <a:cubicBezTo>
                      <a:pt x="1073926" y="82667"/>
                      <a:pt x="1195794" y="241513"/>
                      <a:pt x="1264653" y="471256"/>
                    </a:cubicBezTo>
                    <a:cubicBezTo>
                      <a:pt x="1176055" y="496093"/>
                      <a:pt x="1065770" y="514999"/>
                      <a:pt x="933059" y="517594"/>
                    </a:cubicBezTo>
                    <a:close/>
                    <a:moveTo>
                      <a:pt x="872820" y="62649"/>
                    </a:moveTo>
                    <a:lnTo>
                      <a:pt x="872820" y="517594"/>
                    </a:lnTo>
                    <a:cubicBezTo>
                      <a:pt x="740386" y="514999"/>
                      <a:pt x="630009" y="496000"/>
                      <a:pt x="541319" y="470978"/>
                    </a:cubicBezTo>
                    <a:cubicBezTo>
                      <a:pt x="610177" y="241420"/>
                      <a:pt x="732045" y="82667"/>
                      <a:pt x="872820" y="62649"/>
                    </a:cubicBezTo>
                    <a:close/>
                    <a:moveTo>
                      <a:pt x="872820" y="577740"/>
                    </a:moveTo>
                    <a:lnTo>
                      <a:pt x="872820" y="872819"/>
                    </a:lnTo>
                    <a:lnTo>
                      <a:pt x="481914" y="872819"/>
                    </a:lnTo>
                    <a:cubicBezTo>
                      <a:pt x="484045" y="749932"/>
                      <a:pt x="499429" y="633716"/>
                      <a:pt x="525286" y="529549"/>
                    </a:cubicBezTo>
                    <a:cubicBezTo>
                      <a:pt x="618610" y="555684"/>
                      <a:pt x="734084" y="575238"/>
                      <a:pt x="872820" y="577740"/>
                    </a:cubicBezTo>
                    <a:close/>
                    <a:moveTo>
                      <a:pt x="481914" y="933059"/>
                    </a:moveTo>
                    <a:lnTo>
                      <a:pt x="872820" y="933059"/>
                    </a:lnTo>
                    <a:lnTo>
                      <a:pt x="872820" y="1231567"/>
                    </a:lnTo>
                    <a:cubicBezTo>
                      <a:pt x="734455" y="1234162"/>
                      <a:pt x="619166" y="1253531"/>
                      <a:pt x="526120" y="1279480"/>
                    </a:cubicBezTo>
                    <a:cubicBezTo>
                      <a:pt x="499800" y="1174479"/>
                      <a:pt x="484138" y="1057244"/>
                      <a:pt x="481914" y="933059"/>
                    </a:cubicBezTo>
                    <a:close/>
                    <a:moveTo>
                      <a:pt x="872820" y="1291714"/>
                    </a:moveTo>
                    <a:lnTo>
                      <a:pt x="872820" y="1743323"/>
                    </a:lnTo>
                    <a:cubicBezTo>
                      <a:pt x="732601" y="1723397"/>
                      <a:pt x="611104" y="1565848"/>
                      <a:pt x="542153" y="1337867"/>
                    </a:cubicBezTo>
                    <a:cubicBezTo>
                      <a:pt x="630658" y="1313122"/>
                      <a:pt x="740572" y="1294309"/>
                      <a:pt x="872820" y="1291714"/>
                    </a:cubicBezTo>
                    <a:close/>
                    <a:moveTo>
                      <a:pt x="933059" y="1743323"/>
                    </a:moveTo>
                    <a:lnTo>
                      <a:pt x="933059" y="1291714"/>
                    </a:lnTo>
                    <a:cubicBezTo>
                      <a:pt x="1065122" y="1294309"/>
                      <a:pt x="1175128" y="1313214"/>
                      <a:pt x="1263726" y="1338052"/>
                    </a:cubicBezTo>
                    <a:cubicBezTo>
                      <a:pt x="1194682" y="1566034"/>
                      <a:pt x="1073185" y="1723490"/>
                      <a:pt x="933059" y="1743323"/>
                    </a:cubicBezTo>
                    <a:close/>
                    <a:moveTo>
                      <a:pt x="933059" y="1231567"/>
                    </a:moveTo>
                    <a:lnTo>
                      <a:pt x="933059" y="933059"/>
                    </a:lnTo>
                    <a:lnTo>
                      <a:pt x="1323965" y="933059"/>
                    </a:lnTo>
                    <a:cubicBezTo>
                      <a:pt x="1321741" y="1057152"/>
                      <a:pt x="1306078" y="1174479"/>
                      <a:pt x="1279759" y="1279388"/>
                    </a:cubicBezTo>
                    <a:cubicBezTo>
                      <a:pt x="1186712" y="1253531"/>
                      <a:pt x="1071424" y="1234162"/>
                      <a:pt x="933059" y="1231567"/>
                    </a:cubicBezTo>
                    <a:close/>
                    <a:moveTo>
                      <a:pt x="1384112" y="872912"/>
                    </a:moveTo>
                    <a:cubicBezTo>
                      <a:pt x="1381980" y="743166"/>
                      <a:pt x="1365947" y="621113"/>
                      <a:pt x="1338608" y="511848"/>
                    </a:cubicBezTo>
                    <a:cubicBezTo>
                      <a:pt x="1468817" y="467827"/>
                      <a:pt x="1545923" y="414631"/>
                      <a:pt x="1573448" y="393316"/>
                    </a:cubicBezTo>
                    <a:cubicBezTo>
                      <a:pt x="1675762" y="527510"/>
                      <a:pt x="1738596" y="693122"/>
                      <a:pt x="1744898" y="873005"/>
                    </a:cubicBezTo>
                    <a:lnTo>
                      <a:pt x="1384112" y="873005"/>
                    </a:lnTo>
                    <a:close/>
                    <a:moveTo>
                      <a:pt x="1535173" y="346607"/>
                    </a:moveTo>
                    <a:cubicBezTo>
                      <a:pt x="1510799" y="365142"/>
                      <a:pt x="1440458" y="412778"/>
                      <a:pt x="1322390" y="453277"/>
                    </a:cubicBezTo>
                    <a:cubicBezTo>
                      <a:pt x="1274383" y="293412"/>
                      <a:pt x="1201077" y="165148"/>
                      <a:pt x="1112016" y="86559"/>
                    </a:cubicBezTo>
                    <a:cubicBezTo>
                      <a:pt x="1278369" y="129097"/>
                      <a:pt x="1424981" y="221495"/>
                      <a:pt x="1535173" y="346607"/>
                    </a:cubicBezTo>
                    <a:close/>
                    <a:moveTo>
                      <a:pt x="693956" y="86559"/>
                    </a:moveTo>
                    <a:cubicBezTo>
                      <a:pt x="604894" y="165148"/>
                      <a:pt x="531680" y="293319"/>
                      <a:pt x="483674" y="452999"/>
                    </a:cubicBezTo>
                    <a:cubicBezTo>
                      <a:pt x="365791" y="412500"/>
                      <a:pt x="295265" y="365050"/>
                      <a:pt x="270798" y="346607"/>
                    </a:cubicBezTo>
                    <a:cubicBezTo>
                      <a:pt x="380990" y="221495"/>
                      <a:pt x="527510" y="129097"/>
                      <a:pt x="693956" y="86559"/>
                    </a:cubicBezTo>
                    <a:close/>
                    <a:moveTo>
                      <a:pt x="272467" y="1461403"/>
                    </a:moveTo>
                    <a:cubicBezTo>
                      <a:pt x="298323" y="1442034"/>
                      <a:pt x="368293" y="1395418"/>
                      <a:pt x="484416" y="1355753"/>
                    </a:cubicBezTo>
                    <a:cubicBezTo>
                      <a:pt x="532515" y="1514228"/>
                      <a:pt x="605358" y="1641287"/>
                      <a:pt x="693863" y="1719505"/>
                    </a:cubicBezTo>
                    <a:cubicBezTo>
                      <a:pt x="528437" y="1677059"/>
                      <a:pt x="382565" y="1585496"/>
                      <a:pt x="272467" y="1461403"/>
                    </a:cubicBezTo>
                    <a:close/>
                    <a:moveTo>
                      <a:pt x="1112016" y="1719505"/>
                    </a:moveTo>
                    <a:cubicBezTo>
                      <a:pt x="1200521" y="1641379"/>
                      <a:pt x="1273364" y="1514414"/>
                      <a:pt x="1321370" y="1356031"/>
                    </a:cubicBezTo>
                    <a:cubicBezTo>
                      <a:pt x="1437122" y="1395696"/>
                      <a:pt x="1507463" y="1442127"/>
                      <a:pt x="1533412" y="1461403"/>
                    </a:cubicBezTo>
                    <a:cubicBezTo>
                      <a:pt x="1423313" y="1585496"/>
                      <a:pt x="1277442" y="1677059"/>
                      <a:pt x="1112016" y="1719505"/>
                    </a:cubicBezTo>
                    <a:close/>
                  </a:path>
                </a:pathLst>
              </a:custGeom>
              <a:solidFill>
                <a:srgbClr val="F2F2F2"/>
              </a:solidFill>
              <a:ln w="92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sp>
        <p:nvSpPr>
          <p:cNvPr id="21" name="Textplatzhalter 20">
            <a:extLst>
              <a:ext uri="{FF2B5EF4-FFF2-40B4-BE49-F238E27FC236}">
                <a16:creationId xmlns:a16="http://schemas.microsoft.com/office/drawing/2014/main" id="{435DFA1E-D2F4-4046-9BD1-88D20B8D00CB}"/>
              </a:ext>
            </a:extLst>
          </p:cNvPr>
          <p:cNvSpPr>
            <a:spLocks noGrp="1"/>
          </p:cNvSpPr>
          <p:nvPr>
            <p:ph type="body" sz="quarter" idx="10" hasCustomPrompt="1"/>
          </p:nvPr>
        </p:nvSpPr>
        <p:spPr>
          <a:xfrm>
            <a:off x="523807" y="3806587"/>
            <a:ext cx="3072171" cy="313350"/>
          </a:xfrm>
        </p:spPr>
        <p:txBody>
          <a:bodyPr bIns="36000" anchor="b">
            <a:spAutoFit/>
          </a:bodyPr>
          <a:lstStyle>
            <a:lvl1pPr>
              <a:buNone/>
              <a:defRPr sz="1800">
                <a:solidFill>
                  <a:srgbClr val="FFFFFF"/>
                </a:solidFill>
                <a:latin typeface="Arial" panose="020B0604020202020204" pitchFamily="34" charset="0"/>
                <a:cs typeface="Arial" panose="020B0604020202020204" pitchFamily="34" charset="0"/>
                <a:sym typeface="Arial" panose="020B0604020202020204" pitchFamily="34" charset="0"/>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de-DE"/>
              <a:t>Max Mustermann</a:t>
            </a:r>
          </a:p>
        </p:txBody>
      </p:sp>
      <p:sp>
        <p:nvSpPr>
          <p:cNvPr id="75" name="Textplatzhalter 20">
            <a:extLst>
              <a:ext uri="{FF2B5EF4-FFF2-40B4-BE49-F238E27FC236}">
                <a16:creationId xmlns:a16="http://schemas.microsoft.com/office/drawing/2014/main" id="{030ED44E-48AA-4046-BB5C-A7E135F10A2B}"/>
              </a:ext>
            </a:extLst>
          </p:cNvPr>
          <p:cNvSpPr>
            <a:spLocks noGrp="1"/>
          </p:cNvSpPr>
          <p:nvPr>
            <p:ph type="body" sz="quarter" idx="11" hasCustomPrompt="1"/>
          </p:nvPr>
        </p:nvSpPr>
        <p:spPr>
          <a:xfrm>
            <a:off x="523807" y="4132477"/>
            <a:ext cx="3072171" cy="528794"/>
          </a:xfrm>
        </p:spPr>
        <p:txBody>
          <a:bodyPr tIns="36000">
            <a:noAutofit/>
          </a:bodyPr>
          <a:lstStyle>
            <a:lvl1pPr algn="l">
              <a:buNone/>
              <a:defRPr sz="1600">
                <a:solidFill>
                  <a:srgbClr val="FFFFFF">
                    <a:alpha val="50000"/>
                  </a:srgbClr>
                </a:solidFill>
                <a:latin typeface="Arial" panose="020B0604020202020204" pitchFamily="34" charset="0"/>
                <a:cs typeface="Arial" panose="020B0604020202020204" pitchFamily="34" charset="0"/>
                <a:sym typeface="Arial" panose="020B0604020202020204" pitchFamily="34" charset="0"/>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de-DE"/>
              <a:t>Univeristät</a:t>
            </a:r>
          </a:p>
          <a:p>
            <a:pPr lvl="0"/>
            <a:r>
              <a:rPr lang="de-DE"/>
              <a:t>E-Mail</a:t>
            </a:r>
            <a:endParaRPr lang="en-GB"/>
          </a:p>
        </p:txBody>
      </p:sp>
      <p:grpSp>
        <p:nvGrpSpPr>
          <p:cNvPr id="128" name="Group 127">
            <a:extLst>
              <a:ext uri="{FF2B5EF4-FFF2-40B4-BE49-F238E27FC236}">
                <a16:creationId xmlns:a16="http://schemas.microsoft.com/office/drawing/2014/main" id="{A5C0A874-4824-4128-934D-DA07E15EE471}"/>
              </a:ext>
            </a:extLst>
          </p:cNvPr>
          <p:cNvGrpSpPr/>
          <p:nvPr/>
        </p:nvGrpSpPr>
        <p:grpSpPr>
          <a:xfrm>
            <a:off x="1838074" y="5211467"/>
            <a:ext cx="8514267" cy="642318"/>
            <a:chOff x="605125" y="5211467"/>
            <a:chExt cx="8515375" cy="642318"/>
          </a:xfrm>
        </p:grpSpPr>
        <p:pic>
          <p:nvPicPr>
            <p:cNvPr id="129" name="Image 10">
              <a:extLst>
                <a:ext uri="{FF2B5EF4-FFF2-40B4-BE49-F238E27FC236}">
                  <a16:creationId xmlns:a16="http://schemas.microsoft.com/office/drawing/2014/main" id="{7D94D6EB-D256-4A25-8B4F-3DBCF946B71F}"/>
                </a:ext>
              </a:extLst>
            </p:cNvPr>
            <p:cNvPicPr>
              <a:picLocks noChangeAspect="1"/>
            </p:cNvPicPr>
            <p:nvPr/>
          </p:nvPicPr>
          <p:blipFill rotWithShape="1">
            <a:blip r:embed="rId5">
              <a:extLst>
                <a:ext uri="{28A0092B-C50C-407E-A947-70E740481C1C}">
                  <a14:useLocalDpi xmlns:a14="http://schemas.microsoft.com/office/drawing/2010/main" val="0"/>
                </a:ext>
              </a:extLst>
            </a:blip>
            <a:srcRect l="7054" r="87064"/>
            <a:stretch/>
          </p:blipFill>
          <p:spPr>
            <a:xfrm>
              <a:off x="2605967" y="5211467"/>
              <a:ext cx="536500" cy="642318"/>
            </a:xfrm>
            <a:prstGeom prst="rect">
              <a:avLst/>
            </a:prstGeom>
          </p:spPr>
        </p:pic>
        <p:pic>
          <p:nvPicPr>
            <p:cNvPr id="130" name="Image 10">
              <a:extLst>
                <a:ext uri="{FF2B5EF4-FFF2-40B4-BE49-F238E27FC236}">
                  <a16:creationId xmlns:a16="http://schemas.microsoft.com/office/drawing/2014/main" id="{819E653A-4CAD-4153-B4D5-CBEDA74044CD}"/>
                </a:ext>
              </a:extLst>
            </p:cNvPr>
            <p:cNvPicPr>
              <a:picLocks noChangeAspect="1"/>
            </p:cNvPicPr>
            <p:nvPr/>
          </p:nvPicPr>
          <p:blipFill rotWithShape="1">
            <a:blip r:embed="rId5">
              <a:extLst>
                <a:ext uri="{28A0092B-C50C-407E-A947-70E740481C1C}">
                  <a14:useLocalDpi xmlns:a14="http://schemas.microsoft.com/office/drawing/2010/main" val="0"/>
                </a:ext>
              </a:extLst>
            </a:blip>
            <a:srcRect l="34624" r="59754"/>
            <a:stretch/>
          </p:blipFill>
          <p:spPr>
            <a:xfrm>
              <a:off x="3417696" y="5211467"/>
              <a:ext cx="512784" cy="642318"/>
            </a:xfrm>
            <a:prstGeom prst="rect">
              <a:avLst/>
            </a:prstGeom>
          </p:spPr>
        </p:pic>
        <p:grpSp>
          <p:nvGrpSpPr>
            <p:cNvPr id="132" name="Group 131">
              <a:extLst>
                <a:ext uri="{FF2B5EF4-FFF2-40B4-BE49-F238E27FC236}">
                  <a16:creationId xmlns:a16="http://schemas.microsoft.com/office/drawing/2014/main" id="{09BE4B57-6507-4D3D-860D-FAE16BBD9F21}"/>
                </a:ext>
              </a:extLst>
            </p:cNvPr>
            <p:cNvGrpSpPr/>
            <p:nvPr/>
          </p:nvGrpSpPr>
          <p:grpSpPr>
            <a:xfrm>
              <a:off x="4205709" y="5211467"/>
              <a:ext cx="4914791" cy="642318"/>
              <a:chOff x="6672085" y="5211467"/>
              <a:chExt cx="4914791" cy="642318"/>
            </a:xfrm>
          </p:grpSpPr>
          <p:pic>
            <p:nvPicPr>
              <p:cNvPr id="265" name="Grafik 109">
                <a:extLst>
                  <a:ext uri="{FF2B5EF4-FFF2-40B4-BE49-F238E27FC236}">
                    <a16:creationId xmlns:a16="http://schemas.microsoft.com/office/drawing/2014/main" id="{46512480-AC62-468C-BDEE-2B350A529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8422" y="5280706"/>
                <a:ext cx="1032406" cy="503840"/>
              </a:xfrm>
              <a:prstGeom prst="rect">
                <a:avLst/>
              </a:prstGeom>
            </p:spPr>
          </p:pic>
          <p:pic>
            <p:nvPicPr>
              <p:cNvPr id="266" name="Image 10">
                <a:extLst>
                  <a:ext uri="{FF2B5EF4-FFF2-40B4-BE49-F238E27FC236}">
                    <a16:creationId xmlns:a16="http://schemas.microsoft.com/office/drawing/2014/main" id="{FE00BFC9-5857-43BB-AA8F-E15ED7E76B7D}"/>
                  </a:ext>
                </a:extLst>
              </p:cNvPr>
              <p:cNvPicPr>
                <a:picLocks noChangeAspect="1"/>
              </p:cNvPicPr>
              <p:nvPr/>
            </p:nvPicPr>
            <p:blipFill rotWithShape="1">
              <a:blip r:embed="rId5">
                <a:extLst>
                  <a:ext uri="{28A0092B-C50C-407E-A947-70E740481C1C}">
                    <a14:useLocalDpi xmlns:a14="http://schemas.microsoft.com/office/drawing/2010/main" val="0"/>
                  </a:ext>
                </a:extLst>
              </a:blip>
              <a:srcRect l="78281" r="7054"/>
              <a:stretch/>
            </p:blipFill>
            <p:spPr>
              <a:xfrm>
                <a:off x="10249283" y="5211467"/>
                <a:ext cx="1337593" cy="642318"/>
              </a:xfrm>
              <a:prstGeom prst="rect">
                <a:avLst/>
              </a:prstGeom>
            </p:spPr>
          </p:pic>
          <p:pic>
            <p:nvPicPr>
              <p:cNvPr id="267" name="Grafik 111" descr="Ein Bild, das Zeichnung enthält.&#10;&#10;Automatisch generierte Beschreibung">
                <a:extLst>
                  <a:ext uri="{FF2B5EF4-FFF2-40B4-BE49-F238E27FC236}">
                    <a16:creationId xmlns:a16="http://schemas.microsoft.com/office/drawing/2014/main" id="{B6551A06-D67A-4EAA-91AE-64DA939E86D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864" t="21377" r="16348" b="28264"/>
              <a:stretch/>
            </p:blipFill>
            <p:spPr>
              <a:xfrm>
                <a:off x="6672085" y="5360799"/>
                <a:ext cx="611108" cy="343654"/>
              </a:xfrm>
              <a:prstGeom prst="rect">
                <a:avLst/>
              </a:prstGeom>
            </p:spPr>
          </p:pic>
          <p:pic>
            <p:nvPicPr>
              <p:cNvPr id="268" name="Image 10">
                <a:extLst>
                  <a:ext uri="{FF2B5EF4-FFF2-40B4-BE49-F238E27FC236}">
                    <a16:creationId xmlns:a16="http://schemas.microsoft.com/office/drawing/2014/main" id="{B1790622-5AFF-4AB3-A9B8-D658E2D5207C}"/>
                  </a:ext>
                </a:extLst>
              </p:cNvPr>
              <p:cNvPicPr>
                <a:picLocks noChangeAspect="1"/>
              </p:cNvPicPr>
              <p:nvPr/>
            </p:nvPicPr>
            <p:blipFill rotWithShape="1">
              <a:blip r:embed="rId5">
                <a:extLst>
                  <a:ext uri="{28A0092B-C50C-407E-A947-70E740481C1C}">
                    <a14:useLocalDpi xmlns:a14="http://schemas.microsoft.com/office/drawing/2010/main" val="0"/>
                  </a:ext>
                </a:extLst>
              </a:blip>
              <a:srcRect l="61610" r="26242"/>
              <a:stretch/>
            </p:blipFill>
            <p:spPr>
              <a:xfrm>
                <a:off x="8866057" y="5211467"/>
                <a:ext cx="1108001" cy="642318"/>
              </a:xfrm>
              <a:prstGeom prst="rect">
                <a:avLst/>
              </a:prstGeom>
            </p:spPr>
          </p:pic>
        </p:grpSp>
        <p:grpSp>
          <p:nvGrpSpPr>
            <p:cNvPr id="133" name="Gruppieren 169">
              <a:extLst>
                <a:ext uri="{FF2B5EF4-FFF2-40B4-BE49-F238E27FC236}">
                  <a16:creationId xmlns:a16="http://schemas.microsoft.com/office/drawing/2014/main" id="{58A88CF0-9F58-45E5-9886-61F51D15B173}"/>
                </a:ext>
              </a:extLst>
            </p:cNvPr>
            <p:cNvGrpSpPr/>
            <p:nvPr/>
          </p:nvGrpSpPr>
          <p:grpSpPr>
            <a:xfrm>
              <a:off x="605125" y="5343525"/>
              <a:ext cx="1725613" cy="375761"/>
              <a:chOff x="4354512" y="1181100"/>
              <a:chExt cx="7344250" cy="1599247"/>
            </a:xfrm>
          </p:grpSpPr>
          <p:grpSp>
            <p:nvGrpSpPr>
              <p:cNvPr id="134" name="Gruppieren 170">
                <a:extLst>
                  <a:ext uri="{FF2B5EF4-FFF2-40B4-BE49-F238E27FC236}">
                    <a16:creationId xmlns:a16="http://schemas.microsoft.com/office/drawing/2014/main" id="{80A38937-FE86-47B7-A3AB-48BD009D9DED}"/>
                  </a:ext>
                </a:extLst>
              </p:cNvPr>
              <p:cNvGrpSpPr/>
              <p:nvPr/>
            </p:nvGrpSpPr>
            <p:grpSpPr>
              <a:xfrm>
                <a:off x="4354512" y="1181100"/>
                <a:ext cx="2360484" cy="1590198"/>
                <a:chOff x="4354516" y="1181100"/>
                <a:chExt cx="2360486" cy="1590198"/>
              </a:xfrm>
            </p:grpSpPr>
            <p:sp>
              <p:nvSpPr>
                <p:cNvPr id="251" name="Freihandform: Form 221">
                  <a:extLst>
                    <a:ext uri="{FF2B5EF4-FFF2-40B4-BE49-F238E27FC236}">
                      <a16:creationId xmlns:a16="http://schemas.microsoft.com/office/drawing/2014/main" id="{576E963C-3B22-40E3-A8B4-DABF4D1F2E5B}"/>
                    </a:ext>
                  </a:extLst>
                </p:cNvPr>
                <p:cNvSpPr/>
                <p:nvPr/>
              </p:nvSpPr>
              <p:spPr>
                <a:xfrm>
                  <a:off x="4354512" y="1181100"/>
                  <a:ext cx="2360485" cy="1590198"/>
                </a:xfrm>
                <a:custGeom>
                  <a:avLst/>
                  <a:gdLst>
                    <a:gd name="connsiteX0" fmla="*/ 0 w 2360485"/>
                    <a:gd name="connsiteY0" fmla="*/ 0 h 1590198"/>
                    <a:gd name="connsiteX1" fmla="*/ 2360486 w 2360485"/>
                    <a:gd name="connsiteY1" fmla="*/ 0 h 1590198"/>
                    <a:gd name="connsiteX2" fmla="*/ 2360486 w 2360485"/>
                    <a:gd name="connsiteY2" fmla="*/ 1590199 h 1590198"/>
                    <a:gd name="connsiteX3" fmla="*/ 0 w 2360485"/>
                    <a:gd name="connsiteY3" fmla="*/ 1590199 h 1590198"/>
                  </a:gdLst>
                  <a:ahLst/>
                  <a:cxnLst>
                    <a:cxn ang="0">
                      <a:pos x="connsiteX0" y="connsiteY0"/>
                    </a:cxn>
                    <a:cxn ang="0">
                      <a:pos x="connsiteX1" y="connsiteY1"/>
                    </a:cxn>
                    <a:cxn ang="0">
                      <a:pos x="connsiteX2" y="connsiteY2"/>
                    </a:cxn>
                    <a:cxn ang="0">
                      <a:pos x="connsiteX3" y="connsiteY3"/>
                    </a:cxn>
                  </a:cxnLst>
                  <a:rect l="l" t="t" r="r" b="b"/>
                  <a:pathLst>
                    <a:path w="2360485" h="1590198">
                      <a:moveTo>
                        <a:pt x="0" y="0"/>
                      </a:moveTo>
                      <a:lnTo>
                        <a:pt x="2360486" y="0"/>
                      </a:lnTo>
                      <a:lnTo>
                        <a:pt x="2360486" y="1590199"/>
                      </a:lnTo>
                      <a:lnTo>
                        <a:pt x="0" y="1590199"/>
                      </a:lnTo>
                      <a:close/>
                    </a:path>
                  </a:pathLst>
                </a:custGeom>
                <a:solidFill>
                  <a:srgbClr val="FFFFFF">
                    <a:alpha val="10000"/>
                  </a:srgbClr>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252" name="Gruppieren 222">
                  <a:extLst>
                    <a:ext uri="{FF2B5EF4-FFF2-40B4-BE49-F238E27FC236}">
                      <a16:creationId xmlns:a16="http://schemas.microsoft.com/office/drawing/2014/main" id="{3F69BDAA-EBB3-404D-B35D-D52C105EACB1}"/>
                    </a:ext>
                  </a:extLst>
                </p:cNvPr>
                <p:cNvGrpSpPr/>
                <p:nvPr/>
              </p:nvGrpSpPr>
              <p:grpSpPr>
                <a:xfrm>
                  <a:off x="4937919" y="1384648"/>
                  <a:ext cx="1188721" cy="1164715"/>
                  <a:chOff x="4937933" y="1384657"/>
                  <a:chExt cx="1188722" cy="1164712"/>
                </a:xfrm>
              </p:grpSpPr>
              <p:sp>
                <p:nvSpPr>
                  <p:cNvPr id="253" name="Freihandform: Form 223">
                    <a:extLst>
                      <a:ext uri="{FF2B5EF4-FFF2-40B4-BE49-F238E27FC236}">
                        <a16:creationId xmlns:a16="http://schemas.microsoft.com/office/drawing/2014/main" id="{584A22D7-15D1-4BB6-85FC-4962B99EEF43}"/>
                      </a:ext>
                    </a:extLst>
                  </p:cNvPr>
                  <p:cNvSpPr/>
                  <p:nvPr/>
                </p:nvSpPr>
                <p:spPr>
                  <a:xfrm>
                    <a:off x="5965492" y="1896244"/>
                    <a:ext cx="161163" cy="144113"/>
                  </a:xfrm>
                  <a:custGeom>
                    <a:avLst/>
                    <a:gdLst>
                      <a:gd name="connsiteX0" fmla="*/ 161163 w 161162"/>
                      <a:gd name="connsiteY0" fmla="*/ 54388 h 144113"/>
                      <a:gd name="connsiteX1" fmla="*/ 136493 w 161162"/>
                      <a:gd name="connsiteY1" fmla="*/ 53911 h 144113"/>
                      <a:gd name="connsiteX2" fmla="*/ 100108 w 161162"/>
                      <a:gd name="connsiteY2" fmla="*/ 53245 h 144113"/>
                      <a:gd name="connsiteX3" fmla="*/ 88201 w 161162"/>
                      <a:gd name="connsiteY3" fmla="*/ 20765 h 144113"/>
                      <a:gd name="connsiteX4" fmla="*/ 80486 w 161162"/>
                      <a:gd name="connsiteY4" fmla="*/ 0 h 144113"/>
                      <a:gd name="connsiteX5" fmla="*/ 72866 w 161162"/>
                      <a:gd name="connsiteY5" fmla="*/ 20765 h 144113"/>
                      <a:gd name="connsiteX6" fmla="*/ 61055 w 161162"/>
                      <a:gd name="connsiteY6" fmla="*/ 53245 h 144113"/>
                      <a:gd name="connsiteX7" fmla="*/ 24575 w 161162"/>
                      <a:gd name="connsiteY7" fmla="*/ 53911 h 144113"/>
                      <a:gd name="connsiteX8" fmla="*/ 0 w 161162"/>
                      <a:gd name="connsiteY8" fmla="*/ 54388 h 144113"/>
                      <a:gd name="connsiteX9" fmla="*/ 20098 w 161162"/>
                      <a:gd name="connsiteY9" fmla="*/ 68866 h 144113"/>
                      <a:gd name="connsiteX10" fmla="*/ 48768 w 161162"/>
                      <a:gd name="connsiteY10" fmla="*/ 89535 h 144113"/>
                      <a:gd name="connsiteX11" fmla="*/ 38386 w 161162"/>
                      <a:gd name="connsiteY11" fmla="*/ 122015 h 144113"/>
                      <a:gd name="connsiteX12" fmla="*/ 31147 w 161162"/>
                      <a:gd name="connsiteY12" fmla="*/ 144113 h 144113"/>
                      <a:gd name="connsiteX13" fmla="*/ 50578 w 161162"/>
                      <a:gd name="connsiteY13" fmla="*/ 131350 h 144113"/>
                      <a:gd name="connsiteX14" fmla="*/ 80486 w 161162"/>
                      <a:gd name="connsiteY14" fmla="*/ 111538 h 144113"/>
                      <a:gd name="connsiteX15" fmla="*/ 110680 w 161162"/>
                      <a:gd name="connsiteY15" fmla="*/ 131350 h 144113"/>
                      <a:gd name="connsiteX16" fmla="*/ 129826 w 161162"/>
                      <a:gd name="connsiteY16" fmla="*/ 144113 h 144113"/>
                      <a:gd name="connsiteX17" fmla="*/ 122777 w 161162"/>
                      <a:gd name="connsiteY17" fmla="*/ 122015 h 144113"/>
                      <a:gd name="connsiteX18" fmla="*/ 112395 w 161162"/>
                      <a:gd name="connsiteY18" fmla="*/ 89535 h 144113"/>
                      <a:gd name="connsiteX19" fmla="*/ 141065 w 161162"/>
                      <a:gd name="connsiteY19" fmla="*/ 68866 h 1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113">
                        <a:moveTo>
                          <a:pt x="161163" y="54388"/>
                        </a:moveTo>
                        <a:lnTo>
                          <a:pt x="136493" y="53911"/>
                        </a:lnTo>
                        <a:lnTo>
                          <a:pt x="100108" y="53245"/>
                        </a:lnTo>
                        <a:lnTo>
                          <a:pt x="88201" y="20765"/>
                        </a:lnTo>
                        <a:lnTo>
                          <a:pt x="80486" y="0"/>
                        </a:lnTo>
                        <a:lnTo>
                          <a:pt x="72866" y="20765"/>
                        </a:lnTo>
                        <a:lnTo>
                          <a:pt x="61055" y="53245"/>
                        </a:lnTo>
                        <a:lnTo>
                          <a:pt x="24575" y="53911"/>
                        </a:lnTo>
                        <a:lnTo>
                          <a:pt x="0" y="54388"/>
                        </a:lnTo>
                        <a:lnTo>
                          <a:pt x="20098" y="68866"/>
                        </a:lnTo>
                        <a:lnTo>
                          <a:pt x="48768" y="89535"/>
                        </a:lnTo>
                        <a:lnTo>
                          <a:pt x="38386" y="122015"/>
                        </a:lnTo>
                        <a:lnTo>
                          <a:pt x="31147" y="144113"/>
                        </a:lnTo>
                        <a:lnTo>
                          <a:pt x="50578" y="131350"/>
                        </a:lnTo>
                        <a:lnTo>
                          <a:pt x="80486" y="111538"/>
                        </a:lnTo>
                        <a:lnTo>
                          <a:pt x="110680" y="131350"/>
                        </a:lnTo>
                        <a:lnTo>
                          <a:pt x="129826" y="144113"/>
                        </a:lnTo>
                        <a:lnTo>
                          <a:pt x="122777" y="122015"/>
                        </a:lnTo>
                        <a:lnTo>
                          <a:pt x="112395" y="89535"/>
                        </a:lnTo>
                        <a:lnTo>
                          <a:pt x="141065" y="68866"/>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4" name="Freihandform: Form 224">
                    <a:extLst>
                      <a:ext uri="{FF2B5EF4-FFF2-40B4-BE49-F238E27FC236}">
                        <a16:creationId xmlns:a16="http://schemas.microsoft.com/office/drawing/2014/main" id="{E74A968F-2D94-4E8F-9746-6A0D5001F46A}"/>
                      </a:ext>
                    </a:extLst>
                  </p:cNvPr>
                  <p:cNvSpPr/>
                  <p:nvPr/>
                </p:nvSpPr>
                <p:spPr>
                  <a:xfrm>
                    <a:off x="5897293" y="1639738"/>
                    <a:ext cx="161163" cy="144207"/>
                  </a:xfrm>
                  <a:custGeom>
                    <a:avLst/>
                    <a:gdLst>
                      <a:gd name="connsiteX0" fmla="*/ 48578 w 161162"/>
                      <a:gd name="connsiteY0" fmla="*/ 89630 h 144208"/>
                      <a:gd name="connsiteX1" fmla="*/ 38195 w 161162"/>
                      <a:gd name="connsiteY1" fmla="*/ 122206 h 144208"/>
                      <a:gd name="connsiteX2" fmla="*/ 31147 w 161162"/>
                      <a:gd name="connsiteY2" fmla="*/ 144209 h 144208"/>
                      <a:gd name="connsiteX3" fmla="*/ 50483 w 161162"/>
                      <a:gd name="connsiteY3" fmla="*/ 131540 h 144208"/>
                      <a:gd name="connsiteX4" fmla="*/ 80391 w 161162"/>
                      <a:gd name="connsiteY4" fmla="*/ 111538 h 144208"/>
                      <a:gd name="connsiteX5" fmla="*/ 110585 w 161162"/>
                      <a:gd name="connsiteY5" fmla="*/ 131540 h 144208"/>
                      <a:gd name="connsiteX6" fmla="*/ 129635 w 161162"/>
                      <a:gd name="connsiteY6" fmla="*/ 144209 h 144208"/>
                      <a:gd name="connsiteX7" fmla="*/ 122777 w 161162"/>
                      <a:gd name="connsiteY7" fmla="*/ 122206 h 144208"/>
                      <a:gd name="connsiteX8" fmla="*/ 112300 w 161162"/>
                      <a:gd name="connsiteY8" fmla="*/ 89630 h 144208"/>
                      <a:gd name="connsiteX9" fmla="*/ 140970 w 161162"/>
                      <a:gd name="connsiteY9" fmla="*/ 68961 h 144208"/>
                      <a:gd name="connsiteX10" fmla="*/ 161163 w 161162"/>
                      <a:gd name="connsiteY10" fmla="*/ 54483 h 144208"/>
                      <a:gd name="connsiteX11" fmla="*/ 136493 w 161162"/>
                      <a:gd name="connsiteY11" fmla="*/ 54102 h 144208"/>
                      <a:gd name="connsiteX12" fmla="*/ 99917 w 161162"/>
                      <a:gd name="connsiteY12" fmla="*/ 53530 h 144208"/>
                      <a:gd name="connsiteX13" fmla="*/ 88201 w 161162"/>
                      <a:gd name="connsiteY13" fmla="*/ 20955 h 144208"/>
                      <a:gd name="connsiteX14" fmla="*/ 80391 w 161162"/>
                      <a:gd name="connsiteY14" fmla="*/ 0 h 144208"/>
                      <a:gd name="connsiteX15" fmla="*/ 72771 w 161162"/>
                      <a:gd name="connsiteY15" fmla="*/ 20955 h 144208"/>
                      <a:gd name="connsiteX16" fmla="*/ 61055 w 161162"/>
                      <a:gd name="connsiteY16" fmla="*/ 53530 h 144208"/>
                      <a:gd name="connsiteX17" fmla="*/ 24575 w 161162"/>
                      <a:gd name="connsiteY17" fmla="*/ 54102 h 144208"/>
                      <a:gd name="connsiteX18" fmla="*/ 0 w 161162"/>
                      <a:gd name="connsiteY18" fmla="*/ 54483 h 144208"/>
                      <a:gd name="connsiteX19" fmla="*/ 19907 w 161162"/>
                      <a:gd name="connsiteY19" fmla="*/ 68961 h 14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208">
                        <a:moveTo>
                          <a:pt x="48578" y="89630"/>
                        </a:moveTo>
                        <a:lnTo>
                          <a:pt x="38195" y="122206"/>
                        </a:lnTo>
                        <a:lnTo>
                          <a:pt x="31147" y="144209"/>
                        </a:lnTo>
                        <a:lnTo>
                          <a:pt x="50483" y="131540"/>
                        </a:lnTo>
                        <a:lnTo>
                          <a:pt x="80391" y="111538"/>
                        </a:lnTo>
                        <a:lnTo>
                          <a:pt x="110585" y="131540"/>
                        </a:lnTo>
                        <a:lnTo>
                          <a:pt x="129635" y="144209"/>
                        </a:lnTo>
                        <a:lnTo>
                          <a:pt x="122777" y="122206"/>
                        </a:lnTo>
                        <a:lnTo>
                          <a:pt x="112300" y="89630"/>
                        </a:lnTo>
                        <a:lnTo>
                          <a:pt x="140970" y="68961"/>
                        </a:lnTo>
                        <a:lnTo>
                          <a:pt x="161163" y="54483"/>
                        </a:lnTo>
                        <a:lnTo>
                          <a:pt x="136493" y="54102"/>
                        </a:lnTo>
                        <a:lnTo>
                          <a:pt x="99917" y="53530"/>
                        </a:lnTo>
                        <a:lnTo>
                          <a:pt x="88201" y="20955"/>
                        </a:lnTo>
                        <a:lnTo>
                          <a:pt x="80391" y="0"/>
                        </a:lnTo>
                        <a:lnTo>
                          <a:pt x="72771" y="20955"/>
                        </a:lnTo>
                        <a:lnTo>
                          <a:pt x="61055" y="53530"/>
                        </a:lnTo>
                        <a:lnTo>
                          <a:pt x="24575" y="54102"/>
                        </a:lnTo>
                        <a:lnTo>
                          <a:pt x="0" y="54483"/>
                        </a:lnTo>
                        <a:lnTo>
                          <a:pt x="19907" y="68961"/>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5" name="Freihandform: Form 225">
                    <a:extLst>
                      <a:ext uri="{FF2B5EF4-FFF2-40B4-BE49-F238E27FC236}">
                        <a16:creationId xmlns:a16="http://schemas.microsoft.com/office/drawing/2014/main" id="{D65F5C99-BDAC-494D-9FDA-F53E2BDC5CE5}"/>
                      </a:ext>
                    </a:extLst>
                  </p:cNvPr>
                  <p:cNvSpPr/>
                  <p:nvPr/>
                </p:nvSpPr>
                <p:spPr>
                  <a:xfrm>
                    <a:off x="5711556" y="1453332"/>
                    <a:ext cx="161257" cy="144305"/>
                  </a:xfrm>
                  <a:custGeom>
                    <a:avLst/>
                    <a:gdLst>
                      <a:gd name="connsiteX0" fmla="*/ 100203 w 161258"/>
                      <a:gd name="connsiteY0" fmla="*/ 53435 h 144303"/>
                      <a:gd name="connsiteX1" fmla="*/ 88297 w 161258"/>
                      <a:gd name="connsiteY1" fmla="*/ 20860 h 144303"/>
                      <a:gd name="connsiteX2" fmla="*/ 80581 w 161258"/>
                      <a:gd name="connsiteY2" fmla="*/ 0 h 144303"/>
                      <a:gd name="connsiteX3" fmla="*/ 72962 w 161258"/>
                      <a:gd name="connsiteY3" fmla="*/ 20860 h 144303"/>
                      <a:gd name="connsiteX4" fmla="*/ 61150 w 161258"/>
                      <a:gd name="connsiteY4" fmla="*/ 53435 h 144303"/>
                      <a:gd name="connsiteX5" fmla="*/ 24765 w 161258"/>
                      <a:gd name="connsiteY5" fmla="*/ 54007 h 144303"/>
                      <a:gd name="connsiteX6" fmla="*/ 0 w 161258"/>
                      <a:gd name="connsiteY6" fmla="*/ 54578 h 144303"/>
                      <a:gd name="connsiteX7" fmla="*/ 20193 w 161258"/>
                      <a:gd name="connsiteY7" fmla="*/ 69056 h 144303"/>
                      <a:gd name="connsiteX8" fmla="*/ 48958 w 161258"/>
                      <a:gd name="connsiteY8" fmla="*/ 89726 h 144303"/>
                      <a:gd name="connsiteX9" fmla="*/ 38481 w 161258"/>
                      <a:gd name="connsiteY9" fmla="*/ 122206 h 144303"/>
                      <a:gd name="connsiteX10" fmla="*/ 31337 w 161258"/>
                      <a:gd name="connsiteY10" fmla="*/ 144304 h 144303"/>
                      <a:gd name="connsiteX11" fmla="*/ 50768 w 161258"/>
                      <a:gd name="connsiteY11" fmla="*/ 131636 h 144303"/>
                      <a:gd name="connsiteX12" fmla="*/ 80581 w 161258"/>
                      <a:gd name="connsiteY12" fmla="*/ 111728 h 144303"/>
                      <a:gd name="connsiteX13" fmla="*/ 110680 w 161258"/>
                      <a:gd name="connsiteY13" fmla="*/ 131636 h 144303"/>
                      <a:gd name="connsiteX14" fmla="*/ 130016 w 161258"/>
                      <a:gd name="connsiteY14" fmla="*/ 144304 h 144303"/>
                      <a:gd name="connsiteX15" fmla="*/ 122777 w 161258"/>
                      <a:gd name="connsiteY15" fmla="*/ 122206 h 144303"/>
                      <a:gd name="connsiteX16" fmla="*/ 112585 w 161258"/>
                      <a:gd name="connsiteY16" fmla="*/ 89726 h 144303"/>
                      <a:gd name="connsiteX17" fmla="*/ 141160 w 161258"/>
                      <a:gd name="connsiteY17" fmla="*/ 69056 h 144303"/>
                      <a:gd name="connsiteX18" fmla="*/ 161258 w 161258"/>
                      <a:gd name="connsiteY18" fmla="*/ 54578 h 144303"/>
                      <a:gd name="connsiteX19" fmla="*/ 136779 w 161258"/>
                      <a:gd name="connsiteY19" fmla="*/ 54007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258" h="144303">
                        <a:moveTo>
                          <a:pt x="100203" y="53435"/>
                        </a:moveTo>
                        <a:lnTo>
                          <a:pt x="88297" y="20860"/>
                        </a:lnTo>
                        <a:lnTo>
                          <a:pt x="80581" y="0"/>
                        </a:lnTo>
                        <a:lnTo>
                          <a:pt x="72962" y="20860"/>
                        </a:lnTo>
                        <a:lnTo>
                          <a:pt x="61150" y="53435"/>
                        </a:lnTo>
                        <a:lnTo>
                          <a:pt x="24765" y="54007"/>
                        </a:lnTo>
                        <a:lnTo>
                          <a:pt x="0" y="54578"/>
                        </a:lnTo>
                        <a:lnTo>
                          <a:pt x="20193" y="69056"/>
                        </a:lnTo>
                        <a:lnTo>
                          <a:pt x="48958" y="89726"/>
                        </a:lnTo>
                        <a:lnTo>
                          <a:pt x="38481" y="122206"/>
                        </a:lnTo>
                        <a:lnTo>
                          <a:pt x="31337" y="144304"/>
                        </a:lnTo>
                        <a:lnTo>
                          <a:pt x="50768" y="131636"/>
                        </a:lnTo>
                        <a:lnTo>
                          <a:pt x="80581" y="111728"/>
                        </a:lnTo>
                        <a:lnTo>
                          <a:pt x="110680" y="131636"/>
                        </a:lnTo>
                        <a:lnTo>
                          <a:pt x="130016" y="144304"/>
                        </a:lnTo>
                        <a:lnTo>
                          <a:pt x="122777" y="122206"/>
                        </a:lnTo>
                        <a:lnTo>
                          <a:pt x="112585" y="89726"/>
                        </a:lnTo>
                        <a:lnTo>
                          <a:pt x="141160" y="69056"/>
                        </a:lnTo>
                        <a:lnTo>
                          <a:pt x="161258" y="54578"/>
                        </a:lnTo>
                        <a:lnTo>
                          <a:pt x="136779"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6" name="Freihandform: Form 226">
                    <a:extLst>
                      <a:ext uri="{FF2B5EF4-FFF2-40B4-BE49-F238E27FC236}">
                        <a16:creationId xmlns:a16="http://schemas.microsoft.com/office/drawing/2014/main" id="{9855BCFB-39D7-453D-B8AC-A9F123680B72}"/>
                      </a:ext>
                    </a:extLst>
                  </p:cNvPr>
                  <p:cNvSpPr/>
                  <p:nvPr/>
                </p:nvSpPr>
                <p:spPr>
                  <a:xfrm>
                    <a:off x="5452091" y="1384657"/>
                    <a:ext cx="161163" cy="144305"/>
                  </a:xfrm>
                  <a:custGeom>
                    <a:avLst/>
                    <a:gdLst>
                      <a:gd name="connsiteX0" fmla="*/ 100203 w 161162"/>
                      <a:gd name="connsiteY0" fmla="*/ 53340 h 144303"/>
                      <a:gd name="connsiteX1" fmla="*/ 88297 w 161162"/>
                      <a:gd name="connsiteY1" fmla="*/ 20860 h 144303"/>
                      <a:gd name="connsiteX2" fmla="*/ 80581 w 161162"/>
                      <a:gd name="connsiteY2" fmla="*/ 0 h 144303"/>
                      <a:gd name="connsiteX3" fmla="*/ 73057 w 161162"/>
                      <a:gd name="connsiteY3" fmla="*/ 20860 h 144303"/>
                      <a:gd name="connsiteX4" fmla="*/ 61150 w 161162"/>
                      <a:gd name="connsiteY4" fmla="*/ 53340 h 144303"/>
                      <a:gd name="connsiteX5" fmla="*/ 24765 w 161162"/>
                      <a:gd name="connsiteY5" fmla="*/ 54102 h 144303"/>
                      <a:gd name="connsiteX6" fmla="*/ 0 w 161162"/>
                      <a:gd name="connsiteY6" fmla="*/ 54483 h 144303"/>
                      <a:gd name="connsiteX7" fmla="*/ 20193 w 161162"/>
                      <a:gd name="connsiteY7" fmla="*/ 68961 h 144303"/>
                      <a:gd name="connsiteX8" fmla="*/ 48768 w 161162"/>
                      <a:gd name="connsiteY8" fmla="*/ 89726 h 144303"/>
                      <a:gd name="connsiteX9" fmla="*/ 38481 w 161162"/>
                      <a:gd name="connsiteY9" fmla="*/ 122301 h 144303"/>
                      <a:gd name="connsiteX10" fmla="*/ 31337 w 161162"/>
                      <a:gd name="connsiteY10" fmla="*/ 144304 h 144303"/>
                      <a:gd name="connsiteX11" fmla="*/ 50578 w 161162"/>
                      <a:gd name="connsiteY11" fmla="*/ 131731 h 144303"/>
                      <a:gd name="connsiteX12" fmla="*/ 80581 w 161162"/>
                      <a:gd name="connsiteY12" fmla="*/ 111728 h 144303"/>
                      <a:gd name="connsiteX13" fmla="*/ 110776 w 161162"/>
                      <a:gd name="connsiteY13" fmla="*/ 131731 h 144303"/>
                      <a:gd name="connsiteX14" fmla="*/ 129921 w 161162"/>
                      <a:gd name="connsiteY14" fmla="*/ 144304 h 144303"/>
                      <a:gd name="connsiteX15" fmla="*/ 122968 w 161162"/>
                      <a:gd name="connsiteY15" fmla="*/ 122301 h 144303"/>
                      <a:gd name="connsiteX16" fmla="*/ 112586 w 161162"/>
                      <a:gd name="connsiteY16" fmla="*/ 89726 h 144303"/>
                      <a:gd name="connsiteX17" fmla="*/ 141161 w 161162"/>
                      <a:gd name="connsiteY17" fmla="*/ 68961 h 144303"/>
                      <a:gd name="connsiteX18" fmla="*/ 161163 w 161162"/>
                      <a:gd name="connsiteY18" fmla="*/ 54483 h 144303"/>
                      <a:gd name="connsiteX19" fmla="*/ 136684 w 161162"/>
                      <a:gd name="connsiteY19" fmla="*/ 54102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303">
                        <a:moveTo>
                          <a:pt x="100203" y="53340"/>
                        </a:moveTo>
                        <a:lnTo>
                          <a:pt x="88297" y="20860"/>
                        </a:lnTo>
                        <a:lnTo>
                          <a:pt x="80581" y="0"/>
                        </a:lnTo>
                        <a:lnTo>
                          <a:pt x="73057" y="20860"/>
                        </a:lnTo>
                        <a:lnTo>
                          <a:pt x="61150" y="53340"/>
                        </a:lnTo>
                        <a:lnTo>
                          <a:pt x="24765" y="54102"/>
                        </a:lnTo>
                        <a:lnTo>
                          <a:pt x="0" y="54483"/>
                        </a:lnTo>
                        <a:lnTo>
                          <a:pt x="20193" y="68961"/>
                        </a:lnTo>
                        <a:lnTo>
                          <a:pt x="48768" y="89726"/>
                        </a:lnTo>
                        <a:lnTo>
                          <a:pt x="38481" y="122301"/>
                        </a:lnTo>
                        <a:lnTo>
                          <a:pt x="31337" y="144304"/>
                        </a:lnTo>
                        <a:lnTo>
                          <a:pt x="50578" y="131731"/>
                        </a:lnTo>
                        <a:lnTo>
                          <a:pt x="80581" y="111728"/>
                        </a:lnTo>
                        <a:lnTo>
                          <a:pt x="110776" y="131731"/>
                        </a:lnTo>
                        <a:lnTo>
                          <a:pt x="129921" y="144304"/>
                        </a:lnTo>
                        <a:lnTo>
                          <a:pt x="122968" y="122301"/>
                        </a:lnTo>
                        <a:lnTo>
                          <a:pt x="112586" y="89726"/>
                        </a:lnTo>
                        <a:lnTo>
                          <a:pt x="141161" y="68961"/>
                        </a:lnTo>
                        <a:lnTo>
                          <a:pt x="161163" y="54483"/>
                        </a:lnTo>
                        <a:lnTo>
                          <a:pt x="136684" y="54102"/>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7" name="Freihandform: Form 227">
                    <a:extLst>
                      <a:ext uri="{FF2B5EF4-FFF2-40B4-BE49-F238E27FC236}">
                        <a16:creationId xmlns:a16="http://schemas.microsoft.com/office/drawing/2014/main" id="{0FFC3ED1-C3F1-48D5-A6A6-3C501A05D8FD}"/>
                      </a:ext>
                    </a:extLst>
                  </p:cNvPr>
                  <p:cNvSpPr/>
                  <p:nvPr/>
                </p:nvSpPr>
                <p:spPr>
                  <a:xfrm>
                    <a:off x="5195014" y="1453332"/>
                    <a:ext cx="161257" cy="144305"/>
                  </a:xfrm>
                  <a:custGeom>
                    <a:avLst/>
                    <a:gdLst>
                      <a:gd name="connsiteX0" fmla="*/ 100108 w 161258"/>
                      <a:gd name="connsiteY0" fmla="*/ 53435 h 144303"/>
                      <a:gd name="connsiteX1" fmla="*/ 88202 w 161258"/>
                      <a:gd name="connsiteY1" fmla="*/ 20860 h 144303"/>
                      <a:gd name="connsiteX2" fmla="*/ 80677 w 161258"/>
                      <a:gd name="connsiteY2" fmla="*/ 0 h 144303"/>
                      <a:gd name="connsiteX3" fmla="*/ 73057 w 161258"/>
                      <a:gd name="connsiteY3" fmla="*/ 20860 h 144303"/>
                      <a:gd name="connsiteX4" fmla="*/ 61151 w 161258"/>
                      <a:gd name="connsiteY4" fmla="*/ 53435 h 144303"/>
                      <a:gd name="connsiteX5" fmla="*/ 24765 w 161258"/>
                      <a:gd name="connsiteY5" fmla="*/ 54007 h 144303"/>
                      <a:gd name="connsiteX6" fmla="*/ 0 w 161258"/>
                      <a:gd name="connsiteY6" fmla="*/ 54388 h 144303"/>
                      <a:gd name="connsiteX7" fmla="*/ 20098 w 161258"/>
                      <a:gd name="connsiteY7" fmla="*/ 68961 h 144303"/>
                      <a:gd name="connsiteX8" fmla="*/ 48768 w 161258"/>
                      <a:gd name="connsiteY8" fmla="*/ 89535 h 144303"/>
                      <a:gd name="connsiteX9" fmla="*/ 38481 w 161258"/>
                      <a:gd name="connsiteY9" fmla="*/ 122111 h 144303"/>
                      <a:gd name="connsiteX10" fmla="*/ 31337 w 161258"/>
                      <a:gd name="connsiteY10" fmla="*/ 144304 h 144303"/>
                      <a:gd name="connsiteX11" fmla="*/ 50578 w 161258"/>
                      <a:gd name="connsiteY11" fmla="*/ 131445 h 144303"/>
                      <a:gd name="connsiteX12" fmla="*/ 80677 w 161258"/>
                      <a:gd name="connsiteY12" fmla="*/ 111633 h 144303"/>
                      <a:gd name="connsiteX13" fmla="*/ 110585 w 161258"/>
                      <a:gd name="connsiteY13" fmla="*/ 131445 h 144303"/>
                      <a:gd name="connsiteX14" fmla="*/ 129826 w 161258"/>
                      <a:gd name="connsiteY14" fmla="*/ 144304 h 144303"/>
                      <a:gd name="connsiteX15" fmla="*/ 122777 w 161258"/>
                      <a:gd name="connsiteY15" fmla="*/ 122111 h 144303"/>
                      <a:gd name="connsiteX16" fmla="*/ 112490 w 161258"/>
                      <a:gd name="connsiteY16" fmla="*/ 89535 h 144303"/>
                      <a:gd name="connsiteX17" fmla="*/ 141065 w 161258"/>
                      <a:gd name="connsiteY17" fmla="*/ 68961 h 144303"/>
                      <a:gd name="connsiteX18" fmla="*/ 161258 w 161258"/>
                      <a:gd name="connsiteY18" fmla="*/ 54388 h 144303"/>
                      <a:gd name="connsiteX19" fmla="*/ 136589 w 161258"/>
                      <a:gd name="connsiteY19" fmla="*/ 54007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258" h="144303">
                        <a:moveTo>
                          <a:pt x="100108" y="53435"/>
                        </a:moveTo>
                        <a:lnTo>
                          <a:pt x="88202" y="20860"/>
                        </a:lnTo>
                        <a:lnTo>
                          <a:pt x="80677" y="0"/>
                        </a:lnTo>
                        <a:lnTo>
                          <a:pt x="73057" y="20860"/>
                        </a:lnTo>
                        <a:lnTo>
                          <a:pt x="61151" y="53435"/>
                        </a:lnTo>
                        <a:lnTo>
                          <a:pt x="24765" y="54007"/>
                        </a:lnTo>
                        <a:lnTo>
                          <a:pt x="0" y="54388"/>
                        </a:lnTo>
                        <a:lnTo>
                          <a:pt x="20098" y="68961"/>
                        </a:lnTo>
                        <a:lnTo>
                          <a:pt x="48768" y="89535"/>
                        </a:lnTo>
                        <a:lnTo>
                          <a:pt x="38481" y="122111"/>
                        </a:lnTo>
                        <a:lnTo>
                          <a:pt x="31337" y="144304"/>
                        </a:lnTo>
                        <a:lnTo>
                          <a:pt x="50578" y="131445"/>
                        </a:lnTo>
                        <a:lnTo>
                          <a:pt x="80677" y="111633"/>
                        </a:lnTo>
                        <a:lnTo>
                          <a:pt x="110585" y="131445"/>
                        </a:lnTo>
                        <a:lnTo>
                          <a:pt x="129826" y="144304"/>
                        </a:lnTo>
                        <a:lnTo>
                          <a:pt x="122777" y="122111"/>
                        </a:lnTo>
                        <a:lnTo>
                          <a:pt x="112490" y="89535"/>
                        </a:lnTo>
                        <a:lnTo>
                          <a:pt x="141065" y="68961"/>
                        </a:lnTo>
                        <a:lnTo>
                          <a:pt x="161258" y="54388"/>
                        </a:lnTo>
                        <a:lnTo>
                          <a:pt x="136589"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8" name="Freihandform: Form 228">
                    <a:extLst>
                      <a:ext uri="{FF2B5EF4-FFF2-40B4-BE49-F238E27FC236}">
                        <a16:creationId xmlns:a16="http://schemas.microsoft.com/office/drawing/2014/main" id="{383F9335-D0E9-4232-B2D1-C0E917DC147E}"/>
                      </a:ext>
                    </a:extLst>
                  </p:cNvPr>
                  <p:cNvSpPr/>
                  <p:nvPr/>
                </p:nvSpPr>
                <p:spPr>
                  <a:xfrm>
                    <a:off x="5007940" y="1638022"/>
                    <a:ext cx="161069" cy="144113"/>
                  </a:xfrm>
                  <a:custGeom>
                    <a:avLst/>
                    <a:gdLst>
                      <a:gd name="connsiteX0" fmla="*/ 99917 w 161067"/>
                      <a:gd name="connsiteY0" fmla="*/ 53245 h 144113"/>
                      <a:gd name="connsiteX1" fmla="*/ 88202 w 161067"/>
                      <a:gd name="connsiteY1" fmla="*/ 20860 h 144113"/>
                      <a:gd name="connsiteX2" fmla="*/ 80581 w 161067"/>
                      <a:gd name="connsiteY2" fmla="*/ 0 h 144113"/>
                      <a:gd name="connsiteX3" fmla="*/ 72866 w 161067"/>
                      <a:gd name="connsiteY3" fmla="*/ 20860 h 144113"/>
                      <a:gd name="connsiteX4" fmla="*/ 61055 w 161067"/>
                      <a:gd name="connsiteY4" fmla="*/ 53245 h 144113"/>
                      <a:gd name="connsiteX5" fmla="*/ 24670 w 161067"/>
                      <a:gd name="connsiteY5" fmla="*/ 53912 h 144113"/>
                      <a:gd name="connsiteX6" fmla="*/ 0 w 161067"/>
                      <a:gd name="connsiteY6" fmla="*/ 54388 h 144113"/>
                      <a:gd name="connsiteX7" fmla="*/ 20098 w 161067"/>
                      <a:gd name="connsiteY7" fmla="*/ 68866 h 144113"/>
                      <a:gd name="connsiteX8" fmla="*/ 48673 w 161067"/>
                      <a:gd name="connsiteY8" fmla="*/ 89535 h 144113"/>
                      <a:gd name="connsiteX9" fmla="*/ 38291 w 161067"/>
                      <a:gd name="connsiteY9" fmla="*/ 122015 h 144113"/>
                      <a:gd name="connsiteX10" fmla="*/ 31337 w 161067"/>
                      <a:gd name="connsiteY10" fmla="*/ 144113 h 144113"/>
                      <a:gd name="connsiteX11" fmla="*/ 50387 w 161067"/>
                      <a:gd name="connsiteY11" fmla="*/ 131445 h 144113"/>
                      <a:gd name="connsiteX12" fmla="*/ 80486 w 161067"/>
                      <a:gd name="connsiteY12" fmla="*/ 111538 h 144113"/>
                      <a:gd name="connsiteX13" fmla="*/ 110585 w 161067"/>
                      <a:gd name="connsiteY13" fmla="*/ 131445 h 144113"/>
                      <a:gd name="connsiteX14" fmla="*/ 129731 w 161067"/>
                      <a:gd name="connsiteY14" fmla="*/ 144113 h 144113"/>
                      <a:gd name="connsiteX15" fmla="*/ 122682 w 161067"/>
                      <a:gd name="connsiteY15" fmla="*/ 122015 h 144113"/>
                      <a:gd name="connsiteX16" fmla="*/ 112395 w 161067"/>
                      <a:gd name="connsiteY16" fmla="*/ 89535 h 144113"/>
                      <a:gd name="connsiteX17" fmla="*/ 141065 w 161067"/>
                      <a:gd name="connsiteY17" fmla="*/ 68866 h 144113"/>
                      <a:gd name="connsiteX18" fmla="*/ 161068 w 161067"/>
                      <a:gd name="connsiteY18" fmla="*/ 54388 h 144113"/>
                      <a:gd name="connsiteX19" fmla="*/ 136398 w 161067"/>
                      <a:gd name="connsiteY19" fmla="*/ 53912 h 1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067" h="144113">
                        <a:moveTo>
                          <a:pt x="99917" y="53245"/>
                        </a:moveTo>
                        <a:lnTo>
                          <a:pt x="88202" y="20860"/>
                        </a:lnTo>
                        <a:lnTo>
                          <a:pt x="80581" y="0"/>
                        </a:lnTo>
                        <a:lnTo>
                          <a:pt x="72866" y="20860"/>
                        </a:lnTo>
                        <a:lnTo>
                          <a:pt x="61055" y="53245"/>
                        </a:lnTo>
                        <a:lnTo>
                          <a:pt x="24670" y="53912"/>
                        </a:lnTo>
                        <a:lnTo>
                          <a:pt x="0" y="54388"/>
                        </a:lnTo>
                        <a:lnTo>
                          <a:pt x="20098" y="68866"/>
                        </a:lnTo>
                        <a:lnTo>
                          <a:pt x="48673" y="89535"/>
                        </a:lnTo>
                        <a:lnTo>
                          <a:pt x="38291" y="122015"/>
                        </a:lnTo>
                        <a:lnTo>
                          <a:pt x="31337" y="144113"/>
                        </a:lnTo>
                        <a:lnTo>
                          <a:pt x="50387" y="131445"/>
                        </a:lnTo>
                        <a:lnTo>
                          <a:pt x="80486" y="111538"/>
                        </a:lnTo>
                        <a:lnTo>
                          <a:pt x="110585" y="131445"/>
                        </a:lnTo>
                        <a:lnTo>
                          <a:pt x="129731" y="144113"/>
                        </a:lnTo>
                        <a:lnTo>
                          <a:pt x="122682" y="122015"/>
                        </a:lnTo>
                        <a:lnTo>
                          <a:pt x="112395" y="89535"/>
                        </a:lnTo>
                        <a:lnTo>
                          <a:pt x="141065" y="68866"/>
                        </a:lnTo>
                        <a:lnTo>
                          <a:pt x="161068" y="54388"/>
                        </a:lnTo>
                        <a:lnTo>
                          <a:pt x="136398" y="53912"/>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9" name="Freihandform: Form 229">
                    <a:extLst>
                      <a:ext uri="{FF2B5EF4-FFF2-40B4-BE49-F238E27FC236}">
                        <a16:creationId xmlns:a16="http://schemas.microsoft.com/office/drawing/2014/main" id="{1E937502-76CA-4EBA-B6E9-91485EDCD9D1}"/>
                      </a:ext>
                    </a:extLst>
                  </p:cNvPr>
                  <p:cNvSpPr/>
                  <p:nvPr/>
                </p:nvSpPr>
                <p:spPr>
                  <a:xfrm>
                    <a:off x="4937933" y="1895767"/>
                    <a:ext cx="161163" cy="144113"/>
                  </a:xfrm>
                  <a:custGeom>
                    <a:avLst/>
                    <a:gdLst>
                      <a:gd name="connsiteX0" fmla="*/ 110490 w 161162"/>
                      <a:gd name="connsiteY0" fmla="*/ 131350 h 144113"/>
                      <a:gd name="connsiteX1" fmla="*/ 129826 w 161162"/>
                      <a:gd name="connsiteY1" fmla="*/ 144113 h 144113"/>
                      <a:gd name="connsiteX2" fmla="*/ 122777 w 161162"/>
                      <a:gd name="connsiteY2" fmla="*/ 121920 h 144113"/>
                      <a:gd name="connsiteX3" fmla="*/ 112490 w 161162"/>
                      <a:gd name="connsiteY3" fmla="*/ 89440 h 144113"/>
                      <a:gd name="connsiteX4" fmla="*/ 141065 w 161162"/>
                      <a:gd name="connsiteY4" fmla="*/ 68771 h 144113"/>
                      <a:gd name="connsiteX5" fmla="*/ 161163 w 161162"/>
                      <a:gd name="connsiteY5" fmla="*/ 54388 h 144113"/>
                      <a:gd name="connsiteX6" fmla="*/ 136493 w 161162"/>
                      <a:gd name="connsiteY6" fmla="*/ 53912 h 144113"/>
                      <a:gd name="connsiteX7" fmla="*/ 100108 w 161162"/>
                      <a:gd name="connsiteY7" fmla="*/ 53245 h 144113"/>
                      <a:gd name="connsiteX8" fmla="*/ 88202 w 161162"/>
                      <a:gd name="connsiteY8" fmla="*/ 20860 h 144113"/>
                      <a:gd name="connsiteX9" fmla="*/ 80581 w 161162"/>
                      <a:gd name="connsiteY9" fmla="*/ 0 h 144113"/>
                      <a:gd name="connsiteX10" fmla="*/ 72962 w 161162"/>
                      <a:gd name="connsiteY10" fmla="*/ 20860 h 144113"/>
                      <a:gd name="connsiteX11" fmla="*/ 61055 w 161162"/>
                      <a:gd name="connsiteY11" fmla="*/ 53245 h 144113"/>
                      <a:gd name="connsiteX12" fmla="*/ 24575 w 161162"/>
                      <a:gd name="connsiteY12" fmla="*/ 53912 h 144113"/>
                      <a:gd name="connsiteX13" fmla="*/ 0 w 161162"/>
                      <a:gd name="connsiteY13" fmla="*/ 54388 h 144113"/>
                      <a:gd name="connsiteX14" fmla="*/ 19907 w 161162"/>
                      <a:gd name="connsiteY14" fmla="*/ 68771 h 144113"/>
                      <a:gd name="connsiteX15" fmla="*/ 48673 w 161162"/>
                      <a:gd name="connsiteY15" fmla="*/ 89440 h 144113"/>
                      <a:gd name="connsiteX16" fmla="*/ 38386 w 161162"/>
                      <a:gd name="connsiteY16" fmla="*/ 121920 h 144113"/>
                      <a:gd name="connsiteX17" fmla="*/ 31337 w 161162"/>
                      <a:gd name="connsiteY17" fmla="*/ 144113 h 144113"/>
                      <a:gd name="connsiteX18" fmla="*/ 50483 w 161162"/>
                      <a:gd name="connsiteY18" fmla="*/ 131350 h 144113"/>
                      <a:gd name="connsiteX19" fmla="*/ 80581 w 161162"/>
                      <a:gd name="connsiteY19" fmla="*/ 111443 h 1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113">
                        <a:moveTo>
                          <a:pt x="110490" y="131350"/>
                        </a:moveTo>
                        <a:lnTo>
                          <a:pt x="129826" y="144113"/>
                        </a:lnTo>
                        <a:lnTo>
                          <a:pt x="122777" y="121920"/>
                        </a:lnTo>
                        <a:lnTo>
                          <a:pt x="112490" y="89440"/>
                        </a:lnTo>
                        <a:lnTo>
                          <a:pt x="141065" y="68771"/>
                        </a:lnTo>
                        <a:lnTo>
                          <a:pt x="161163" y="54388"/>
                        </a:lnTo>
                        <a:lnTo>
                          <a:pt x="136493" y="53912"/>
                        </a:lnTo>
                        <a:lnTo>
                          <a:pt x="100108" y="53245"/>
                        </a:lnTo>
                        <a:lnTo>
                          <a:pt x="88202" y="20860"/>
                        </a:lnTo>
                        <a:lnTo>
                          <a:pt x="80581" y="0"/>
                        </a:lnTo>
                        <a:lnTo>
                          <a:pt x="72962" y="20860"/>
                        </a:lnTo>
                        <a:lnTo>
                          <a:pt x="61055" y="53245"/>
                        </a:lnTo>
                        <a:lnTo>
                          <a:pt x="24575" y="53912"/>
                        </a:lnTo>
                        <a:lnTo>
                          <a:pt x="0" y="54388"/>
                        </a:lnTo>
                        <a:lnTo>
                          <a:pt x="19907" y="68771"/>
                        </a:lnTo>
                        <a:lnTo>
                          <a:pt x="48673" y="89440"/>
                        </a:lnTo>
                        <a:lnTo>
                          <a:pt x="38386" y="121920"/>
                        </a:lnTo>
                        <a:lnTo>
                          <a:pt x="31337" y="144113"/>
                        </a:lnTo>
                        <a:lnTo>
                          <a:pt x="50483" y="131350"/>
                        </a:lnTo>
                        <a:lnTo>
                          <a:pt x="80581" y="111443"/>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0" name="Freihandform: Form 230">
                    <a:extLst>
                      <a:ext uri="{FF2B5EF4-FFF2-40B4-BE49-F238E27FC236}">
                        <a16:creationId xmlns:a16="http://schemas.microsoft.com/office/drawing/2014/main" id="{759E28D1-D109-4EF1-8626-93C7A9547E81}"/>
                      </a:ext>
                    </a:extLst>
                  </p:cNvPr>
                  <p:cNvSpPr/>
                  <p:nvPr/>
                </p:nvSpPr>
                <p:spPr>
                  <a:xfrm>
                    <a:off x="5006991" y="2150175"/>
                    <a:ext cx="160972" cy="144113"/>
                  </a:xfrm>
                  <a:custGeom>
                    <a:avLst/>
                    <a:gdLst>
                      <a:gd name="connsiteX0" fmla="*/ 100013 w 160972"/>
                      <a:gd name="connsiteY0" fmla="*/ 53245 h 144113"/>
                      <a:gd name="connsiteX1" fmla="*/ 88106 w 160972"/>
                      <a:gd name="connsiteY1" fmla="*/ 20860 h 144113"/>
                      <a:gd name="connsiteX2" fmla="*/ 80677 w 160972"/>
                      <a:gd name="connsiteY2" fmla="*/ 0 h 144113"/>
                      <a:gd name="connsiteX3" fmla="*/ 72962 w 160972"/>
                      <a:gd name="connsiteY3" fmla="*/ 20860 h 144113"/>
                      <a:gd name="connsiteX4" fmla="*/ 61055 w 160972"/>
                      <a:gd name="connsiteY4" fmla="*/ 53245 h 144113"/>
                      <a:gd name="connsiteX5" fmla="*/ 24575 w 160972"/>
                      <a:gd name="connsiteY5" fmla="*/ 54007 h 144113"/>
                      <a:gd name="connsiteX6" fmla="*/ 0 w 160972"/>
                      <a:gd name="connsiteY6" fmla="*/ 54578 h 144113"/>
                      <a:gd name="connsiteX7" fmla="*/ 20002 w 160972"/>
                      <a:gd name="connsiteY7" fmla="*/ 68866 h 144113"/>
                      <a:gd name="connsiteX8" fmla="*/ 48673 w 160972"/>
                      <a:gd name="connsiteY8" fmla="*/ 89630 h 144113"/>
                      <a:gd name="connsiteX9" fmla="*/ 38290 w 160972"/>
                      <a:gd name="connsiteY9" fmla="*/ 122111 h 144113"/>
                      <a:gd name="connsiteX10" fmla="*/ 31147 w 160972"/>
                      <a:gd name="connsiteY10" fmla="*/ 144018 h 144113"/>
                      <a:gd name="connsiteX11" fmla="*/ 50483 w 160972"/>
                      <a:gd name="connsiteY11" fmla="*/ 131540 h 144113"/>
                      <a:gd name="connsiteX12" fmla="*/ 80391 w 160972"/>
                      <a:gd name="connsiteY12" fmla="*/ 111633 h 144113"/>
                      <a:gd name="connsiteX13" fmla="*/ 110490 w 160972"/>
                      <a:gd name="connsiteY13" fmla="*/ 131540 h 144113"/>
                      <a:gd name="connsiteX14" fmla="*/ 129635 w 160972"/>
                      <a:gd name="connsiteY14" fmla="*/ 144113 h 144113"/>
                      <a:gd name="connsiteX15" fmla="*/ 122682 w 160972"/>
                      <a:gd name="connsiteY15" fmla="*/ 122111 h 144113"/>
                      <a:gd name="connsiteX16" fmla="*/ 112395 w 160972"/>
                      <a:gd name="connsiteY16" fmla="*/ 89630 h 144113"/>
                      <a:gd name="connsiteX17" fmla="*/ 141065 w 160972"/>
                      <a:gd name="connsiteY17" fmla="*/ 68866 h 144113"/>
                      <a:gd name="connsiteX18" fmla="*/ 160973 w 160972"/>
                      <a:gd name="connsiteY18" fmla="*/ 54578 h 144113"/>
                      <a:gd name="connsiteX19" fmla="*/ 136398 w 160972"/>
                      <a:gd name="connsiteY19" fmla="*/ 54007 h 1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972" h="144113">
                        <a:moveTo>
                          <a:pt x="100013" y="53245"/>
                        </a:moveTo>
                        <a:lnTo>
                          <a:pt x="88106" y="20860"/>
                        </a:lnTo>
                        <a:lnTo>
                          <a:pt x="80677" y="0"/>
                        </a:lnTo>
                        <a:lnTo>
                          <a:pt x="72962" y="20860"/>
                        </a:lnTo>
                        <a:lnTo>
                          <a:pt x="61055" y="53245"/>
                        </a:lnTo>
                        <a:lnTo>
                          <a:pt x="24575" y="54007"/>
                        </a:lnTo>
                        <a:lnTo>
                          <a:pt x="0" y="54578"/>
                        </a:lnTo>
                        <a:lnTo>
                          <a:pt x="20002" y="68866"/>
                        </a:lnTo>
                        <a:lnTo>
                          <a:pt x="48673" y="89630"/>
                        </a:lnTo>
                        <a:lnTo>
                          <a:pt x="38290" y="122111"/>
                        </a:lnTo>
                        <a:lnTo>
                          <a:pt x="31147" y="144018"/>
                        </a:lnTo>
                        <a:lnTo>
                          <a:pt x="50483" y="131540"/>
                        </a:lnTo>
                        <a:lnTo>
                          <a:pt x="80391" y="111633"/>
                        </a:lnTo>
                        <a:lnTo>
                          <a:pt x="110490" y="131540"/>
                        </a:lnTo>
                        <a:lnTo>
                          <a:pt x="129635" y="144113"/>
                        </a:lnTo>
                        <a:lnTo>
                          <a:pt x="122682" y="122111"/>
                        </a:lnTo>
                        <a:lnTo>
                          <a:pt x="112395" y="89630"/>
                        </a:lnTo>
                        <a:lnTo>
                          <a:pt x="141065" y="68866"/>
                        </a:lnTo>
                        <a:lnTo>
                          <a:pt x="160973" y="54578"/>
                        </a:lnTo>
                        <a:lnTo>
                          <a:pt x="136398"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1" name="Freihandform: Form 231">
                    <a:extLst>
                      <a:ext uri="{FF2B5EF4-FFF2-40B4-BE49-F238E27FC236}">
                        <a16:creationId xmlns:a16="http://schemas.microsoft.com/office/drawing/2014/main" id="{6D3786E0-6564-4D0C-9D2E-B07F7022461E}"/>
                      </a:ext>
                    </a:extLst>
                  </p:cNvPr>
                  <p:cNvSpPr/>
                  <p:nvPr/>
                </p:nvSpPr>
                <p:spPr>
                  <a:xfrm>
                    <a:off x="5192728" y="2336202"/>
                    <a:ext cx="161257" cy="144207"/>
                  </a:xfrm>
                  <a:custGeom>
                    <a:avLst/>
                    <a:gdLst>
                      <a:gd name="connsiteX0" fmla="*/ 100108 w 161258"/>
                      <a:gd name="connsiteY0" fmla="*/ 53435 h 144208"/>
                      <a:gd name="connsiteX1" fmla="*/ 88297 w 161258"/>
                      <a:gd name="connsiteY1" fmla="*/ 20860 h 144208"/>
                      <a:gd name="connsiteX2" fmla="*/ 80677 w 161258"/>
                      <a:gd name="connsiteY2" fmla="*/ 0 h 144208"/>
                      <a:gd name="connsiteX3" fmla="*/ 72962 w 161258"/>
                      <a:gd name="connsiteY3" fmla="*/ 20860 h 144208"/>
                      <a:gd name="connsiteX4" fmla="*/ 61150 w 161258"/>
                      <a:gd name="connsiteY4" fmla="*/ 53435 h 144208"/>
                      <a:gd name="connsiteX5" fmla="*/ 24670 w 161258"/>
                      <a:gd name="connsiteY5" fmla="*/ 54007 h 144208"/>
                      <a:gd name="connsiteX6" fmla="*/ 0 w 161258"/>
                      <a:gd name="connsiteY6" fmla="*/ 54578 h 144208"/>
                      <a:gd name="connsiteX7" fmla="*/ 20193 w 161258"/>
                      <a:gd name="connsiteY7" fmla="*/ 68961 h 144208"/>
                      <a:gd name="connsiteX8" fmla="*/ 48673 w 161258"/>
                      <a:gd name="connsiteY8" fmla="*/ 89630 h 144208"/>
                      <a:gd name="connsiteX9" fmla="*/ 38481 w 161258"/>
                      <a:gd name="connsiteY9" fmla="*/ 122111 h 144208"/>
                      <a:gd name="connsiteX10" fmla="*/ 31337 w 161258"/>
                      <a:gd name="connsiteY10" fmla="*/ 144209 h 144208"/>
                      <a:gd name="connsiteX11" fmla="*/ 50483 w 161258"/>
                      <a:gd name="connsiteY11" fmla="*/ 131636 h 144208"/>
                      <a:gd name="connsiteX12" fmla="*/ 80677 w 161258"/>
                      <a:gd name="connsiteY12" fmla="*/ 111728 h 144208"/>
                      <a:gd name="connsiteX13" fmla="*/ 110585 w 161258"/>
                      <a:gd name="connsiteY13" fmla="*/ 131636 h 144208"/>
                      <a:gd name="connsiteX14" fmla="*/ 130016 w 161258"/>
                      <a:gd name="connsiteY14" fmla="*/ 144209 h 144208"/>
                      <a:gd name="connsiteX15" fmla="*/ 122777 w 161258"/>
                      <a:gd name="connsiteY15" fmla="*/ 122111 h 144208"/>
                      <a:gd name="connsiteX16" fmla="*/ 112490 w 161258"/>
                      <a:gd name="connsiteY16" fmla="*/ 89630 h 144208"/>
                      <a:gd name="connsiteX17" fmla="*/ 141065 w 161258"/>
                      <a:gd name="connsiteY17" fmla="*/ 68961 h 144208"/>
                      <a:gd name="connsiteX18" fmla="*/ 161258 w 161258"/>
                      <a:gd name="connsiteY18" fmla="*/ 54578 h 144208"/>
                      <a:gd name="connsiteX19" fmla="*/ 136588 w 161258"/>
                      <a:gd name="connsiteY19" fmla="*/ 54007 h 14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258" h="144208">
                        <a:moveTo>
                          <a:pt x="100108" y="53435"/>
                        </a:moveTo>
                        <a:lnTo>
                          <a:pt x="88297" y="20860"/>
                        </a:lnTo>
                        <a:lnTo>
                          <a:pt x="80677" y="0"/>
                        </a:lnTo>
                        <a:lnTo>
                          <a:pt x="72962" y="20860"/>
                        </a:lnTo>
                        <a:lnTo>
                          <a:pt x="61150" y="53435"/>
                        </a:lnTo>
                        <a:lnTo>
                          <a:pt x="24670" y="54007"/>
                        </a:lnTo>
                        <a:lnTo>
                          <a:pt x="0" y="54578"/>
                        </a:lnTo>
                        <a:lnTo>
                          <a:pt x="20193" y="68961"/>
                        </a:lnTo>
                        <a:lnTo>
                          <a:pt x="48673" y="89630"/>
                        </a:lnTo>
                        <a:lnTo>
                          <a:pt x="38481" y="122111"/>
                        </a:lnTo>
                        <a:lnTo>
                          <a:pt x="31337" y="144209"/>
                        </a:lnTo>
                        <a:lnTo>
                          <a:pt x="50483" y="131636"/>
                        </a:lnTo>
                        <a:lnTo>
                          <a:pt x="80677" y="111728"/>
                        </a:lnTo>
                        <a:lnTo>
                          <a:pt x="110585" y="131636"/>
                        </a:lnTo>
                        <a:lnTo>
                          <a:pt x="130016" y="144209"/>
                        </a:lnTo>
                        <a:lnTo>
                          <a:pt x="122777" y="122111"/>
                        </a:lnTo>
                        <a:lnTo>
                          <a:pt x="112490" y="89630"/>
                        </a:lnTo>
                        <a:lnTo>
                          <a:pt x="141065" y="68961"/>
                        </a:lnTo>
                        <a:lnTo>
                          <a:pt x="161258" y="54578"/>
                        </a:lnTo>
                        <a:lnTo>
                          <a:pt x="136588"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2" name="Freihandform: Form 232">
                    <a:extLst>
                      <a:ext uri="{FF2B5EF4-FFF2-40B4-BE49-F238E27FC236}">
                        <a16:creationId xmlns:a16="http://schemas.microsoft.com/office/drawing/2014/main" id="{550B326F-5150-4D21-AAC7-686BE553C129}"/>
                      </a:ext>
                    </a:extLst>
                  </p:cNvPr>
                  <p:cNvSpPr/>
                  <p:nvPr/>
                </p:nvSpPr>
                <p:spPr>
                  <a:xfrm>
                    <a:off x="5451993" y="2405064"/>
                    <a:ext cx="161163" cy="144305"/>
                  </a:xfrm>
                  <a:custGeom>
                    <a:avLst/>
                    <a:gdLst>
                      <a:gd name="connsiteX0" fmla="*/ 100108 w 161162"/>
                      <a:gd name="connsiteY0" fmla="*/ 53245 h 144303"/>
                      <a:gd name="connsiteX1" fmla="*/ 88297 w 161162"/>
                      <a:gd name="connsiteY1" fmla="*/ 20955 h 144303"/>
                      <a:gd name="connsiteX2" fmla="*/ 80581 w 161162"/>
                      <a:gd name="connsiteY2" fmla="*/ 0 h 144303"/>
                      <a:gd name="connsiteX3" fmla="*/ 73057 w 161162"/>
                      <a:gd name="connsiteY3" fmla="*/ 20955 h 144303"/>
                      <a:gd name="connsiteX4" fmla="*/ 61150 w 161162"/>
                      <a:gd name="connsiteY4" fmla="*/ 53245 h 144303"/>
                      <a:gd name="connsiteX5" fmla="*/ 24765 w 161162"/>
                      <a:gd name="connsiteY5" fmla="*/ 54007 h 144303"/>
                      <a:gd name="connsiteX6" fmla="*/ 0 w 161162"/>
                      <a:gd name="connsiteY6" fmla="*/ 54578 h 144303"/>
                      <a:gd name="connsiteX7" fmla="*/ 20098 w 161162"/>
                      <a:gd name="connsiteY7" fmla="*/ 69151 h 144303"/>
                      <a:gd name="connsiteX8" fmla="*/ 48768 w 161162"/>
                      <a:gd name="connsiteY8" fmla="*/ 89630 h 144303"/>
                      <a:gd name="connsiteX9" fmla="*/ 38386 w 161162"/>
                      <a:gd name="connsiteY9" fmla="*/ 122111 h 144303"/>
                      <a:gd name="connsiteX10" fmla="*/ 31432 w 161162"/>
                      <a:gd name="connsiteY10" fmla="*/ 144304 h 144303"/>
                      <a:gd name="connsiteX11" fmla="*/ 50578 w 161162"/>
                      <a:gd name="connsiteY11" fmla="*/ 131540 h 144303"/>
                      <a:gd name="connsiteX12" fmla="*/ 80581 w 161162"/>
                      <a:gd name="connsiteY12" fmla="*/ 111633 h 144303"/>
                      <a:gd name="connsiteX13" fmla="*/ 110680 w 161162"/>
                      <a:gd name="connsiteY13" fmla="*/ 131540 h 144303"/>
                      <a:gd name="connsiteX14" fmla="*/ 129826 w 161162"/>
                      <a:gd name="connsiteY14" fmla="*/ 144304 h 144303"/>
                      <a:gd name="connsiteX15" fmla="*/ 122872 w 161162"/>
                      <a:gd name="connsiteY15" fmla="*/ 122111 h 144303"/>
                      <a:gd name="connsiteX16" fmla="*/ 112490 w 161162"/>
                      <a:gd name="connsiteY16" fmla="*/ 89630 h 144303"/>
                      <a:gd name="connsiteX17" fmla="*/ 141065 w 161162"/>
                      <a:gd name="connsiteY17" fmla="*/ 69151 h 144303"/>
                      <a:gd name="connsiteX18" fmla="*/ 161163 w 161162"/>
                      <a:gd name="connsiteY18" fmla="*/ 54578 h 144303"/>
                      <a:gd name="connsiteX19" fmla="*/ 136684 w 161162"/>
                      <a:gd name="connsiteY19" fmla="*/ 54007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303">
                        <a:moveTo>
                          <a:pt x="100108" y="53245"/>
                        </a:moveTo>
                        <a:lnTo>
                          <a:pt x="88297" y="20955"/>
                        </a:lnTo>
                        <a:lnTo>
                          <a:pt x="80581" y="0"/>
                        </a:lnTo>
                        <a:lnTo>
                          <a:pt x="73057" y="20955"/>
                        </a:lnTo>
                        <a:lnTo>
                          <a:pt x="61150" y="53245"/>
                        </a:lnTo>
                        <a:lnTo>
                          <a:pt x="24765" y="54007"/>
                        </a:lnTo>
                        <a:lnTo>
                          <a:pt x="0" y="54578"/>
                        </a:lnTo>
                        <a:lnTo>
                          <a:pt x="20098" y="69151"/>
                        </a:lnTo>
                        <a:lnTo>
                          <a:pt x="48768" y="89630"/>
                        </a:lnTo>
                        <a:lnTo>
                          <a:pt x="38386" y="122111"/>
                        </a:lnTo>
                        <a:lnTo>
                          <a:pt x="31432" y="144304"/>
                        </a:lnTo>
                        <a:lnTo>
                          <a:pt x="50578" y="131540"/>
                        </a:lnTo>
                        <a:lnTo>
                          <a:pt x="80581" y="111633"/>
                        </a:lnTo>
                        <a:lnTo>
                          <a:pt x="110680" y="131540"/>
                        </a:lnTo>
                        <a:lnTo>
                          <a:pt x="129826" y="144304"/>
                        </a:lnTo>
                        <a:lnTo>
                          <a:pt x="122872" y="122111"/>
                        </a:lnTo>
                        <a:lnTo>
                          <a:pt x="112490" y="89630"/>
                        </a:lnTo>
                        <a:lnTo>
                          <a:pt x="141065" y="69151"/>
                        </a:lnTo>
                        <a:lnTo>
                          <a:pt x="161163" y="54578"/>
                        </a:lnTo>
                        <a:lnTo>
                          <a:pt x="136684"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3" name="Freihandform: Form 233">
                    <a:extLst>
                      <a:ext uri="{FF2B5EF4-FFF2-40B4-BE49-F238E27FC236}">
                        <a16:creationId xmlns:a16="http://schemas.microsoft.com/office/drawing/2014/main" id="{22535702-63EE-4CB9-B6C6-7CA73B74F3A5}"/>
                      </a:ext>
                    </a:extLst>
                  </p:cNvPr>
                  <p:cNvSpPr/>
                  <p:nvPr/>
                </p:nvSpPr>
                <p:spPr>
                  <a:xfrm>
                    <a:off x="5709266" y="2337628"/>
                    <a:ext cx="161163" cy="144113"/>
                  </a:xfrm>
                  <a:custGeom>
                    <a:avLst/>
                    <a:gdLst>
                      <a:gd name="connsiteX0" fmla="*/ 100108 w 161162"/>
                      <a:gd name="connsiteY0" fmla="*/ 53245 h 144113"/>
                      <a:gd name="connsiteX1" fmla="*/ 88202 w 161162"/>
                      <a:gd name="connsiteY1" fmla="*/ 20765 h 144113"/>
                      <a:gd name="connsiteX2" fmla="*/ 80582 w 161162"/>
                      <a:gd name="connsiteY2" fmla="*/ 0 h 144113"/>
                      <a:gd name="connsiteX3" fmla="*/ 72962 w 161162"/>
                      <a:gd name="connsiteY3" fmla="*/ 20765 h 144113"/>
                      <a:gd name="connsiteX4" fmla="*/ 61150 w 161162"/>
                      <a:gd name="connsiteY4" fmla="*/ 53245 h 144113"/>
                      <a:gd name="connsiteX5" fmla="*/ 24765 w 161162"/>
                      <a:gd name="connsiteY5" fmla="*/ 54007 h 144113"/>
                      <a:gd name="connsiteX6" fmla="*/ 0 w 161162"/>
                      <a:gd name="connsiteY6" fmla="*/ 54483 h 144113"/>
                      <a:gd name="connsiteX7" fmla="*/ 20193 w 161162"/>
                      <a:gd name="connsiteY7" fmla="*/ 68866 h 144113"/>
                      <a:gd name="connsiteX8" fmla="*/ 48863 w 161162"/>
                      <a:gd name="connsiteY8" fmla="*/ 89535 h 144113"/>
                      <a:gd name="connsiteX9" fmla="*/ 38481 w 161162"/>
                      <a:gd name="connsiteY9" fmla="*/ 122015 h 144113"/>
                      <a:gd name="connsiteX10" fmla="*/ 31433 w 161162"/>
                      <a:gd name="connsiteY10" fmla="*/ 144113 h 144113"/>
                      <a:gd name="connsiteX11" fmla="*/ 50673 w 161162"/>
                      <a:gd name="connsiteY11" fmla="*/ 131540 h 144113"/>
                      <a:gd name="connsiteX12" fmla="*/ 80582 w 161162"/>
                      <a:gd name="connsiteY12" fmla="*/ 111633 h 144113"/>
                      <a:gd name="connsiteX13" fmla="*/ 110681 w 161162"/>
                      <a:gd name="connsiteY13" fmla="*/ 131540 h 144113"/>
                      <a:gd name="connsiteX14" fmla="*/ 129731 w 161162"/>
                      <a:gd name="connsiteY14" fmla="*/ 144113 h 144113"/>
                      <a:gd name="connsiteX15" fmla="*/ 122968 w 161162"/>
                      <a:gd name="connsiteY15" fmla="*/ 122015 h 144113"/>
                      <a:gd name="connsiteX16" fmla="*/ 112586 w 161162"/>
                      <a:gd name="connsiteY16" fmla="*/ 89535 h 144113"/>
                      <a:gd name="connsiteX17" fmla="*/ 141065 w 161162"/>
                      <a:gd name="connsiteY17" fmla="*/ 68866 h 144113"/>
                      <a:gd name="connsiteX18" fmla="*/ 161163 w 161162"/>
                      <a:gd name="connsiteY18" fmla="*/ 54483 h 144113"/>
                      <a:gd name="connsiteX19" fmla="*/ 136589 w 161162"/>
                      <a:gd name="connsiteY19" fmla="*/ 54007 h 1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113">
                        <a:moveTo>
                          <a:pt x="100108" y="53245"/>
                        </a:moveTo>
                        <a:lnTo>
                          <a:pt x="88202" y="20765"/>
                        </a:lnTo>
                        <a:lnTo>
                          <a:pt x="80582" y="0"/>
                        </a:lnTo>
                        <a:lnTo>
                          <a:pt x="72962" y="20765"/>
                        </a:lnTo>
                        <a:lnTo>
                          <a:pt x="61150" y="53245"/>
                        </a:lnTo>
                        <a:lnTo>
                          <a:pt x="24765" y="54007"/>
                        </a:lnTo>
                        <a:lnTo>
                          <a:pt x="0" y="54483"/>
                        </a:lnTo>
                        <a:lnTo>
                          <a:pt x="20193" y="68866"/>
                        </a:lnTo>
                        <a:lnTo>
                          <a:pt x="48863" y="89535"/>
                        </a:lnTo>
                        <a:lnTo>
                          <a:pt x="38481" y="122015"/>
                        </a:lnTo>
                        <a:lnTo>
                          <a:pt x="31433" y="144113"/>
                        </a:lnTo>
                        <a:lnTo>
                          <a:pt x="50673" y="131540"/>
                        </a:lnTo>
                        <a:lnTo>
                          <a:pt x="80582" y="111633"/>
                        </a:lnTo>
                        <a:lnTo>
                          <a:pt x="110681" y="131540"/>
                        </a:lnTo>
                        <a:lnTo>
                          <a:pt x="129731" y="144113"/>
                        </a:lnTo>
                        <a:lnTo>
                          <a:pt x="122968" y="122015"/>
                        </a:lnTo>
                        <a:lnTo>
                          <a:pt x="112586" y="89535"/>
                        </a:lnTo>
                        <a:lnTo>
                          <a:pt x="141065" y="68866"/>
                        </a:lnTo>
                        <a:lnTo>
                          <a:pt x="161163" y="54483"/>
                        </a:lnTo>
                        <a:lnTo>
                          <a:pt x="136589" y="54007"/>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4" name="Freihandform: Form 234">
                    <a:extLst>
                      <a:ext uri="{FF2B5EF4-FFF2-40B4-BE49-F238E27FC236}">
                        <a16:creationId xmlns:a16="http://schemas.microsoft.com/office/drawing/2014/main" id="{DBAF6F5A-F443-4B93-B8B9-9349AF36B12C}"/>
                      </a:ext>
                    </a:extLst>
                  </p:cNvPr>
                  <p:cNvSpPr/>
                  <p:nvPr/>
                </p:nvSpPr>
                <p:spPr>
                  <a:xfrm>
                    <a:off x="5896229" y="2152363"/>
                    <a:ext cx="161163" cy="144207"/>
                  </a:xfrm>
                  <a:custGeom>
                    <a:avLst/>
                    <a:gdLst>
                      <a:gd name="connsiteX0" fmla="*/ 100108 w 161162"/>
                      <a:gd name="connsiteY0" fmla="*/ 53245 h 144208"/>
                      <a:gd name="connsiteX1" fmla="*/ 88201 w 161162"/>
                      <a:gd name="connsiteY1" fmla="*/ 20765 h 144208"/>
                      <a:gd name="connsiteX2" fmla="*/ 80582 w 161162"/>
                      <a:gd name="connsiteY2" fmla="*/ 0 h 144208"/>
                      <a:gd name="connsiteX3" fmla="*/ 72962 w 161162"/>
                      <a:gd name="connsiteY3" fmla="*/ 20765 h 144208"/>
                      <a:gd name="connsiteX4" fmla="*/ 61055 w 161162"/>
                      <a:gd name="connsiteY4" fmla="*/ 53245 h 144208"/>
                      <a:gd name="connsiteX5" fmla="*/ 24575 w 161162"/>
                      <a:gd name="connsiteY5" fmla="*/ 53911 h 144208"/>
                      <a:gd name="connsiteX6" fmla="*/ 0 w 161162"/>
                      <a:gd name="connsiteY6" fmla="*/ 54388 h 144208"/>
                      <a:gd name="connsiteX7" fmla="*/ 20193 w 161162"/>
                      <a:gd name="connsiteY7" fmla="*/ 68961 h 144208"/>
                      <a:gd name="connsiteX8" fmla="*/ 48673 w 161162"/>
                      <a:gd name="connsiteY8" fmla="*/ 89535 h 144208"/>
                      <a:gd name="connsiteX9" fmla="*/ 38386 w 161162"/>
                      <a:gd name="connsiteY9" fmla="*/ 122111 h 144208"/>
                      <a:gd name="connsiteX10" fmla="*/ 31433 w 161162"/>
                      <a:gd name="connsiteY10" fmla="*/ 144209 h 144208"/>
                      <a:gd name="connsiteX11" fmla="*/ 50483 w 161162"/>
                      <a:gd name="connsiteY11" fmla="*/ 131445 h 144208"/>
                      <a:gd name="connsiteX12" fmla="*/ 80582 w 161162"/>
                      <a:gd name="connsiteY12" fmla="*/ 111633 h 144208"/>
                      <a:gd name="connsiteX13" fmla="*/ 110680 w 161162"/>
                      <a:gd name="connsiteY13" fmla="*/ 131445 h 144208"/>
                      <a:gd name="connsiteX14" fmla="*/ 129730 w 161162"/>
                      <a:gd name="connsiteY14" fmla="*/ 144209 h 144208"/>
                      <a:gd name="connsiteX15" fmla="*/ 122682 w 161162"/>
                      <a:gd name="connsiteY15" fmla="*/ 122111 h 144208"/>
                      <a:gd name="connsiteX16" fmla="*/ 112490 w 161162"/>
                      <a:gd name="connsiteY16" fmla="*/ 89535 h 144208"/>
                      <a:gd name="connsiteX17" fmla="*/ 141065 w 161162"/>
                      <a:gd name="connsiteY17" fmla="*/ 68961 h 144208"/>
                      <a:gd name="connsiteX18" fmla="*/ 161163 w 161162"/>
                      <a:gd name="connsiteY18" fmla="*/ 54388 h 144208"/>
                      <a:gd name="connsiteX19" fmla="*/ 136493 w 161162"/>
                      <a:gd name="connsiteY19" fmla="*/ 53911 h 14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162" h="144208">
                        <a:moveTo>
                          <a:pt x="100108" y="53245"/>
                        </a:moveTo>
                        <a:lnTo>
                          <a:pt x="88201" y="20765"/>
                        </a:lnTo>
                        <a:lnTo>
                          <a:pt x="80582" y="0"/>
                        </a:lnTo>
                        <a:lnTo>
                          <a:pt x="72962" y="20765"/>
                        </a:lnTo>
                        <a:lnTo>
                          <a:pt x="61055" y="53245"/>
                        </a:lnTo>
                        <a:lnTo>
                          <a:pt x="24575" y="53911"/>
                        </a:lnTo>
                        <a:lnTo>
                          <a:pt x="0" y="54388"/>
                        </a:lnTo>
                        <a:lnTo>
                          <a:pt x="20193" y="68961"/>
                        </a:lnTo>
                        <a:lnTo>
                          <a:pt x="48673" y="89535"/>
                        </a:lnTo>
                        <a:lnTo>
                          <a:pt x="38386" y="122111"/>
                        </a:lnTo>
                        <a:lnTo>
                          <a:pt x="31433" y="144209"/>
                        </a:lnTo>
                        <a:lnTo>
                          <a:pt x="50483" y="131445"/>
                        </a:lnTo>
                        <a:lnTo>
                          <a:pt x="80582" y="111633"/>
                        </a:lnTo>
                        <a:lnTo>
                          <a:pt x="110680" y="131445"/>
                        </a:lnTo>
                        <a:lnTo>
                          <a:pt x="129730" y="144209"/>
                        </a:lnTo>
                        <a:lnTo>
                          <a:pt x="122682" y="122111"/>
                        </a:lnTo>
                        <a:lnTo>
                          <a:pt x="112490" y="89535"/>
                        </a:lnTo>
                        <a:lnTo>
                          <a:pt x="141065" y="68961"/>
                        </a:lnTo>
                        <a:lnTo>
                          <a:pt x="161163" y="54388"/>
                        </a:lnTo>
                        <a:lnTo>
                          <a:pt x="136493" y="53911"/>
                        </a:lnTo>
                        <a:close/>
                      </a:path>
                    </a:pathLst>
                  </a:custGeom>
                  <a:solidFill>
                    <a:srgbClr val="FFFFFF"/>
                  </a:solidFill>
                  <a:ln w="10538"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grpSp>
            <p:nvGrpSpPr>
              <p:cNvPr id="135" name="Gruppieren 171">
                <a:extLst>
                  <a:ext uri="{FF2B5EF4-FFF2-40B4-BE49-F238E27FC236}">
                    <a16:creationId xmlns:a16="http://schemas.microsoft.com/office/drawing/2014/main" id="{84F51974-D8E5-4681-9390-9EE9CCD044A3}"/>
                  </a:ext>
                </a:extLst>
              </p:cNvPr>
              <p:cNvGrpSpPr/>
              <p:nvPr/>
            </p:nvGrpSpPr>
            <p:grpSpPr>
              <a:xfrm>
                <a:off x="6957028" y="1272158"/>
                <a:ext cx="4741734" cy="1508189"/>
                <a:chOff x="6957027" y="1272159"/>
                <a:chExt cx="4741735" cy="1508188"/>
              </a:xfrm>
            </p:grpSpPr>
            <p:sp>
              <p:nvSpPr>
                <p:cNvPr id="136" name="Freihandform: Form 172">
                  <a:extLst>
                    <a:ext uri="{FF2B5EF4-FFF2-40B4-BE49-F238E27FC236}">
                      <a16:creationId xmlns:a16="http://schemas.microsoft.com/office/drawing/2014/main" id="{6B51DF1C-9973-417A-845C-ADDC057C7AD8}"/>
                    </a:ext>
                  </a:extLst>
                </p:cNvPr>
                <p:cNvSpPr/>
                <p:nvPr/>
              </p:nvSpPr>
              <p:spPr>
                <a:xfrm>
                  <a:off x="6965028" y="1272159"/>
                  <a:ext cx="301370" cy="352520"/>
                </a:xfrm>
                <a:custGeom>
                  <a:avLst/>
                  <a:gdLst>
                    <a:gd name="connsiteX0" fmla="*/ 256222 w 301370"/>
                    <a:gd name="connsiteY0" fmla="*/ 227171 h 352520"/>
                    <a:gd name="connsiteX1" fmla="*/ 301371 w 301370"/>
                    <a:gd name="connsiteY1" fmla="*/ 238601 h 352520"/>
                    <a:gd name="connsiteX2" fmla="*/ 250317 w 301370"/>
                    <a:gd name="connsiteY2" fmla="*/ 323374 h 352520"/>
                    <a:gd name="connsiteX3" fmla="*/ 160211 w 301370"/>
                    <a:gd name="connsiteY3" fmla="*/ 352520 h 352520"/>
                    <a:gd name="connsiteX4" fmla="*/ 70580 w 301370"/>
                    <a:gd name="connsiteY4" fmla="*/ 330041 h 352520"/>
                    <a:gd name="connsiteX5" fmla="*/ 18002 w 301370"/>
                    <a:gd name="connsiteY5" fmla="*/ 265081 h 352520"/>
                    <a:gd name="connsiteX6" fmla="*/ 0 w 301370"/>
                    <a:gd name="connsiteY6" fmla="*/ 173641 h 352520"/>
                    <a:gd name="connsiteX7" fmla="*/ 20383 w 301370"/>
                    <a:gd name="connsiteY7" fmla="*/ 80772 h 352520"/>
                    <a:gd name="connsiteX8" fmla="*/ 78296 w 301370"/>
                    <a:gd name="connsiteY8" fmla="*/ 20574 h 352520"/>
                    <a:gd name="connsiteX9" fmla="*/ 160972 w 301370"/>
                    <a:gd name="connsiteY9" fmla="*/ 0 h 352520"/>
                    <a:gd name="connsiteX10" fmla="*/ 246983 w 301370"/>
                    <a:gd name="connsiteY10" fmla="*/ 26003 h 352520"/>
                    <a:gd name="connsiteX11" fmla="*/ 295561 w 301370"/>
                    <a:gd name="connsiteY11" fmla="*/ 99250 h 352520"/>
                    <a:gd name="connsiteX12" fmla="*/ 251174 w 301370"/>
                    <a:gd name="connsiteY12" fmla="*/ 109728 h 352520"/>
                    <a:gd name="connsiteX13" fmla="*/ 216789 w 301370"/>
                    <a:gd name="connsiteY13" fmla="*/ 55531 h 352520"/>
                    <a:gd name="connsiteX14" fmla="*/ 160020 w 301370"/>
                    <a:gd name="connsiteY14" fmla="*/ 38576 h 352520"/>
                    <a:gd name="connsiteX15" fmla="*/ 94297 w 301370"/>
                    <a:gd name="connsiteY15" fmla="*/ 57436 h 352520"/>
                    <a:gd name="connsiteX16" fmla="*/ 57245 w 301370"/>
                    <a:gd name="connsiteY16" fmla="*/ 108013 h 352520"/>
                    <a:gd name="connsiteX17" fmla="*/ 46577 w 301370"/>
                    <a:gd name="connsiteY17" fmla="*/ 173450 h 352520"/>
                    <a:gd name="connsiteX18" fmla="*/ 59246 w 301370"/>
                    <a:gd name="connsiteY18" fmla="*/ 249365 h 352520"/>
                    <a:gd name="connsiteX19" fmla="*/ 98679 w 301370"/>
                    <a:gd name="connsiteY19" fmla="*/ 297847 h 352520"/>
                    <a:gd name="connsiteX20" fmla="*/ 156591 w 301370"/>
                    <a:gd name="connsiteY20" fmla="*/ 313944 h 352520"/>
                    <a:gd name="connsiteX21" fmla="*/ 220789 w 301370"/>
                    <a:gd name="connsiteY21" fmla="*/ 292132 h 352520"/>
                    <a:gd name="connsiteX22" fmla="*/ 256222 w 301370"/>
                    <a:gd name="connsiteY22" fmla="*/ 227171 h 352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1370" h="352520">
                      <a:moveTo>
                        <a:pt x="256222" y="227171"/>
                      </a:moveTo>
                      <a:lnTo>
                        <a:pt x="301371" y="238601"/>
                      </a:lnTo>
                      <a:cubicBezTo>
                        <a:pt x="291941" y="275654"/>
                        <a:pt x="274891" y="303943"/>
                        <a:pt x="250317" y="323374"/>
                      </a:cubicBezTo>
                      <a:cubicBezTo>
                        <a:pt x="225742" y="342805"/>
                        <a:pt x="195739" y="352520"/>
                        <a:pt x="160211" y="352520"/>
                      </a:cubicBezTo>
                      <a:cubicBezTo>
                        <a:pt x="123444" y="352520"/>
                        <a:pt x="93536" y="344996"/>
                        <a:pt x="70580" y="330041"/>
                      </a:cubicBezTo>
                      <a:cubicBezTo>
                        <a:pt x="47530" y="315087"/>
                        <a:pt x="30004" y="293465"/>
                        <a:pt x="18002" y="265081"/>
                      </a:cubicBezTo>
                      <a:cubicBezTo>
                        <a:pt x="6001" y="236696"/>
                        <a:pt x="0" y="206216"/>
                        <a:pt x="0" y="173641"/>
                      </a:cubicBezTo>
                      <a:cubicBezTo>
                        <a:pt x="0" y="138112"/>
                        <a:pt x="6763" y="107156"/>
                        <a:pt x="20383" y="80772"/>
                      </a:cubicBezTo>
                      <a:cubicBezTo>
                        <a:pt x="33909" y="54388"/>
                        <a:pt x="53245" y="34290"/>
                        <a:pt x="78296" y="20574"/>
                      </a:cubicBezTo>
                      <a:cubicBezTo>
                        <a:pt x="103346" y="6858"/>
                        <a:pt x="130873" y="0"/>
                        <a:pt x="160972" y="0"/>
                      </a:cubicBezTo>
                      <a:cubicBezTo>
                        <a:pt x="195072" y="0"/>
                        <a:pt x="223742" y="8668"/>
                        <a:pt x="246983" y="26003"/>
                      </a:cubicBezTo>
                      <a:cubicBezTo>
                        <a:pt x="270224" y="43339"/>
                        <a:pt x="286417" y="67818"/>
                        <a:pt x="295561" y="99250"/>
                      </a:cubicBezTo>
                      <a:lnTo>
                        <a:pt x="251174" y="109728"/>
                      </a:lnTo>
                      <a:cubicBezTo>
                        <a:pt x="243268" y="84963"/>
                        <a:pt x="231743" y="66865"/>
                        <a:pt x="216789" y="55531"/>
                      </a:cubicBezTo>
                      <a:cubicBezTo>
                        <a:pt x="201739" y="44196"/>
                        <a:pt x="182880" y="38576"/>
                        <a:pt x="160020" y="38576"/>
                      </a:cubicBezTo>
                      <a:cubicBezTo>
                        <a:pt x="133826" y="38576"/>
                        <a:pt x="111919" y="44863"/>
                        <a:pt x="94297" y="57436"/>
                      </a:cubicBezTo>
                      <a:cubicBezTo>
                        <a:pt x="76676" y="70009"/>
                        <a:pt x="64294" y="86868"/>
                        <a:pt x="57245" y="108013"/>
                      </a:cubicBezTo>
                      <a:cubicBezTo>
                        <a:pt x="50101" y="129159"/>
                        <a:pt x="46577" y="150971"/>
                        <a:pt x="46577" y="173450"/>
                      </a:cubicBezTo>
                      <a:cubicBezTo>
                        <a:pt x="46577" y="202406"/>
                        <a:pt x="50768" y="227743"/>
                        <a:pt x="59246" y="249365"/>
                      </a:cubicBezTo>
                      <a:cubicBezTo>
                        <a:pt x="67723" y="270986"/>
                        <a:pt x="80867" y="287179"/>
                        <a:pt x="98679" y="297847"/>
                      </a:cubicBezTo>
                      <a:cubicBezTo>
                        <a:pt x="116491" y="308515"/>
                        <a:pt x="135826" y="313944"/>
                        <a:pt x="156591" y="313944"/>
                      </a:cubicBezTo>
                      <a:cubicBezTo>
                        <a:pt x="181832" y="313944"/>
                        <a:pt x="203263" y="306610"/>
                        <a:pt x="220789" y="292132"/>
                      </a:cubicBezTo>
                      <a:cubicBezTo>
                        <a:pt x="238125" y="277463"/>
                        <a:pt x="249936" y="255841"/>
                        <a:pt x="256222" y="227171"/>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37" name="Freihandform: Form 173">
                  <a:extLst>
                    <a:ext uri="{FF2B5EF4-FFF2-40B4-BE49-F238E27FC236}">
                      <a16:creationId xmlns:a16="http://schemas.microsoft.com/office/drawing/2014/main" id="{2A92B808-827F-4E46-91B4-A29455856F90}"/>
                    </a:ext>
                  </a:extLst>
                </p:cNvPr>
                <p:cNvSpPr/>
                <p:nvPr/>
              </p:nvSpPr>
              <p:spPr>
                <a:xfrm>
                  <a:off x="7300975" y="13663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7 h 258127"/>
                    <a:gd name="connsiteX8" fmla="*/ 31909 w 231266"/>
                    <a:gd name="connsiteY8" fmla="*/ 224885 h 258127"/>
                    <a:gd name="connsiteX9" fmla="*/ 0 w 231266"/>
                    <a:gd name="connsiteY9" fmla="*/ 129064 h 258127"/>
                    <a:gd name="connsiteX10" fmla="*/ 43053 w 231266"/>
                    <a:gd name="connsiteY10" fmla="*/ 129064 h 258127"/>
                    <a:gd name="connsiteX11" fmla="*/ 63722 w 231266"/>
                    <a:gd name="connsiteY11" fmla="*/ 200120 h 258127"/>
                    <a:gd name="connsiteX12" fmla="*/ 115824 w 231266"/>
                    <a:gd name="connsiteY12" fmla="*/ 223742 h 258127"/>
                    <a:gd name="connsiteX13" fmla="*/ 167640 w 231266"/>
                    <a:gd name="connsiteY13" fmla="*/ 200025 h 258127"/>
                    <a:gd name="connsiteX14" fmla="*/ 188309 w 231266"/>
                    <a:gd name="connsiteY14" fmla="*/ 127730 h 258127"/>
                    <a:gd name="connsiteX15" fmla="*/ 167450 w 231266"/>
                    <a:gd name="connsiteY15" fmla="*/ 58293 h 258127"/>
                    <a:gd name="connsiteX16" fmla="*/ 115729 w 231266"/>
                    <a:gd name="connsiteY16" fmla="*/ 34671 h 258127"/>
                    <a:gd name="connsiteX17" fmla="*/ 63627 w 231266"/>
                    <a:gd name="connsiteY17" fmla="*/ 58102 h 258127"/>
                    <a:gd name="connsiteX18" fmla="*/ 43053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626"/>
                        <a:pt x="231267" y="86296"/>
                        <a:pt x="231267" y="125540"/>
                      </a:cubicBezTo>
                      <a:cubicBezTo>
                        <a:pt x="231267" y="157353"/>
                        <a:pt x="226504" y="182309"/>
                        <a:pt x="216979" y="200501"/>
                      </a:cubicBezTo>
                      <a:cubicBezTo>
                        <a:pt x="207454" y="218694"/>
                        <a:pt x="193548" y="232886"/>
                        <a:pt x="175355" y="242983"/>
                      </a:cubicBezTo>
                      <a:cubicBezTo>
                        <a:pt x="157163" y="253079"/>
                        <a:pt x="137255" y="258127"/>
                        <a:pt x="115729" y="258127"/>
                      </a:cubicBezTo>
                      <a:cubicBezTo>
                        <a:pt x="81153" y="258127"/>
                        <a:pt x="53245" y="247078"/>
                        <a:pt x="31909" y="224885"/>
                      </a:cubicBezTo>
                      <a:cubicBezTo>
                        <a:pt x="10668" y="202692"/>
                        <a:pt x="0" y="170783"/>
                        <a:pt x="0" y="129064"/>
                      </a:cubicBezTo>
                      <a:close/>
                      <a:moveTo>
                        <a:pt x="43053" y="129064"/>
                      </a:moveTo>
                      <a:cubicBezTo>
                        <a:pt x="43053" y="160687"/>
                        <a:pt x="49911" y="184404"/>
                        <a:pt x="63722" y="200120"/>
                      </a:cubicBezTo>
                      <a:cubicBezTo>
                        <a:pt x="77534" y="215837"/>
                        <a:pt x="94869" y="223742"/>
                        <a:pt x="115824" y="223742"/>
                      </a:cubicBezTo>
                      <a:cubicBezTo>
                        <a:pt x="136588" y="223742"/>
                        <a:pt x="153924" y="215837"/>
                        <a:pt x="167640" y="200025"/>
                      </a:cubicBezTo>
                      <a:cubicBezTo>
                        <a:pt x="181451" y="184214"/>
                        <a:pt x="188309" y="160115"/>
                        <a:pt x="188309" y="127730"/>
                      </a:cubicBezTo>
                      <a:cubicBezTo>
                        <a:pt x="188309" y="97155"/>
                        <a:pt x="181356" y="74009"/>
                        <a:pt x="167450" y="58293"/>
                      </a:cubicBezTo>
                      <a:cubicBezTo>
                        <a:pt x="153543" y="42577"/>
                        <a:pt x="136303" y="34671"/>
                        <a:pt x="115729" y="34671"/>
                      </a:cubicBezTo>
                      <a:cubicBezTo>
                        <a:pt x="94774" y="34671"/>
                        <a:pt x="77438" y="42481"/>
                        <a:pt x="63627" y="58102"/>
                      </a:cubicBezTo>
                      <a:cubicBezTo>
                        <a:pt x="49911" y="73819"/>
                        <a:pt x="43053" y="97441"/>
                        <a:pt x="43053" y="12906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38" name="Freihandform: Form 174">
                  <a:extLst>
                    <a:ext uri="{FF2B5EF4-FFF2-40B4-BE49-F238E27FC236}">
                      <a16:creationId xmlns:a16="http://schemas.microsoft.com/office/drawing/2014/main" id="{4956E476-FAE3-4222-A375-4E21D5191515}"/>
                    </a:ext>
                  </a:extLst>
                </p:cNvPr>
                <p:cNvSpPr/>
                <p:nvPr/>
              </p:nvSpPr>
              <p:spPr>
                <a:xfrm>
                  <a:off x="7565103" y="1474469"/>
                  <a:ext cx="128587" cy="42100"/>
                </a:xfrm>
                <a:custGeom>
                  <a:avLst/>
                  <a:gdLst>
                    <a:gd name="connsiteX0" fmla="*/ 0 w 128587"/>
                    <a:gd name="connsiteY0" fmla="*/ 42101 h 42100"/>
                    <a:gd name="connsiteX1" fmla="*/ 0 w 128587"/>
                    <a:gd name="connsiteY1" fmla="*/ 0 h 42100"/>
                    <a:gd name="connsiteX2" fmla="*/ 128588 w 128587"/>
                    <a:gd name="connsiteY2" fmla="*/ 0 h 42100"/>
                    <a:gd name="connsiteX3" fmla="*/ 128588 w 128587"/>
                    <a:gd name="connsiteY3" fmla="*/ 42101 h 42100"/>
                    <a:gd name="connsiteX4" fmla="*/ 0 w 128587"/>
                    <a:gd name="connsiteY4" fmla="*/ 42101 h 42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587" h="42100">
                      <a:moveTo>
                        <a:pt x="0" y="42101"/>
                      </a:moveTo>
                      <a:lnTo>
                        <a:pt x="0" y="0"/>
                      </a:lnTo>
                      <a:lnTo>
                        <a:pt x="128588" y="0"/>
                      </a:lnTo>
                      <a:lnTo>
                        <a:pt x="128588" y="42101"/>
                      </a:lnTo>
                      <a:lnTo>
                        <a:pt x="0" y="42101"/>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39" name="Freihandform: Form 175">
                  <a:extLst>
                    <a:ext uri="{FF2B5EF4-FFF2-40B4-BE49-F238E27FC236}">
                      <a16:creationId xmlns:a16="http://schemas.microsoft.com/office/drawing/2014/main" id="{83AF4381-BEDE-4E91-9383-5F39B9449D94}"/>
                    </a:ext>
                  </a:extLst>
                </p:cNvPr>
                <p:cNvSpPr/>
                <p:nvPr/>
              </p:nvSpPr>
              <p:spPr>
                <a:xfrm>
                  <a:off x="7713027" y="1272159"/>
                  <a:ext cx="144303" cy="346805"/>
                </a:xfrm>
                <a:custGeom>
                  <a:avLst/>
                  <a:gdLst>
                    <a:gd name="connsiteX0" fmla="*/ 36957 w 144303"/>
                    <a:gd name="connsiteY0" fmla="*/ 346710 h 346805"/>
                    <a:gd name="connsiteX1" fmla="*/ 36957 w 144303"/>
                    <a:gd name="connsiteY1" fmla="*/ 132302 h 346805"/>
                    <a:gd name="connsiteX2" fmla="*/ 0 w 144303"/>
                    <a:gd name="connsiteY2" fmla="*/ 132302 h 346805"/>
                    <a:gd name="connsiteX3" fmla="*/ 0 w 144303"/>
                    <a:gd name="connsiteY3" fmla="*/ 99727 h 346805"/>
                    <a:gd name="connsiteX4" fmla="*/ 36957 w 144303"/>
                    <a:gd name="connsiteY4" fmla="*/ 99727 h 346805"/>
                    <a:gd name="connsiteX5" fmla="*/ 36957 w 144303"/>
                    <a:gd name="connsiteY5" fmla="*/ 73438 h 346805"/>
                    <a:gd name="connsiteX6" fmla="*/ 41338 w 144303"/>
                    <a:gd name="connsiteY6" fmla="*/ 36481 h 346805"/>
                    <a:gd name="connsiteX7" fmla="*/ 62579 w 144303"/>
                    <a:gd name="connsiteY7" fmla="*/ 10096 h 346805"/>
                    <a:gd name="connsiteX8" fmla="*/ 105251 w 144303"/>
                    <a:gd name="connsiteY8" fmla="*/ 0 h 346805"/>
                    <a:gd name="connsiteX9" fmla="*/ 144304 w 144303"/>
                    <a:gd name="connsiteY9" fmla="*/ 4191 h 346805"/>
                    <a:gd name="connsiteX10" fmla="*/ 138017 w 144303"/>
                    <a:gd name="connsiteY10" fmla="*/ 40672 h 346805"/>
                    <a:gd name="connsiteX11" fmla="*/ 113347 w 144303"/>
                    <a:gd name="connsiteY11" fmla="*/ 38386 h 346805"/>
                    <a:gd name="connsiteX12" fmla="*/ 86392 w 144303"/>
                    <a:gd name="connsiteY12" fmla="*/ 46577 h 346805"/>
                    <a:gd name="connsiteX13" fmla="*/ 78486 w 144303"/>
                    <a:gd name="connsiteY13" fmla="*/ 77057 h 346805"/>
                    <a:gd name="connsiteX14" fmla="*/ 78486 w 144303"/>
                    <a:gd name="connsiteY14" fmla="*/ 99822 h 346805"/>
                    <a:gd name="connsiteX15" fmla="*/ 126587 w 144303"/>
                    <a:gd name="connsiteY15" fmla="*/ 99822 h 346805"/>
                    <a:gd name="connsiteX16" fmla="*/ 126587 w 144303"/>
                    <a:gd name="connsiteY16" fmla="*/ 132397 h 346805"/>
                    <a:gd name="connsiteX17" fmla="*/ 78486 w 144303"/>
                    <a:gd name="connsiteY17" fmla="*/ 132397 h 346805"/>
                    <a:gd name="connsiteX18" fmla="*/ 78486 w 144303"/>
                    <a:gd name="connsiteY18" fmla="*/ 346805 h 346805"/>
                    <a:gd name="connsiteX19" fmla="*/ 36957 w 144303"/>
                    <a:gd name="connsiteY19" fmla="*/ 346805 h 34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4303" h="346805">
                      <a:moveTo>
                        <a:pt x="36957" y="346710"/>
                      </a:moveTo>
                      <a:lnTo>
                        <a:pt x="36957" y="132302"/>
                      </a:lnTo>
                      <a:lnTo>
                        <a:pt x="0" y="132302"/>
                      </a:lnTo>
                      <a:lnTo>
                        <a:pt x="0" y="99727"/>
                      </a:lnTo>
                      <a:lnTo>
                        <a:pt x="36957" y="99727"/>
                      </a:lnTo>
                      <a:lnTo>
                        <a:pt x="36957" y="73438"/>
                      </a:lnTo>
                      <a:cubicBezTo>
                        <a:pt x="36957" y="56864"/>
                        <a:pt x="38386" y="44482"/>
                        <a:pt x="41338" y="36481"/>
                      </a:cubicBezTo>
                      <a:cubicBezTo>
                        <a:pt x="45339" y="25622"/>
                        <a:pt x="52483" y="16859"/>
                        <a:pt x="62579" y="10096"/>
                      </a:cubicBezTo>
                      <a:cubicBezTo>
                        <a:pt x="72771" y="3334"/>
                        <a:pt x="86963" y="0"/>
                        <a:pt x="105251" y="0"/>
                      </a:cubicBezTo>
                      <a:cubicBezTo>
                        <a:pt x="117062" y="0"/>
                        <a:pt x="130016" y="1429"/>
                        <a:pt x="144304" y="4191"/>
                      </a:cubicBezTo>
                      <a:lnTo>
                        <a:pt x="138017" y="40672"/>
                      </a:lnTo>
                      <a:cubicBezTo>
                        <a:pt x="129349" y="39148"/>
                        <a:pt x="121158" y="38386"/>
                        <a:pt x="113347" y="38386"/>
                      </a:cubicBezTo>
                      <a:cubicBezTo>
                        <a:pt x="100679" y="38386"/>
                        <a:pt x="91630" y="41148"/>
                        <a:pt x="86392" y="46577"/>
                      </a:cubicBezTo>
                      <a:cubicBezTo>
                        <a:pt x="81153" y="52007"/>
                        <a:pt x="78486" y="62103"/>
                        <a:pt x="78486" y="77057"/>
                      </a:cubicBezTo>
                      <a:lnTo>
                        <a:pt x="78486" y="99822"/>
                      </a:lnTo>
                      <a:lnTo>
                        <a:pt x="126587" y="99822"/>
                      </a:lnTo>
                      <a:lnTo>
                        <a:pt x="126587" y="132397"/>
                      </a:lnTo>
                      <a:lnTo>
                        <a:pt x="78486" y="132397"/>
                      </a:lnTo>
                      <a:lnTo>
                        <a:pt x="78486" y="346805"/>
                      </a:lnTo>
                      <a:lnTo>
                        <a:pt x="36957" y="346805"/>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40" name="Freihandform: Form 176">
                  <a:extLst>
                    <a:ext uri="{FF2B5EF4-FFF2-40B4-BE49-F238E27FC236}">
                      <a16:creationId xmlns:a16="http://schemas.microsoft.com/office/drawing/2014/main" id="{26B71974-509D-426E-B1C8-CE7ABB4B4A31}"/>
                    </a:ext>
                  </a:extLst>
                </p:cNvPr>
                <p:cNvSpPr/>
                <p:nvPr/>
              </p:nvSpPr>
              <p:spPr>
                <a:xfrm>
                  <a:off x="7871332" y="13718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6 h 252507"/>
                    <a:gd name="connsiteX5" fmla="*/ 2572 w 200120"/>
                    <a:gd name="connsiteY5" fmla="*/ 192024 h 252507"/>
                    <a:gd name="connsiteX6" fmla="*/ 0 w 200120"/>
                    <a:gd name="connsiteY6" fmla="*/ 152972 h 252507"/>
                    <a:gd name="connsiteX7" fmla="*/ 0 w 200120"/>
                    <a:gd name="connsiteY7" fmla="*/ 0 h 252507"/>
                    <a:gd name="connsiteX8" fmla="*/ 41815 w 200120"/>
                    <a:gd name="connsiteY8" fmla="*/ 0 h 252507"/>
                    <a:gd name="connsiteX9" fmla="*/ 41815 w 200120"/>
                    <a:gd name="connsiteY9" fmla="*/ 136969 h 252507"/>
                    <a:gd name="connsiteX10" fmla="*/ 44387 w 200120"/>
                    <a:gd name="connsiteY10" fmla="*/ 181165 h 252507"/>
                    <a:gd name="connsiteX11" fmla="*/ 61151 w 200120"/>
                    <a:gd name="connsiteY11" fmla="*/ 207074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6"/>
                      </a:cubicBezTo>
                      <a:cubicBezTo>
                        <a:pt x="9430" y="214598"/>
                        <a:pt x="5048" y="204311"/>
                        <a:pt x="2572" y="192024"/>
                      </a:cubicBezTo>
                      <a:cubicBezTo>
                        <a:pt x="857" y="183833"/>
                        <a:pt x="0" y="170783"/>
                        <a:pt x="0" y="152972"/>
                      </a:cubicBezTo>
                      <a:lnTo>
                        <a:pt x="0" y="0"/>
                      </a:lnTo>
                      <a:lnTo>
                        <a:pt x="41815" y="0"/>
                      </a:lnTo>
                      <a:lnTo>
                        <a:pt x="41815" y="136969"/>
                      </a:lnTo>
                      <a:cubicBezTo>
                        <a:pt x="41815" y="158782"/>
                        <a:pt x="42672" y="173546"/>
                        <a:pt x="44387" y="181165"/>
                      </a:cubicBezTo>
                      <a:cubicBezTo>
                        <a:pt x="47054" y="192214"/>
                        <a:pt x="52578" y="200787"/>
                        <a:pt x="61151" y="207074"/>
                      </a:cubicBezTo>
                      <a:cubicBezTo>
                        <a:pt x="69628" y="213360"/>
                        <a:pt x="80201" y="216503"/>
                        <a:pt x="92773" y="216503"/>
                      </a:cubicBezTo>
                      <a:cubicBezTo>
                        <a:pt x="105346" y="216503"/>
                        <a:pt x="117062" y="213265"/>
                        <a:pt x="128111" y="206883"/>
                      </a:cubicBezTo>
                      <a:cubicBezTo>
                        <a:pt x="139160" y="200406"/>
                        <a:pt x="146876" y="191738"/>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41" name="Freihandform: Form 177">
                  <a:extLst>
                    <a:ext uri="{FF2B5EF4-FFF2-40B4-BE49-F238E27FC236}">
                      <a16:creationId xmlns:a16="http://schemas.microsoft.com/office/drawing/2014/main" id="{28D047BD-CD2E-43A9-BBBB-867A55D8477C}"/>
                    </a:ext>
                  </a:extLst>
                </p:cNvPr>
                <p:cNvSpPr/>
                <p:nvPr/>
              </p:nvSpPr>
              <p:spPr>
                <a:xfrm>
                  <a:off x="8137175" y="1366361"/>
                  <a:ext cx="200691" cy="252507"/>
                </a:xfrm>
                <a:custGeom>
                  <a:avLst/>
                  <a:gdLst>
                    <a:gd name="connsiteX0" fmla="*/ 0 w 200691"/>
                    <a:gd name="connsiteY0" fmla="*/ 252508 h 252507"/>
                    <a:gd name="connsiteX1" fmla="*/ 0 w 200691"/>
                    <a:gd name="connsiteY1" fmla="*/ 5524 h 252507"/>
                    <a:gd name="connsiteX2" fmla="*/ 37719 w 200691"/>
                    <a:gd name="connsiteY2" fmla="*/ 5524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6 w 200691"/>
                    <a:gd name="connsiteY7" fmla="*/ 60007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815 h 252507"/>
                    <a:gd name="connsiteX14" fmla="*/ 107537 w 200691"/>
                    <a:gd name="connsiteY14" fmla="*/ 36290 h 252507"/>
                    <a:gd name="connsiteX15" fmla="*/ 61341 w 200691"/>
                    <a:gd name="connsiteY15" fmla="*/ 53245 h 252507"/>
                    <a:gd name="connsiteX16" fmla="*/ 41910 w 200691"/>
                    <a:gd name="connsiteY16" fmla="*/ 117634 h 252507"/>
                    <a:gd name="connsiteX17" fmla="*/ 41910 w 200691"/>
                    <a:gd name="connsiteY17" fmla="*/ 252508 h 252507"/>
                    <a:gd name="connsiteX18" fmla="*/ 0 w 200691"/>
                    <a:gd name="connsiteY18" fmla="*/ 252508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4"/>
                      </a:lnTo>
                      <a:lnTo>
                        <a:pt x="37719" y="5524"/>
                      </a:lnTo>
                      <a:lnTo>
                        <a:pt x="37719" y="40672"/>
                      </a:lnTo>
                      <a:cubicBezTo>
                        <a:pt x="55816" y="13526"/>
                        <a:pt x="82010" y="0"/>
                        <a:pt x="116300" y="0"/>
                      </a:cubicBezTo>
                      <a:cubicBezTo>
                        <a:pt x="131159" y="0"/>
                        <a:pt x="144875" y="2667"/>
                        <a:pt x="157353" y="8001"/>
                      </a:cubicBezTo>
                      <a:cubicBezTo>
                        <a:pt x="169831" y="13335"/>
                        <a:pt x="179165" y="20383"/>
                        <a:pt x="185356" y="29051"/>
                      </a:cubicBezTo>
                      <a:cubicBezTo>
                        <a:pt x="191548" y="37719"/>
                        <a:pt x="195929" y="48006"/>
                        <a:pt x="198406" y="60007"/>
                      </a:cubicBezTo>
                      <a:cubicBezTo>
                        <a:pt x="199930" y="67723"/>
                        <a:pt x="200692" y="81343"/>
                        <a:pt x="200692" y="100679"/>
                      </a:cubicBezTo>
                      <a:lnTo>
                        <a:pt x="200692" y="252508"/>
                      </a:lnTo>
                      <a:lnTo>
                        <a:pt x="158877" y="252508"/>
                      </a:lnTo>
                      <a:lnTo>
                        <a:pt x="158877" y="102299"/>
                      </a:lnTo>
                      <a:cubicBezTo>
                        <a:pt x="158877" y="85249"/>
                        <a:pt x="157258" y="72485"/>
                        <a:pt x="154019" y="64008"/>
                      </a:cubicBezTo>
                      <a:cubicBezTo>
                        <a:pt x="150781" y="55531"/>
                        <a:pt x="144971" y="48863"/>
                        <a:pt x="136684" y="43815"/>
                      </a:cubicBezTo>
                      <a:cubicBezTo>
                        <a:pt x="128397" y="38767"/>
                        <a:pt x="118681" y="36290"/>
                        <a:pt x="107537" y="36290"/>
                      </a:cubicBezTo>
                      <a:cubicBezTo>
                        <a:pt x="89725" y="36290"/>
                        <a:pt x="74295" y="41910"/>
                        <a:pt x="61341" y="53245"/>
                      </a:cubicBezTo>
                      <a:cubicBezTo>
                        <a:pt x="48387" y="64579"/>
                        <a:pt x="41910" y="86011"/>
                        <a:pt x="41910" y="117634"/>
                      </a:cubicBezTo>
                      <a:lnTo>
                        <a:pt x="41910" y="252508"/>
                      </a:lnTo>
                      <a:lnTo>
                        <a:pt x="0" y="25250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42" name="Freihandform: Form 178">
                  <a:extLst>
                    <a:ext uri="{FF2B5EF4-FFF2-40B4-BE49-F238E27FC236}">
                      <a16:creationId xmlns:a16="http://schemas.microsoft.com/office/drawing/2014/main" id="{551F5347-39CD-4ADA-BE7B-9FA84C2579E6}"/>
                    </a:ext>
                  </a:extLst>
                </p:cNvPr>
                <p:cNvSpPr/>
                <p:nvPr/>
              </p:nvSpPr>
              <p:spPr>
                <a:xfrm>
                  <a:off x="8386920" y="1277969"/>
                  <a:ext cx="214121" cy="346519"/>
                </a:xfrm>
                <a:custGeom>
                  <a:avLst/>
                  <a:gdLst>
                    <a:gd name="connsiteX0" fmla="*/ 175355 w 214121"/>
                    <a:gd name="connsiteY0" fmla="*/ 340900 h 346519"/>
                    <a:gd name="connsiteX1" fmla="*/ 175355 w 214121"/>
                    <a:gd name="connsiteY1" fmla="*/ 309753 h 346519"/>
                    <a:gd name="connsiteX2" fmla="*/ 106299 w 214121"/>
                    <a:gd name="connsiteY2" fmla="*/ 346520 h 346519"/>
                    <a:gd name="connsiteX3" fmla="*/ 52006 w 214121"/>
                    <a:gd name="connsiteY3" fmla="*/ 330232 h 346519"/>
                    <a:gd name="connsiteX4" fmla="*/ 13621 w 214121"/>
                    <a:gd name="connsiteY4" fmla="*/ 284798 h 346519"/>
                    <a:gd name="connsiteX5" fmla="*/ 0 w 214121"/>
                    <a:gd name="connsiteY5" fmla="*/ 217741 h 346519"/>
                    <a:gd name="connsiteX6" fmla="*/ 12287 w 214121"/>
                    <a:gd name="connsiteY6" fmla="*/ 150686 h 346519"/>
                    <a:gd name="connsiteX7" fmla="*/ 49244 w 214121"/>
                    <a:gd name="connsiteY7" fmla="*/ 104489 h 346519"/>
                    <a:gd name="connsiteX8" fmla="*/ 104394 w 214121"/>
                    <a:gd name="connsiteY8" fmla="*/ 88392 h 346519"/>
                    <a:gd name="connsiteX9" fmla="*/ 144113 w 214121"/>
                    <a:gd name="connsiteY9" fmla="*/ 97822 h 346519"/>
                    <a:gd name="connsiteX10" fmla="*/ 172498 w 214121"/>
                    <a:gd name="connsiteY10" fmla="*/ 122396 h 346519"/>
                    <a:gd name="connsiteX11" fmla="*/ 172498 w 214121"/>
                    <a:gd name="connsiteY11" fmla="*/ 0 h 346519"/>
                    <a:gd name="connsiteX12" fmla="*/ 214122 w 214121"/>
                    <a:gd name="connsiteY12" fmla="*/ 0 h 346519"/>
                    <a:gd name="connsiteX13" fmla="*/ 214122 w 214121"/>
                    <a:gd name="connsiteY13" fmla="*/ 340900 h 346519"/>
                    <a:gd name="connsiteX14" fmla="*/ 175355 w 214121"/>
                    <a:gd name="connsiteY14" fmla="*/ 340900 h 346519"/>
                    <a:gd name="connsiteX15" fmla="*/ 43053 w 214121"/>
                    <a:gd name="connsiteY15" fmla="*/ 217646 h 346519"/>
                    <a:gd name="connsiteX16" fmla="*/ 63055 w 214121"/>
                    <a:gd name="connsiteY16" fmla="*/ 288608 h 346519"/>
                    <a:gd name="connsiteX17" fmla="*/ 110299 w 214121"/>
                    <a:gd name="connsiteY17" fmla="*/ 312039 h 346519"/>
                    <a:gd name="connsiteX18" fmla="*/ 156877 w 214121"/>
                    <a:gd name="connsiteY18" fmla="*/ 289560 h 346519"/>
                    <a:gd name="connsiteX19" fmla="*/ 176022 w 214121"/>
                    <a:gd name="connsiteY19" fmla="*/ 221075 h 346519"/>
                    <a:gd name="connsiteX20" fmla="*/ 156496 w 214121"/>
                    <a:gd name="connsiteY20" fmla="*/ 146685 h 346519"/>
                    <a:gd name="connsiteX21" fmla="*/ 108395 w 214121"/>
                    <a:gd name="connsiteY21" fmla="*/ 122968 h 346519"/>
                    <a:gd name="connsiteX22" fmla="*/ 61817 w 214121"/>
                    <a:gd name="connsiteY22" fmla="*/ 145733 h 346519"/>
                    <a:gd name="connsiteX23" fmla="*/ 43053 w 214121"/>
                    <a:gd name="connsiteY23" fmla="*/ 217646 h 34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121" h="346519">
                      <a:moveTo>
                        <a:pt x="175355" y="340900"/>
                      </a:moveTo>
                      <a:lnTo>
                        <a:pt x="175355" y="309753"/>
                      </a:lnTo>
                      <a:cubicBezTo>
                        <a:pt x="159734" y="334232"/>
                        <a:pt x="136684" y="346520"/>
                        <a:pt x="106299" y="346520"/>
                      </a:cubicBezTo>
                      <a:cubicBezTo>
                        <a:pt x="86582" y="346520"/>
                        <a:pt x="68485" y="341090"/>
                        <a:pt x="52006" y="330232"/>
                      </a:cubicBezTo>
                      <a:cubicBezTo>
                        <a:pt x="35528" y="319373"/>
                        <a:pt x="22670" y="304229"/>
                        <a:pt x="13621" y="284798"/>
                      </a:cubicBezTo>
                      <a:cubicBezTo>
                        <a:pt x="4572" y="265367"/>
                        <a:pt x="0" y="242983"/>
                        <a:pt x="0" y="217741"/>
                      </a:cubicBezTo>
                      <a:cubicBezTo>
                        <a:pt x="0" y="193072"/>
                        <a:pt x="4096" y="170688"/>
                        <a:pt x="12287" y="150686"/>
                      </a:cubicBezTo>
                      <a:cubicBezTo>
                        <a:pt x="20479" y="130588"/>
                        <a:pt x="32861" y="115253"/>
                        <a:pt x="49244" y="104489"/>
                      </a:cubicBezTo>
                      <a:cubicBezTo>
                        <a:pt x="65627" y="93821"/>
                        <a:pt x="84011" y="88392"/>
                        <a:pt x="104394" y="88392"/>
                      </a:cubicBezTo>
                      <a:cubicBezTo>
                        <a:pt x="119253" y="88392"/>
                        <a:pt x="132493" y="91535"/>
                        <a:pt x="144113" y="97822"/>
                      </a:cubicBezTo>
                      <a:cubicBezTo>
                        <a:pt x="155734" y="104108"/>
                        <a:pt x="165163" y="112300"/>
                        <a:pt x="172498" y="122396"/>
                      </a:cubicBezTo>
                      <a:lnTo>
                        <a:pt x="172498" y="0"/>
                      </a:lnTo>
                      <a:lnTo>
                        <a:pt x="214122" y="0"/>
                      </a:lnTo>
                      <a:lnTo>
                        <a:pt x="214122" y="340900"/>
                      </a:lnTo>
                      <a:lnTo>
                        <a:pt x="175355" y="340900"/>
                      </a:lnTo>
                      <a:close/>
                      <a:moveTo>
                        <a:pt x="43053" y="217646"/>
                      </a:moveTo>
                      <a:cubicBezTo>
                        <a:pt x="43053" y="249269"/>
                        <a:pt x="49721" y="272891"/>
                        <a:pt x="63055" y="288608"/>
                      </a:cubicBezTo>
                      <a:cubicBezTo>
                        <a:pt x="76390" y="304229"/>
                        <a:pt x="92107" y="312039"/>
                        <a:pt x="110299" y="312039"/>
                      </a:cubicBezTo>
                      <a:cubicBezTo>
                        <a:pt x="128588" y="312039"/>
                        <a:pt x="144113" y="304514"/>
                        <a:pt x="156877" y="289560"/>
                      </a:cubicBezTo>
                      <a:cubicBezTo>
                        <a:pt x="169640" y="274606"/>
                        <a:pt x="176022" y="251746"/>
                        <a:pt x="176022" y="221075"/>
                      </a:cubicBezTo>
                      <a:cubicBezTo>
                        <a:pt x="176022" y="187262"/>
                        <a:pt x="169545" y="162497"/>
                        <a:pt x="156496" y="146685"/>
                      </a:cubicBezTo>
                      <a:cubicBezTo>
                        <a:pt x="143446" y="130874"/>
                        <a:pt x="127445" y="122968"/>
                        <a:pt x="108395" y="122968"/>
                      </a:cubicBezTo>
                      <a:cubicBezTo>
                        <a:pt x="89821" y="122968"/>
                        <a:pt x="74295" y="130588"/>
                        <a:pt x="61817" y="145733"/>
                      </a:cubicBezTo>
                      <a:cubicBezTo>
                        <a:pt x="49339" y="160973"/>
                        <a:pt x="43053" y="184976"/>
                        <a:pt x="43053" y="2176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43" name="Freihandform: Form 179">
                  <a:extLst>
                    <a:ext uri="{FF2B5EF4-FFF2-40B4-BE49-F238E27FC236}">
                      <a16:creationId xmlns:a16="http://schemas.microsoft.com/office/drawing/2014/main" id="{F01F7640-AE9F-472C-A790-F65C17F63A9C}"/>
                    </a:ext>
                  </a:extLst>
                </p:cNvPr>
                <p:cNvSpPr/>
                <p:nvPr/>
              </p:nvSpPr>
              <p:spPr>
                <a:xfrm>
                  <a:off x="8653049" y="13663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2 h 258127"/>
                    <a:gd name="connsiteX3" fmla="*/ 117634 w 227742"/>
                    <a:gd name="connsiteY3" fmla="*/ 258127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8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1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1" y="203549"/>
                        <a:pt x="206788" y="223171"/>
                        <a:pt x="188309" y="237172"/>
                      </a:cubicBezTo>
                      <a:cubicBezTo>
                        <a:pt x="169831" y="251079"/>
                        <a:pt x="146304" y="258127"/>
                        <a:pt x="117634" y="258127"/>
                      </a:cubicBezTo>
                      <a:cubicBezTo>
                        <a:pt x="81534" y="258127"/>
                        <a:pt x="52864" y="246983"/>
                        <a:pt x="31718" y="224790"/>
                      </a:cubicBezTo>
                      <a:cubicBezTo>
                        <a:pt x="10573" y="202597"/>
                        <a:pt x="0" y="171355"/>
                        <a:pt x="0" y="131159"/>
                      </a:cubicBezTo>
                      <a:cubicBezTo>
                        <a:pt x="0" y="89630"/>
                        <a:pt x="10668" y="57340"/>
                        <a:pt x="32099" y="34385"/>
                      </a:cubicBezTo>
                      <a:cubicBezTo>
                        <a:pt x="53530" y="11430"/>
                        <a:pt x="81248" y="0"/>
                        <a:pt x="115348" y="0"/>
                      </a:cubicBezTo>
                      <a:cubicBezTo>
                        <a:pt x="148399" y="0"/>
                        <a:pt x="175355" y="11239"/>
                        <a:pt x="196310" y="33718"/>
                      </a:cubicBezTo>
                      <a:cubicBezTo>
                        <a:pt x="217265" y="56197"/>
                        <a:pt x="227743" y="87820"/>
                        <a:pt x="227743" y="128588"/>
                      </a:cubicBezTo>
                      <a:cubicBezTo>
                        <a:pt x="227743" y="131064"/>
                        <a:pt x="227647" y="134779"/>
                        <a:pt x="227552" y="139732"/>
                      </a:cubicBezTo>
                      <a:lnTo>
                        <a:pt x="43339" y="139732"/>
                      </a:lnTo>
                      <a:cubicBezTo>
                        <a:pt x="44863" y="166878"/>
                        <a:pt x="52578" y="187643"/>
                        <a:pt x="66389" y="202025"/>
                      </a:cubicBezTo>
                      <a:cubicBezTo>
                        <a:pt x="80200" y="216408"/>
                        <a:pt x="97346" y="223647"/>
                        <a:pt x="118015" y="223647"/>
                      </a:cubicBezTo>
                      <a:cubicBezTo>
                        <a:pt x="133350" y="223647"/>
                        <a:pt x="146495" y="219646"/>
                        <a:pt x="157353" y="211550"/>
                      </a:cubicBezTo>
                      <a:cubicBezTo>
                        <a:pt x="168021" y="203549"/>
                        <a:pt x="176593" y="190691"/>
                        <a:pt x="182975" y="172974"/>
                      </a:cubicBezTo>
                      <a:close/>
                      <a:moveTo>
                        <a:pt x="45529" y="105346"/>
                      </a:moveTo>
                      <a:lnTo>
                        <a:pt x="183451" y="105346"/>
                      </a:lnTo>
                      <a:cubicBezTo>
                        <a:pt x="181546" y="84582"/>
                        <a:pt x="176308" y="68961"/>
                        <a:pt x="167640" y="58579"/>
                      </a:cubicBezTo>
                      <a:cubicBezTo>
                        <a:pt x="154305" y="42481"/>
                        <a:pt x="137065" y="34385"/>
                        <a:pt x="115824" y="34385"/>
                      </a:cubicBezTo>
                      <a:cubicBezTo>
                        <a:pt x="96583" y="34385"/>
                        <a:pt x="80486" y="40862"/>
                        <a:pt x="67342" y="53721"/>
                      </a:cubicBezTo>
                      <a:cubicBezTo>
                        <a:pt x="54197" y="66580"/>
                        <a:pt x="46863" y="83820"/>
                        <a:pt x="45529" y="1053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44" name="Freihandform: Form 180">
                  <a:extLst>
                    <a:ext uri="{FF2B5EF4-FFF2-40B4-BE49-F238E27FC236}">
                      <a16:creationId xmlns:a16="http://schemas.microsoft.com/office/drawing/2014/main" id="{6768F96C-4CBD-4904-AF76-D8EC91836FBB}"/>
                    </a:ext>
                  </a:extLst>
                </p:cNvPr>
                <p:cNvSpPr/>
                <p:nvPr/>
              </p:nvSpPr>
              <p:spPr>
                <a:xfrm>
                  <a:off x="8916701" y="1277969"/>
                  <a:ext cx="214122" cy="346519"/>
                </a:xfrm>
                <a:custGeom>
                  <a:avLst/>
                  <a:gdLst>
                    <a:gd name="connsiteX0" fmla="*/ 175355 w 214122"/>
                    <a:gd name="connsiteY0" fmla="*/ 340900 h 346519"/>
                    <a:gd name="connsiteX1" fmla="*/ 175355 w 214122"/>
                    <a:gd name="connsiteY1" fmla="*/ 309753 h 346519"/>
                    <a:gd name="connsiteX2" fmla="*/ 106299 w 214122"/>
                    <a:gd name="connsiteY2" fmla="*/ 346520 h 346519"/>
                    <a:gd name="connsiteX3" fmla="*/ 52006 w 214122"/>
                    <a:gd name="connsiteY3" fmla="*/ 330232 h 346519"/>
                    <a:gd name="connsiteX4" fmla="*/ 13621 w 214122"/>
                    <a:gd name="connsiteY4" fmla="*/ 284798 h 346519"/>
                    <a:gd name="connsiteX5" fmla="*/ 0 w 214122"/>
                    <a:gd name="connsiteY5" fmla="*/ 217741 h 346519"/>
                    <a:gd name="connsiteX6" fmla="*/ 12287 w 214122"/>
                    <a:gd name="connsiteY6" fmla="*/ 150686 h 346519"/>
                    <a:gd name="connsiteX7" fmla="*/ 49244 w 214122"/>
                    <a:gd name="connsiteY7" fmla="*/ 104489 h 346519"/>
                    <a:gd name="connsiteX8" fmla="*/ 104394 w 214122"/>
                    <a:gd name="connsiteY8" fmla="*/ 88392 h 346519"/>
                    <a:gd name="connsiteX9" fmla="*/ 144113 w 214122"/>
                    <a:gd name="connsiteY9" fmla="*/ 97822 h 346519"/>
                    <a:gd name="connsiteX10" fmla="*/ 172498 w 214122"/>
                    <a:gd name="connsiteY10" fmla="*/ 122396 h 346519"/>
                    <a:gd name="connsiteX11" fmla="*/ 172498 w 214122"/>
                    <a:gd name="connsiteY11" fmla="*/ 0 h 346519"/>
                    <a:gd name="connsiteX12" fmla="*/ 214122 w 214122"/>
                    <a:gd name="connsiteY12" fmla="*/ 0 h 346519"/>
                    <a:gd name="connsiteX13" fmla="*/ 214122 w 214122"/>
                    <a:gd name="connsiteY13" fmla="*/ 340900 h 346519"/>
                    <a:gd name="connsiteX14" fmla="*/ 175355 w 214122"/>
                    <a:gd name="connsiteY14" fmla="*/ 340900 h 346519"/>
                    <a:gd name="connsiteX15" fmla="*/ 43053 w 214122"/>
                    <a:gd name="connsiteY15" fmla="*/ 217646 h 346519"/>
                    <a:gd name="connsiteX16" fmla="*/ 63055 w 214122"/>
                    <a:gd name="connsiteY16" fmla="*/ 288608 h 346519"/>
                    <a:gd name="connsiteX17" fmla="*/ 110299 w 214122"/>
                    <a:gd name="connsiteY17" fmla="*/ 312039 h 346519"/>
                    <a:gd name="connsiteX18" fmla="*/ 156877 w 214122"/>
                    <a:gd name="connsiteY18" fmla="*/ 289560 h 346519"/>
                    <a:gd name="connsiteX19" fmla="*/ 176022 w 214122"/>
                    <a:gd name="connsiteY19" fmla="*/ 221075 h 346519"/>
                    <a:gd name="connsiteX20" fmla="*/ 156496 w 214122"/>
                    <a:gd name="connsiteY20" fmla="*/ 146685 h 346519"/>
                    <a:gd name="connsiteX21" fmla="*/ 108395 w 214122"/>
                    <a:gd name="connsiteY21" fmla="*/ 122968 h 346519"/>
                    <a:gd name="connsiteX22" fmla="*/ 61817 w 214122"/>
                    <a:gd name="connsiteY22" fmla="*/ 145733 h 346519"/>
                    <a:gd name="connsiteX23" fmla="*/ 43053 w 214122"/>
                    <a:gd name="connsiteY23" fmla="*/ 217646 h 34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122" h="346519">
                      <a:moveTo>
                        <a:pt x="175355" y="340900"/>
                      </a:moveTo>
                      <a:lnTo>
                        <a:pt x="175355" y="309753"/>
                      </a:lnTo>
                      <a:cubicBezTo>
                        <a:pt x="159734" y="334232"/>
                        <a:pt x="136684" y="346520"/>
                        <a:pt x="106299" y="346520"/>
                      </a:cubicBezTo>
                      <a:cubicBezTo>
                        <a:pt x="86582" y="346520"/>
                        <a:pt x="68485" y="341090"/>
                        <a:pt x="52006" y="330232"/>
                      </a:cubicBezTo>
                      <a:cubicBezTo>
                        <a:pt x="35528" y="319373"/>
                        <a:pt x="22670" y="304229"/>
                        <a:pt x="13621" y="284798"/>
                      </a:cubicBezTo>
                      <a:cubicBezTo>
                        <a:pt x="4572" y="265367"/>
                        <a:pt x="0" y="242983"/>
                        <a:pt x="0" y="217741"/>
                      </a:cubicBezTo>
                      <a:cubicBezTo>
                        <a:pt x="0" y="193072"/>
                        <a:pt x="4096" y="170688"/>
                        <a:pt x="12287" y="150686"/>
                      </a:cubicBezTo>
                      <a:cubicBezTo>
                        <a:pt x="20479" y="130588"/>
                        <a:pt x="32861" y="115253"/>
                        <a:pt x="49244" y="104489"/>
                      </a:cubicBezTo>
                      <a:cubicBezTo>
                        <a:pt x="65627" y="93821"/>
                        <a:pt x="84011" y="88392"/>
                        <a:pt x="104394" y="88392"/>
                      </a:cubicBezTo>
                      <a:cubicBezTo>
                        <a:pt x="119253" y="88392"/>
                        <a:pt x="132493" y="91535"/>
                        <a:pt x="144113" y="97822"/>
                      </a:cubicBezTo>
                      <a:cubicBezTo>
                        <a:pt x="155734" y="104108"/>
                        <a:pt x="165163" y="112300"/>
                        <a:pt x="172498" y="122396"/>
                      </a:cubicBezTo>
                      <a:lnTo>
                        <a:pt x="172498" y="0"/>
                      </a:lnTo>
                      <a:lnTo>
                        <a:pt x="214122" y="0"/>
                      </a:lnTo>
                      <a:lnTo>
                        <a:pt x="214122" y="340900"/>
                      </a:lnTo>
                      <a:lnTo>
                        <a:pt x="175355" y="340900"/>
                      </a:lnTo>
                      <a:close/>
                      <a:moveTo>
                        <a:pt x="43053" y="217646"/>
                      </a:moveTo>
                      <a:cubicBezTo>
                        <a:pt x="43053" y="249269"/>
                        <a:pt x="49721" y="272891"/>
                        <a:pt x="63055" y="288608"/>
                      </a:cubicBezTo>
                      <a:cubicBezTo>
                        <a:pt x="76390" y="304229"/>
                        <a:pt x="92107" y="312039"/>
                        <a:pt x="110299" y="312039"/>
                      </a:cubicBezTo>
                      <a:cubicBezTo>
                        <a:pt x="128588" y="312039"/>
                        <a:pt x="144113" y="304514"/>
                        <a:pt x="156877" y="289560"/>
                      </a:cubicBezTo>
                      <a:cubicBezTo>
                        <a:pt x="169640" y="274606"/>
                        <a:pt x="176022" y="251746"/>
                        <a:pt x="176022" y="221075"/>
                      </a:cubicBezTo>
                      <a:cubicBezTo>
                        <a:pt x="176022" y="187262"/>
                        <a:pt x="169545" y="162497"/>
                        <a:pt x="156496" y="146685"/>
                      </a:cubicBezTo>
                      <a:cubicBezTo>
                        <a:pt x="143446" y="130874"/>
                        <a:pt x="127445" y="122968"/>
                        <a:pt x="108395" y="122968"/>
                      </a:cubicBezTo>
                      <a:cubicBezTo>
                        <a:pt x="89821" y="122968"/>
                        <a:pt x="74295" y="130588"/>
                        <a:pt x="61817" y="145733"/>
                      </a:cubicBezTo>
                      <a:cubicBezTo>
                        <a:pt x="49244" y="160973"/>
                        <a:pt x="43053" y="184976"/>
                        <a:pt x="43053" y="2176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45" name="Freihandform: Form 181">
                  <a:extLst>
                    <a:ext uri="{FF2B5EF4-FFF2-40B4-BE49-F238E27FC236}">
                      <a16:creationId xmlns:a16="http://schemas.microsoft.com/office/drawing/2014/main" id="{ADD71AC8-9050-4003-92E3-7A0FE8A3297A}"/>
                    </a:ext>
                  </a:extLst>
                </p:cNvPr>
                <p:cNvSpPr/>
                <p:nvPr/>
              </p:nvSpPr>
              <p:spPr>
                <a:xfrm>
                  <a:off x="9328752" y="1277969"/>
                  <a:ext cx="214122" cy="346424"/>
                </a:xfrm>
                <a:custGeom>
                  <a:avLst/>
                  <a:gdLst>
                    <a:gd name="connsiteX0" fmla="*/ 38862 w 214122"/>
                    <a:gd name="connsiteY0" fmla="*/ 340900 h 346424"/>
                    <a:gd name="connsiteX1" fmla="*/ 0 w 214122"/>
                    <a:gd name="connsiteY1" fmla="*/ 340900 h 346424"/>
                    <a:gd name="connsiteX2" fmla="*/ 0 w 214122"/>
                    <a:gd name="connsiteY2" fmla="*/ 0 h 346424"/>
                    <a:gd name="connsiteX3" fmla="*/ 41815 w 214122"/>
                    <a:gd name="connsiteY3" fmla="*/ 0 h 346424"/>
                    <a:gd name="connsiteX4" fmla="*/ 41815 w 214122"/>
                    <a:gd name="connsiteY4" fmla="*/ 121634 h 346424"/>
                    <a:gd name="connsiteX5" fmla="*/ 109442 w 214122"/>
                    <a:gd name="connsiteY5" fmla="*/ 88392 h 346424"/>
                    <a:gd name="connsiteX6" fmla="*/ 152591 w 214122"/>
                    <a:gd name="connsiteY6" fmla="*/ 97536 h 346424"/>
                    <a:gd name="connsiteX7" fmla="*/ 186119 w 214122"/>
                    <a:gd name="connsiteY7" fmla="*/ 123349 h 346424"/>
                    <a:gd name="connsiteX8" fmla="*/ 206693 w 214122"/>
                    <a:gd name="connsiteY8" fmla="*/ 163449 h 346424"/>
                    <a:gd name="connsiteX9" fmla="*/ 214122 w 214122"/>
                    <a:gd name="connsiteY9" fmla="*/ 213646 h 346424"/>
                    <a:gd name="connsiteX10" fmla="*/ 182689 w 214122"/>
                    <a:gd name="connsiteY10" fmla="*/ 311753 h 346424"/>
                    <a:gd name="connsiteX11" fmla="*/ 107347 w 214122"/>
                    <a:gd name="connsiteY11" fmla="*/ 346424 h 346424"/>
                    <a:gd name="connsiteX12" fmla="*/ 38767 w 214122"/>
                    <a:gd name="connsiteY12" fmla="*/ 309944 h 346424"/>
                    <a:gd name="connsiteX13" fmla="*/ 38767 w 214122"/>
                    <a:gd name="connsiteY13" fmla="*/ 340900 h 346424"/>
                    <a:gd name="connsiteX14" fmla="*/ 38386 w 214122"/>
                    <a:gd name="connsiteY14" fmla="*/ 215551 h 346424"/>
                    <a:gd name="connsiteX15" fmla="*/ 50483 w 214122"/>
                    <a:gd name="connsiteY15" fmla="*/ 279749 h 346424"/>
                    <a:gd name="connsiteX16" fmla="*/ 104013 w 214122"/>
                    <a:gd name="connsiteY16" fmla="*/ 312039 h 346424"/>
                    <a:gd name="connsiteX17" fmla="*/ 151448 w 214122"/>
                    <a:gd name="connsiteY17" fmla="*/ 288227 h 346424"/>
                    <a:gd name="connsiteX18" fmla="*/ 171450 w 214122"/>
                    <a:gd name="connsiteY18" fmla="*/ 217170 h 346424"/>
                    <a:gd name="connsiteX19" fmla="*/ 152305 w 214122"/>
                    <a:gd name="connsiteY19" fmla="*/ 145828 h 346424"/>
                    <a:gd name="connsiteX20" fmla="*/ 105918 w 214122"/>
                    <a:gd name="connsiteY20" fmla="*/ 122777 h 346424"/>
                    <a:gd name="connsiteX21" fmla="*/ 58484 w 214122"/>
                    <a:gd name="connsiteY21" fmla="*/ 146590 h 346424"/>
                    <a:gd name="connsiteX22" fmla="*/ 38386 w 214122"/>
                    <a:gd name="connsiteY22" fmla="*/ 215551 h 34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4122" h="346424">
                      <a:moveTo>
                        <a:pt x="38862" y="340900"/>
                      </a:moveTo>
                      <a:lnTo>
                        <a:pt x="0" y="340900"/>
                      </a:lnTo>
                      <a:lnTo>
                        <a:pt x="0" y="0"/>
                      </a:lnTo>
                      <a:lnTo>
                        <a:pt x="41815" y="0"/>
                      </a:lnTo>
                      <a:lnTo>
                        <a:pt x="41815" y="121634"/>
                      </a:lnTo>
                      <a:cubicBezTo>
                        <a:pt x="59531" y="99441"/>
                        <a:pt x="82011" y="88392"/>
                        <a:pt x="109442" y="88392"/>
                      </a:cubicBezTo>
                      <a:cubicBezTo>
                        <a:pt x="124587" y="88392"/>
                        <a:pt x="138970" y="91440"/>
                        <a:pt x="152591" y="97536"/>
                      </a:cubicBezTo>
                      <a:cubicBezTo>
                        <a:pt x="166116" y="103632"/>
                        <a:pt x="177355" y="112300"/>
                        <a:pt x="186119" y="123349"/>
                      </a:cubicBezTo>
                      <a:cubicBezTo>
                        <a:pt x="194882" y="134398"/>
                        <a:pt x="201739" y="147828"/>
                        <a:pt x="206693" y="163449"/>
                      </a:cubicBezTo>
                      <a:cubicBezTo>
                        <a:pt x="211646" y="179070"/>
                        <a:pt x="214122" y="195834"/>
                        <a:pt x="214122" y="213646"/>
                      </a:cubicBezTo>
                      <a:cubicBezTo>
                        <a:pt x="214122" y="255937"/>
                        <a:pt x="203645" y="288703"/>
                        <a:pt x="182689" y="311753"/>
                      </a:cubicBezTo>
                      <a:cubicBezTo>
                        <a:pt x="161735" y="334804"/>
                        <a:pt x="136684" y="346424"/>
                        <a:pt x="107347" y="346424"/>
                      </a:cubicBezTo>
                      <a:cubicBezTo>
                        <a:pt x="78200" y="346424"/>
                        <a:pt x="55340" y="334232"/>
                        <a:pt x="38767" y="309944"/>
                      </a:cubicBezTo>
                      <a:lnTo>
                        <a:pt x="38767" y="340900"/>
                      </a:lnTo>
                      <a:close/>
                      <a:moveTo>
                        <a:pt x="38386" y="215551"/>
                      </a:moveTo>
                      <a:cubicBezTo>
                        <a:pt x="38386" y="245174"/>
                        <a:pt x="42386" y="266510"/>
                        <a:pt x="50483" y="279749"/>
                      </a:cubicBezTo>
                      <a:cubicBezTo>
                        <a:pt x="63627" y="301276"/>
                        <a:pt x="81439" y="312039"/>
                        <a:pt x="104013" y="312039"/>
                      </a:cubicBezTo>
                      <a:cubicBezTo>
                        <a:pt x="122301" y="312039"/>
                        <a:pt x="138113" y="304133"/>
                        <a:pt x="151448" y="288227"/>
                      </a:cubicBezTo>
                      <a:cubicBezTo>
                        <a:pt x="164783" y="272320"/>
                        <a:pt x="171450" y="248698"/>
                        <a:pt x="171450" y="217170"/>
                      </a:cubicBezTo>
                      <a:cubicBezTo>
                        <a:pt x="171450" y="184976"/>
                        <a:pt x="165068" y="161163"/>
                        <a:pt x="152305" y="145828"/>
                      </a:cubicBezTo>
                      <a:cubicBezTo>
                        <a:pt x="139541" y="130493"/>
                        <a:pt x="124016" y="122777"/>
                        <a:pt x="105918" y="122777"/>
                      </a:cubicBezTo>
                      <a:cubicBezTo>
                        <a:pt x="87630" y="122777"/>
                        <a:pt x="71819" y="130683"/>
                        <a:pt x="58484" y="146590"/>
                      </a:cubicBezTo>
                      <a:cubicBezTo>
                        <a:pt x="45054" y="162497"/>
                        <a:pt x="38386" y="185452"/>
                        <a:pt x="38386" y="215551"/>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46" name="Freihandform: Form 182">
                  <a:extLst>
                    <a:ext uri="{FF2B5EF4-FFF2-40B4-BE49-F238E27FC236}">
                      <a16:creationId xmlns:a16="http://schemas.microsoft.com/office/drawing/2014/main" id="{50176B30-6EBE-4144-8F09-0CE2828F20AC}"/>
                    </a:ext>
                  </a:extLst>
                </p:cNvPr>
                <p:cNvSpPr/>
                <p:nvPr/>
              </p:nvSpPr>
              <p:spPr>
                <a:xfrm>
                  <a:off x="9570020" y="1371885"/>
                  <a:ext cx="226314" cy="347281"/>
                </a:xfrm>
                <a:custGeom>
                  <a:avLst/>
                  <a:gdLst>
                    <a:gd name="connsiteX0" fmla="*/ 22003 w 226314"/>
                    <a:gd name="connsiteY0" fmla="*/ 342138 h 347281"/>
                    <a:gd name="connsiteX1" fmla="*/ 17336 w 226314"/>
                    <a:gd name="connsiteY1" fmla="*/ 302800 h 347281"/>
                    <a:gd name="connsiteX2" fmla="*/ 41243 w 226314"/>
                    <a:gd name="connsiteY2" fmla="*/ 306515 h 347281"/>
                    <a:gd name="connsiteX3" fmla="*/ 63532 w 226314"/>
                    <a:gd name="connsiteY3" fmla="*/ 301847 h 347281"/>
                    <a:gd name="connsiteX4" fmla="*/ 77248 w 226314"/>
                    <a:gd name="connsiteY4" fmla="*/ 288798 h 347281"/>
                    <a:gd name="connsiteX5" fmla="*/ 90011 w 226314"/>
                    <a:gd name="connsiteY5" fmla="*/ 257651 h 347281"/>
                    <a:gd name="connsiteX6" fmla="*/ 93726 w 226314"/>
                    <a:gd name="connsiteY6" fmla="*/ 247459 h 347281"/>
                    <a:gd name="connsiteX7" fmla="*/ 0 w 226314"/>
                    <a:gd name="connsiteY7" fmla="*/ 0 h 347281"/>
                    <a:gd name="connsiteX8" fmla="*/ 45148 w 226314"/>
                    <a:gd name="connsiteY8" fmla="*/ 0 h 347281"/>
                    <a:gd name="connsiteX9" fmla="*/ 96584 w 226314"/>
                    <a:gd name="connsiteY9" fmla="*/ 143065 h 347281"/>
                    <a:gd name="connsiteX10" fmla="*/ 114491 w 226314"/>
                    <a:gd name="connsiteY10" fmla="*/ 200311 h 347281"/>
                    <a:gd name="connsiteX11" fmla="*/ 131731 w 226314"/>
                    <a:gd name="connsiteY11" fmla="*/ 144018 h 347281"/>
                    <a:gd name="connsiteX12" fmla="*/ 184499 w 226314"/>
                    <a:gd name="connsiteY12" fmla="*/ 95 h 347281"/>
                    <a:gd name="connsiteX13" fmla="*/ 226314 w 226314"/>
                    <a:gd name="connsiteY13" fmla="*/ 95 h 347281"/>
                    <a:gd name="connsiteX14" fmla="*/ 132398 w 226314"/>
                    <a:gd name="connsiteY14" fmla="*/ 251269 h 347281"/>
                    <a:gd name="connsiteX15" fmla="*/ 108871 w 226314"/>
                    <a:gd name="connsiteY15" fmla="*/ 307277 h 347281"/>
                    <a:gd name="connsiteX16" fmla="*/ 83248 w 226314"/>
                    <a:gd name="connsiteY16" fmla="*/ 337661 h 347281"/>
                    <a:gd name="connsiteX17" fmla="*/ 48863 w 226314"/>
                    <a:gd name="connsiteY17" fmla="*/ 347282 h 347281"/>
                    <a:gd name="connsiteX18" fmla="*/ 22003 w 226314"/>
                    <a:gd name="connsiteY18" fmla="*/ 342138 h 34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314" h="347281">
                      <a:moveTo>
                        <a:pt x="22003" y="342138"/>
                      </a:moveTo>
                      <a:lnTo>
                        <a:pt x="17336" y="302800"/>
                      </a:lnTo>
                      <a:cubicBezTo>
                        <a:pt x="26480" y="305276"/>
                        <a:pt x="34480" y="306515"/>
                        <a:pt x="41243" y="306515"/>
                      </a:cubicBezTo>
                      <a:cubicBezTo>
                        <a:pt x="50578" y="306515"/>
                        <a:pt x="58008" y="304991"/>
                        <a:pt x="63532" y="301847"/>
                      </a:cubicBezTo>
                      <a:cubicBezTo>
                        <a:pt x="69152" y="298704"/>
                        <a:pt x="73723" y="294418"/>
                        <a:pt x="77248" y="288798"/>
                      </a:cubicBezTo>
                      <a:cubicBezTo>
                        <a:pt x="79915" y="284607"/>
                        <a:pt x="84106" y="274225"/>
                        <a:pt x="90011" y="257651"/>
                      </a:cubicBezTo>
                      <a:cubicBezTo>
                        <a:pt x="90774" y="255365"/>
                        <a:pt x="92011" y="251936"/>
                        <a:pt x="93726" y="247459"/>
                      </a:cubicBezTo>
                      <a:lnTo>
                        <a:pt x="0" y="0"/>
                      </a:lnTo>
                      <a:lnTo>
                        <a:pt x="45148" y="0"/>
                      </a:lnTo>
                      <a:lnTo>
                        <a:pt x="96584" y="143065"/>
                      </a:lnTo>
                      <a:cubicBezTo>
                        <a:pt x="103251" y="161163"/>
                        <a:pt x="109252" y="180308"/>
                        <a:pt x="114491" y="200311"/>
                      </a:cubicBezTo>
                      <a:cubicBezTo>
                        <a:pt x="119253" y="181070"/>
                        <a:pt x="125063" y="162306"/>
                        <a:pt x="131731" y="144018"/>
                      </a:cubicBezTo>
                      <a:lnTo>
                        <a:pt x="184499" y="95"/>
                      </a:lnTo>
                      <a:lnTo>
                        <a:pt x="226314" y="95"/>
                      </a:lnTo>
                      <a:lnTo>
                        <a:pt x="132398" y="251269"/>
                      </a:lnTo>
                      <a:cubicBezTo>
                        <a:pt x="122301" y="278416"/>
                        <a:pt x="114491" y="297085"/>
                        <a:pt x="108871" y="307277"/>
                      </a:cubicBezTo>
                      <a:cubicBezTo>
                        <a:pt x="101441" y="321088"/>
                        <a:pt x="92869" y="331184"/>
                        <a:pt x="83248" y="337661"/>
                      </a:cubicBezTo>
                      <a:cubicBezTo>
                        <a:pt x="73628" y="344138"/>
                        <a:pt x="62199" y="347282"/>
                        <a:pt x="48863" y="347282"/>
                      </a:cubicBezTo>
                      <a:cubicBezTo>
                        <a:pt x="40862" y="347186"/>
                        <a:pt x="31909" y="345472"/>
                        <a:pt x="22003" y="342138"/>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47" name="Freihandform: Form 183">
                  <a:extLst>
                    <a:ext uri="{FF2B5EF4-FFF2-40B4-BE49-F238E27FC236}">
                      <a16:creationId xmlns:a16="http://schemas.microsoft.com/office/drawing/2014/main" id="{D42ED635-8143-4561-BE22-BEFF218BE6E1}"/>
                    </a:ext>
                  </a:extLst>
                </p:cNvPr>
                <p:cNvSpPr/>
                <p:nvPr/>
              </p:nvSpPr>
              <p:spPr>
                <a:xfrm>
                  <a:off x="9941210" y="1285589"/>
                  <a:ext cx="120490" cy="336518"/>
                </a:xfrm>
                <a:custGeom>
                  <a:avLst/>
                  <a:gdLst>
                    <a:gd name="connsiteX0" fmla="*/ 114490 w 120490"/>
                    <a:gd name="connsiteY0" fmla="*/ 295847 h 336518"/>
                    <a:gd name="connsiteX1" fmla="*/ 120491 w 120490"/>
                    <a:gd name="connsiteY1" fmla="*/ 332804 h 336518"/>
                    <a:gd name="connsiteX2" fmla="*/ 88868 w 120490"/>
                    <a:gd name="connsiteY2" fmla="*/ 336518 h 336518"/>
                    <a:gd name="connsiteX3" fmla="*/ 53530 w 120490"/>
                    <a:gd name="connsiteY3" fmla="*/ 329279 h 336518"/>
                    <a:gd name="connsiteX4" fmla="*/ 35814 w 120490"/>
                    <a:gd name="connsiteY4" fmla="*/ 310325 h 336518"/>
                    <a:gd name="connsiteX5" fmla="*/ 30670 w 120490"/>
                    <a:gd name="connsiteY5" fmla="*/ 260890 h 336518"/>
                    <a:gd name="connsiteX6" fmla="*/ 30670 w 120490"/>
                    <a:gd name="connsiteY6" fmla="*/ 118872 h 336518"/>
                    <a:gd name="connsiteX7" fmla="*/ 0 w 120490"/>
                    <a:gd name="connsiteY7" fmla="*/ 118872 h 336518"/>
                    <a:gd name="connsiteX8" fmla="*/ 0 w 120490"/>
                    <a:gd name="connsiteY8" fmla="*/ 86297 h 336518"/>
                    <a:gd name="connsiteX9" fmla="*/ 30670 w 120490"/>
                    <a:gd name="connsiteY9" fmla="*/ 86297 h 336518"/>
                    <a:gd name="connsiteX10" fmla="*/ 30670 w 120490"/>
                    <a:gd name="connsiteY10" fmla="*/ 25146 h 336518"/>
                    <a:gd name="connsiteX11" fmla="*/ 72294 w 120490"/>
                    <a:gd name="connsiteY11" fmla="*/ 0 h 336518"/>
                    <a:gd name="connsiteX12" fmla="*/ 72294 w 120490"/>
                    <a:gd name="connsiteY12" fmla="*/ 86297 h 336518"/>
                    <a:gd name="connsiteX13" fmla="*/ 114395 w 120490"/>
                    <a:gd name="connsiteY13" fmla="*/ 86297 h 336518"/>
                    <a:gd name="connsiteX14" fmla="*/ 114395 w 120490"/>
                    <a:gd name="connsiteY14" fmla="*/ 118872 h 336518"/>
                    <a:gd name="connsiteX15" fmla="*/ 72294 w 120490"/>
                    <a:gd name="connsiteY15" fmla="*/ 118872 h 336518"/>
                    <a:gd name="connsiteX16" fmla="*/ 72294 w 120490"/>
                    <a:gd name="connsiteY16" fmla="*/ 263271 h 336518"/>
                    <a:gd name="connsiteX17" fmla="*/ 74485 w 120490"/>
                    <a:gd name="connsiteY17" fmla="*/ 286322 h 336518"/>
                    <a:gd name="connsiteX18" fmla="*/ 81724 w 120490"/>
                    <a:gd name="connsiteY18" fmla="*/ 294513 h 336518"/>
                    <a:gd name="connsiteX19" fmla="*/ 96012 w 120490"/>
                    <a:gd name="connsiteY19" fmla="*/ 297561 h 336518"/>
                    <a:gd name="connsiteX20" fmla="*/ 114490 w 120490"/>
                    <a:gd name="connsiteY20" fmla="*/ 295847 h 33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490" h="336518">
                      <a:moveTo>
                        <a:pt x="114490" y="295847"/>
                      </a:moveTo>
                      <a:lnTo>
                        <a:pt x="120491" y="332804"/>
                      </a:lnTo>
                      <a:cubicBezTo>
                        <a:pt x="108680" y="335280"/>
                        <a:pt x="98203" y="336518"/>
                        <a:pt x="88868" y="336518"/>
                      </a:cubicBezTo>
                      <a:cubicBezTo>
                        <a:pt x="73628" y="336518"/>
                        <a:pt x="61913" y="334137"/>
                        <a:pt x="53530" y="329279"/>
                      </a:cubicBezTo>
                      <a:cubicBezTo>
                        <a:pt x="45148" y="324517"/>
                        <a:pt x="39243" y="318135"/>
                        <a:pt x="35814" y="310325"/>
                      </a:cubicBezTo>
                      <a:cubicBezTo>
                        <a:pt x="32385" y="302514"/>
                        <a:pt x="30670" y="286036"/>
                        <a:pt x="30670" y="260890"/>
                      </a:cubicBezTo>
                      <a:lnTo>
                        <a:pt x="30670" y="118872"/>
                      </a:lnTo>
                      <a:lnTo>
                        <a:pt x="0" y="118872"/>
                      </a:lnTo>
                      <a:lnTo>
                        <a:pt x="0" y="86297"/>
                      </a:lnTo>
                      <a:lnTo>
                        <a:pt x="30670" y="86297"/>
                      </a:lnTo>
                      <a:lnTo>
                        <a:pt x="30670" y="25146"/>
                      </a:lnTo>
                      <a:lnTo>
                        <a:pt x="72294" y="0"/>
                      </a:lnTo>
                      <a:lnTo>
                        <a:pt x="72294" y="86297"/>
                      </a:lnTo>
                      <a:lnTo>
                        <a:pt x="114395" y="86297"/>
                      </a:lnTo>
                      <a:lnTo>
                        <a:pt x="114395" y="118872"/>
                      </a:lnTo>
                      <a:lnTo>
                        <a:pt x="72294" y="118872"/>
                      </a:lnTo>
                      <a:lnTo>
                        <a:pt x="72294" y="263271"/>
                      </a:lnTo>
                      <a:cubicBezTo>
                        <a:pt x="72294" y="275177"/>
                        <a:pt x="73057" y="282892"/>
                        <a:pt x="74485" y="286322"/>
                      </a:cubicBezTo>
                      <a:cubicBezTo>
                        <a:pt x="76009" y="289751"/>
                        <a:pt x="78391" y="292417"/>
                        <a:pt x="81724" y="294513"/>
                      </a:cubicBezTo>
                      <a:cubicBezTo>
                        <a:pt x="85058" y="296513"/>
                        <a:pt x="89821" y="297561"/>
                        <a:pt x="96012" y="297561"/>
                      </a:cubicBezTo>
                      <a:cubicBezTo>
                        <a:pt x="100774" y="297466"/>
                        <a:pt x="106870" y="296894"/>
                        <a:pt x="114490" y="295847"/>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48" name="Freihandform: Form 184">
                  <a:extLst>
                    <a:ext uri="{FF2B5EF4-FFF2-40B4-BE49-F238E27FC236}">
                      <a16:creationId xmlns:a16="http://schemas.microsoft.com/office/drawing/2014/main" id="{EC217D6B-AADA-4397-9E5A-29DD6A91F7A2}"/>
                    </a:ext>
                  </a:extLst>
                </p:cNvPr>
                <p:cNvSpPr/>
                <p:nvPr/>
              </p:nvSpPr>
              <p:spPr>
                <a:xfrm>
                  <a:off x="10096658" y="1277969"/>
                  <a:ext cx="201073" cy="340995"/>
                </a:xfrm>
                <a:custGeom>
                  <a:avLst/>
                  <a:gdLst>
                    <a:gd name="connsiteX0" fmla="*/ 0 w 201073"/>
                    <a:gd name="connsiteY0" fmla="*/ 340900 h 340995"/>
                    <a:gd name="connsiteX1" fmla="*/ 0 w 201073"/>
                    <a:gd name="connsiteY1" fmla="*/ 0 h 340995"/>
                    <a:gd name="connsiteX2" fmla="*/ 41815 w 201073"/>
                    <a:gd name="connsiteY2" fmla="*/ 0 h 340995"/>
                    <a:gd name="connsiteX3" fmla="*/ 41815 w 201073"/>
                    <a:gd name="connsiteY3" fmla="*/ 122301 h 340995"/>
                    <a:gd name="connsiteX4" fmla="*/ 115729 w 201073"/>
                    <a:gd name="connsiteY4" fmla="*/ 88392 h 340995"/>
                    <a:gd name="connsiteX5" fmla="*/ 163354 w 201073"/>
                    <a:gd name="connsiteY5" fmla="*/ 99251 h 340995"/>
                    <a:gd name="connsiteX6" fmla="*/ 192310 w 201073"/>
                    <a:gd name="connsiteY6" fmla="*/ 129159 h 340995"/>
                    <a:gd name="connsiteX7" fmla="*/ 201073 w 201073"/>
                    <a:gd name="connsiteY7" fmla="*/ 184499 h 340995"/>
                    <a:gd name="connsiteX8" fmla="*/ 201073 w 201073"/>
                    <a:gd name="connsiteY8" fmla="*/ 340995 h 340995"/>
                    <a:gd name="connsiteX9" fmla="*/ 159258 w 201073"/>
                    <a:gd name="connsiteY9" fmla="*/ 340995 h 340995"/>
                    <a:gd name="connsiteX10" fmla="*/ 159258 w 201073"/>
                    <a:gd name="connsiteY10" fmla="*/ 184404 h 340995"/>
                    <a:gd name="connsiteX11" fmla="*/ 145638 w 201073"/>
                    <a:gd name="connsiteY11" fmla="*/ 138684 h 340995"/>
                    <a:gd name="connsiteX12" fmla="*/ 107156 w 201073"/>
                    <a:gd name="connsiteY12" fmla="*/ 124396 h 340995"/>
                    <a:gd name="connsiteX13" fmla="*/ 72200 w 201073"/>
                    <a:gd name="connsiteY13" fmla="*/ 134017 h 340995"/>
                    <a:gd name="connsiteX14" fmla="*/ 48863 w 201073"/>
                    <a:gd name="connsiteY14" fmla="*/ 160211 h 340995"/>
                    <a:gd name="connsiteX15" fmla="*/ 41910 w 201073"/>
                    <a:gd name="connsiteY15" fmla="*/ 205835 h 340995"/>
                    <a:gd name="connsiteX16" fmla="*/ 41910 w 201073"/>
                    <a:gd name="connsiteY16" fmla="*/ 340900 h 340995"/>
                    <a:gd name="connsiteX17" fmla="*/ 0 w 201073"/>
                    <a:gd name="connsiteY17" fmla="*/ 340900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073" h="340995">
                      <a:moveTo>
                        <a:pt x="0" y="340900"/>
                      </a:moveTo>
                      <a:lnTo>
                        <a:pt x="0" y="0"/>
                      </a:lnTo>
                      <a:lnTo>
                        <a:pt x="41815" y="0"/>
                      </a:lnTo>
                      <a:lnTo>
                        <a:pt x="41815" y="122301"/>
                      </a:lnTo>
                      <a:cubicBezTo>
                        <a:pt x="61341" y="99631"/>
                        <a:pt x="86011" y="88392"/>
                        <a:pt x="115729" y="88392"/>
                      </a:cubicBezTo>
                      <a:cubicBezTo>
                        <a:pt x="134017" y="88392"/>
                        <a:pt x="149924" y="92012"/>
                        <a:pt x="163354" y="99251"/>
                      </a:cubicBezTo>
                      <a:cubicBezTo>
                        <a:pt x="176784" y="106490"/>
                        <a:pt x="186500" y="116395"/>
                        <a:pt x="192310" y="129159"/>
                      </a:cubicBezTo>
                      <a:cubicBezTo>
                        <a:pt x="198120" y="141827"/>
                        <a:pt x="201073" y="160306"/>
                        <a:pt x="201073" y="184499"/>
                      </a:cubicBezTo>
                      <a:lnTo>
                        <a:pt x="201073" y="340995"/>
                      </a:lnTo>
                      <a:lnTo>
                        <a:pt x="159258" y="340995"/>
                      </a:lnTo>
                      <a:lnTo>
                        <a:pt x="159258" y="184404"/>
                      </a:lnTo>
                      <a:cubicBezTo>
                        <a:pt x="159258" y="163449"/>
                        <a:pt x="154686" y="148209"/>
                        <a:pt x="145638" y="138684"/>
                      </a:cubicBezTo>
                      <a:cubicBezTo>
                        <a:pt x="136589" y="129159"/>
                        <a:pt x="123730" y="124396"/>
                        <a:pt x="107156" y="124396"/>
                      </a:cubicBezTo>
                      <a:cubicBezTo>
                        <a:pt x="94774" y="124396"/>
                        <a:pt x="83058" y="127635"/>
                        <a:pt x="72200" y="134017"/>
                      </a:cubicBezTo>
                      <a:cubicBezTo>
                        <a:pt x="61246" y="140494"/>
                        <a:pt x="53436" y="149162"/>
                        <a:pt x="48863" y="160211"/>
                      </a:cubicBezTo>
                      <a:cubicBezTo>
                        <a:pt x="44196" y="171260"/>
                        <a:pt x="41910" y="186404"/>
                        <a:pt x="41910" y="205835"/>
                      </a:cubicBezTo>
                      <a:lnTo>
                        <a:pt x="41910" y="340900"/>
                      </a:lnTo>
                      <a:lnTo>
                        <a:pt x="0" y="340900"/>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49" name="Freihandform: Form 185">
                  <a:extLst>
                    <a:ext uri="{FF2B5EF4-FFF2-40B4-BE49-F238E27FC236}">
                      <a16:creationId xmlns:a16="http://schemas.microsoft.com/office/drawing/2014/main" id="{7C09A7D9-611C-4891-934E-C0D5FB4E1F7C}"/>
                    </a:ext>
                  </a:extLst>
                </p:cNvPr>
                <p:cNvSpPr/>
                <p:nvPr/>
              </p:nvSpPr>
              <p:spPr>
                <a:xfrm>
                  <a:off x="10347546" y="13663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2 h 258127"/>
                    <a:gd name="connsiteX3" fmla="*/ 117634 w 227742"/>
                    <a:gd name="connsiteY3" fmla="*/ 258127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8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2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8" y="223171"/>
                        <a:pt x="188309" y="237172"/>
                      </a:cubicBezTo>
                      <a:cubicBezTo>
                        <a:pt x="169831" y="251079"/>
                        <a:pt x="146304" y="258127"/>
                        <a:pt x="117634" y="258127"/>
                      </a:cubicBezTo>
                      <a:cubicBezTo>
                        <a:pt x="81534" y="258127"/>
                        <a:pt x="52864" y="246983"/>
                        <a:pt x="31718" y="224790"/>
                      </a:cubicBezTo>
                      <a:cubicBezTo>
                        <a:pt x="10573" y="202597"/>
                        <a:pt x="0" y="171355"/>
                        <a:pt x="0" y="131159"/>
                      </a:cubicBezTo>
                      <a:cubicBezTo>
                        <a:pt x="0" y="89630"/>
                        <a:pt x="10668" y="57340"/>
                        <a:pt x="32099" y="34385"/>
                      </a:cubicBezTo>
                      <a:cubicBezTo>
                        <a:pt x="53530" y="11430"/>
                        <a:pt x="81248" y="0"/>
                        <a:pt x="115348" y="0"/>
                      </a:cubicBezTo>
                      <a:cubicBezTo>
                        <a:pt x="148400" y="0"/>
                        <a:pt x="175355" y="11239"/>
                        <a:pt x="196310" y="33718"/>
                      </a:cubicBezTo>
                      <a:cubicBezTo>
                        <a:pt x="217265" y="56197"/>
                        <a:pt x="227743" y="87820"/>
                        <a:pt x="227743" y="128588"/>
                      </a:cubicBezTo>
                      <a:cubicBezTo>
                        <a:pt x="227743" y="131064"/>
                        <a:pt x="227648" y="134779"/>
                        <a:pt x="227552" y="139732"/>
                      </a:cubicBezTo>
                      <a:lnTo>
                        <a:pt x="43339" y="139732"/>
                      </a:lnTo>
                      <a:cubicBezTo>
                        <a:pt x="44863" y="166878"/>
                        <a:pt x="52578" y="187643"/>
                        <a:pt x="66389" y="202025"/>
                      </a:cubicBezTo>
                      <a:cubicBezTo>
                        <a:pt x="80200" y="216408"/>
                        <a:pt x="97345" y="223647"/>
                        <a:pt x="118015" y="223647"/>
                      </a:cubicBezTo>
                      <a:cubicBezTo>
                        <a:pt x="133350" y="223647"/>
                        <a:pt x="146495" y="219646"/>
                        <a:pt x="157353" y="211550"/>
                      </a:cubicBezTo>
                      <a:cubicBezTo>
                        <a:pt x="168021" y="203549"/>
                        <a:pt x="176593" y="190691"/>
                        <a:pt x="182975" y="172974"/>
                      </a:cubicBezTo>
                      <a:close/>
                      <a:moveTo>
                        <a:pt x="45529" y="105346"/>
                      </a:moveTo>
                      <a:lnTo>
                        <a:pt x="183452" y="105346"/>
                      </a:lnTo>
                      <a:cubicBezTo>
                        <a:pt x="181546" y="84582"/>
                        <a:pt x="176308" y="68961"/>
                        <a:pt x="167640" y="58579"/>
                      </a:cubicBezTo>
                      <a:cubicBezTo>
                        <a:pt x="154305" y="42481"/>
                        <a:pt x="137065" y="34385"/>
                        <a:pt x="115824" y="34385"/>
                      </a:cubicBezTo>
                      <a:cubicBezTo>
                        <a:pt x="96584" y="34385"/>
                        <a:pt x="80486" y="40862"/>
                        <a:pt x="67342" y="53721"/>
                      </a:cubicBezTo>
                      <a:cubicBezTo>
                        <a:pt x="54197" y="66580"/>
                        <a:pt x="46958" y="83820"/>
                        <a:pt x="45529" y="1053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0" name="Freihandform: Form 186">
                  <a:extLst>
                    <a:ext uri="{FF2B5EF4-FFF2-40B4-BE49-F238E27FC236}">
                      <a16:creationId xmlns:a16="http://schemas.microsoft.com/office/drawing/2014/main" id="{C0BABF46-4BE0-4AFF-B29A-26BFDB4E16C1}"/>
                    </a:ext>
                  </a:extLst>
                </p:cNvPr>
                <p:cNvSpPr/>
                <p:nvPr/>
              </p:nvSpPr>
              <p:spPr>
                <a:xfrm>
                  <a:off x="6978935" y="1811369"/>
                  <a:ext cx="254412" cy="340899"/>
                </a:xfrm>
                <a:custGeom>
                  <a:avLst/>
                  <a:gdLst>
                    <a:gd name="connsiteX0" fmla="*/ 0 w 254412"/>
                    <a:gd name="connsiteY0" fmla="*/ 340900 h 340899"/>
                    <a:gd name="connsiteX1" fmla="*/ 0 w 254412"/>
                    <a:gd name="connsiteY1" fmla="*/ 0 h 340899"/>
                    <a:gd name="connsiteX2" fmla="*/ 246507 w 254412"/>
                    <a:gd name="connsiteY2" fmla="*/ 0 h 340899"/>
                    <a:gd name="connsiteX3" fmla="*/ 246507 w 254412"/>
                    <a:gd name="connsiteY3" fmla="*/ 40196 h 340899"/>
                    <a:gd name="connsiteX4" fmla="*/ 45148 w 254412"/>
                    <a:gd name="connsiteY4" fmla="*/ 40196 h 340899"/>
                    <a:gd name="connsiteX5" fmla="*/ 45148 w 254412"/>
                    <a:gd name="connsiteY5" fmla="*/ 144590 h 340899"/>
                    <a:gd name="connsiteX6" fmla="*/ 233744 w 254412"/>
                    <a:gd name="connsiteY6" fmla="*/ 144590 h 340899"/>
                    <a:gd name="connsiteX7" fmla="*/ 233744 w 254412"/>
                    <a:gd name="connsiteY7" fmla="*/ 184595 h 340899"/>
                    <a:gd name="connsiteX8" fmla="*/ 45148 w 254412"/>
                    <a:gd name="connsiteY8" fmla="*/ 184595 h 340899"/>
                    <a:gd name="connsiteX9" fmla="*/ 45148 w 254412"/>
                    <a:gd name="connsiteY9" fmla="*/ 300609 h 340899"/>
                    <a:gd name="connsiteX10" fmla="*/ 254413 w 254412"/>
                    <a:gd name="connsiteY10" fmla="*/ 300609 h 340899"/>
                    <a:gd name="connsiteX11" fmla="*/ 254413 w 254412"/>
                    <a:gd name="connsiteY11" fmla="*/ 340805 h 340899"/>
                    <a:gd name="connsiteX12" fmla="*/ 0 w 254412"/>
                    <a:gd name="connsiteY12" fmla="*/ 340805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4412" h="340899">
                      <a:moveTo>
                        <a:pt x="0" y="340900"/>
                      </a:moveTo>
                      <a:lnTo>
                        <a:pt x="0" y="0"/>
                      </a:lnTo>
                      <a:lnTo>
                        <a:pt x="246507" y="0"/>
                      </a:lnTo>
                      <a:lnTo>
                        <a:pt x="246507" y="40196"/>
                      </a:lnTo>
                      <a:lnTo>
                        <a:pt x="45148" y="40196"/>
                      </a:lnTo>
                      <a:lnTo>
                        <a:pt x="45148" y="144590"/>
                      </a:lnTo>
                      <a:lnTo>
                        <a:pt x="233744" y="144590"/>
                      </a:lnTo>
                      <a:lnTo>
                        <a:pt x="233744" y="184595"/>
                      </a:lnTo>
                      <a:lnTo>
                        <a:pt x="45148" y="184595"/>
                      </a:lnTo>
                      <a:lnTo>
                        <a:pt x="45148" y="300609"/>
                      </a:lnTo>
                      <a:lnTo>
                        <a:pt x="254413" y="300609"/>
                      </a:lnTo>
                      <a:lnTo>
                        <a:pt x="254413" y="340805"/>
                      </a:lnTo>
                      <a:lnTo>
                        <a:pt x="0" y="340805"/>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1" name="Freihandform: Form 187">
                  <a:extLst>
                    <a:ext uri="{FF2B5EF4-FFF2-40B4-BE49-F238E27FC236}">
                      <a16:creationId xmlns:a16="http://schemas.microsoft.com/office/drawing/2014/main" id="{88AB14A9-B7F6-4649-B303-C8956102FA5B}"/>
                    </a:ext>
                  </a:extLst>
                </p:cNvPr>
                <p:cNvSpPr/>
                <p:nvPr/>
              </p:nvSpPr>
              <p:spPr>
                <a:xfrm>
                  <a:off x="7289831"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49 w 134302"/>
                    <a:gd name="connsiteY5" fmla="*/ 0 h 252698"/>
                    <a:gd name="connsiteX6" fmla="*/ 134302 w 134302"/>
                    <a:gd name="connsiteY6" fmla="*/ 13525 h 252698"/>
                    <a:gd name="connsiteX7" fmla="*/ 119920 w 134302"/>
                    <a:gd name="connsiteY7" fmla="*/ 52388 h 252698"/>
                    <a:gd name="connsiteX8" fmla="*/ 89249 w 134302"/>
                    <a:gd name="connsiteY8" fmla="*/ 43339 h 252698"/>
                    <a:gd name="connsiteX9" fmla="*/ 64579 w 134302"/>
                    <a:gd name="connsiteY9" fmla="*/ 51625 h 252698"/>
                    <a:gd name="connsiteX10" fmla="*/ 48958 w 134302"/>
                    <a:gd name="connsiteY10" fmla="*/ 74581 h 252698"/>
                    <a:gd name="connsiteX11" fmla="*/ 42005 w 134302"/>
                    <a:gd name="connsiteY11" fmla="*/ 123444 h 252698"/>
                    <a:gd name="connsiteX12" fmla="*/ 42005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39" y="25527"/>
                        <a:pt x="56197" y="14002"/>
                        <a:pt x="64389" y="8382"/>
                      </a:cubicBezTo>
                      <a:cubicBezTo>
                        <a:pt x="72485" y="2762"/>
                        <a:pt x="81439" y="0"/>
                        <a:pt x="91249" y="0"/>
                      </a:cubicBezTo>
                      <a:cubicBezTo>
                        <a:pt x="105346" y="0"/>
                        <a:pt x="119729" y="4477"/>
                        <a:pt x="134302" y="13525"/>
                      </a:cubicBezTo>
                      <a:lnTo>
                        <a:pt x="119920" y="52388"/>
                      </a:lnTo>
                      <a:cubicBezTo>
                        <a:pt x="109728" y="46387"/>
                        <a:pt x="99441" y="43339"/>
                        <a:pt x="89249" y="43339"/>
                      </a:cubicBezTo>
                      <a:cubicBezTo>
                        <a:pt x="80105" y="43339"/>
                        <a:pt x="71914" y="46101"/>
                        <a:pt x="64579" y="51625"/>
                      </a:cubicBezTo>
                      <a:cubicBezTo>
                        <a:pt x="57245" y="57150"/>
                        <a:pt x="52102" y="64770"/>
                        <a:pt x="48958" y="74581"/>
                      </a:cubicBezTo>
                      <a:cubicBezTo>
                        <a:pt x="44291" y="89440"/>
                        <a:pt x="42005" y="105727"/>
                        <a:pt x="42005" y="123444"/>
                      </a:cubicBezTo>
                      <a:lnTo>
                        <a:pt x="42005"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2" name="Freihandform: Form 188">
                  <a:extLst>
                    <a:ext uri="{FF2B5EF4-FFF2-40B4-BE49-F238E27FC236}">
                      <a16:creationId xmlns:a16="http://schemas.microsoft.com/office/drawing/2014/main" id="{7231539A-96EA-4B84-BE43-849FE68E34C7}"/>
                    </a:ext>
                  </a:extLst>
                </p:cNvPr>
                <p:cNvSpPr/>
                <p:nvPr/>
              </p:nvSpPr>
              <p:spPr>
                <a:xfrm>
                  <a:off x="7434706" y="1899666"/>
                  <a:ext cx="227457" cy="258127"/>
                </a:xfrm>
                <a:custGeom>
                  <a:avLst/>
                  <a:gdLst>
                    <a:gd name="connsiteX0" fmla="*/ 175355 w 227457"/>
                    <a:gd name="connsiteY0" fmla="*/ 222123 h 258127"/>
                    <a:gd name="connsiteX1" fmla="*/ 130588 w 227457"/>
                    <a:gd name="connsiteY1" fmla="*/ 250031 h 258127"/>
                    <a:gd name="connsiteX2" fmla="*/ 84391 w 227457"/>
                    <a:gd name="connsiteY2" fmla="*/ 258127 h 258127"/>
                    <a:gd name="connsiteX3" fmla="*/ 21812 w 227457"/>
                    <a:gd name="connsiteY3" fmla="*/ 238220 h 258127"/>
                    <a:gd name="connsiteX4" fmla="*/ 0 w 227457"/>
                    <a:gd name="connsiteY4" fmla="*/ 187452 h 258127"/>
                    <a:gd name="connsiteX5" fmla="*/ 8287 w 227457"/>
                    <a:gd name="connsiteY5" fmla="*/ 154305 h 258127"/>
                    <a:gd name="connsiteX6" fmla="*/ 29908 w 227457"/>
                    <a:gd name="connsiteY6" fmla="*/ 130207 h 258127"/>
                    <a:gd name="connsiteX7" fmla="*/ 60007 w 227457"/>
                    <a:gd name="connsiteY7" fmla="*/ 116491 h 258127"/>
                    <a:gd name="connsiteX8" fmla="*/ 97250 w 227457"/>
                    <a:gd name="connsiteY8" fmla="*/ 110204 h 258127"/>
                    <a:gd name="connsiteX9" fmla="*/ 171926 w 227457"/>
                    <a:gd name="connsiteY9" fmla="*/ 95821 h 258127"/>
                    <a:gd name="connsiteX10" fmla="*/ 172117 w 227457"/>
                    <a:gd name="connsiteY10" fmla="*/ 84868 h 258127"/>
                    <a:gd name="connsiteX11" fmla="*/ 160211 w 227457"/>
                    <a:gd name="connsiteY11" fmla="*/ 48863 h 258127"/>
                    <a:gd name="connsiteX12" fmla="*/ 112586 w 227457"/>
                    <a:gd name="connsiteY12" fmla="*/ 34671 h 258127"/>
                    <a:gd name="connsiteX13" fmla="*/ 68961 w 227457"/>
                    <a:gd name="connsiteY13" fmla="*/ 45053 h 258127"/>
                    <a:gd name="connsiteX14" fmla="*/ 48196 w 227457"/>
                    <a:gd name="connsiteY14" fmla="*/ 81724 h 258127"/>
                    <a:gd name="connsiteX15" fmla="*/ 7239 w 227457"/>
                    <a:gd name="connsiteY15" fmla="*/ 76105 h 258127"/>
                    <a:gd name="connsiteX16" fmla="*/ 25622 w 227457"/>
                    <a:gd name="connsiteY16" fmla="*/ 33623 h 258127"/>
                    <a:gd name="connsiteX17" fmla="*/ 62579 w 227457"/>
                    <a:gd name="connsiteY17" fmla="*/ 8763 h 258127"/>
                    <a:gd name="connsiteX18" fmla="*/ 118586 w 227457"/>
                    <a:gd name="connsiteY18" fmla="*/ 0 h 258127"/>
                    <a:gd name="connsiteX19" fmla="*/ 170021 w 227457"/>
                    <a:gd name="connsiteY19" fmla="*/ 7429 h 258127"/>
                    <a:gd name="connsiteX20" fmla="*/ 199072 w 227457"/>
                    <a:gd name="connsiteY20" fmla="*/ 26194 h 258127"/>
                    <a:gd name="connsiteX21" fmla="*/ 212122 w 227457"/>
                    <a:gd name="connsiteY21" fmla="*/ 54673 h 258127"/>
                    <a:gd name="connsiteX22" fmla="*/ 214217 w 227457"/>
                    <a:gd name="connsiteY22" fmla="*/ 93250 h 258127"/>
                    <a:gd name="connsiteX23" fmla="*/ 214217 w 227457"/>
                    <a:gd name="connsiteY23" fmla="*/ 149066 h 258127"/>
                    <a:gd name="connsiteX24" fmla="*/ 216884 w 227457"/>
                    <a:gd name="connsiteY24" fmla="*/ 222885 h 258127"/>
                    <a:gd name="connsiteX25" fmla="*/ 227457 w 227457"/>
                    <a:gd name="connsiteY25" fmla="*/ 252508 h 258127"/>
                    <a:gd name="connsiteX26" fmla="*/ 183737 w 227457"/>
                    <a:gd name="connsiteY26" fmla="*/ 252508 h 258127"/>
                    <a:gd name="connsiteX27" fmla="*/ 175355 w 227457"/>
                    <a:gd name="connsiteY27" fmla="*/ 222123 h 258127"/>
                    <a:gd name="connsiteX28" fmla="*/ 171831 w 227457"/>
                    <a:gd name="connsiteY28" fmla="*/ 128683 h 258127"/>
                    <a:gd name="connsiteX29" fmla="*/ 103441 w 227457"/>
                    <a:gd name="connsiteY29" fmla="*/ 144494 h 258127"/>
                    <a:gd name="connsiteX30" fmla="*/ 66961 w 227457"/>
                    <a:gd name="connsiteY30" fmla="*/ 152876 h 258127"/>
                    <a:gd name="connsiteX31" fmla="*/ 50482 w 227457"/>
                    <a:gd name="connsiteY31" fmla="*/ 166497 h 258127"/>
                    <a:gd name="connsiteX32" fmla="*/ 44672 w 227457"/>
                    <a:gd name="connsiteY32" fmla="*/ 186404 h 258127"/>
                    <a:gd name="connsiteX33" fmla="*/ 57340 w 227457"/>
                    <a:gd name="connsiteY33" fmla="*/ 214313 h 258127"/>
                    <a:gd name="connsiteX34" fmla="*/ 94393 w 227457"/>
                    <a:gd name="connsiteY34" fmla="*/ 225457 h 258127"/>
                    <a:gd name="connsiteX35" fmla="*/ 137446 w 227457"/>
                    <a:gd name="connsiteY35" fmla="*/ 214884 h 258127"/>
                    <a:gd name="connsiteX36" fmla="*/ 165163 w 227457"/>
                    <a:gd name="connsiteY36" fmla="*/ 185928 h 258127"/>
                    <a:gd name="connsiteX37" fmla="*/ 171926 w 227457"/>
                    <a:gd name="connsiteY37" fmla="*/ 144113 h 258127"/>
                    <a:gd name="connsiteX38" fmla="*/ 171926 w 227457"/>
                    <a:gd name="connsiteY38" fmla="*/ 128683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127">
                      <a:moveTo>
                        <a:pt x="175355" y="222123"/>
                      </a:moveTo>
                      <a:cubicBezTo>
                        <a:pt x="159829" y="235267"/>
                        <a:pt x="144971" y="244602"/>
                        <a:pt x="130588" y="250031"/>
                      </a:cubicBezTo>
                      <a:cubicBezTo>
                        <a:pt x="116205" y="255461"/>
                        <a:pt x="100870" y="258127"/>
                        <a:pt x="84391" y="258127"/>
                      </a:cubicBezTo>
                      <a:cubicBezTo>
                        <a:pt x="57245" y="258127"/>
                        <a:pt x="36386" y="251460"/>
                        <a:pt x="21812" y="238220"/>
                      </a:cubicBezTo>
                      <a:cubicBezTo>
                        <a:pt x="7239" y="224980"/>
                        <a:pt x="0" y="208026"/>
                        <a:pt x="0" y="187452"/>
                      </a:cubicBezTo>
                      <a:cubicBezTo>
                        <a:pt x="0" y="175355"/>
                        <a:pt x="2762" y="164306"/>
                        <a:pt x="8287" y="154305"/>
                      </a:cubicBezTo>
                      <a:cubicBezTo>
                        <a:pt x="13811" y="144304"/>
                        <a:pt x="20955" y="136303"/>
                        <a:pt x="29908" y="130207"/>
                      </a:cubicBezTo>
                      <a:cubicBezTo>
                        <a:pt x="38862" y="124206"/>
                        <a:pt x="48863" y="119634"/>
                        <a:pt x="60007" y="116491"/>
                      </a:cubicBezTo>
                      <a:cubicBezTo>
                        <a:pt x="68199" y="114300"/>
                        <a:pt x="80581" y="112204"/>
                        <a:pt x="97250" y="110204"/>
                      </a:cubicBezTo>
                      <a:cubicBezTo>
                        <a:pt x="131064" y="106204"/>
                        <a:pt x="155924" y="101346"/>
                        <a:pt x="171926" y="95821"/>
                      </a:cubicBezTo>
                      <a:cubicBezTo>
                        <a:pt x="172117" y="90106"/>
                        <a:pt x="172117" y="86487"/>
                        <a:pt x="172117" y="84868"/>
                      </a:cubicBezTo>
                      <a:cubicBezTo>
                        <a:pt x="172117" y="67818"/>
                        <a:pt x="168116" y="55817"/>
                        <a:pt x="160211" y="48863"/>
                      </a:cubicBezTo>
                      <a:cubicBezTo>
                        <a:pt x="149542" y="39433"/>
                        <a:pt x="133636" y="34671"/>
                        <a:pt x="112586" y="34671"/>
                      </a:cubicBezTo>
                      <a:cubicBezTo>
                        <a:pt x="92869" y="34671"/>
                        <a:pt x="78391" y="38100"/>
                        <a:pt x="68961" y="45053"/>
                      </a:cubicBezTo>
                      <a:cubicBezTo>
                        <a:pt x="59627" y="51911"/>
                        <a:pt x="52673" y="64198"/>
                        <a:pt x="48196" y="81724"/>
                      </a:cubicBezTo>
                      <a:lnTo>
                        <a:pt x="7239" y="76105"/>
                      </a:lnTo>
                      <a:cubicBezTo>
                        <a:pt x="10954" y="58579"/>
                        <a:pt x="17050" y="44482"/>
                        <a:pt x="25622" y="33623"/>
                      </a:cubicBezTo>
                      <a:cubicBezTo>
                        <a:pt x="34099" y="22860"/>
                        <a:pt x="46482" y="14573"/>
                        <a:pt x="62579" y="8763"/>
                      </a:cubicBezTo>
                      <a:cubicBezTo>
                        <a:pt x="78677" y="2953"/>
                        <a:pt x="97346" y="0"/>
                        <a:pt x="118586" y="0"/>
                      </a:cubicBezTo>
                      <a:cubicBezTo>
                        <a:pt x="139637" y="0"/>
                        <a:pt x="156781" y="2476"/>
                        <a:pt x="170021" y="7429"/>
                      </a:cubicBezTo>
                      <a:cubicBezTo>
                        <a:pt x="183166" y="12382"/>
                        <a:pt x="192881" y="18669"/>
                        <a:pt x="199072" y="26194"/>
                      </a:cubicBezTo>
                      <a:cubicBezTo>
                        <a:pt x="205264" y="33719"/>
                        <a:pt x="209645" y="43244"/>
                        <a:pt x="212122" y="54673"/>
                      </a:cubicBezTo>
                      <a:cubicBezTo>
                        <a:pt x="213550" y="61817"/>
                        <a:pt x="214217" y="74676"/>
                        <a:pt x="214217" y="93250"/>
                      </a:cubicBezTo>
                      <a:lnTo>
                        <a:pt x="214217" y="149066"/>
                      </a:lnTo>
                      <a:cubicBezTo>
                        <a:pt x="214217" y="188023"/>
                        <a:pt x="215074" y="212598"/>
                        <a:pt x="216884" y="222885"/>
                      </a:cubicBezTo>
                      <a:cubicBezTo>
                        <a:pt x="218694" y="233172"/>
                        <a:pt x="222218" y="243078"/>
                        <a:pt x="227457" y="252508"/>
                      </a:cubicBezTo>
                      <a:lnTo>
                        <a:pt x="183737" y="252508"/>
                      </a:lnTo>
                      <a:cubicBezTo>
                        <a:pt x="179356" y="243935"/>
                        <a:pt x="176594" y="233744"/>
                        <a:pt x="175355" y="222123"/>
                      </a:cubicBezTo>
                      <a:close/>
                      <a:moveTo>
                        <a:pt x="171831" y="128683"/>
                      </a:moveTo>
                      <a:cubicBezTo>
                        <a:pt x="156591" y="134874"/>
                        <a:pt x="133826" y="140208"/>
                        <a:pt x="103441" y="144494"/>
                      </a:cubicBezTo>
                      <a:cubicBezTo>
                        <a:pt x="86201" y="146971"/>
                        <a:pt x="74104" y="149733"/>
                        <a:pt x="66961" y="152876"/>
                      </a:cubicBezTo>
                      <a:cubicBezTo>
                        <a:pt x="59817" y="156019"/>
                        <a:pt x="54292" y="160496"/>
                        <a:pt x="50482" y="166497"/>
                      </a:cubicBezTo>
                      <a:cubicBezTo>
                        <a:pt x="46577" y="172498"/>
                        <a:pt x="44672" y="179070"/>
                        <a:pt x="44672" y="186404"/>
                      </a:cubicBezTo>
                      <a:cubicBezTo>
                        <a:pt x="44672" y="197548"/>
                        <a:pt x="48863" y="206883"/>
                        <a:pt x="57340" y="214313"/>
                      </a:cubicBezTo>
                      <a:cubicBezTo>
                        <a:pt x="65818" y="221742"/>
                        <a:pt x="78200" y="225457"/>
                        <a:pt x="94393" y="225457"/>
                      </a:cubicBezTo>
                      <a:cubicBezTo>
                        <a:pt x="110490" y="225457"/>
                        <a:pt x="124873" y="221932"/>
                        <a:pt x="137446" y="214884"/>
                      </a:cubicBezTo>
                      <a:cubicBezTo>
                        <a:pt x="150019" y="207836"/>
                        <a:pt x="159258" y="198215"/>
                        <a:pt x="165163" y="185928"/>
                      </a:cubicBezTo>
                      <a:cubicBezTo>
                        <a:pt x="169640" y="176498"/>
                        <a:pt x="171926" y="162496"/>
                        <a:pt x="171926" y="144113"/>
                      </a:cubicBezTo>
                      <a:lnTo>
                        <a:pt x="171926" y="12868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3" name="Freihandform: Form 189">
                  <a:extLst>
                    <a:ext uri="{FF2B5EF4-FFF2-40B4-BE49-F238E27FC236}">
                      <a16:creationId xmlns:a16="http://schemas.microsoft.com/office/drawing/2014/main" id="{490337FD-C499-4ABF-932F-90C92B966F5C}"/>
                    </a:ext>
                  </a:extLst>
                </p:cNvPr>
                <p:cNvSpPr/>
                <p:nvPr/>
              </p:nvSpPr>
              <p:spPr>
                <a:xfrm>
                  <a:off x="7697025" y="1899951"/>
                  <a:ext cx="205168" cy="258127"/>
                </a:xfrm>
                <a:custGeom>
                  <a:avLst/>
                  <a:gdLst>
                    <a:gd name="connsiteX0" fmla="*/ 0 w 205168"/>
                    <a:gd name="connsiteY0" fmla="*/ 178594 h 258127"/>
                    <a:gd name="connsiteX1" fmla="*/ 41434 w 205168"/>
                    <a:gd name="connsiteY1" fmla="*/ 172117 h 258127"/>
                    <a:gd name="connsiteX2" fmla="*/ 60865 w 205168"/>
                    <a:gd name="connsiteY2" fmla="*/ 210217 h 258127"/>
                    <a:gd name="connsiteX3" fmla="*/ 105442 w 205168"/>
                    <a:gd name="connsiteY3" fmla="*/ 223456 h 258127"/>
                    <a:gd name="connsiteX4" fmla="*/ 148209 w 205168"/>
                    <a:gd name="connsiteY4" fmla="*/ 211741 h 258127"/>
                    <a:gd name="connsiteX5" fmla="*/ 162115 w 205168"/>
                    <a:gd name="connsiteY5" fmla="*/ 184213 h 258127"/>
                    <a:gd name="connsiteX6" fmla="*/ 149828 w 205168"/>
                    <a:gd name="connsiteY6" fmla="*/ 161925 h 258127"/>
                    <a:gd name="connsiteX7" fmla="*/ 107061 w 205168"/>
                    <a:gd name="connsiteY7" fmla="*/ 147733 h 258127"/>
                    <a:gd name="connsiteX8" fmla="*/ 43243 w 205168"/>
                    <a:gd name="connsiteY8" fmla="*/ 127635 h 258127"/>
                    <a:gd name="connsiteX9" fmla="*/ 16288 w 205168"/>
                    <a:gd name="connsiteY9" fmla="*/ 104204 h 258127"/>
                    <a:gd name="connsiteX10" fmla="*/ 7144 w 205168"/>
                    <a:gd name="connsiteY10" fmla="*/ 71056 h 258127"/>
                    <a:gd name="connsiteX11" fmla="*/ 14668 w 205168"/>
                    <a:gd name="connsiteY11" fmla="*/ 40481 h 258127"/>
                    <a:gd name="connsiteX12" fmla="*/ 35242 w 205168"/>
                    <a:gd name="connsiteY12" fmla="*/ 17145 h 258127"/>
                    <a:gd name="connsiteX13" fmla="*/ 61817 w 205168"/>
                    <a:gd name="connsiteY13" fmla="*/ 4953 h 258127"/>
                    <a:gd name="connsiteX14" fmla="*/ 98012 w 205168"/>
                    <a:gd name="connsiteY14" fmla="*/ 0 h 258127"/>
                    <a:gd name="connsiteX15" fmla="*/ 149066 w 205168"/>
                    <a:gd name="connsiteY15" fmla="*/ 8382 h 258127"/>
                    <a:gd name="connsiteX16" fmla="*/ 181546 w 205168"/>
                    <a:gd name="connsiteY16" fmla="*/ 31052 h 258127"/>
                    <a:gd name="connsiteX17" fmla="*/ 195929 w 205168"/>
                    <a:gd name="connsiteY17" fmla="*/ 69342 h 258127"/>
                    <a:gd name="connsiteX18" fmla="*/ 154972 w 205168"/>
                    <a:gd name="connsiteY18" fmla="*/ 74962 h 258127"/>
                    <a:gd name="connsiteX19" fmla="*/ 138779 w 205168"/>
                    <a:gd name="connsiteY19" fmla="*/ 45148 h 258127"/>
                    <a:gd name="connsiteX20" fmla="*/ 100965 w 205168"/>
                    <a:gd name="connsiteY20" fmla="*/ 34480 h 258127"/>
                    <a:gd name="connsiteX21" fmla="*/ 59817 w 205168"/>
                    <a:gd name="connsiteY21" fmla="*/ 44005 h 258127"/>
                    <a:gd name="connsiteX22" fmla="*/ 47530 w 205168"/>
                    <a:gd name="connsiteY22" fmla="*/ 66294 h 258127"/>
                    <a:gd name="connsiteX23" fmla="*/ 52673 w 205168"/>
                    <a:gd name="connsiteY23" fmla="*/ 80963 h 258127"/>
                    <a:gd name="connsiteX24" fmla="*/ 68675 w 205168"/>
                    <a:gd name="connsiteY24" fmla="*/ 92107 h 258127"/>
                    <a:gd name="connsiteX25" fmla="*/ 105632 w 205168"/>
                    <a:gd name="connsiteY25" fmla="*/ 102775 h 258127"/>
                    <a:gd name="connsiteX26" fmla="*/ 167640 w 205168"/>
                    <a:gd name="connsiteY26" fmla="*/ 122206 h 258127"/>
                    <a:gd name="connsiteX27" fmla="*/ 195167 w 205168"/>
                    <a:gd name="connsiteY27" fmla="*/ 144209 h 258127"/>
                    <a:gd name="connsiteX28" fmla="*/ 205168 w 205168"/>
                    <a:gd name="connsiteY28" fmla="*/ 180023 h 258127"/>
                    <a:gd name="connsiteX29" fmla="*/ 192976 w 205168"/>
                    <a:gd name="connsiteY29" fmla="*/ 219456 h 258127"/>
                    <a:gd name="connsiteX30" fmla="*/ 157734 w 205168"/>
                    <a:gd name="connsiteY30" fmla="*/ 248031 h 258127"/>
                    <a:gd name="connsiteX31" fmla="*/ 105632 w 205168"/>
                    <a:gd name="connsiteY31" fmla="*/ 258127 h 258127"/>
                    <a:gd name="connsiteX32" fmla="*/ 32290 w 205168"/>
                    <a:gd name="connsiteY32" fmla="*/ 238125 h 258127"/>
                    <a:gd name="connsiteX33" fmla="*/ 0 w 205168"/>
                    <a:gd name="connsiteY33" fmla="*/ 17859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168" h="258127">
                      <a:moveTo>
                        <a:pt x="0" y="178594"/>
                      </a:moveTo>
                      <a:lnTo>
                        <a:pt x="41434" y="172117"/>
                      </a:lnTo>
                      <a:cubicBezTo>
                        <a:pt x="43720" y="188690"/>
                        <a:pt x="50197" y="201454"/>
                        <a:pt x="60865" y="210217"/>
                      </a:cubicBezTo>
                      <a:cubicBezTo>
                        <a:pt x="71533" y="219075"/>
                        <a:pt x="86296" y="223456"/>
                        <a:pt x="105442" y="223456"/>
                      </a:cubicBezTo>
                      <a:cubicBezTo>
                        <a:pt x="124682" y="223456"/>
                        <a:pt x="138970" y="219551"/>
                        <a:pt x="148209" y="211741"/>
                      </a:cubicBezTo>
                      <a:cubicBezTo>
                        <a:pt x="157543" y="203930"/>
                        <a:pt x="162115" y="194691"/>
                        <a:pt x="162115" y="184213"/>
                      </a:cubicBezTo>
                      <a:cubicBezTo>
                        <a:pt x="162115" y="174784"/>
                        <a:pt x="158020" y="167354"/>
                        <a:pt x="149828" y="161925"/>
                      </a:cubicBezTo>
                      <a:cubicBezTo>
                        <a:pt x="144113" y="158210"/>
                        <a:pt x="129826" y="153448"/>
                        <a:pt x="107061" y="147733"/>
                      </a:cubicBezTo>
                      <a:cubicBezTo>
                        <a:pt x="76390" y="140017"/>
                        <a:pt x="55054" y="133255"/>
                        <a:pt x="43243" y="127635"/>
                      </a:cubicBezTo>
                      <a:cubicBezTo>
                        <a:pt x="31432" y="122015"/>
                        <a:pt x="22384" y="114109"/>
                        <a:pt x="16288" y="104204"/>
                      </a:cubicBezTo>
                      <a:cubicBezTo>
                        <a:pt x="10192" y="94202"/>
                        <a:pt x="7144" y="83153"/>
                        <a:pt x="7144" y="71056"/>
                      </a:cubicBezTo>
                      <a:cubicBezTo>
                        <a:pt x="7144" y="60007"/>
                        <a:pt x="9620" y="49816"/>
                        <a:pt x="14668" y="40481"/>
                      </a:cubicBezTo>
                      <a:cubicBezTo>
                        <a:pt x="19717" y="31147"/>
                        <a:pt x="26575" y="23336"/>
                        <a:pt x="35242" y="17145"/>
                      </a:cubicBezTo>
                      <a:cubicBezTo>
                        <a:pt x="41719" y="12382"/>
                        <a:pt x="50673" y="8287"/>
                        <a:pt x="61817" y="4953"/>
                      </a:cubicBezTo>
                      <a:cubicBezTo>
                        <a:pt x="73057" y="1619"/>
                        <a:pt x="85153" y="0"/>
                        <a:pt x="98012" y="0"/>
                      </a:cubicBezTo>
                      <a:cubicBezTo>
                        <a:pt x="117348" y="0"/>
                        <a:pt x="134398" y="2762"/>
                        <a:pt x="149066" y="8382"/>
                      </a:cubicBezTo>
                      <a:cubicBezTo>
                        <a:pt x="163734" y="14002"/>
                        <a:pt x="174498" y="21527"/>
                        <a:pt x="181546" y="31052"/>
                      </a:cubicBezTo>
                      <a:cubicBezTo>
                        <a:pt x="188500" y="40577"/>
                        <a:pt x="193357" y="53340"/>
                        <a:pt x="195929" y="69342"/>
                      </a:cubicBezTo>
                      <a:lnTo>
                        <a:pt x="154972" y="74962"/>
                      </a:lnTo>
                      <a:cubicBezTo>
                        <a:pt x="153067" y="62294"/>
                        <a:pt x="147733" y="52292"/>
                        <a:pt x="138779" y="45148"/>
                      </a:cubicBezTo>
                      <a:cubicBezTo>
                        <a:pt x="129826" y="38005"/>
                        <a:pt x="117253" y="34480"/>
                        <a:pt x="100965" y="34480"/>
                      </a:cubicBezTo>
                      <a:cubicBezTo>
                        <a:pt x="81724" y="34480"/>
                        <a:pt x="68008" y="37624"/>
                        <a:pt x="59817" y="44005"/>
                      </a:cubicBezTo>
                      <a:cubicBezTo>
                        <a:pt x="51625" y="50387"/>
                        <a:pt x="47530" y="57817"/>
                        <a:pt x="47530" y="66294"/>
                      </a:cubicBezTo>
                      <a:cubicBezTo>
                        <a:pt x="47530" y="71723"/>
                        <a:pt x="49244" y="76581"/>
                        <a:pt x="52673" y="80963"/>
                      </a:cubicBezTo>
                      <a:cubicBezTo>
                        <a:pt x="56102" y="85439"/>
                        <a:pt x="61436" y="89154"/>
                        <a:pt x="68675" y="92107"/>
                      </a:cubicBezTo>
                      <a:cubicBezTo>
                        <a:pt x="72866" y="93631"/>
                        <a:pt x="85153" y="97250"/>
                        <a:pt x="105632" y="102775"/>
                      </a:cubicBezTo>
                      <a:cubicBezTo>
                        <a:pt x="135255" y="110680"/>
                        <a:pt x="155924" y="117157"/>
                        <a:pt x="167640" y="122206"/>
                      </a:cubicBezTo>
                      <a:cubicBezTo>
                        <a:pt x="179356" y="127254"/>
                        <a:pt x="188500" y="134588"/>
                        <a:pt x="195167" y="144209"/>
                      </a:cubicBezTo>
                      <a:cubicBezTo>
                        <a:pt x="201834" y="153829"/>
                        <a:pt x="205168" y="165735"/>
                        <a:pt x="205168" y="180023"/>
                      </a:cubicBezTo>
                      <a:cubicBezTo>
                        <a:pt x="205168" y="193929"/>
                        <a:pt x="201073" y="207073"/>
                        <a:pt x="192976" y="219456"/>
                      </a:cubicBezTo>
                      <a:cubicBezTo>
                        <a:pt x="184880" y="231743"/>
                        <a:pt x="173069" y="241268"/>
                        <a:pt x="157734" y="248031"/>
                      </a:cubicBezTo>
                      <a:cubicBezTo>
                        <a:pt x="142399" y="254794"/>
                        <a:pt x="125063" y="258127"/>
                        <a:pt x="105632" y="258127"/>
                      </a:cubicBezTo>
                      <a:cubicBezTo>
                        <a:pt x="73533" y="258127"/>
                        <a:pt x="49054" y="251460"/>
                        <a:pt x="32290" y="238125"/>
                      </a:cubicBezTo>
                      <a:cubicBezTo>
                        <a:pt x="15335" y="224600"/>
                        <a:pt x="4667" y="204788"/>
                        <a:pt x="0" y="17859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4" name="Freihandform: Form 190">
                  <a:extLst>
                    <a:ext uri="{FF2B5EF4-FFF2-40B4-BE49-F238E27FC236}">
                      <a16:creationId xmlns:a16="http://schemas.microsoft.com/office/drawing/2014/main" id="{84CB0FF8-717F-4DD7-B4D3-0411E79090AC}"/>
                    </a:ext>
                  </a:extLst>
                </p:cNvPr>
                <p:cNvSpPr/>
                <p:nvPr/>
              </p:nvSpPr>
              <p:spPr>
                <a:xfrm>
                  <a:off x="7951818"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30 w 334613"/>
                    <a:gd name="connsiteY15" fmla="*/ 42958 h 252698"/>
                    <a:gd name="connsiteX16" fmla="*/ 248983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4 w 334613"/>
                    <a:gd name="connsiteY24" fmla="*/ 45720 h 252698"/>
                    <a:gd name="connsiteX25" fmla="*/ 48577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8" y="3715"/>
                        <a:pt x="95917" y="0"/>
                        <a:pt x="112300" y="0"/>
                      </a:cubicBezTo>
                      <a:cubicBezTo>
                        <a:pt x="130588" y="0"/>
                        <a:pt x="145637"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3" y="47530"/>
                        <a:pt x="274130" y="42958"/>
                      </a:cubicBezTo>
                      <a:cubicBezTo>
                        <a:pt x="266986" y="38481"/>
                        <a:pt x="258604" y="36195"/>
                        <a:pt x="248983"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4" y="45720"/>
                      </a:cubicBezTo>
                      <a:cubicBezTo>
                        <a:pt x="60293" y="51911"/>
                        <a:pt x="53054" y="60960"/>
                        <a:pt x="48577"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5" name="Freihandform: Form 191">
                  <a:extLst>
                    <a:ext uri="{FF2B5EF4-FFF2-40B4-BE49-F238E27FC236}">
                      <a16:creationId xmlns:a16="http://schemas.microsoft.com/office/drawing/2014/main" id="{5E2C52EE-5967-4B6D-AAE9-F92C90399158}"/>
                    </a:ext>
                  </a:extLst>
                </p:cNvPr>
                <p:cNvSpPr/>
                <p:nvPr/>
              </p:nvSpPr>
              <p:spPr>
                <a:xfrm>
                  <a:off x="8347582" y="19052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5 h 252507"/>
                    <a:gd name="connsiteX5" fmla="*/ 2572 w 200120"/>
                    <a:gd name="connsiteY5" fmla="*/ 192024 h 252507"/>
                    <a:gd name="connsiteX6" fmla="*/ 0 w 200120"/>
                    <a:gd name="connsiteY6" fmla="*/ 152971 h 252507"/>
                    <a:gd name="connsiteX7" fmla="*/ 0 w 200120"/>
                    <a:gd name="connsiteY7" fmla="*/ 0 h 252507"/>
                    <a:gd name="connsiteX8" fmla="*/ 41815 w 200120"/>
                    <a:gd name="connsiteY8" fmla="*/ 0 h 252507"/>
                    <a:gd name="connsiteX9" fmla="*/ 41815 w 200120"/>
                    <a:gd name="connsiteY9" fmla="*/ 136970 h 252507"/>
                    <a:gd name="connsiteX10" fmla="*/ 44387 w 200120"/>
                    <a:gd name="connsiteY10" fmla="*/ 181166 h 252507"/>
                    <a:gd name="connsiteX11" fmla="*/ 61151 w 200120"/>
                    <a:gd name="connsiteY11" fmla="*/ 207073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5"/>
                      </a:cubicBezTo>
                      <a:cubicBezTo>
                        <a:pt x="9430" y="214598"/>
                        <a:pt x="5048" y="204311"/>
                        <a:pt x="2572" y="192024"/>
                      </a:cubicBezTo>
                      <a:cubicBezTo>
                        <a:pt x="857" y="183833"/>
                        <a:pt x="0" y="170783"/>
                        <a:pt x="0" y="152971"/>
                      </a:cubicBezTo>
                      <a:lnTo>
                        <a:pt x="0" y="0"/>
                      </a:lnTo>
                      <a:lnTo>
                        <a:pt x="41815" y="0"/>
                      </a:lnTo>
                      <a:lnTo>
                        <a:pt x="41815" y="136970"/>
                      </a:lnTo>
                      <a:cubicBezTo>
                        <a:pt x="41815" y="158782"/>
                        <a:pt x="42672" y="173546"/>
                        <a:pt x="44387" y="181166"/>
                      </a:cubicBezTo>
                      <a:cubicBezTo>
                        <a:pt x="47054" y="192215"/>
                        <a:pt x="52578" y="200787"/>
                        <a:pt x="61151" y="207073"/>
                      </a:cubicBezTo>
                      <a:cubicBezTo>
                        <a:pt x="69628" y="213360"/>
                        <a:pt x="80201" y="216503"/>
                        <a:pt x="92773" y="216503"/>
                      </a:cubicBezTo>
                      <a:cubicBezTo>
                        <a:pt x="105346" y="216503"/>
                        <a:pt x="117062" y="213265"/>
                        <a:pt x="128111" y="206883"/>
                      </a:cubicBezTo>
                      <a:cubicBezTo>
                        <a:pt x="139160" y="200406"/>
                        <a:pt x="146876" y="191643"/>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6" name="Freihandform: Form 192">
                  <a:extLst>
                    <a:ext uri="{FF2B5EF4-FFF2-40B4-BE49-F238E27FC236}">
                      <a16:creationId xmlns:a16="http://schemas.microsoft.com/office/drawing/2014/main" id="{D313C3BA-7748-4AFD-8B9C-D93AA0F4AB72}"/>
                    </a:ext>
                  </a:extLst>
                </p:cNvPr>
                <p:cNvSpPr/>
                <p:nvPr/>
              </p:nvSpPr>
              <p:spPr>
                <a:xfrm>
                  <a:off x="8596756" y="1899951"/>
                  <a:ext cx="205168" cy="258127"/>
                </a:xfrm>
                <a:custGeom>
                  <a:avLst/>
                  <a:gdLst>
                    <a:gd name="connsiteX0" fmla="*/ 0 w 205168"/>
                    <a:gd name="connsiteY0" fmla="*/ 178594 h 258127"/>
                    <a:gd name="connsiteX1" fmla="*/ 41434 w 205168"/>
                    <a:gd name="connsiteY1" fmla="*/ 172117 h 258127"/>
                    <a:gd name="connsiteX2" fmla="*/ 60865 w 205168"/>
                    <a:gd name="connsiteY2" fmla="*/ 210217 h 258127"/>
                    <a:gd name="connsiteX3" fmla="*/ 105442 w 205168"/>
                    <a:gd name="connsiteY3" fmla="*/ 223456 h 258127"/>
                    <a:gd name="connsiteX4" fmla="*/ 148209 w 205168"/>
                    <a:gd name="connsiteY4" fmla="*/ 211741 h 258127"/>
                    <a:gd name="connsiteX5" fmla="*/ 162115 w 205168"/>
                    <a:gd name="connsiteY5" fmla="*/ 184213 h 258127"/>
                    <a:gd name="connsiteX6" fmla="*/ 149828 w 205168"/>
                    <a:gd name="connsiteY6" fmla="*/ 161925 h 258127"/>
                    <a:gd name="connsiteX7" fmla="*/ 107061 w 205168"/>
                    <a:gd name="connsiteY7" fmla="*/ 147733 h 258127"/>
                    <a:gd name="connsiteX8" fmla="*/ 43244 w 205168"/>
                    <a:gd name="connsiteY8" fmla="*/ 127635 h 258127"/>
                    <a:gd name="connsiteX9" fmla="*/ 16288 w 205168"/>
                    <a:gd name="connsiteY9" fmla="*/ 104204 h 258127"/>
                    <a:gd name="connsiteX10" fmla="*/ 7144 w 205168"/>
                    <a:gd name="connsiteY10" fmla="*/ 71056 h 258127"/>
                    <a:gd name="connsiteX11" fmla="*/ 14669 w 205168"/>
                    <a:gd name="connsiteY11" fmla="*/ 40481 h 258127"/>
                    <a:gd name="connsiteX12" fmla="*/ 35242 w 205168"/>
                    <a:gd name="connsiteY12" fmla="*/ 17145 h 258127"/>
                    <a:gd name="connsiteX13" fmla="*/ 61817 w 205168"/>
                    <a:gd name="connsiteY13" fmla="*/ 4953 h 258127"/>
                    <a:gd name="connsiteX14" fmla="*/ 98012 w 205168"/>
                    <a:gd name="connsiteY14" fmla="*/ 0 h 258127"/>
                    <a:gd name="connsiteX15" fmla="*/ 149066 w 205168"/>
                    <a:gd name="connsiteY15" fmla="*/ 8382 h 258127"/>
                    <a:gd name="connsiteX16" fmla="*/ 181546 w 205168"/>
                    <a:gd name="connsiteY16" fmla="*/ 31052 h 258127"/>
                    <a:gd name="connsiteX17" fmla="*/ 195929 w 205168"/>
                    <a:gd name="connsiteY17" fmla="*/ 69342 h 258127"/>
                    <a:gd name="connsiteX18" fmla="*/ 154972 w 205168"/>
                    <a:gd name="connsiteY18" fmla="*/ 74962 h 258127"/>
                    <a:gd name="connsiteX19" fmla="*/ 138779 w 205168"/>
                    <a:gd name="connsiteY19" fmla="*/ 45148 h 258127"/>
                    <a:gd name="connsiteX20" fmla="*/ 100965 w 205168"/>
                    <a:gd name="connsiteY20" fmla="*/ 34480 h 258127"/>
                    <a:gd name="connsiteX21" fmla="*/ 59817 w 205168"/>
                    <a:gd name="connsiteY21" fmla="*/ 44005 h 258127"/>
                    <a:gd name="connsiteX22" fmla="*/ 47530 w 205168"/>
                    <a:gd name="connsiteY22" fmla="*/ 66294 h 258127"/>
                    <a:gd name="connsiteX23" fmla="*/ 52673 w 205168"/>
                    <a:gd name="connsiteY23" fmla="*/ 80963 h 258127"/>
                    <a:gd name="connsiteX24" fmla="*/ 68675 w 205168"/>
                    <a:gd name="connsiteY24" fmla="*/ 92107 h 258127"/>
                    <a:gd name="connsiteX25" fmla="*/ 105632 w 205168"/>
                    <a:gd name="connsiteY25" fmla="*/ 102775 h 258127"/>
                    <a:gd name="connsiteX26" fmla="*/ 167640 w 205168"/>
                    <a:gd name="connsiteY26" fmla="*/ 122206 h 258127"/>
                    <a:gd name="connsiteX27" fmla="*/ 195167 w 205168"/>
                    <a:gd name="connsiteY27" fmla="*/ 144209 h 258127"/>
                    <a:gd name="connsiteX28" fmla="*/ 205169 w 205168"/>
                    <a:gd name="connsiteY28" fmla="*/ 180023 h 258127"/>
                    <a:gd name="connsiteX29" fmla="*/ 192977 w 205168"/>
                    <a:gd name="connsiteY29" fmla="*/ 219456 h 258127"/>
                    <a:gd name="connsiteX30" fmla="*/ 157734 w 205168"/>
                    <a:gd name="connsiteY30" fmla="*/ 248031 h 258127"/>
                    <a:gd name="connsiteX31" fmla="*/ 105632 w 205168"/>
                    <a:gd name="connsiteY31" fmla="*/ 258127 h 258127"/>
                    <a:gd name="connsiteX32" fmla="*/ 32290 w 205168"/>
                    <a:gd name="connsiteY32" fmla="*/ 238125 h 258127"/>
                    <a:gd name="connsiteX33" fmla="*/ 0 w 205168"/>
                    <a:gd name="connsiteY33" fmla="*/ 17859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168" h="258127">
                      <a:moveTo>
                        <a:pt x="0" y="178594"/>
                      </a:moveTo>
                      <a:lnTo>
                        <a:pt x="41434" y="172117"/>
                      </a:lnTo>
                      <a:cubicBezTo>
                        <a:pt x="43720" y="188690"/>
                        <a:pt x="50197" y="201454"/>
                        <a:pt x="60865" y="210217"/>
                      </a:cubicBezTo>
                      <a:cubicBezTo>
                        <a:pt x="71533" y="219075"/>
                        <a:pt x="86296" y="223456"/>
                        <a:pt x="105442" y="223456"/>
                      </a:cubicBezTo>
                      <a:cubicBezTo>
                        <a:pt x="124682" y="223456"/>
                        <a:pt x="138970" y="219551"/>
                        <a:pt x="148209" y="211741"/>
                      </a:cubicBezTo>
                      <a:cubicBezTo>
                        <a:pt x="157544" y="203930"/>
                        <a:pt x="162115" y="194691"/>
                        <a:pt x="162115" y="184213"/>
                      </a:cubicBezTo>
                      <a:cubicBezTo>
                        <a:pt x="162115" y="174784"/>
                        <a:pt x="158020" y="167354"/>
                        <a:pt x="149828" y="161925"/>
                      </a:cubicBezTo>
                      <a:cubicBezTo>
                        <a:pt x="144113" y="158210"/>
                        <a:pt x="129826" y="153448"/>
                        <a:pt x="107061" y="147733"/>
                      </a:cubicBezTo>
                      <a:cubicBezTo>
                        <a:pt x="76390" y="140017"/>
                        <a:pt x="55054" y="133255"/>
                        <a:pt x="43244" y="127635"/>
                      </a:cubicBezTo>
                      <a:cubicBezTo>
                        <a:pt x="31432" y="122015"/>
                        <a:pt x="22384" y="114109"/>
                        <a:pt x="16288" y="104204"/>
                      </a:cubicBezTo>
                      <a:cubicBezTo>
                        <a:pt x="10192" y="94202"/>
                        <a:pt x="7144" y="83153"/>
                        <a:pt x="7144" y="71056"/>
                      </a:cubicBezTo>
                      <a:cubicBezTo>
                        <a:pt x="7144" y="60007"/>
                        <a:pt x="9620" y="49816"/>
                        <a:pt x="14669" y="40481"/>
                      </a:cubicBezTo>
                      <a:cubicBezTo>
                        <a:pt x="19717" y="31147"/>
                        <a:pt x="26575" y="23336"/>
                        <a:pt x="35242" y="17145"/>
                      </a:cubicBezTo>
                      <a:cubicBezTo>
                        <a:pt x="41720" y="12382"/>
                        <a:pt x="50673" y="8287"/>
                        <a:pt x="61817" y="4953"/>
                      </a:cubicBezTo>
                      <a:cubicBezTo>
                        <a:pt x="73057" y="1619"/>
                        <a:pt x="85154" y="0"/>
                        <a:pt x="98012" y="0"/>
                      </a:cubicBezTo>
                      <a:cubicBezTo>
                        <a:pt x="117348" y="0"/>
                        <a:pt x="134398" y="2762"/>
                        <a:pt x="149066" y="8382"/>
                      </a:cubicBezTo>
                      <a:cubicBezTo>
                        <a:pt x="163735" y="14002"/>
                        <a:pt x="174498" y="21527"/>
                        <a:pt x="181546" y="31052"/>
                      </a:cubicBezTo>
                      <a:cubicBezTo>
                        <a:pt x="188500" y="40577"/>
                        <a:pt x="193357" y="53340"/>
                        <a:pt x="195929" y="69342"/>
                      </a:cubicBezTo>
                      <a:lnTo>
                        <a:pt x="154972" y="74962"/>
                      </a:lnTo>
                      <a:cubicBezTo>
                        <a:pt x="153067" y="62294"/>
                        <a:pt x="147733" y="52292"/>
                        <a:pt x="138779" y="45148"/>
                      </a:cubicBezTo>
                      <a:cubicBezTo>
                        <a:pt x="129826" y="38005"/>
                        <a:pt x="117253" y="34480"/>
                        <a:pt x="100965" y="34480"/>
                      </a:cubicBezTo>
                      <a:cubicBezTo>
                        <a:pt x="81724" y="34480"/>
                        <a:pt x="68008" y="37624"/>
                        <a:pt x="59817" y="44005"/>
                      </a:cubicBezTo>
                      <a:cubicBezTo>
                        <a:pt x="51625" y="50387"/>
                        <a:pt x="47530" y="57817"/>
                        <a:pt x="47530" y="66294"/>
                      </a:cubicBezTo>
                      <a:cubicBezTo>
                        <a:pt x="47530" y="71723"/>
                        <a:pt x="49244" y="76581"/>
                        <a:pt x="52673" y="80963"/>
                      </a:cubicBezTo>
                      <a:cubicBezTo>
                        <a:pt x="56102" y="85439"/>
                        <a:pt x="61436" y="89154"/>
                        <a:pt x="68675" y="92107"/>
                      </a:cubicBezTo>
                      <a:cubicBezTo>
                        <a:pt x="72866" y="93631"/>
                        <a:pt x="85154" y="97250"/>
                        <a:pt x="105632" y="102775"/>
                      </a:cubicBezTo>
                      <a:cubicBezTo>
                        <a:pt x="135255" y="110680"/>
                        <a:pt x="155924" y="117157"/>
                        <a:pt x="167640" y="122206"/>
                      </a:cubicBezTo>
                      <a:cubicBezTo>
                        <a:pt x="179356" y="127254"/>
                        <a:pt x="188500" y="134588"/>
                        <a:pt x="195167" y="144209"/>
                      </a:cubicBezTo>
                      <a:cubicBezTo>
                        <a:pt x="201835" y="153829"/>
                        <a:pt x="205169" y="165735"/>
                        <a:pt x="205169" y="180023"/>
                      </a:cubicBezTo>
                      <a:cubicBezTo>
                        <a:pt x="205169" y="193929"/>
                        <a:pt x="201073" y="207073"/>
                        <a:pt x="192977" y="219456"/>
                      </a:cubicBezTo>
                      <a:cubicBezTo>
                        <a:pt x="184880" y="231743"/>
                        <a:pt x="173069" y="241268"/>
                        <a:pt x="157734" y="248031"/>
                      </a:cubicBezTo>
                      <a:cubicBezTo>
                        <a:pt x="142399" y="254794"/>
                        <a:pt x="125063" y="258127"/>
                        <a:pt x="105632" y="258127"/>
                      </a:cubicBezTo>
                      <a:cubicBezTo>
                        <a:pt x="73533" y="258127"/>
                        <a:pt x="49054" y="251460"/>
                        <a:pt x="32290" y="238125"/>
                      </a:cubicBezTo>
                      <a:cubicBezTo>
                        <a:pt x="15335" y="224600"/>
                        <a:pt x="4572" y="204788"/>
                        <a:pt x="0" y="17859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7" name="Freihandform: Form 193">
                  <a:extLst>
                    <a:ext uri="{FF2B5EF4-FFF2-40B4-BE49-F238E27FC236}">
                      <a16:creationId xmlns:a16="http://schemas.microsoft.com/office/drawing/2014/main" id="{10D6A46F-CC52-4507-9DC5-37AD7967379F}"/>
                    </a:ext>
                  </a:extLst>
                </p:cNvPr>
                <p:cNvSpPr/>
                <p:nvPr/>
              </p:nvSpPr>
              <p:spPr>
                <a:xfrm>
                  <a:off x="8846692" y="1871948"/>
                  <a:ext cx="225075" cy="225266"/>
                </a:xfrm>
                <a:custGeom>
                  <a:avLst/>
                  <a:gdLst>
                    <a:gd name="connsiteX0" fmla="*/ 92773 w 225075"/>
                    <a:gd name="connsiteY0" fmla="*/ 225266 h 225266"/>
                    <a:gd name="connsiteX1" fmla="*/ 92773 w 225075"/>
                    <a:gd name="connsiteY1" fmla="*/ 131826 h 225266"/>
                    <a:gd name="connsiteX2" fmla="*/ 0 w 225075"/>
                    <a:gd name="connsiteY2" fmla="*/ 131826 h 225266"/>
                    <a:gd name="connsiteX3" fmla="*/ 0 w 225075"/>
                    <a:gd name="connsiteY3" fmla="*/ 92773 h 225266"/>
                    <a:gd name="connsiteX4" fmla="*/ 92773 w 225075"/>
                    <a:gd name="connsiteY4" fmla="*/ 92773 h 225266"/>
                    <a:gd name="connsiteX5" fmla="*/ 92773 w 225075"/>
                    <a:gd name="connsiteY5" fmla="*/ 0 h 225266"/>
                    <a:gd name="connsiteX6" fmla="*/ 132302 w 225075"/>
                    <a:gd name="connsiteY6" fmla="*/ 0 h 225266"/>
                    <a:gd name="connsiteX7" fmla="*/ 132302 w 225075"/>
                    <a:gd name="connsiteY7" fmla="*/ 92773 h 225266"/>
                    <a:gd name="connsiteX8" fmla="*/ 225076 w 225075"/>
                    <a:gd name="connsiteY8" fmla="*/ 92773 h 225266"/>
                    <a:gd name="connsiteX9" fmla="*/ 225076 w 225075"/>
                    <a:gd name="connsiteY9" fmla="*/ 131826 h 225266"/>
                    <a:gd name="connsiteX10" fmla="*/ 132302 w 225075"/>
                    <a:gd name="connsiteY10" fmla="*/ 131826 h 225266"/>
                    <a:gd name="connsiteX11" fmla="*/ 132302 w 225075"/>
                    <a:gd name="connsiteY11" fmla="*/ 225266 h 225266"/>
                    <a:gd name="connsiteX12" fmla="*/ 92773 w 225075"/>
                    <a:gd name="connsiteY12" fmla="*/ 225266 h 22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075" h="225266">
                      <a:moveTo>
                        <a:pt x="92773" y="225266"/>
                      </a:moveTo>
                      <a:lnTo>
                        <a:pt x="92773" y="131826"/>
                      </a:lnTo>
                      <a:lnTo>
                        <a:pt x="0" y="131826"/>
                      </a:lnTo>
                      <a:lnTo>
                        <a:pt x="0" y="92773"/>
                      </a:lnTo>
                      <a:lnTo>
                        <a:pt x="92773" y="92773"/>
                      </a:lnTo>
                      <a:lnTo>
                        <a:pt x="92773" y="0"/>
                      </a:lnTo>
                      <a:lnTo>
                        <a:pt x="132302" y="0"/>
                      </a:lnTo>
                      <a:lnTo>
                        <a:pt x="132302" y="92773"/>
                      </a:lnTo>
                      <a:lnTo>
                        <a:pt x="225076" y="92773"/>
                      </a:lnTo>
                      <a:lnTo>
                        <a:pt x="225076" y="131826"/>
                      </a:lnTo>
                      <a:lnTo>
                        <a:pt x="132302" y="131826"/>
                      </a:lnTo>
                      <a:lnTo>
                        <a:pt x="132302" y="225266"/>
                      </a:lnTo>
                      <a:lnTo>
                        <a:pt x="92773" y="225266"/>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8" name="Freihandform: Form 194">
                  <a:extLst>
                    <a:ext uri="{FF2B5EF4-FFF2-40B4-BE49-F238E27FC236}">
                      <a16:creationId xmlns:a16="http://schemas.microsoft.com/office/drawing/2014/main" id="{458FB9B1-C3C9-439B-932D-A8334CE03E51}"/>
                    </a:ext>
                  </a:extLst>
                </p:cNvPr>
                <p:cNvSpPr/>
                <p:nvPr/>
              </p:nvSpPr>
              <p:spPr>
                <a:xfrm>
                  <a:off x="9267411" y="1811369"/>
                  <a:ext cx="260223" cy="340899"/>
                </a:xfrm>
                <a:custGeom>
                  <a:avLst/>
                  <a:gdLst>
                    <a:gd name="connsiteX0" fmla="*/ 0 w 260223"/>
                    <a:gd name="connsiteY0" fmla="*/ 340900 h 340899"/>
                    <a:gd name="connsiteX1" fmla="*/ 0 w 260223"/>
                    <a:gd name="connsiteY1" fmla="*/ 0 h 340899"/>
                    <a:gd name="connsiteX2" fmla="*/ 128588 w 260223"/>
                    <a:gd name="connsiteY2" fmla="*/ 0 h 340899"/>
                    <a:gd name="connsiteX3" fmla="*/ 180404 w 260223"/>
                    <a:gd name="connsiteY3" fmla="*/ 3239 h 340899"/>
                    <a:gd name="connsiteX4" fmla="*/ 222504 w 260223"/>
                    <a:gd name="connsiteY4" fmla="*/ 19145 h 340899"/>
                    <a:gd name="connsiteX5" fmla="*/ 249841 w 260223"/>
                    <a:gd name="connsiteY5" fmla="*/ 52006 h 340899"/>
                    <a:gd name="connsiteX6" fmla="*/ 260223 w 260223"/>
                    <a:gd name="connsiteY6" fmla="*/ 98489 h 340899"/>
                    <a:gd name="connsiteX7" fmla="*/ 232506 w 260223"/>
                    <a:gd name="connsiteY7" fmla="*/ 172117 h 340899"/>
                    <a:gd name="connsiteX8" fmla="*/ 132493 w 260223"/>
                    <a:gd name="connsiteY8" fmla="*/ 202216 h 340899"/>
                    <a:gd name="connsiteX9" fmla="*/ 45054 w 260223"/>
                    <a:gd name="connsiteY9" fmla="*/ 202216 h 340899"/>
                    <a:gd name="connsiteX10" fmla="*/ 45054 w 260223"/>
                    <a:gd name="connsiteY10" fmla="*/ 340805 h 340899"/>
                    <a:gd name="connsiteX11" fmla="*/ 0 w 260223"/>
                    <a:gd name="connsiteY11" fmla="*/ 340805 h 340899"/>
                    <a:gd name="connsiteX12" fmla="*/ 45054 w 260223"/>
                    <a:gd name="connsiteY12" fmla="*/ 162116 h 340899"/>
                    <a:gd name="connsiteX13" fmla="*/ 133160 w 260223"/>
                    <a:gd name="connsiteY13" fmla="*/ 162116 h 340899"/>
                    <a:gd name="connsiteX14" fmla="*/ 195263 w 260223"/>
                    <a:gd name="connsiteY14" fmla="*/ 145828 h 340899"/>
                    <a:gd name="connsiteX15" fmla="*/ 213646 w 260223"/>
                    <a:gd name="connsiteY15" fmla="*/ 100013 h 340899"/>
                    <a:gd name="connsiteX16" fmla="*/ 202788 w 260223"/>
                    <a:gd name="connsiteY16" fmla="*/ 63437 h 340899"/>
                    <a:gd name="connsiteX17" fmla="*/ 174308 w 260223"/>
                    <a:gd name="connsiteY17" fmla="*/ 43339 h 340899"/>
                    <a:gd name="connsiteX18" fmla="*/ 132207 w 260223"/>
                    <a:gd name="connsiteY18" fmla="*/ 40291 h 340899"/>
                    <a:gd name="connsiteX19" fmla="*/ 44958 w 260223"/>
                    <a:gd name="connsiteY19" fmla="*/ 40291 h 340899"/>
                    <a:gd name="connsiteX20" fmla="*/ 44958 w 260223"/>
                    <a:gd name="connsiteY20" fmla="*/ 162116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0223" h="340899">
                      <a:moveTo>
                        <a:pt x="0" y="340900"/>
                      </a:moveTo>
                      <a:lnTo>
                        <a:pt x="0" y="0"/>
                      </a:lnTo>
                      <a:lnTo>
                        <a:pt x="128588" y="0"/>
                      </a:lnTo>
                      <a:cubicBezTo>
                        <a:pt x="151257" y="0"/>
                        <a:pt x="168497" y="1048"/>
                        <a:pt x="180404" y="3239"/>
                      </a:cubicBezTo>
                      <a:cubicBezTo>
                        <a:pt x="197168" y="6001"/>
                        <a:pt x="211170" y="11335"/>
                        <a:pt x="222504" y="19145"/>
                      </a:cubicBezTo>
                      <a:cubicBezTo>
                        <a:pt x="233839" y="26956"/>
                        <a:pt x="242888" y="37910"/>
                        <a:pt x="249841" y="52006"/>
                      </a:cubicBezTo>
                      <a:cubicBezTo>
                        <a:pt x="256699" y="66104"/>
                        <a:pt x="260223" y="81629"/>
                        <a:pt x="260223" y="98489"/>
                      </a:cubicBezTo>
                      <a:cubicBezTo>
                        <a:pt x="260223" y="127445"/>
                        <a:pt x="250984" y="152019"/>
                        <a:pt x="232506" y="172117"/>
                      </a:cubicBezTo>
                      <a:cubicBezTo>
                        <a:pt x="214027" y="192215"/>
                        <a:pt x="180690" y="202216"/>
                        <a:pt x="132493" y="202216"/>
                      </a:cubicBezTo>
                      <a:lnTo>
                        <a:pt x="45054" y="202216"/>
                      </a:lnTo>
                      <a:lnTo>
                        <a:pt x="45054" y="340805"/>
                      </a:lnTo>
                      <a:lnTo>
                        <a:pt x="0" y="340805"/>
                      </a:lnTo>
                      <a:close/>
                      <a:moveTo>
                        <a:pt x="45054" y="162116"/>
                      </a:moveTo>
                      <a:lnTo>
                        <a:pt x="133160" y="162116"/>
                      </a:lnTo>
                      <a:cubicBezTo>
                        <a:pt x="162306" y="162116"/>
                        <a:pt x="182975" y="156686"/>
                        <a:pt x="195263" y="145828"/>
                      </a:cubicBezTo>
                      <a:cubicBezTo>
                        <a:pt x="207550" y="134969"/>
                        <a:pt x="213646" y="119729"/>
                        <a:pt x="213646" y="100013"/>
                      </a:cubicBezTo>
                      <a:cubicBezTo>
                        <a:pt x="213646" y="85725"/>
                        <a:pt x="210027" y="73533"/>
                        <a:pt x="202788" y="63437"/>
                      </a:cubicBezTo>
                      <a:cubicBezTo>
                        <a:pt x="195549" y="53245"/>
                        <a:pt x="186119" y="46577"/>
                        <a:pt x="174308" y="43339"/>
                      </a:cubicBezTo>
                      <a:cubicBezTo>
                        <a:pt x="166688" y="41339"/>
                        <a:pt x="152686" y="40291"/>
                        <a:pt x="132207" y="40291"/>
                      </a:cubicBezTo>
                      <a:lnTo>
                        <a:pt x="44958" y="40291"/>
                      </a:lnTo>
                      <a:lnTo>
                        <a:pt x="44958" y="162116"/>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9" name="Freihandform: Form 195">
                  <a:extLst>
                    <a:ext uri="{FF2B5EF4-FFF2-40B4-BE49-F238E27FC236}">
                      <a16:creationId xmlns:a16="http://schemas.microsoft.com/office/drawing/2014/main" id="{107DF121-EB5B-4EB4-AF17-83FA3DC7A6B2}"/>
                    </a:ext>
                  </a:extLst>
                </p:cNvPr>
                <p:cNvSpPr/>
                <p:nvPr/>
              </p:nvSpPr>
              <p:spPr>
                <a:xfrm>
                  <a:off x="9579165"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49 w 134302"/>
                    <a:gd name="connsiteY5" fmla="*/ 0 h 252698"/>
                    <a:gd name="connsiteX6" fmla="*/ 134302 w 134302"/>
                    <a:gd name="connsiteY6" fmla="*/ 13525 h 252698"/>
                    <a:gd name="connsiteX7" fmla="*/ 119919 w 134302"/>
                    <a:gd name="connsiteY7" fmla="*/ 52388 h 252698"/>
                    <a:gd name="connsiteX8" fmla="*/ 89249 w 134302"/>
                    <a:gd name="connsiteY8" fmla="*/ 43339 h 252698"/>
                    <a:gd name="connsiteX9" fmla="*/ 64579 w 134302"/>
                    <a:gd name="connsiteY9" fmla="*/ 51625 h 252698"/>
                    <a:gd name="connsiteX10" fmla="*/ 48958 w 134302"/>
                    <a:gd name="connsiteY10" fmla="*/ 74581 h 252698"/>
                    <a:gd name="connsiteX11" fmla="*/ 42005 w 134302"/>
                    <a:gd name="connsiteY11" fmla="*/ 123444 h 252698"/>
                    <a:gd name="connsiteX12" fmla="*/ 42005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39" y="25527"/>
                        <a:pt x="56197" y="14002"/>
                        <a:pt x="64389" y="8382"/>
                      </a:cubicBezTo>
                      <a:cubicBezTo>
                        <a:pt x="72485" y="2762"/>
                        <a:pt x="81439" y="0"/>
                        <a:pt x="91249" y="0"/>
                      </a:cubicBezTo>
                      <a:cubicBezTo>
                        <a:pt x="105346" y="0"/>
                        <a:pt x="119729" y="4477"/>
                        <a:pt x="134302" y="13525"/>
                      </a:cubicBezTo>
                      <a:lnTo>
                        <a:pt x="119919" y="52388"/>
                      </a:lnTo>
                      <a:cubicBezTo>
                        <a:pt x="109728" y="46387"/>
                        <a:pt x="99441" y="43339"/>
                        <a:pt x="89249" y="43339"/>
                      </a:cubicBezTo>
                      <a:cubicBezTo>
                        <a:pt x="80105" y="43339"/>
                        <a:pt x="71914" y="46101"/>
                        <a:pt x="64579" y="51625"/>
                      </a:cubicBezTo>
                      <a:cubicBezTo>
                        <a:pt x="57245" y="57150"/>
                        <a:pt x="52101" y="64770"/>
                        <a:pt x="48958" y="74581"/>
                      </a:cubicBezTo>
                      <a:cubicBezTo>
                        <a:pt x="44291" y="89440"/>
                        <a:pt x="42005" y="105727"/>
                        <a:pt x="42005" y="123444"/>
                      </a:cubicBezTo>
                      <a:lnTo>
                        <a:pt x="42005"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0" name="Freihandform: Form 196">
                  <a:extLst>
                    <a:ext uri="{FF2B5EF4-FFF2-40B4-BE49-F238E27FC236}">
                      <a16:creationId xmlns:a16="http://schemas.microsoft.com/office/drawing/2014/main" id="{AB11D766-DEA3-424D-836B-0F1B8B72896D}"/>
                    </a:ext>
                  </a:extLst>
                </p:cNvPr>
                <p:cNvSpPr/>
                <p:nvPr/>
              </p:nvSpPr>
              <p:spPr>
                <a:xfrm>
                  <a:off x="9722707" y="1899761"/>
                  <a:ext cx="231266" cy="258127"/>
                </a:xfrm>
                <a:custGeom>
                  <a:avLst/>
                  <a:gdLst>
                    <a:gd name="connsiteX0" fmla="*/ 0 w 231266"/>
                    <a:gd name="connsiteY0" fmla="*/ 129064 h 258127"/>
                    <a:gd name="connsiteX1" fmla="*/ 38100 w 231266"/>
                    <a:gd name="connsiteY1" fmla="*/ 27432 h 258127"/>
                    <a:gd name="connsiteX2" fmla="*/ 115728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8 w 231266"/>
                    <a:gd name="connsiteY7" fmla="*/ 258128 h 258127"/>
                    <a:gd name="connsiteX8" fmla="*/ 31909 w 231266"/>
                    <a:gd name="connsiteY8" fmla="*/ 224885 h 258127"/>
                    <a:gd name="connsiteX9" fmla="*/ 0 w 231266"/>
                    <a:gd name="connsiteY9" fmla="*/ 129064 h 258127"/>
                    <a:gd name="connsiteX10" fmla="*/ 42957 w 231266"/>
                    <a:gd name="connsiteY10" fmla="*/ 129064 h 258127"/>
                    <a:gd name="connsiteX11" fmla="*/ 63627 w 231266"/>
                    <a:gd name="connsiteY11" fmla="*/ 200120 h 258127"/>
                    <a:gd name="connsiteX12" fmla="*/ 115728 w 231266"/>
                    <a:gd name="connsiteY12" fmla="*/ 223742 h 258127"/>
                    <a:gd name="connsiteX13" fmla="*/ 167544 w 231266"/>
                    <a:gd name="connsiteY13" fmla="*/ 200025 h 258127"/>
                    <a:gd name="connsiteX14" fmla="*/ 188214 w 231266"/>
                    <a:gd name="connsiteY14" fmla="*/ 127730 h 258127"/>
                    <a:gd name="connsiteX15" fmla="*/ 167354 w 231266"/>
                    <a:gd name="connsiteY15" fmla="*/ 58293 h 258127"/>
                    <a:gd name="connsiteX16" fmla="*/ 115633 w 231266"/>
                    <a:gd name="connsiteY16" fmla="*/ 34671 h 258127"/>
                    <a:gd name="connsiteX17" fmla="*/ 63532 w 231266"/>
                    <a:gd name="connsiteY17" fmla="*/ 58198 h 258127"/>
                    <a:gd name="connsiteX18" fmla="*/ 42957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8" y="0"/>
                        <a:pt x="115728" y="0"/>
                      </a:cubicBezTo>
                      <a:cubicBezTo>
                        <a:pt x="149637" y="0"/>
                        <a:pt x="177450" y="11144"/>
                        <a:pt x="198977" y="33338"/>
                      </a:cubicBezTo>
                      <a:cubicBezTo>
                        <a:pt x="220503" y="55626"/>
                        <a:pt x="231267" y="86297"/>
                        <a:pt x="231267" y="125540"/>
                      </a:cubicBezTo>
                      <a:cubicBezTo>
                        <a:pt x="231267" y="157353"/>
                        <a:pt x="226504" y="182309"/>
                        <a:pt x="216979" y="200501"/>
                      </a:cubicBezTo>
                      <a:cubicBezTo>
                        <a:pt x="207454" y="218694"/>
                        <a:pt x="193547" y="232886"/>
                        <a:pt x="175355" y="242983"/>
                      </a:cubicBezTo>
                      <a:cubicBezTo>
                        <a:pt x="157163" y="253079"/>
                        <a:pt x="137255" y="258128"/>
                        <a:pt x="115728" y="258128"/>
                      </a:cubicBezTo>
                      <a:cubicBezTo>
                        <a:pt x="81153" y="258128"/>
                        <a:pt x="53244" y="247079"/>
                        <a:pt x="31909" y="224885"/>
                      </a:cubicBezTo>
                      <a:cubicBezTo>
                        <a:pt x="10668" y="202692"/>
                        <a:pt x="0" y="170783"/>
                        <a:pt x="0" y="129064"/>
                      </a:cubicBezTo>
                      <a:close/>
                      <a:moveTo>
                        <a:pt x="42957" y="129064"/>
                      </a:moveTo>
                      <a:cubicBezTo>
                        <a:pt x="42957" y="160687"/>
                        <a:pt x="49816" y="184404"/>
                        <a:pt x="63627" y="200120"/>
                      </a:cubicBezTo>
                      <a:cubicBezTo>
                        <a:pt x="77438" y="215837"/>
                        <a:pt x="94773" y="223742"/>
                        <a:pt x="115728" y="223742"/>
                      </a:cubicBezTo>
                      <a:cubicBezTo>
                        <a:pt x="136493" y="223742"/>
                        <a:pt x="153828" y="215837"/>
                        <a:pt x="167544" y="200025"/>
                      </a:cubicBezTo>
                      <a:cubicBezTo>
                        <a:pt x="181356" y="184214"/>
                        <a:pt x="188214" y="160115"/>
                        <a:pt x="188214" y="127730"/>
                      </a:cubicBezTo>
                      <a:cubicBezTo>
                        <a:pt x="188214" y="97155"/>
                        <a:pt x="181260" y="74105"/>
                        <a:pt x="167354" y="58293"/>
                      </a:cubicBezTo>
                      <a:cubicBezTo>
                        <a:pt x="153448" y="42577"/>
                        <a:pt x="136207" y="34671"/>
                        <a:pt x="115633" y="34671"/>
                      </a:cubicBezTo>
                      <a:cubicBezTo>
                        <a:pt x="94679" y="34671"/>
                        <a:pt x="77343" y="42482"/>
                        <a:pt x="63532" y="58198"/>
                      </a:cubicBezTo>
                      <a:cubicBezTo>
                        <a:pt x="49911" y="73819"/>
                        <a:pt x="42957" y="97441"/>
                        <a:pt x="42957" y="12906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1" name="Freihandform: Form 197">
                  <a:extLst>
                    <a:ext uri="{FF2B5EF4-FFF2-40B4-BE49-F238E27FC236}">
                      <a16:creationId xmlns:a16="http://schemas.microsoft.com/office/drawing/2014/main" id="{E84A2EB0-95EF-443A-BAB0-1A8DE453DE95}"/>
                    </a:ext>
                  </a:extLst>
                </p:cNvPr>
                <p:cNvSpPr/>
                <p:nvPr/>
              </p:nvSpPr>
              <p:spPr>
                <a:xfrm>
                  <a:off x="9987120" y="1899570"/>
                  <a:ext cx="217551" cy="352615"/>
                </a:xfrm>
                <a:custGeom>
                  <a:avLst/>
                  <a:gdLst>
                    <a:gd name="connsiteX0" fmla="*/ 8382 w 217551"/>
                    <a:gd name="connsiteY0" fmla="*/ 273177 h 352615"/>
                    <a:gd name="connsiteX1" fmla="*/ 49054 w 217551"/>
                    <a:gd name="connsiteY1" fmla="*/ 279178 h 352615"/>
                    <a:gd name="connsiteX2" fmla="*/ 63246 w 217551"/>
                    <a:gd name="connsiteY2" fmla="*/ 306610 h 352615"/>
                    <a:gd name="connsiteX3" fmla="*/ 105823 w 217551"/>
                    <a:gd name="connsiteY3" fmla="*/ 318230 h 352615"/>
                    <a:gd name="connsiteX4" fmla="*/ 150686 w 217551"/>
                    <a:gd name="connsiteY4" fmla="*/ 306610 h 352615"/>
                    <a:gd name="connsiteX5" fmla="*/ 172117 w 217551"/>
                    <a:gd name="connsiteY5" fmla="*/ 274034 h 352615"/>
                    <a:gd name="connsiteX6" fmla="*/ 175165 w 217551"/>
                    <a:gd name="connsiteY6" fmla="*/ 220313 h 352615"/>
                    <a:gd name="connsiteX7" fmla="*/ 106775 w 217551"/>
                    <a:gd name="connsiteY7" fmla="*/ 252603 h 352615"/>
                    <a:gd name="connsiteX8" fmla="*/ 27909 w 217551"/>
                    <a:gd name="connsiteY8" fmla="*/ 215836 h 352615"/>
                    <a:gd name="connsiteX9" fmla="*/ 0 w 217551"/>
                    <a:gd name="connsiteY9" fmla="*/ 127730 h 352615"/>
                    <a:gd name="connsiteX10" fmla="*/ 12764 w 217551"/>
                    <a:gd name="connsiteY10" fmla="*/ 62484 h 352615"/>
                    <a:gd name="connsiteX11" fmla="*/ 49816 w 217551"/>
                    <a:gd name="connsiteY11" fmla="*/ 16288 h 352615"/>
                    <a:gd name="connsiteX12" fmla="*/ 106871 w 217551"/>
                    <a:gd name="connsiteY12" fmla="*/ 0 h 352615"/>
                    <a:gd name="connsiteX13" fmla="*/ 178975 w 217551"/>
                    <a:gd name="connsiteY13" fmla="*/ 35338 h 352615"/>
                    <a:gd name="connsiteX14" fmla="*/ 178975 w 217551"/>
                    <a:gd name="connsiteY14" fmla="*/ 5525 h 352615"/>
                    <a:gd name="connsiteX15" fmla="*/ 217551 w 217551"/>
                    <a:gd name="connsiteY15" fmla="*/ 5525 h 352615"/>
                    <a:gd name="connsiteX16" fmla="*/ 217551 w 217551"/>
                    <a:gd name="connsiteY16" fmla="*/ 218980 h 352615"/>
                    <a:gd name="connsiteX17" fmla="*/ 205836 w 217551"/>
                    <a:gd name="connsiteY17" fmla="*/ 300704 h 352615"/>
                    <a:gd name="connsiteX18" fmla="*/ 168593 w 217551"/>
                    <a:gd name="connsiteY18" fmla="*/ 338709 h 352615"/>
                    <a:gd name="connsiteX19" fmla="*/ 105918 w 217551"/>
                    <a:gd name="connsiteY19" fmla="*/ 352615 h 352615"/>
                    <a:gd name="connsiteX20" fmla="*/ 34480 w 217551"/>
                    <a:gd name="connsiteY20" fmla="*/ 332708 h 352615"/>
                    <a:gd name="connsiteX21" fmla="*/ 8382 w 217551"/>
                    <a:gd name="connsiteY21" fmla="*/ 273177 h 352615"/>
                    <a:gd name="connsiteX22" fmla="*/ 42958 w 217551"/>
                    <a:gd name="connsiteY22" fmla="*/ 124777 h 352615"/>
                    <a:gd name="connsiteX23" fmla="*/ 62294 w 217551"/>
                    <a:gd name="connsiteY23" fmla="*/ 195739 h 352615"/>
                    <a:gd name="connsiteX24" fmla="*/ 110680 w 217551"/>
                    <a:gd name="connsiteY24" fmla="*/ 218027 h 352615"/>
                    <a:gd name="connsiteX25" fmla="*/ 159068 w 217551"/>
                    <a:gd name="connsiteY25" fmla="*/ 195834 h 352615"/>
                    <a:gd name="connsiteX26" fmla="*/ 178594 w 217551"/>
                    <a:gd name="connsiteY26" fmla="*/ 126206 h 352615"/>
                    <a:gd name="connsiteX27" fmla="*/ 158496 w 217551"/>
                    <a:gd name="connsiteY27" fmla="*/ 57817 h 352615"/>
                    <a:gd name="connsiteX28" fmla="*/ 110014 w 217551"/>
                    <a:gd name="connsiteY28" fmla="*/ 34766 h 352615"/>
                    <a:gd name="connsiteX29" fmla="*/ 62579 w 217551"/>
                    <a:gd name="connsiteY29" fmla="*/ 57436 h 352615"/>
                    <a:gd name="connsiteX30" fmla="*/ 42958 w 217551"/>
                    <a:gd name="connsiteY30" fmla="*/ 124777 h 35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7551" h="352615">
                      <a:moveTo>
                        <a:pt x="8382" y="273177"/>
                      </a:moveTo>
                      <a:lnTo>
                        <a:pt x="49054" y="279178"/>
                      </a:lnTo>
                      <a:cubicBezTo>
                        <a:pt x="50768" y="291751"/>
                        <a:pt x="55436" y="300895"/>
                        <a:pt x="63246" y="306610"/>
                      </a:cubicBezTo>
                      <a:cubicBezTo>
                        <a:pt x="73629" y="314325"/>
                        <a:pt x="87821" y="318230"/>
                        <a:pt x="105823" y="318230"/>
                      </a:cubicBezTo>
                      <a:cubicBezTo>
                        <a:pt x="125159" y="318230"/>
                        <a:pt x="140113" y="314325"/>
                        <a:pt x="150686" y="306610"/>
                      </a:cubicBezTo>
                      <a:cubicBezTo>
                        <a:pt x="161259" y="298894"/>
                        <a:pt x="168403" y="288036"/>
                        <a:pt x="172117" y="274034"/>
                      </a:cubicBezTo>
                      <a:cubicBezTo>
                        <a:pt x="174308" y="265462"/>
                        <a:pt x="175260" y="247650"/>
                        <a:pt x="175165" y="220313"/>
                      </a:cubicBezTo>
                      <a:cubicBezTo>
                        <a:pt x="156877" y="241840"/>
                        <a:pt x="134112" y="252603"/>
                        <a:pt x="106775" y="252603"/>
                      </a:cubicBezTo>
                      <a:cubicBezTo>
                        <a:pt x="72866" y="252603"/>
                        <a:pt x="46577" y="240316"/>
                        <a:pt x="27909" y="215836"/>
                      </a:cubicBezTo>
                      <a:cubicBezTo>
                        <a:pt x="9335" y="191357"/>
                        <a:pt x="0" y="161925"/>
                        <a:pt x="0" y="127730"/>
                      </a:cubicBezTo>
                      <a:cubicBezTo>
                        <a:pt x="0" y="104204"/>
                        <a:pt x="4286" y="82391"/>
                        <a:pt x="12764" y="62484"/>
                      </a:cubicBezTo>
                      <a:cubicBezTo>
                        <a:pt x="21241" y="42577"/>
                        <a:pt x="33624" y="27146"/>
                        <a:pt x="49816" y="16288"/>
                      </a:cubicBezTo>
                      <a:cubicBezTo>
                        <a:pt x="66009" y="5429"/>
                        <a:pt x="85059" y="0"/>
                        <a:pt x="106871" y="0"/>
                      </a:cubicBezTo>
                      <a:cubicBezTo>
                        <a:pt x="136017" y="0"/>
                        <a:pt x="160020" y="11811"/>
                        <a:pt x="178975" y="35338"/>
                      </a:cubicBezTo>
                      <a:lnTo>
                        <a:pt x="178975" y="5525"/>
                      </a:lnTo>
                      <a:lnTo>
                        <a:pt x="217551" y="5525"/>
                      </a:lnTo>
                      <a:lnTo>
                        <a:pt x="217551" y="218980"/>
                      </a:lnTo>
                      <a:cubicBezTo>
                        <a:pt x="217551" y="257461"/>
                        <a:pt x="213646" y="284702"/>
                        <a:pt x="205836" y="300704"/>
                      </a:cubicBezTo>
                      <a:cubicBezTo>
                        <a:pt x="198025" y="316706"/>
                        <a:pt x="185547" y="329375"/>
                        <a:pt x="168593" y="338709"/>
                      </a:cubicBezTo>
                      <a:cubicBezTo>
                        <a:pt x="151638" y="348044"/>
                        <a:pt x="130683" y="352615"/>
                        <a:pt x="105918" y="352615"/>
                      </a:cubicBezTo>
                      <a:cubicBezTo>
                        <a:pt x="76486" y="352615"/>
                        <a:pt x="52674" y="345948"/>
                        <a:pt x="34480" y="332708"/>
                      </a:cubicBezTo>
                      <a:cubicBezTo>
                        <a:pt x="16479" y="319754"/>
                        <a:pt x="7715" y="299847"/>
                        <a:pt x="8382" y="273177"/>
                      </a:cubicBezTo>
                      <a:close/>
                      <a:moveTo>
                        <a:pt x="42958" y="124777"/>
                      </a:moveTo>
                      <a:cubicBezTo>
                        <a:pt x="42958" y="157163"/>
                        <a:pt x="49340" y="180785"/>
                        <a:pt x="62294" y="195739"/>
                      </a:cubicBezTo>
                      <a:cubicBezTo>
                        <a:pt x="75152" y="210598"/>
                        <a:pt x="91250" y="218027"/>
                        <a:pt x="110680" y="218027"/>
                      </a:cubicBezTo>
                      <a:cubicBezTo>
                        <a:pt x="129921" y="218027"/>
                        <a:pt x="146018" y="210598"/>
                        <a:pt x="159068" y="195834"/>
                      </a:cubicBezTo>
                      <a:cubicBezTo>
                        <a:pt x="172117" y="181070"/>
                        <a:pt x="178594" y="157829"/>
                        <a:pt x="178594" y="126206"/>
                      </a:cubicBezTo>
                      <a:cubicBezTo>
                        <a:pt x="178594" y="96012"/>
                        <a:pt x="171927" y="73152"/>
                        <a:pt x="158496" y="57817"/>
                      </a:cubicBezTo>
                      <a:cubicBezTo>
                        <a:pt x="145066" y="42481"/>
                        <a:pt x="128874" y="34766"/>
                        <a:pt x="110014" y="34766"/>
                      </a:cubicBezTo>
                      <a:cubicBezTo>
                        <a:pt x="91440" y="34766"/>
                        <a:pt x="75629" y="42291"/>
                        <a:pt x="62579" y="57436"/>
                      </a:cubicBezTo>
                      <a:cubicBezTo>
                        <a:pt x="49530" y="72581"/>
                        <a:pt x="42958" y="95060"/>
                        <a:pt x="42958" y="124777"/>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2" name="Freihandform: Form 198">
                  <a:extLst>
                    <a:ext uri="{FF2B5EF4-FFF2-40B4-BE49-F238E27FC236}">
                      <a16:creationId xmlns:a16="http://schemas.microsoft.com/office/drawing/2014/main" id="{73FE5673-A71E-42FB-8E83-DF98EA55DD83}"/>
                    </a:ext>
                  </a:extLst>
                </p:cNvPr>
                <p:cNvSpPr/>
                <p:nvPr/>
              </p:nvSpPr>
              <p:spPr>
                <a:xfrm>
                  <a:off x="10267536"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50 w 134302"/>
                    <a:gd name="connsiteY5" fmla="*/ 0 h 252698"/>
                    <a:gd name="connsiteX6" fmla="*/ 134303 w 134302"/>
                    <a:gd name="connsiteY6" fmla="*/ 13525 h 252698"/>
                    <a:gd name="connsiteX7" fmla="*/ 119920 w 134302"/>
                    <a:gd name="connsiteY7" fmla="*/ 52388 h 252698"/>
                    <a:gd name="connsiteX8" fmla="*/ 89249 w 134302"/>
                    <a:gd name="connsiteY8" fmla="*/ 43339 h 252698"/>
                    <a:gd name="connsiteX9" fmla="*/ 64580 w 134302"/>
                    <a:gd name="connsiteY9" fmla="*/ 51625 h 252698"/>
                    <a:gd name="connsiteX10" fmla="*/ 48959 w 134302"/>
                    <a:gd name="connsiteY10" fmla="*/ 74581 h 252698"/>
                    <a:gd name="connsiteX11" fmla="*/ 42006 w 134302"/>
                    <a:gd name="connsiteY11" fmla="*/ 123444 h 252698"/>
                    <a:gd name="connsiteX12" fmla="*/ 42006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40" y="25527"/>
                        <a:pt x="56198" y="14002"/>
                        <a:pt x="64389" y="8382"/>
                      </a:cubicBezTo>
                      <a:cubicBezTo>
                        <a:pt x="72486" y="2762"/>
                        <a:pt x="81439" y="0"/>
                        <a:pt x="91250" y="0"/>
                      </a:cubicBezTo>
                      <a:cubicBezTo>
                        <a:pt x="105346" y="0"/>
                        <a:pt x="119729" y="4477"/>
                        <a:pt x="134303" y="13525"/>
                      </a:cubicBezTo>
                      <a:lnTo>
                        <a:pt x="119920" y="52388"/>
                      </a:lnTo>
                      <a:cubicBezTo>
                        <a:pt x="109728" y="46387"/>
                        <a:pt x="99441" y="43339"/>
                        <a:pt x="89249" y="43339"/>
                      </a:cubicBezTo>
                      <a:cubicBezTo>
                        <a:pt x="80106" y="43339"/>
                        <a:pt x="71914" y="46101"/>
                        <a:pt x="64580" y="51625"/>
                      </a:cubicBezTo>
                      <a:cubicBezTo>
                        <a:pt x="57245" y="57150"/>
                        <a:pt x="52102" y="64770"/>
                        <a:pt x="48959" y="74581"/>
                      </a:cubicBezTo>
                      <a:cubicBezTo>
                        <a:pt x="44291" y="89440"/>
                        <a:pt x="42006" y="105727"/>
                        <a:pt x="42006" y="123444"/>
                      </a:cubicBezTo>
                      <a:lnTo>
                        <a:pt x="42006"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3" name="Freihandform: Form 199">
                  <a:extLst>
                    <a:ext uri="{FF2B5EF4-FFF2-40B4-BE49-F238E27FC236}">
                      <a16:creationId xmlns:a16="http://schemas.microsoft.com/office/drawing/2014/main" id="{B09D14E8-9F9A-4311-8F87-B0AC895EA47F}"/>
                    </a:ext>
                  </a:extLst>
                </p:cNvPr>
                <p:cNvSpPr/>
                <p:nvPr/>
              </p:nvSpPr>
              <p:spPr>
                <a:xfrm>
                  <a:off x="10412412" y="1899666"/>
                  <a:ext cx="227457" cy="258127"/>
                </a:xfrm>
                <a:custGeom>
                  <a:avLst/>
                  <a:gdLst>
                    <a:gd name="connsiteX0" fmla="*/ 175355 w 227457"/>
                    <a:gd name="connsiteY0" fmla="*/ 222123 h 258127"/>
                    <a:gd name="connsiteX1" fmla="*/ 130588 w 227457"/>
                    <a:gd name="connsiteY1" fmla="*/ 250031 h 258127"/>
                    <a:gd name="connsiteX2" fmla="*/ 84391 w 227457"/>
                    <a:gd name="connsiteY2" fmla="*/ 258127 h 258127"/>
                    <a:gd name="connsiteX3" fmla="*/ 21812 w 227457"/>
                    <a:gd name="connsiteY3" fmla="*/ 238220 h 258127"/>
                    <a:gd name="connsiteX4" fmla="*/ 0 w 227457"/>
                    <a:gd name="connsiteY4" fmla="*/ 187452 h 258127"/>
                    <a:gd name="connsiteX5" fmla="*/ 8287 w 227457"/>
                    <a:gd name="connsiteY5" fmla="*/ 154305 h 258127"/>
                    <a:gd name="connsiteX6" fmla="*/ 29909 w 227457"/>
                    <a:gd name="connsiteY6" fmla="*/ 130207 h 258127"/>
                    <a:gd name="connsiteX7" fmla="*/ 60007 w 227457"/>
                    <a:gd name="connsiteY7" fmla="*/ 116491 h 258127"/>
                    <a:gd name="connsiteX8" fmla="*/ 97250 w 227457"/>
                    <a:gd name="connsiteY8" fmla="*/ 110204 h 258127"/>
                    <a:gd name="connsiteX9" fmla="*/ 171926 w 227457"/>
                    <a:gd name="connsiteY9" fmla="*/ 95821 h 258127"/>
                    <a:gd name="connsiteX10" fmla="*/ 172117 w 227457"/>
                    <a:gd name="connsiteY10" fmla="*/ 84868 h 258127"/>
                    <a:gd name="connsiteX11" fmla="*/ 160211 w 227457"/>
                    <a:gd name="connsiteY11" fmla="*/ 48863 h 258127"/>
                    <a:gd name="connsiteX12" fmla="*/ 112586 w 227457"/>
                    <a:gd name="connsiteY12" fmla="*/ 34671 h 258127"/>
                    <a:gd name="connsiteX13" fmla="*/ 68961 w 227457"/>
                    <a:gd name="connsiteY13" fmla="*/ 45053 h 258127"/>
                    <a:gd name="connsiteX14" fmla="*/ 48196 w 227457"/>
                    <a:gd name="connsiteY14" fmla="*/ 81724 h 258127"/>
                    <a:gd name="connsiteX15" fmla="*/ 7239 w 227457"/>
                    <a:gd name="connsiteY15" fmla="*/ 76105 h 258127"/>
                    <a:gd name="connsiteX16" fmla="*/ 25622 w 227457"/>
                    <a:gd name="connsiteY16" fmla="*/ 33623 h 258127"/>
                    <a:gd name="connsiteX17" fmla="*/ 62579 w 227457"/>
                    <a:gd name="connsiteY17" fmla="*/ 8763 h 258127"/>
                    <a:gd name="connsiteX18" fmla="*/ 118586 w 227457"/>
                    <a:gd name="connsiteY18" fmla="*/ 0 h 258127"/>
                    <a:gd name="connsiteX19" fmla="*/ 170021 w 227457"/>
                    <a:gd name="connsiteY19" fmla="*/ 7429 h 258127"/>
                    <a:gd name="connsiteX20" fmla="*/ 199073 w 227457"/>
                    <a:gd name="connsiteY20" fmla="*/ 26194 h 258127"/>
                    <a:gd name="connsiteX21" fmla="*/ 212122 w 227457"/>
                    <a:gd name="connsiteY21" fmla="*/ 54673 h 258127"/>
                    <a:gd name="connsiteX22" fmla="*/ 214217 w 227457"/>
                    <a:gd name="connsiteY22" fmla="*/ 93250 h 258127"/>
                    <a:gd name="connsiteX23" fmla="*/ 214217 w 227457"/>
                    <a:gd name="connsiteY23" fmla="*/ 149066 h 258127"/>
                    <a:gd name="connsiteX24" fmla="*/ 216884 w 227457"/>
                    <a:gd name="connsiteY24" fmla="*/ 222885 h 258127"/>
                    <a:gd name="connsiteX25" fmla="*/ 227457 w 227457"/>
                    <a:gd name="connsiteY25" fmla="*/ 252508 h 258127"/>
                    <a:gd name="connsiteX26" fmla="*/ 183737 w 227457"/>
                    <a:gd name="connsiteY26" fmla="*/ 252508 h 258127"/>
                    <a:gd name="connsiteX27" fmla="*/ 175355 w 227457"/>
                    <a:gd name="connsiteY27" fmla="*/ 222123 h 258127"/>
                    <a:gd name="connsiteX28" fmla="*/ 171831 w 227457"/>
                    <a:gd name="connsiteY28" fmla="*/ 128683 h 258127"/>
                    <a:gd name="connsiteX29" fmla="*/ 103441 w 227457"/>
                    <a:gd name="connsiteY29" fmla="*/ 144494 h 258127"/>
                    <a:gd name="connsiteX30" fmla="*/ 66961 w 227457"/>
                    <a:gd name="connsiteY30" fmla="*/ 152876 h 258127"/>
                    <a:gd name="connsiteX31" fmla="*/ 50482 w 227457"/>
                    <a:gd name="connsiteY31" fmla="*/ 166497 h 258127"/>
                    <a:gd name="connsiteX32" fmla="*/ 44672 w 227457"/>
                    <a:gd name="connsiteY32" fmla="*/ 186404 h 258127"/>
                    <a:gd name="connsiteX33" fmla="*/ 57341 w 227457"/>
                    <a:gd name="connsiteY33" fmla="*/ 214313 h 258127"/>
                    <a:gd name="connsiteX34" fmla="*/ 94392 w 227457"/>
                    <a:gd name="connsiteY34" fmla="*/ 225457 h 258127"/>
                    <a:gd name="connsiteX35" fmla="*/ 137446 w 227457"/>
                    <a:gd name="connsiteY35" fmla="*/ 214884 h 258127"/>
                    <a:gd name="connsiteX36" fmla="*/ 165164 w 227457"/>
                    <a:gd name="connsiteY36" fmla="*/ 185928 h 258127"/>
                    <a:gd name="connsiteX37" fmla="*/ 171926 w 227457"/>
                    <a:gd name="connsiteY37" fmla="*/ 144113 h 258127"/>
                    <a:gd name="connsiteX38" fmla="*/ 171926 w 227457"/>
                    <a:gd name="connsiteY38" fmla="*/ 128683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127">
                      <a:moveTo>
                        <a:pt x="175355" y="222123"/>
                      </a:moveTo>
                      <a:cubicBezTo>
                        <a:pt x="159830" y="235267"/>
                        <a:pt x="144970" y="244602"/>
                        <a:pt x="130588" y="250031"/>
                      </a:cubicBezTo>
                      <a:cubicBezTo>
                        <a:pt x="116205" y="255461"/>
                        <a:pt x="100870" y="258127"/>
                        <a:pt x="84391" y="258127"/>
                      </a:cubicBezTo>
                      <a:cubicBezTo>
                        <a:pt x="57245" y="258127"/>
                        <a:pt x="36386" y="251460"/>
                        <a:pt x="21812" y="238220"/>
                      </a:cubicBezTo>
                      <a:cubicBezTo>
                        <a:pt x="7239" y="224980"/>
                        <a:pt x="0" y="208026"/>
                        <a:pt x="0" y="187452"/>
                      </a:cubicBezTo>
                      <a:cubicBezTo>
                        <a:pt x="0" y="175355"/>
                        <a:pt x="2762" y="164306"/>
                        <a:pt x="8287" y="154305"/>
                      </a:cubicBezTo>
                      <a:cubicBezTo>
                        <a:pt x="13811" y="144304"/>
                        <a:pt x="20955" y="136303"/>
                        <a:pt x="29909" y="130207"/>
                      </a:cubicBezTo>
                      <a:cubicBezTo>
                        <a:pt x="38862" y="124206"/>
                        <a:pt x="48863" y="119634"/>
                        <a:pt x="60007" y="116491"/>
                      </a:cubicBezTo>
                      <a:cubicBezTo>
                        <a:pt x="68199" y="114300"/>
                        <a:pt x="80582" y="112204"/>
                        <a:pt x="97250" y="110204"/>
                      </a:cubicBezTo>
                      <a:cubicBezTo>
                        <a:pt x="131064" y="106204"/>
                        <a:pt x="155924" y="101346"/>
                        <a:pt x="171926" y="95821"/>
                      </a:cubicBezTo>
                      <a:cubicBezTo>
                        <a:pt x="172117" y="90106"/>
                        <a:pt x="172117" y="86487"/>
                        <a:pt x="172117" y="84868"/>
                      </a:cubicBezTo>
                      <a:cubicBezTo>
                        <a:pt x="172117" y="67818"/>
                        <a:pt x="168116" y="55817"/>
                        <a:pt x="160211" y="48863"/>
                      </a:cubicBezTo>
                      <a:cubicBezTo>
                        <a:pt x="149543" y="39433"/>
                        <a:pt x="133636" y="34671"/>
                        <a:pt x="112586" y="34671"/>
                      </a:cubicBezTo>
                      <a:cubicBezTo>
                        <a:pt x="92869" y="34671"/>
                        <a:pt x="78391" y="38100"/>
                        <a:pt x="68961" y="45053"/>
                      </a:cubicBezTo>
                      <a:cubicBezTo>
                        <a:pt x="59627" y="51911"/>
                        <a:pt x="52674" y="64198"/>
                        <a:pt x="48196" y="81724"/>
                      </a:cubicBezTo>
                      <a:lnTo>
                        <a:pt x="7239" y="76105"/>
                      </a:lnTo>
                      <a:cubicBezTo>
                        <a:pt x="10954" y="58579"/>
                        <a:pt x="17050" y="44482"/>
                        <a:pt x="25622" y="33623"/>
                      </a:cubicBezTo>
                      <a:cubicBezTo>
                        <a:pt x="34100" y="22860"/>
                        <a:pt x="46482" y="14573"/>
                        <a:pt x="62579" y="8763"/>
                      </a:cubicBezTo>
                      <a:cubicBezTo>
                        <a:pt x="78677" y="2953"/>
                        <a:pt x="97345" y="0"/>
                        <a:pt x="118586" y="0"/>
                      </a:cubicBezTo>
                      <a:cubicBezTo>
                        <a:pt x="139636" y="0"/>
                        <a:pt x="156782" y="2476"/>
                        <a:pt x="170021" y="7429"/>
                      </a:cubicBezTo>
                      <a:cubicBezTo>
                        <a:pt x="183166" y="12382"/>
                        <a:pt x="192881" y="18669"/>
                        <a:pt x="199073" y="26194"/>
                      </a:cubicBezTo>
                      <a:cubicBezTo>
                        <a:pt x="205264" y="33719"/>
                        <a:pt x="209645" y="43244"/>
                        <a:pt x="212122" y="54673"/>
                      </a:cubicBezTo>
                      <a:cubicBezTo>
                        <a:pt x="213550" y="61817"/>
                        <a:pt x="214217" y="74676"/>
                        <a:pt x="214217" y="93250"/>
                      </a:cubicBezTo>
                      <a:lnTo>
                        <a:pt x="214217" y="149066"/>
                      </a:lnTo>
                      <a:cubicBezTo>
                        <a:pt x="214217" y="188023"/>
                        <a:pt x="215075" y="212598"/>
                        <a:pt x="216884" y="222885"/>
                      </a:cubicBezTo>
                      <a:cubicBezTo>
                        <a:pt x="218694" y="233172"/>
                        <a:pt x="222218" y="243078"/>
                        <a:pt x="227457" y="252508"/>
                      </a:cubicBezTo>
                      <a:lnTo>
                        <a:pt x="183737" y="252508"/>
                      </a:lnTo>
                      <a:cubicBezTo>
                        <a:pt x="179356" y="243935"/>
                        <a:pt x="176593" y="233744"/>
                        <a:pt x="175355" y="222123"/>
                      </a:cubicBezTo>
                      <a:close/>
                      <a:moveTo>
                        <a:pt x="171831" y="128683"/>
                      </a:moveTo>
                      <a:cubicBezTo>
                        <a:pt x="156591" y="134874"/>
                        <a:pt x="133826" y="140208"/>
                        <a:pt x="103441" y="144494"/>
                      </a:cubicBezTo>
                      <a:cubicBezTo>
                        <a:pt x="86201" y="146971"/>
                        <a:pt x="74105" y="149733"/>
                        <a:pt x="66961" y="152876"/>
                      </a:cubicBezTo>
                      <a:cubicBezTo>
                        <a:pt x="59817" y="156019"/>
                        <a:pt x="54293" y="160496"/>
                        <a:pt x="50482" y="166497"/>
                      </a:cubicBezTo>
                      <a:cubicBezTo>
                        <a:pt x="46577" y="172498"/>
                        <a:pt x="44672" y="179070"/>
                        <a:pt x="44672" y="186404"/>
                      </a:cubicBezTo>
                      <a:cubicBezTo>
                        <a:pt x="44672" y="197548"/>
                        <a:pt x="48863" y="206883"/>
                        <a:pt x="57341" y="214313"/>
                      </a:cubicBezTo>
                      <a:cubicBezTo>
                        <a:pt x="65817" y="221742"/>
                        <a:pt x="78200" y="225457"/>
                        <a:pt x="94392" y="225457"/>
                      </a:cubicBezTo>
                      <a:cubicBezTo>
                        <a:pt x="110490" y="225457"/>
                        <a:pt x="124873" y="221932"/>
                        <a:pt x="137446" y="214884"/>
                      </a:cubicBezTo>
                      <a:cubicBezTo>
                        <a:pt x="150019" y="207836"/>
                        <a:pt x="159258" y="198215"/>
                        <a:pt x="165164" y="185928"/>
                      </a:cubicBezTo>
                      <a:cubicBezTo>
                        <a:pt x="169640" y="176498"/>
                        <a:pt x="171926" y="162496"/>
                        <a:pt x="171926" y="144113"/>
                      </a:cubicBezTo>
                      <a:lnTo>
                        <a:pt x="171926" y="12868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4" name="Freihandform: Form 200">
                  <a:extLst>
                    <a:ext uri="{FF2B5EF4-FFF2-40B4-BE49-F238E27FC236}">
                      <a16:creationId xmlns:a16="http://schemas.microsoft.com/office/drawing/2014/main" id="{9D89D081-263A-4140-9789-4D068D43ED38}"/>
                    </a:ext>
                  </a:extLst>
                </p:cNvPr>
                <p:cNvSpPr/>
                <p:nvPr/>
              </p:nvSpPr>
              <p:spPr>
                <a:xfrm>
                  <a:off x="10691494"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30 w 334613"/>
                    <a:gd name="connsiteY15" fmla="*/ 42958 h 252698"/>
                    <a:gd name="connsiteX16" fmla="*/ 248984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5 w 334613"/>
                    <a:gd name="connsiteY24" fmla="*/ 45720 h 252698"/>
                    <a:gd name="connsiteX25" fmla="*/ 48578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9" y="3715"/>
                        <a:pt x="95917" y="0"/>
                        <a:pt x="112300" y="0"/>
                      </a:cubicBezTo>
                      <a:cubicBezTo>
                        <a:pt x="130588" y="0"/>
                        <a:pt x="145638"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4" y="47530"/>
                        <a:pt x="274130" y="42958"/>
                      </a:cubicBezTo>
                      <a:cubicBezTo>
                        <a:pt x="266986" y="38481"/>
                        <a:pt x="258604" y="36195"/>
                        <a:pt x="248984"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5" y="45720"/>
                      </a:cubicBezTo>
                      <a:cubicBezTo>
                        <a:pt x="60293" y="51911"/>
                        <a:pt x="53054" y="60960"/>
                        <a:pt x="48578"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5" name="Freihandform: Form 201">
                  <a:extLst>
                    <a:ext uri="{FF2B5EF4-FFF2-40B4-BE49-F238E27FC236}">
                      <a16:creationId xmlns:a16="http://schemas.microsoft.com/office/drawing/2014/main" id="{F7960D26-4852-4926-B2BE-1F10235888C9}"/>
                    </a:ext>
                  </a:extLst>
                </p:cNvPr>
                <p:cNvSpPr/>
                <p:nvPr/>
              </p:nvSpPr>
              <p:spPr>
                <a:xfrm>
                  <a:off x="11088210"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29 w 334613"/>
                    <a:gd name="connsiteY15" fmla="*/ 42958 h 252698"/>
                    <a:gd name="connsiteX16" fmla="*/ 248984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5 w 334613"/>
                    <a:gd name="connsiteY24" fmla="*/ 45720 h 252698"/>
                    <a:gd name="connsiteX25" fmla="*/ 48577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8" y="3715"/>
                        <a:pt x="95917" y="0"/>
                        <a:pt x="112300" y="0"/>
                      </a:cubicBezTo>
                      <a:cubicBezTo>
                        <a:pt x="130587" y="0"/>
                        <a:pt x="145637"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3" y="47530"/>
                        <a:pt x="274129" y="42958"/>
                      </a:cubicBezTo>
                      <a:cubicBezTo>
                        <a:pt x="266985" y="38481"/>
                        <a:pt x="258603" y="36195"/>
                        <a:pt x="248984"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5" y="45720"/>
                      </a:cubicBezTo>
                      <a:cubicBezTo>
                        <a:pt x="60293" y="51911"/>
                        <a:pt x="53054" y="60960"/>
                        <a:pt x="48577"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6" name="Freihandform: Form 202">
                  <a:extLst>
                    <a:ext uri="{FF2B5EF4-FFF2-40B4-BE49-F238E27FC236}">
                      <a16:creationId xmlns:a16="http://schemas.microsoft.com/office/drawing/2014/main" id="{D12205CD-C4DE-4558-A4B8-7E3703BF5E47}"/>
                    </a:ext>
                  </a:extLst>
                </p:cNvPr>
                <p:cNvSpPr/>
                <p:nvPr/>
              </p:nvSpPr>
              <p:spPr>
                <a:xfrm>
                  <a:off x="11471020" y="18997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7 h 258127"/>
                    <a:gd name="connsiteX17" fmla="*/ 183452 w 227742"/>
                    <a:gd name="connsiteY17" fmla="*/ 105347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7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7" y="223171"/>
                        <a:pt x="188309" y="237173"/>
                      </a:cubicBezTo>
                      <a:cubicBezTo>
                        <a:pt x="169830"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399" y="0"/>
                        <a:pt x="175355" y="11240"/>
                        <a:pt x="196310" y="33719"/>
                      </a:cubicBezTo>
                      <a:cubicBezTo>
                        <a:pt x="217265" y="56198"/>
                        <a:pt x="227743" y="87821"/>
                        <a:pt x="227743" y="128588"/>
                      </a:cubicBezTo>
                      <a:cubicBezTo>
                        <a:pt x="227743" y="131064"/>
                        <a:pt x="227647" y="134779"/>
                        <a:pt x="227552" y="139732"/>
                      </a:cubicBezTo>
                      <a:lnTo>
                        <a:pt x="43339" y="139732"/>
                      </a:lnTo>
                      <a:cubicBezTo>
                        <a:pt x="44862" y="166878"/>
                        <a:pt x="52578" y="187643"/>
                        <a:pt x="66389" y="202025"/>
                      </a:cubicBezTo>
                      <a:cubicBezTo>
                        <a:pt x="80200" y="216408"/>
                        <a:pt x="97345" y="223647"/>
                        <a:pt x="118015" y="223647"/>
                      </a:cubicBezTo>
                      <a:cubicBezTo>
                        <a:pt x="133350" y="223647"/>
                        <a:pt x="146495" y="219647"/>
                        <a:pt x="157353" y="211550"/>
                      </a:cubicBezTo>
                      <a:cubicBezTo>
                        <a:pt x="168021" y="203549"/>
                        <a:pt x="176593" y="190691"/>
                        <a:pt x="182975" y="172974"/>
                      </a:cubicBezTo>
                      <a:close/>
                      <a:moveTo>
                        <a:pt x="45529" y="105347"/>
                      </a:moveTo>
                      <a:lnTo>
                        <a:pt x="183452" y="105347"/>
                      </a:lnTo>
                      <a:cubicBezTo>
                        <a:pt x="181546" y="84582"/>
                        <a:pt x="176308" y="68961"/>
                        <a:pt x="167640" y="58579"/>
                      </a:cubicBezTo>
                      <a:cubicBezTo>
                        <a:pt x="154305" y="42482"/>
                        <a:pt x="137065" y="34385"/>
                        <a:pt x="115824" y="34385"/>
                      </a:cubicBezTo>
                      <a:cubicBezTo>
                        <a:pt x="96584" y="34385"/>
                        <a:pt x="80486" y="40862"/>
                        <a:pt x="67342" y="53721"/>
                      </a:cubicBezTo>
                      <a:cubicBezTo>
                        <a:pt x="54197" y="66580"/>
                        <a:pt x="46863" y="83820"/>
                        <a:pt x="45529" y="105347"/>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7" name="Freihandform: Form 203">
                  <a:extLst>
                    <a:ext uri="{FF2B5EF4-FFF2-40B4-BE49-F238E27FC236}">
                      <a16:creationId xmlns:a16="http://schemas.microsoft.com/office/drawing/2014/main" id="{064F482C-8DF5-4612-AEAC-B5CE9B5F050D}"/>
                    </a:ext>
                  </a:extLst>
                </p:cNvPr>
                <p:cNvSpPr/>
                <p:nvPr/>
              </p:nvSpPr>
              <p:spPr>
                <a:xfrm>
                  <a:off x="6957027" y="24331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8 h 258127"/>
                    <a:gd name="connsiteX8" fmla="*/ 31909 w 231266"/>
                    <a:gd name="connsiteY8" fmla="*/ 224885 h 258127"/>
                    <a:gd name="connsiteX9" fmla="*/ 0 w 231266"/>
                    <a:gd name="connsiteY9" fmla="*/ 129064 h 258127"/>
                    <a:gd name="connsiteX10" fmla="*/ 43053 w 231266"/>
                    <a:gd name="connsiteY10" fmla="*/ 129064 h 258127"/>
                    <a:gd name="connsiteX11" fmla="*/ 63722 w 231266"/>
                    <a:gd name="connsiteY11" fmla="*/ 200120 h 258127"/>
                    <a:gd name="connsiteX12" fmla="*/ 115824 w 231266"/>
                    <a:gd name="connsiteY12" fmla="*/ 223742 h 258127"/>
                    <a:gd name="connsiteX13" fmla="*/ 167640 w 231266"/>
                    <a:gd name="connsiteY13" fmla="*/ 200025 h 258127"/>
                    <a:gd name="connsiteX14" fmla="*/ 188309 w 231266"/>
                    <a:gd name="connsiteY14" fmla="*/ 127730 h 258127"/>
                    <a:gd name="connsiteX15" fmla="*/ 167449 w 231266"/>
                    <a:gd name="connsiteY15" fmla="*/ 58293 h 258127"/>
                    <a:gd name="connsiteX16" fmla="*/ 115729 w 231266"/>
                    <a:gd name="connsiteY16" fmla="*/ 34671 h 258127"/>
                    <a:gd name="connsiteX17" fmla="*/ 63627 w 231266"/>
                    <a:gd name="connsiteY17" fmla="*/ 58198 h 258127"/>
                    <a:gd name="connsiteX18" fmla="*/ 43053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4" y="182309"/>
                        <a:pt x="216979" y="200501"/>
                      </a:cubicBezTo>
                      <a:cubicBezTo>
                        <a:pt x="207454" y="218694"/>
                        <a:pt x="193548" y="232886"/>
                        <a:pt x="175355" y="242983"/>
                      </a:cubicBezTo>
                      <a:cubicBezTo>
                        <a:pt x="157163" y="253079"/>
                        <a:pt x="137255" y="258128"/>
                        <a:pt x="115729" y="258128"/>
                      </a:cubicBezTo>
                      <a:cubicBezTo>
                        <a:pt x="81153" y="258128"/>
                        <a:pt x="53245" y="247079"/>
                        <a:pt x="31909" y="224885"/>
                      </a:cubicBezTo>
                      <a:cubicBezTo>
                        <a:pt x="10668" y="202692"/>
                        <a:pt x="0" y="170783"/>
                        <a:pt x="0" y="129064"/>
                      </a:cubicBezTo>
                      <a:close/>
                      <a:moveTo>
                        <a:pt x="43053" y="129064"/>
                      </a:moveTo>
                      <a:cubicBezTo>
                        <a:pt x="43053" y="160687"/>
                        <a:pt x="49911" y="184404"/>
                        <a:pt x="63722" y="200120"/>
                      </a:cubicBezTo>
                      <a:cubicBezTo>
                        <a:pt x="77533" y="215837"/>
                        <a:pt x="94869" y="223742"/>
                        <a:pt x="115824" y="223742"/>
                      </a:cubicBezTo>
                      <a:cubicBezTo>
                        <a:pt x="136588" y="223742"/>
                        <a:pt x="153924" y="215837"/>
                        <a:pt x="167640" y="200025"/>
                      </a:cubicBezTo>
                      <a:cubicBezTo>
                        <a:pt x="181451" y="184213"/>
                        <a:pt x="188309" y="160115"/>
                        <a:pt x="188309" y="127730"/>
                      </a:cubicBezTo>
                      <a:cubicBezTo>
                        <a:pt x="188309" y="97155"/>
                        <a:pt x="181356" y="74009"/>
                        <a:pt x="167449" y="58293"/>
                      </a:cubicBezTo>
                      <a:cubicBezTo>
                        <a:pt x="153543" y="42577"/>
                        <a:pt x="136303" y="34671"/>
                        <a:pt x="115729" y="34671"/>
                      </a:cubicBezTo>
                      <a:cubicBezTo>
                        <a:pt x="94774" y="34671"/>
                        <a:pt x="77438" y="42482"/>
                        <a:pt x="63627" y="58198"/>
                      </a:cubicBezTo>
                      <a:cubicBezTo>
                        <a:pt x="49911" y="73819"/>
                        <a:pt x="43053" y="97441"/>
                        <a:pt x="43053" y="12906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8" name="Freihandform: Form 204">
                  <a:extLst>
                    <a:ext uri="{FF2B5EF4-FFF2-40B4-BE49-F238E27FC236}">
                      <a16:creationId xmlns:a16="http://schemas.microsoft.com/office/drawing/2014/main" id="{24460875-2AF1-48D6-8906-953E4A3FD5A7}"/>
                    </a:ext>
                  </a:extLst>
                </p:cNvPr>
                <p:cNvSpPr/>
                <p:nvPr/>
              </p:nvSpPr>
              <p:spPr>
                <a:xfrm>
                  <a:off x="7210487" y="2338958"/>
                  <a:ext cx="144303" cy="346710"/>
                </a:xfrm>
                <a:custGeom>
                  <a:avLst/>
                  <a:gdLst>
                    <a:gd name="connsiteX0" fmla="*/ 36957 w 144303"/>
                    <a:gd name="connsiteY0" fmla="*/ 346710 h 346710"/>
                    <a:gd name="connsiteX1" fmla="*/ 36957 w 144303"/>
                    <a:gd name="connsiteY1" fmla="*/ 132302 h 346710"/>
                    <a:gd name="connsiteX2" fmla="*/ 0 w 144303"/>
                    <a:gd name="connsiteY2" fmla="*/ 132302 h 346710"/>
                    <a:gd name="connsiteX3" fmla="*/ 0 w 144303"/>
                    <a:gd name="connsiteY3" fmla="*/ 99727 h 346710"/>
                    <a:gd name="connsiteX4" fmla="*/ 36957 w 144303"/>
                    <a:gd name="connsiteY4" fmla="*/ 99727 h 346710"/>
                    <a:gd name="connsiteX5" fmla="*/ 36957 w 144303"/>
                    <a:gd name="connsiteY5" fmla="*/ 73438 h 346710"/>
                    <a:gd name="connsiteX6" fmla="*/ 41338 w 144303"/>
                    <a:gd name="connsiteY6" fmla="*/ 36481 h 346710"/>
                    <a:gd name="connsiteX7" fmla="*/ 62579 w 144303"/>
                    <a:gd name="connsiteY7" fmla="*/ 10097 h 346710"/>
                    <a:gd name="connsiteX8" fmla="*/ 105251 w 144303"/>
                    <a:gd name="connsiteY8" fmla="*/ 0 h 346710"/>
                    <a:gd name="connsiteX9" fmla="*/ 144304 w 144303"/>
                    <a:gd name="connsiteY9" fmla="*/ 4191 h 346710"/>
                    <a:gd name="connsiteX10" fmla="*/ 138017 w 144303"/>
                    <a:gd name="connsiteY10" fmla="*/ 40672 h 346710"/>
                    <a:gd name="connsiteX11" fmla="*/ 113347 w 144303"/>
                    <a:gd name="connsiteY11" fmla="*/ 38386 h 346710"/>
                    <a:gd name="connsiteX12" fmla="*/ 86392 w 144303"/>
                    <a:gd name="connsiteY12" fmla="*/ 46482 h 346710"/>
                    <a:gd name="connsiteX13" fmla="*/ 78486 w 144303"/>
                    <a:gd name="connsiteY13" fmla="*/ 76962 h 346710"/>
                    <a:gd name="connsiteX14" fmla="*/ 78486 w 144303"/>
                    <a:gd name="connsiteY14" fmla="*/ 99727 h 346710"/>
                    <a:gd name="connsiteX15" fmla="*/ 126587 w 144303"/>
                    <a:gd name="connsiteY15" fmla="*/ 99727 h 346710"/>
                    <a:gd name="connsiteX16" fmla="*/ 126587 w 144303"/>
                    <a:gd name="connsiteY16" fmla="*/ 132302 h 346710"/>
                    <a:gd name="connsiteX17" fmla="*/ 78486 w 144303"/>
                    <a:gd name="connsiteY17" fmla="*/ 132302 h 346710"/>
                    <a:gd name="connsiteX18" fmla="*/ 78486 w 144303"/>
                    <a:gd name="connsiteY18" fmla="*/ 346710 h 346710"/>
                    <a:gd name="connsiteX19" fmla="*/ 36957 w 144303"/>
                    <a:gd name="connsiteY19" fmla="*/ 346710 h 34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4303" h="346710">
                      <a:moveTo>
                        <a:pt x="36957" y="346710"/>
                      </a:moveTo>
                      <a:lnTo>
                        <a:pt x="36957" y="132302"/>
                      </a:lnTo>
                      <a:lnTo>
                        <a:pt x="0" y="132302"/>
                      </a:lnTo>
                      <a:lnTo>
                        <a:pt x="0" y="99727"/>
                      </a:lnTo>
                      <a:lnTo>
                        <a:pt x="36957" y="99727"/>
                      </a:lnTo>
                      <a:lnTo>
                        <a:pt x="36957" y="73438"/>
                      </a:lnTo>
                      <a:cubicBezTo>
                        <a:pt x="36957" y="56864"/>
                        <a:pt x="38386" y="44482"/>
                        <a:pt x="41338" y="36481"/>
                      </a:cubicBezTo>
                      <a:cubicBezTo>
                        <a:pt x="45339" y="25622"/>
                        <a:pt x="52483" y="16859"/>
                        <a:pt x="62579" y="10097"/>
                      </a:cubicBezTo>
                      <a:cubicBezTo>
                        <a:pt x="72771" y="3334"/>
                        <a:pt x="86963" y="0"/>
                        <a:pt x="105251" y="0"/>
                      </a:cubicBezTo>
                      <a:cubicBezTo>
                        <a:pt x="117062" y="0"/>
                        <a:pt x="130016" y="1429"/>
                        <a:pt x="144304" y="4191"/>
                      </a:cubicBezTo>
                      <a:lnTo>
                        <a:pt x="138017" y="40672"/>
                      </a:lnTo>
                      <a:cubicBezTo>
                        <a:pt x="129350" y="39148"/>
                        <a:pt x="121158" y="38386"/>
                        <a:pt x="113347" y="38386"/>
                      </a:cubicBezTo>
                      <a:cubicBezTo>
                        <a:pt x="100679" y="38386"/>
                        <a:pt x="91630" y="41148"/>
                        <a:pt x="86392" y="46482"/>
                      </a:cubicBezTo>
                      <a:cubicBezTo>
                        <a:pt x="81153" y="51911"/>
                        <a:pt x="78486" y="62103"/>
                        <a:pt x="78486" y="76962"/>
                      </a:cubicBezTo>
                      <a:lnTo>
                        <a:pt x="78486" y="99727"/>
                      </a:lnTo>
                      <a:lnTo>
                        <a:pt x="126587" y="99727"/>
                      </a:lnTo>
                      <a:lnTo>
                        <a:pt x="126587" y="132302"/>
                      </a:lnTo>
                      <a:lnTo>
                        <a:pt x="78486" y="132302"/>
                      </a:lnTo>
                      <a:lnTo>
                        <a:pt x="78486" y="346710"/>
                      </a:lnTo>
                      <a:lnTo>
                        <a:pt x="36957" y="346710"/>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9" name="Freihandform: Form 205">
                  <a:extLst>
                    <a:ext uri="{FF2B5EF4-FFF2-40B4-BE49-F238E27FC236}">
                      <a16:creationId xmlns:a16="http://schemas.microsoft.com/office/drawing/2014/main" id="{7522F908-72CF-4DFF-8655-B2C3D7B54738}"/>
                    </a:ext>
                  </a:extLst>
                </p:cNvPr>
                <p:cNvSpPr/>
                <p:nvPr/>
              </p:nvSpPr>
              <p:spPr>
                <a:xfrm>
                  <a:off x="7478997" y="2352293"/>
                  <a:ext cx="120491" cy="336613"/>
                </a:xfrm>
                <a:custGeom>
                  <a:avLst/>
                  <a:gdLst>
                    <a:gd name="connsiteX0" fmla="*/ 114490 w 120491"/>
                    <a:gd name="connsiteY0" fmla="*/ 295942 h 336613"/>
                    <a:gd name="connsiteX1" fmla="*/ 120491 w 120491"/>
                    <a:gd name="connsiteY1" fmla="*/ 332899 h 336613"/>
                    <a:gd name="connsiteX2" fmla="*/ 88868 w 120491"/>
                    <a:gd name="connsiteY2" fmla="*/ 336614 h 336613"/>
                    <a:gd name="connsiteX3" fmla="*/ 53530 w 120491"/>
                    <a:gd name="connsiteY3" fmla="*/ 329374 h 336613"/>
                    <a:gd name="connsiteX4" fmla="*/ 35814 w 120491"/>
                    <a:gd name="connsiteY4" fmla="*/ 310420 h 336613"/>
                    <a:gd name="connsiteX5" fmla="*/ 30671 w 120491"/>
                    <a:gd name="connsiteY5" fmla="*/ 260985 h 336613"/>
                    <a:gd name="connsiteX6" fmla="*/ 30671 w 120491"/>
                    <a:gd name="connsiteY6" fmla="*/ 118872 h 336613"/>
                    <a:gd name="connsiteX7" fmla="*/ 0 w 120491"/>
                    <a:gd name="connsiteY7" fmla="*/ 118872 h 336613"/>
                    <a:gd name="connsiteX8" fmla="*/ 0 w 120491"/>
                    <a:gd name="connsiteY8" fmla="*/ 86297 h 336613"/>
                    <a:gd name="connsiteX9" fmla="*/ 30671 w 120491"/>
                    <a:gd name="connsiteY9" fmla="*/ 86297 h 336613"/>
                    <a:gd name="connsiteX10" fmla="*/ 30671 w 120491"/>
                    <a:gd name="connsiteY10" fmla="*/ 25146 h 336613"/>
                    <a:gd name="connsiteX11" fmla="*/ 72295 w 120491"/>
                    <a:gd name="connsiteY11" fmla="*/ 0 h 336613"/>
                    <a:gd name="connsiteX12" fmla="*/ 72295 w 120491"/>
                    <a:gd name="connsiteY12" fmla="*/ 86297 h 336613"/>
                    <a:gd name="connsiteX13" fmla="*/ 114395 w 120491"/>
                    <a:gd name="connsiteY13" fmla="*/ 86297 h 336613"/>
                    <a:gd name="connsiteX14" fmla="*/ 114395 w 120491"/>
                    <a:gd name="connsiteY14" fmla="*/ 118872 h 336613"/>
                    <a:gd name="connsiteX15" fmla="*/ 72295 w 120491"/>
                    <a:gd name="connsiteY15" fmla="*/ 118872 h 336613"/>
                    <a:gd name="connsiteX16" fmla="*/ 72295 w 120491"/>
                    <a:gd name="connsiteY16" fmla="*/ 263271 h 336613"/>
                    <a:gd name="connsiteX17" fmla="*/ 74486 w 120491"/>
                    <a:gd name="connsiteY17" fmla="*/ 286322 h 336613"/>
                    <a:gd name="connsiteX18" fmla="*/ 81724 w 120491"/>
                    <a:gd name="connsiteY18" fmla="*/ 294418 h 336613"/>
                    <a:gd name="connsiteX19" fmla="*/ 96012 w 120491"/>
                    <a:gd name="connsiteY19" fmla="*/ 297466 h 336613"/>
                    <a:gd name="connsiteX20" fmla="*/ 114490 w 120491"/>
                    <a:gd name="connsiteY20" fmla="*/ 295942 h 33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491" h="336613">
                      <a:moveTo>
                        <a:pt x="114490" y="295942"/>
                      </a:moveTo>
                      <a:lnTo>
                        <a:pt x="120491" y="332899"/>
                      </a:lnTo>
                      <a:cubicBezTo>
                        <a:pt x="108680" y="335375"/>
                        <a:pt x="98203" y="336614"/>
                        <a:pt x="88868" y="336614"/>
                      </a:cubicBezTo>
                      <a:cubicBezTo>
                        <a:pt x="73628" y="336614"/>
                        <a:pt x="61913" y="334232"/>
                        <a:pt x="53530" y="329374"/>
                      </a:cubicBezTo>
                      <a:cubicBezTo>
                        <a:pt x="45148" y="324517"/>
                        <a:pt x="39243" y="318230"/>
                        <a:pt x="35814" y="310420"/>
                      </a:cubicBezTo>
                      <a:cubicBezTo>
                        <a:pt x="32385" y="302609"/>
                        <a:pt x="30671" y="286131"/>
                        <a:pt x="30671" y="260985"/>
                      </a:cubicBezTo>
                      <a:lnTo>
                        <a:pt x="30671" y="118872"/>
                      </a:lnTo>
                      <a:lnTo>
                        <a:pt x="0" y="118872"/>
                      </a:lnTo>
                      <a:lnTo>
                        <a:pt x="0" y="86297"/>
                      </a:lnTo>
                      <a:lnTo>
                        <a:pt x="30671" y="86297"/>
                      </a:lnTo>
                      <a:lnTo>
                        <a:pt x="30671" y="25146"/>
                      </a:lnTo>
                      <a:lnTo>
                        <a:pt x="72295" y="0"/>
                      </a:lnTo>
                      <a:lnTo>
                        <a:pt x="72295" y="86297"/>
                      </a:lnTo>
                      <a:lnTo>
                        <a:pt x="114395" y="86297"/>
                      </a:lnTo>
                      <a:lnTo>
                        <a:pt x="114395" y="118872"/>
                      </a:lnTo>
                      <a:lnTo>
                        <a:pt x="72295" y="118872"/>
                      </a:lnTo>
                      <a:lnTo>
                        <a:pt x="72295" y="263271"/>
                      </a:lnTo>
                      <a:cubicBezTo>
                        <a:pt x="72295" y="275177"/>
                        <a:pt x="73057" y="282893"/>
                        <a:pt x="74486" y="286322"/>
                      </a:cubicBezTo>
                      <a:cubicBezTo>
                        <a:pt x="76010" y="289751"/>
                        <a:pt x="78391" y="292418"/>
                        <a:pt x="81724" y="294418"/>
                      </a:cubicBezTo>
                      <a:cubicBezTo>
                        <a:pt x="85058" y="296418"/>
                        <a:pt x="89821" y="297466"/>
                        <a:pt x="96012" y="297466"/>
                      </a:cubicBezTo>
                      <a:cubicBezTo>
                        <a:pt x="100774" y="297561"/>
                        <a:pt x="106871" y="297085"/>
                        <a:pt x="114490" y="295942"/>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6" name="Freihandform: Form 206">
                  <a:extLst>
                    <a:ext uri="{FF2B5EF4-FFF2-40B4-BE49-F238E27FC236}">
                      <a16:creationId xmlns:a16="http://schemas.microsoft.com/office/drawing/2014/main" id="{440EB67F-8564-49C6-906A-2B0FACEC4F26}"/>
                    </a:ext>
                  </a:extLst>
                </p:cNvPr>
                <p:cNvSpPr/>
                <p:nvPr/>
              </p:nvSpPr>
              <p:spPr>
                <a:xfrm>
                  <a:off x="7634445" y="2344769"/>
                  <a:ext cx="201072" cy="340899"/>
                </a:xfrm>
                <a:custGeom>
                  <a:avLst/>
                  <a:gdLst>
                    <a:gd name="connsiteX0" fmla="*/ 0 w 201072"/>
                    <a:gd name="connsiteY0" fmla="*/ 340900 h 340899"/>
                    <a:gd name="connsiteX1" fmla="*/ 0 w 201072"/>
                    <a:gd name="connsiteY1" fmla="*/ 0 h 340899"/>
                    <a:gd name="connsiteX2" fmla="*/ 41815 w 201072"/>
                    <a:gd name="connsiteY2" fmla="*/ 0 h 340899"/>
                    <a:gd name="connsiteX3" fmla="*/ 41815 w 201072"/>
                    <a:gd name="connsiteY3" fmla="*/ 122301 h 340899"/>
                    <a:gd name="connsiteX4" fmla="*/ 115729 w 201072"/>
                    <a:gd name="connsiteY4" fmla="*/ 88392 h 340899"/>
                    <a:gd name="connsiteX5" fmla="*/ 163354 w 201072"/>
                    <a:gd name="connsiteY5" fmla="*/ 99155 h 340899"/>
                    <a:gd name="connsiteX6" fmla="*/ 192310 w 201072"/>
                    <a:gd name="connsiteY6" fmla="*/ 129064 h 340899"/>
                    <a:gd name="connsiteX7" fmla="*/ 201073 w 201072"/>
                    <a:gd name="connsiteY7" fmla="*/ 184404 h 340899"/>
                    <a:gd name="connsiteX8" fmla="*/ 201073 w 201072"/>
                    <a:gd name="connsiteY8" fmla="*/ 340900 h 340899"/>
                    <a:gd name="connsiteX9" fmla="*/ 159258 w 201072"/>
                    <a:gd name="connsiteY9" fmla="*/ 340900 h 340899"/>
                    <a:gd name="connsiteX10" fmla="*/ 159258 w 201072"/>
                    <a:gd name="connsiteY10" fmla="*/ 184404 h 340899"/>
                    <a:gd name="connsiteX11" fmla="*/ 145637 w 201072"/>
                    <a:gd name="connsiteY11" fmla="*/ 138684 h 340899"/>
                    <a:gd name="connsiteX12" fmla="*/ 107156 w 201072"/>
                    <a:gd name="connsiteY12" fmla="*/ 124396 h 340899"/>
                    <a:gd name="connsiteX13" fmla="*/ 72199 w 201072"/>
                    <a:gd name="connsiteY13" fmla="*/ 134017 h 340899"/>
                    <a:gd name="connsiteX14" fmla="*/ 48863 w 201072"/>
                    <a:gd name="connsiteY14" fmla="*/ 160211 h 340899"/>
                    <a:gd name="connsiteX15" fmla="*/ 41910 w 201072"/>
                    <a:gd name="connsiteY15" fmla="*/ 205835 h 340899"/>
                    <a:gd name="connsiteX16" fmla="*/ 41910 w 201072"/>
                    <a:gd name="connsiteY16" fmla="*/ 340900 h 340899"/>
                    <a:gd name="connsiteX17" fmla="*/ 0 w 201072"/>
                    <a:gd name="connsiteY17" fmla="*/ 340900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072" h="340899">
                      <a:moveTo>
                        <a:pt x="0" y="340900"/>
                      </a:moveTo>
                      <a:lnTo>
                        <a:pt x="0" y="0"/>
                      </a:lnTo>
                      <a:lnTo>
                        <a:pt x="41815" y="0"/>
                      </a:lnTo>
                      <a:lnTo>
                        <a:pt x="41815" y="122301"/>
                      </a:lnTo>
                      <a:cubicBezTo>
                        <a:pt x="61341" y="99632"/>
                        <a:pt x="86011" y="88392"/>
                        <a:pt x="115729" y="88392"/>
                      </a:cubicBezTo>
                      <a:cubicBezTo>
                        <a:pt x="134017" y="88392"/>
                        <a:pt x="149923" y="92012"/>
                        <a:pt x="163354" y="99155"/>
                      </a:cubicBezTo>
                      <a:cubicBezTo>
                        <a:pt x="176879" y="106394"/>
                        <a:pt x="186499" y="116300"/>
                        <a:pt x="192310" y="129064"/>
                      </a:cubicBezTo>
                      <a:cubicBezTo>
                        <a:pt x="198120" y="141732"/>
                        <a:pt x="201073" y="160211"/>
                        <a:pt x="201073" y="184404"/>
                      </a:cubicBezTo>
                      <a:lnTo>
                        <a:pt x="201073" y="340900"/>
                      </a:lnTo>
                      <a:lnTo>
                        <a:pt x="159258" y="340900"/>
                      </a:lnTo>
                      <a:lnTo>
                        <a:pt x="159258" y="184404"/>
                      </a:lnTo>
                      <a:cubicBezTo>
                        <a:pt x="159258" y="163449"/>
                        <a:pt x="154686" y="148209"/>
                        <a:pt x="145637" y="138684"/>
                      </a:cubicBezTo>
                      <a:cubicBezTo>
                        <a:pt x="136588" y="129159"/>
                        <a:pt x="123730" y="124396"/>
                        <a:pt x="107156" y="124396"/>
                      </a:cubicBezTo>
                      <a:cubicBezTo>
                        <a:pt x="94774" y="124396"/>
                        <a:pt x="83058" y="127635"/>
                        <a:pt x="72199" y="134017"/>
                      </a:cubicBezTo>
                      <a:cubicBezTo>
                        <a:pt x="61246" y="140494"/>
                        <a:pt x="53435" y="149162"/>
                        <a:pt x="48863" y="160211"/>
                      </a:cubicBezTo>
                      <a:cubicBezTo>
                        <a:pt x="44196" y="171259"/>
                        <a:pt x="41910" y="186404"/>
                        <a:pt x="41910" y="205835"/>
                      </a:cubicBezTo>
                      <a:lnTo>
                        <a:pt x="41910" y="340900"/>
                      </a:lnTo>
                      <a:lnTo>
                        <a:pt x="0" y="340900"/>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7" name="Freihandform: Form 207">
                  <a:extLst>
                    <a:ext uri="{FF2B5EF4-FFF2-40B4-BE49-F238E27FC236}">
                      <a16:creationId xmlns:a16="http://schemas.microsoft.com/office/drawing/2014/main" id="{B47C7001-1453-4A4E-8890-C8B22C5B7A46}"/>
                    </a:ext>
                  </a:extLst>
                </p:cNvPr>
                <p:cNvSpPr/>
                <p:nvPr/>
              </p:nvSpPr>
              <p:spPr>
                <a:xfrm>
                  <a:off x="7885429" y="24331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1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1" y="203549"/>
                        <a:pt x="206788" y="223171"/>
                        <a:pt x="188309" y="237173"/>
                      </a:cubicBezTo>
                      <a:cubicBezTo>
                        <a:pt x="169831"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399" y="0"/>
                        <a:pt x="175355" y="11240"/>
                        <a:pt x="196310" y="33719"/>
                      </a:cubicBezTo>
                      <a:cubicBezTo>
                        <a:pt x="217265" y="56198"/>
                        <a:pt x="227743" y="87821"/>
                        <a:pt x="227743" y="128588"/>
                      </a:cubicBezTo>
                      <a:cubicBezTo>
                        <a:pt x="227743" y="131064"/>
                        <a:pt x="227647" y="134779"/>
                        <a:pt x="227552" y="139732"/>
                      </a:cubicBezTo>
                      <a:lnTo>
                        <a:pt x="43339" y="139732"/>
                      </a:lnTo>
                      <a:cubicBezTo>
                        <a:pt x="44863" y="166878"/>
                        <a:pt x="52578" y="187642"/>
                        <a:pt x="66389" y="202025"/>
                      </a:cubicBezTo>
                      <a:cubicBezTo>
                        <a:pt x="80200" y="216408"/>
                        <a:pt x="97346" y="223647"/>
                        <a:pt x="118015" y="223647"/>
                      </a:cubicBezTo>
                      <a:cubicBezTo>
                        <a:pt x="133350" y="223647"/>
                        <a:pt x="146494" y="219646"/>
                        <a:pt x="157353" y="211550"/>
                      </a:cubicBezTo>
                      <a:cubicBezTo>
                        <a:pt x="167926" y="203549"/>
                        <a:pt x="176593" y="190691"/>
                        <a:pt x="182975" y="172974"/>
                      </a:cubicBezTo>
                      <a:close/>
                      <a:moveTo>
                        <a:pt x="45529" y="105346"/>
                      </a:moveTo>
                      <a:lnTo>
                        <a:pt x="183451" y="105346"/>
                      </a:lnTo>
                      <a:cubicBezTo>
                        <a:pt x="181546" y="84582"/>
                        <a:pt x="176308" y="68961"/>
                        <a:pt x="167640" y="58579"/>
                      </a:cubicBezTo>
                      <a:cubicBezTo>
                        <a:pt x="154305" y="42482"/>
                        <a:pt x="137065" y="34385"/>
                        <a:pt x="115824" y="34385"/>
                      </a:cubicBezTo>
                      <a:cubicBezTo>
                        <a:pt x="96583" y="34385"/>
                        <a:pt x="80486" y="40862"/>
                        <a:pt x="67342" y="53721"/>
                      </a:cubicBezTo>
                      <a:cubicBezTo>
                        <a:pt x="54102" y="66580"/>
                        <a:pt x="46863" y="83820"/>
                        <a:pt x="45529" y="1053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8" name="Freihandform: Form 208">
                  <a:extLst>
                    <a:ext uri="{FF2B5EF4-FFF2-40B4-BE49-F238E27FC236}">
                      <a16:creationId xmlns:a16="http://schemas.microsoft.com/office/drawing/2014/main" id="{EFD8E42C-1C89-4819-B5A9-9BE7DB77340F}"/>
                    </a:ext>
                  </a:extLst>
                </p:cNvPr>
                <p:cNvSpPr/>
                <p:nvPr/>
              </p:nvSpPr>
              <p:spPr>
                <a:xfrm>
                  <a:off x="8302814" y="2344769"/>
                  <a:ext cx="254412" cy="340899"/>
                </a:xfrm>
                <a:custGeom>
                  <a:avLst/>
                  <a:gdLst>
                    <a:gd name="connsiteX0" fmla="*/ 0 w 254412"/>
                    <a:gd name="connsiteY0" fmla="*/ 340900 h 340899"/>
                    <a:gd name="connsiteX1" fmla="*/ 0 w 254412"/>
                    <a:gd name="connsiteY1" fmla="*/ 0 h 340899"/>
                    <a:gd name="connsiteX2" fmla="*/ 246507 w 254412"/>
                    <a:gd name="connsiteY2" fmla="*/ 0 h 340899"/>
                    <a:gd name="connsiteX3" fmla="*/ 246507 w 254412"/>
                    <a:gd name="connsiteY3" fmla="*/ 40196 h 340899"/>
                    <a:gd name="connsiteX4" fmla="*/ 45149 w 254412"/>
                    <a:gd name="connsiteY4" fmla="*/ 40196 h 340899"/>
                    <a:gd name="connsiteX5" fmla="*/ 45149 w 254412"/>
                    <a:gd name="connsiteY5" fmla="*/ 144590 h 340899"/>
                    <a:gd name="connsiteX6" fmla="*/ 233744 w 254412"/>
                    <a:gd name="connsiteY6" fmla="*/ 144590 h 340899"/>
                    <a:gd name="connsiteX7" fmla="*/ 233744 w 254412"/>
                    <a:gd name="connsiteY7" fmla="*/ 184595 h 340899"/>
                    <a:gd name="connsiteX8" fmla="*/ 45149 w 254412"/>
                    <a:gd name="connsiteY8" fmla="*/ 184595 h 340899"/>
                    <a:gd name="connsiteX9" fmla="*/ 45149 w 254412"/>
                    <a:gd name="connsiteY9" fmla="*/ 300609 h 340899"/>
                    <a:gd name="connsiteX10" fmla="*/ 254413 w 254412"/>
                    <a:gd name="connsiteY10" fmla="*/ 300609 h 340899"/>
                    <a:gd name="connsiteX11" fmla="*/ 254413 w 254412"/>
                    <a:gd name="connsiteY11" fmla="*/ 340805 h 340899"/>
                    <a:gd name="connsiteX12" fmla="*/ 0 w 254412"/>
                    <a:gd name="connsiteY12" fmla="*/ 340805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4412" h="340899">
                      <a:moveTo>
                        <a:pt x="0" y="340900"/>
                      </a:moveTo>
                      <a:lnTo>
                        <a:pt x="0" y="0"/>
                      </a:lnTo>
                      <a:lnTo>
                        <a:pt x="246507" y="0"/>
                      </a:lnTo>
                      <a:lnTo>
                        <a:pt x="246507" y="40196"/>
                      </a:lnTo>
                      <a:lnTo>
                        <a:pt x="45149" y="40196"/>
                      </a:lnTo>
                      <a:lnTo>
                        <a:pt x="45149" y="144590"/>
                      </a:lnTo>
                      <a:lnTo>
                        <a:pt x="233744" y="144590"/>
                      </a:lnTo>
                      <a:lnTo>
                        <a:pt x="233744" y="184595"/>
                      </a:lnTo>
                      <a:lnTo>
                        <a:pt x="45149" y="184595"/>
                      </a:lnTo>
                      <a:lnTo>
                        <a:pt x="45149" y="300609"/>
                      </a:lnTo>
                      <a:lnTo>
                        <a:pt x="254413" y="300609"/>
                      </a:lnTo>
                      <a:lnTo>
                        <a:pt x="254413" y="340805"/>
                      </a:lnTo>
                      <a:lnTo>
                        <a:pt x="0" y="340805"/>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9" name="Freihandform: Form 209">
                  <a:extLst>
                    <a:ext uri="{FF2B5EF4-FFF2-40B4-BE49-F238E27FC236}">
                      <a16:creationId xmlns:a16="http://schemas.microsoft.com/office/drawing/2014/main" id="{784ECB52-6987-4878-9AF8-525373713AF4}"/>
                    </a:ext>
                  </a:extLst>
                </p:cNvPr>
                <p:cNvSpPr/>
                <p:nvPr/>
              </p:nvSpPr>
              <p:spPr>
                <a:xfrm>
                  <a:off x="8613139" y="24386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5 h 252507"/>
                    <a:gd name="connsiteX5" fmla="*/ 2572 w 200120"/>
                    <a:gd name="connsiteY5" fmla="*/ 192024 h 252507"/>
                    <a:gd name="connsiteX6" fmla="*/ 0 w 200120"/>
                    <a:gd name="connsiteY6" fmla="*/ 152971 h 252507"/>
                    <a:gd name="connsiteX7" fmla="*/ 0 w 200120"/>
                    <a:gd name="connsiteY7" fmla="*/ 0 h 252507"/>
                    <a:gd name="connsiteX8" fmla="*/ 41815 w 200120"/>
                    <a:gd name="connsiteY8" fmla="*/ 0 h 252507"/>
                    <a:gd name="connsiteX9" fmla="*/ 41815 w 200120"/>
                    <a:gd name="connsiteY9" fmla="*/ 136970 h 252507"/>
                    <a:gd name="connsiteX10" fmla="*/ 44387 w 200120"/>
                    <a:gd name="connsiteY10" fmla="*/ 181166 h 252507"/>
                    <a:gd name="connsiteX11" fmla="*/ 61150 w 200120"/>
                    <a:gd name="connsiteY11" fmla="*/ 207074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5"/>
                      </a:cubicBezTo>
                      <a:cubicBezTo>
                        <a:pt x="9430" y="214598"/>
                        <a:pt x="5048" y="204311"/>
                        <a:pt x="2572" y="192024"/>
                      </a:cubicBezTo>
                      <a:cubicBezTo>
                        <a:pt x="857" y="183833"/>
                        <a:pt x="0" y="170783"/>
                        <a:pt x="0" y="152971"/>
                      </a:cubicBezTo>
                      <a:lnTo>
                        <a:pt x="0" y="0"/>
                      </a:lnTo>
                      <a:lnTo>
                        <a:pt x="41815" y="0"/>
                      </a:lnTo>
                      <a:lnTo>
                        <a:pt x="41815" y="136970"/>
                      </a:lnTo>
                      <a:cubicBezTo>
                        <a:pt x="41815" y="158782"/>
                        <a:pt x="42672" y="173546"/>
                        <a:pt x="44387" y="181166"/>
                      </a:cubicBezTo>
                      <a:cubicBezTo>
                        <a:pt x="47054" y="192215"/>
                        <a:pt x="52578" y="200787"/>
                        <a:pt x="61150" y="207074"/>
                      </a:cubicBezTo>
                      <a:cubicBezTo>
                        <a:pt x="69628" y="213360"/>
                        <a:pt x="80200" y="216503"/>
                        <a:pt x="92773" y="216503"/>
                      </a:cubicBezTo>
                      <a:cubicBezTo>
                        <a:pt x="105346" y="216503"/>
                        <a:pt x="117062" y="213265"/>
                        <a:pt x="128111" y="206883"/>
                      </a:cubicBezTo>
                      <a:cubicBezTo>
                        <a:pt x="139160" y="200406"/>
                        <a:pt x="146875" y="191643"/>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0" name="Freihandform: Form 210">
                  <a:extLst>
                    <a:ext uri="{FF2B5EF4-FFF2-40B4-BE49-F238E27FC236}">
                      <a16:creationId xmlns:a16="http://schemas.microsoft.com/office/drawing/2014/main" id="{1E0EA14C-D531-431F-B769-D4C5F06F48B6}"/>
                    </a:ext>
                  </a:extLst>
                </p:cNvPr>
                <p:cNvSpPr/>
                <p:nvPr/>
              </p:nvSpPr>
              <p:spPr>
                <a:xfrm>
                  <a:off x="8878505" y="2433066"/>
                  <a:ext cx="134302" cy="252603"/>
                </a:xfrm>
                <a:custGeom>
                  <a:avLst/>
                  <a:gdLst>
                    <a:gd name="connsiteX0" fmla="*/ 0 w 134302"/>
                    <a:gd name="connsiteY0" fmla="*/ 252603 h 252603"/>
                    <a:gd name="connsiteX1" fmla="*/ 0 w 134302"/>
                    <a:gd name="connsiteY1" fmla="*/ 5620 h 252603"/>
                    <a:gd name="connsiteX2" fmla="*/ 37719 w 134302"/>
                    <a:gd name="connsiteY2" fmla="*/ 5620 h 252603"/>
                    <a:gd name="connsiteX3" fmla="*/ 37719 w 134302"/>
                    <a:gd name="connsiteY3" fmla="*/ 43053 h 252603"/>
                    <a:gd name="connsiteX4" fmla="*/ 64389 w 134302"/>
                    <a:gd name="connsiteY4" fmla="*/ 8382 h 252603"/>
                    <a:gd name="connsiteX5" fmla="*/ 91250 w 134302"/>
                    <a:gd name="connsiteY5" fmla="*/ 0 h 252603"/>
                    <a:gd name="connsiteX6" fmla="*/ 134303 w 134302"/>
                    <a:gd name="connsiteY6" fmla="*/ 13525 h 252603"/>
                    <a:gd name="connsiteX7" fmla="*/ 119920 w 134302"/>
                    <a:gd name="connsiteY7" fmla="*/ 52388 h 252603"/>
                    <a:gd name="connsiteX8" fmla="*/ 89249 w 134302"/>
                    <a:gd name="connsiteY8" fmla="*/ 43339 h 252603"/>
                    <a:gd name="connsiteX9" fmla="*/ 64579 w 134302"/>
                    <a:gd name="connsiteY9" fmla="*/ 51625 h 252603"/>
                    <a:gd name="connsiteX10" fmla="*/ 48959 w 134302"/>
                    <a:gd name="connsiteY10" fmla="*/ 74485 h 252603"/>
                    <a:gd name="connsiteX11" fmla="*/ 42005 w 134302"/>
                    <a:gd name="connsiteY11" fmla="*/ 123349 h 252603"/>
                    <a:gd name="connsiteX12" fmla="*/ 42005 w 134302"/>
                    <a:gd name="connsiteY12" fmla="*/ 252603 h 252603"/>
                    <a:gd name="connsiteX13" fmla="*/ 0 w 134302"/>
                    <a:gd name="connsiteY13" fmla="*/ 252603 h 25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03">
                      <a:moveTo>
                        <a:pt x="0" y="252603"/>
                      </a:moveTo>
                      <a:lnTo>
                        <a:pt x="0" y="5620"/>
                      </a:lnTo>
                      <a:lnTo>
                        <a:pt x="37719" y="5620"/>
                      </a:lnTo>
                      <a:lnTo>
                        <a:pt x="37719" y="43053"/>
                      </a:lnTo>
                      <a:cubicBezTo>
                        <a:pt x="47339" y="25527"/>
                        <a:pt x="56197" y="14002"/>
                        <a:pt x="64389" y="8382"/>
                      </a:cubicBezTo>
                      <a:cubicBezTo>
                        <a:pt x="72485" y="2762"/>
                        <a:pt x="81439" y="0"/>
                        <a:pt x="91250" y="0"/>
                      </a:cubicBezTo>
                      <a:cubicBezTo>
                        <a:pt x="105346" y="0"/>
                        <a:pt x="119729" y="4477"/>
                        <a:pt x="134303" y="13525"/>
                      </a:cubicBezTo>
                      <a:lnTo>
                        <a:pt x="119920" y="52388"/>
                      </a:lnTo>
                      <a:cubicBezTo>
                        <a:pt x="109728" y="46387"/>
                        <a:pt x="99441" y="43339"/>
                        <a:pt x="89249" y="43339"/>
                      </a:cubicBezTo>
                      <a:cubicBezTo>
                        <a:pt x="80105" y="43339"/>
                        <a:pt x="71914" y="46101"/>
                        <a:pt x="64579" y="51625"/>
                      </a:cubicBezTo>
                      <a:cubicBezTo>
                        <a:pt x="57245" y="57150"/>
                        <a:pt x="52102" y="64770"/>
                        <a:pt x="48959" y="74485"/>
                      </a:cubicBezTo>
                      <a:cubicBezTo>
                        <a:pt x="44291" y="89345"/>
                        <a:pt x="42005" y="105632"/>
                        <a:pt x="42005" y="123349"/>
                      </a:cubicBezTo>
                      <a:lnTo>
                        <a:pt x="42005" y="252603"/>
                      </a:lnTo>
                      <a:lnTo>
                        <a:pt x="0" y="25260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1" name="Freihandform: Form 211">
                  <a:extLst>
                    <a:ext uri="{FF2B5EF4-FFF2-40B4-BE49-F238E27FC236}">
                      <a16:creationId xmlns:a16="http://schemas.microsoft.com/office/drawing/2014/main" id="{2C6CE234-6880-4A00-8A01-40FD38B9F693}"/>
                    </a:ext>
                  </a:extLst>
                </p:cNvPr>
                <p:cNvSpPr/>
                <p:nvPr/>
              </p:nvSpPr>
              <p:spPr>
                <a:xfrm>
                  <a:off x="9022047" y="24331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8 h 258127"/>
                    <a:gd name="connsiteX8" fmla="*/ 31909 w 231266"/>
                    <a:gd name="connsiteY8" fmla="*/ 224885 h 258127"/>
                    <a:gd name="connsiteX9" fmla="*/ 0 w 231266"/>
                    <a:gd name="connsiteY9" fmla="*/ 129064 h 258127"/>
                    <a:gd name="connsiteX10" fmla="*/ 42958 w 231266"/>
                    <a:gd name="connsiteY10" fmla="*/ 129064 h 258127"/>
                    <a:gd name="connsiteX11" fmla="*/ 63627 w 231266"/>
                    <a:gd name="connsiteY11" fmla="*/ 200120 h 258127"/>
                    <a:gd name="connsiteX12" fmla="*/ 115729 w 231266"/>
                    <a:gd name="connsiteY12" fmla="*/ 223742 h 258127"/>
                    <a:gd name="connsiteX13" fmla="*/ 167545 w 231266"/>
                    <a:gd name="connsiteY13" fmla="*/ 200025 h 258127"/>
                    <a:gd name="connsiteX14" fmla="*/ 188214 w 231266"/>
                    <a:gd name="connsiteY14" fmla="*/ 127730 h 258127"/>
                    <a:gd name="connsiteX15" fmla="*/ 167354 w 231266"/>
                    <a:gd name="connsiteY15" fmla="*/ 58293 h 258127"/>
                    <a:gd name="connsiteX16" fmla="*/ 115634 w 231266"/>
                    <a:gd name="connsiteY16" fmla="*/ 34671 h 258127"/>
                    <a:gd name="connsiteX17" fmla="*/ 63532 w 231266"/>
                    <a:gd name="connsiteY17" fmla="*/ 58198 h 258127"/>
                    <a:gd name="connsiteX18" fmla="*/ 42958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4" y="182309"/>
                        <a:pt x="216979" y="200501"/>
                      </a:cubicBezTo>
                      <a:cubicBezTo>
                        <a:pt x="207454" y="218694"/>
                        <a:pt x="193548" y="232886"/>
                        <a:pt x="175355" y="242983"/>
                      </a:cubicBezTo>
                      <a:cubicBezTo>
                        <a:pt x="157163" y="253079"/>
                        <a:pt x="137255" y="258128"/>
                        <a:pt x="115729" y="258128"/>
                      </a:cubicBezTo>
                      <a:cubicBezTo>
                        <a:pt x="81153" y="258128"/>
                        <a:pt x="53245" y="247079"/>
                        <a:pt x="31909" y="224885"/>
                      </a:cubicBezTo>
                      <a:cubicBezTo>
                        <a:pt x="10668" y="202692"/>
                        <a:pt x="0" y="170783"/>
                        <a:pt x="0" y="129064"/>
                      </a:cubicBezTo>
                      <a:close/>
                      <a:moveTo>
                        <a:pt x="42958" y="129064"/>
                      </a:moveTo>
                      <a:cubicBezTo>
                        <a:pt x="42958" y="160687"/>
                        <a:pt x="49816" y="184404"/>
                        <a:pt x="63627" y="200120"/>
                      </a:cubicBezTo>
                      <a:cubicBezTo>
                        <a:pt x="77438" y="215837"/>
                        <a:pt x="94774" y="223742"/>
                        <a:pt x="115729" y="223742"/>
                      </a:cubicBezTo>
                      <a:cubicBezTo>
                        <a:pt x="136493" y="223742"/>
                        <a:pt x="153829" y="215837"/>
                        <a:pt x="167545" y="200025"/>
                      </a:cubicBezTo>
                      <a:cubicBezTo>
                        <a:pt x="181356" y="184213"/>
                        <a:pt x="188214" y="160115"/>
                        <a:pt x="188214" y="127730"/>
                      </a:cubicBezTo>
                      <a:cubicBezTo>
                        <a:pt x="188214" y="97155"/>
                        <a:pt x="181261" y="74009"/>
                        <a:pt x="167354" y="58293"/>
                      </a:cubicBezTo>
                      <a:cubicBezTo>
                        <a:pt x="153448" y="42577"/>
                        <a:pt x="136207" y="34671"/>
                        <a:pt x="115634" y="34671"/>
                      </a:cubicBezTo>
                      <a:cubicBezTo>
                        <a:pt x="94679" y="34671"/>
                        <a:pt x="77343" y="42482"/>
                        <a:pt x="63532" y="58198"/>
                      </a:cubicBezTo>
                      <a:cubicBezTo>
                        <a:pt x="49911" y="73819"/>
                        <a:pt x="42958" y="97441"/>
                        <a:pt x="42958" y="12906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2" name="Freihandform: Form 212">
                  <a:extLst>
                    <a:ext uri="{FF2B5EF4-FFF2-40B4-BE49-F238E27FC236}">
                      <a16:creationId xmlns:a16="http://schemas.microsoft.com/office/drawing/2014/main" id="{41024000-4F82-4976-809C-6D3A97065F46}"/>
                    </a:ext>
                  </a:extLst>
                </p:cNvPr>
                <p:cNvSpPr/>
                <p:nvPr/>
              </p:nvSpPr>
              <p:spPr>
                <a:xfrm>
                  <a:off x="9302463" y="2433161"/>
                  <a:ext cx="214312" cy="347186"/>
                </a:xfrm>
                <a:custGeom>
                  <a:avLst/>
                  <a:gdLst>
                    <a:gd name="connsiteX0" fmla="*/ 0 w 214312"/>
                    <a:gd name="connsiteY0" fmla="*/ 347186 h 347186"/>
                    <a:gd name="connsiteX1" fmla="*/ 0 w 214312"/>
                    <a:gd name="connsiteY1" fmla="*/ 5620 h 347186"/>
                    <a:gd name="connsiteX2" fmla="*/ 38100 w 214312"/>
                    <a:gd name="connsiteY2" fmla="*/ 5620 h 347186"/>
                    <a:gd name="connsiteX3" fmla="*/ 38100 w 214312"/>
                    <a:gd name="connsiteY3" fmla="*/ 37719 h 347186"/>
                    <a:gd name="connsiteX4" fmla="*/ 68580 w 214312"/>
                    <a:gd name="connsiteY4" fmla="*/ 9430 h 347186"/>
                    <a:gd name="connsiteX5" fmla="*/ 109728 w 214312"/>
                    <a:gd name="connsiteY5" fmla="*/ 0 h 347186"/>
                    <a:gd name="connsiteX6" fmla="*/ 165545 w 214312"/>
                    <a:gd name="connsiteY6" fmla="*/ 16288 h 347186"/>
                    <a:gd name="connsiteX7" fmla="*/ 202025 w 214312"/>
                    <a:gd name="connsiteY7" fmla="*/ 62198 h 347186"/>
                    <a:gd name="connsiteX8" fmla="*/ 214313 w 214312"/>
                    <a:gd name="connsiteY8" fmla="*/ 127159 h 347186"/>
                    <a:gd name="connsiteX9" fmla="*/ 200692 w 214312"/>
                    <a:gd name="connsiteY9" fmla="*/ 195453 h 347186"/>
                    <a:gd name="connsiteX10" fmla="*/ 161163 w 214312"/>
                    <a:gd name="connsiteY10" fmla="*/ 241935 h 347186"/>
                    <a:gd name="connsiteX11" fmla="*/ 106680 w 214312"/>
                    <a:gd name="connsiteY11" fmla="*/ 258128 h 347186"/>
                    <a:gd name="connsiteX12" fmla="*/ 69152 w 214312"/>
                    <a:gd name="connsiteY12" fmla="*/ 249269 h 347186"/>
                    <a:gd name="connsiteX13" fmla="*/ 41815 w 214312"/>
                    <a:gd name="connsiteY13" fmla="*/ 226981 h 347186"/>
                    <a:gd name="connsiteX14" fmla="*/ 41815 w 214312"/>
                    <a:gd name="connsiteY14" fmla="*/ 347186 h 347186"/>
                    <a:gd name="connsiteX15" fmla="*/ 0 w 214312"/>
                    <a:gd name="connsiteY15" fmla="*/ 347186 h 347186"/>
                    <a:gd name="connsiteX16" fmla="*/ 37910 w 214312"/>
                    <a:gd name="connsiteY16" fmla="*/ 130397 h 347186"/>
                    <a:gd name="connsiteX17" fmla="*/ 57245 w 214312"/>
                    <a:gd name="connsiteY17" fmla="*/ 200882 h 347186"/>
                    <a:gd name="connsiteX18" fmla="*/ 104013 w 214312"/>
                    <a:gd name="connsiteY18" fmla="*/ 223647 h 347186"/>
                    <a:gd name="connsiteX19" fmla="*/ 151829 w 214312"/>
                    <a:gd name="connsiteY19" fmla="*/ 200025 h 347186"/>
                    <a:gd name="connsiteX20" fmla="*/ 171736 w 214312"/>
                    <a:gd name="connsiteY20" fmla="*/ 126873 h 347186"/>
                    <a:gd name="connsiteX21" fmla="*/ 152305 w 214312"/>
                    <a:gd name="connsiteY21" fmla="*/ 56198 h 347186"/>
                    <a:gd name="connsiteX22" fmla="*/ 105919 w 214312"/>
                    <a:gd name="connsiteY22" fmla="*/ 32671 h 347186"/>
                    <a:gd name="connsiteX23" fmla="*/ 58579 w 214312"/>
                    <a:gd name="connsiteY23" fmla="*/ 57626 h 347186"/>
                    <a:gd name="connsiteX24" fmla="*/ 37910 w 214312"/>
                    <a:gd name="connsiteY24" fmla="*/ 130397 h 34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4312" h="347186">
                      <a:moveTo>
                        <a:pt x="0" y="347186"/>
                      </a:moveTo>
                      <a:lnTo>
                        <a:pt x="0" y="5620"/>
                      </a:lnTo>
                      <a:lnTo>
                        <a:pt x="38100" y="5620"/>
                      </a:lnTo>
                      <a:lnTo>
                        <a:pt x="38100" y="37719"/>
                      </a:lnTo>
                      <a:cubicBezTo>
                        <a:pt x="47054" y="25146"/>
                        <a:pt x="57245" y="15716"/>
                        <a:pt x="68580" y="9430"/>
                      </a:cubicBezTo>
                      <a:cubicBezTo>
                        <a:pt x="79915" y="3143"/>
                        <a:pt x="93631" y="0"/>
                        <a:pt x="109728" y="0"/>
                      </a:cubicBezTo>
                      <a:cubicBezTo>
                        <a:pt x="130779" y="0"/>
                        <a:pt x="149447" y="5429"/>
                        <a:pt x="165545" y="16288"/>
                      </a:cubicBezTo>
                      <a:cubicBezTo>
                        <a:pt x="181642" y="27146"/>
                        <a:pt x="193834" y="42482"/>
                        <a:pt x="202025" y="62198"/>
                      </a:cubicBezTo>
                      <a:cubicBezTo>
                        <a:pt x="210217" y="81915"/>
                        <a:pt x="214313" y="103632"/>
                        <a:pt x="214313" y="127159"/>
                      </a:cubicBezTo>
                      <a:cubicBezTo>
                        <a:pt x="214313" y="152400"/>
                        <a:pt x="209741" y="175165"/>
                        <a:pt x="200692" y="195453"/>
                      </a:cubicBezTo>
                      <a:cubicBezTo>
                        <a:pt x="191644" y="215741"/>
                        <a:pt x="178499" y="231172"/>
                        <a:pt x="161163" y="241935"/>
                      </a:cubicBezTo>
                      <a:cubicBezTo>
                        <a:pt x="143923" y="252698"/>
                        <a:pt x="125730" y="258128"/>
                        <a:pt x="106680" y="258128"/>
                      </a:cubicBezTo>
                      <a:cubicBezTo>
                        <a:pt x="92774" y="258128"/>
                        <a:pt x="80201" y="255175"/>
                        <a:pt x="69152" y="249269"/>
                      </a:cubicBezTo>
                      <a:cubicBezTo>
                        <a:pt x="58103" y="243364"/>
                        <a:pt x="48959" y="235934"/>
                        <a:pt x="41815" y="226981"/>
                      </a:cubicBezTo>
                      <a:lnTo>
                        <a:pt x="41815" y="347186"/>
                      </a:lnTo>
                      <a:lnTo>
                        <a:pt x="0" y="347186"/>
                      </a:lnTo>
                      <a:close/>
                      <a:moveTo>
                        <a:pt x="37910" y="130397"/>
                      </a:moveTo>
                      <a:cubicBezTo>
                        <a:pt x="37910" y="162211"/>
                        <a:pt x="44291" y="185642"/>
                        <a:pt x="57245" y="200882"/>
                      </a:cubicBezTo>
                      <a:cubicBezTo>
                        <a:pt x="70104" y="216122"/>
                        <a:pt x="85725" y="223647"/>
                        <a:pt x="104013" y="223647"/>
                      </a:cubicBezTo>
                      <a:cubicBezTo>
                        <a:pt x="122587" y="223647"/>
                        <a:pt x="138589" y="215741"/>
                        <a:pt x="151829" y="200025"/>
                      </a:cubicBezTo>
                      <a:cubicBezTo>
                        <a:pt x="165068" y="184309"/>
                        <a:pt x="171736" y="159925"/>
                        <a:pt x="171736" y="126873"/>
                      </a:cubicBezTo>
                      <a:cubicBezTo>
                        <a:pt x="171736" y="95441"/>
                        <a:pt x="165259" y="71819"/>
                        <a:pt x="152305" y="56198"/>
                      </a:cubicBezTo>
                      <a:cubicBezTo>
                        <a:pt x="139351" y="40577"/>
                        <a:pt x="123920" y="32671"/>
                        <a:pt x="105919" y="32671"/>
                      </a:cubicBezTo>
                      <a:cubicBezTo>
                        <a:pt x="88106" y="32671"/>
                        <a:pt x="72295" y="41053"/>
                        <a:pt x="58579" y="57626"/>
                      </a:cubicBezTo>
                      <a:cubicBezTo>
                        <a:pt x="44768" y="74390"/>
                        <a:pt x="37910" y="98679"/>
                        <a:pt x="37910" y="130397"/>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3" name="Freihandform: Form 213">
                  <a:extLst>
                    <a:ext uri="{FF2B5EF4-FFF2-40B4-BE49-F238E27FC236}">
                      <a16:creationId xmlns:a16="http://schemas.microsoft.com/office/drawing/2014/main" id="{DA758FBD-6258-4053-AF2A-62C05B74F8AB}"/>
                    </a:ext>
                  </a:extLst>
                </p:cNvPr>
                <p:cNvSpPr/>
                <p:nvPr/>
              </p:nvSpPr>
              <p:spPr>
                <a:xfrm>
                  <a:off x="9553447" y="24331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2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8" y="223171"/>
                        <a:pt x="188309" y="237173"/>
                      </a:cubicBezTo>
                      <a:cubicBezTo>
                        <a:pt x="169831"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400" y="0"/>
                        <a:pt x="175355" y="11240"/>
                        <a:pt x="196310" y="33719"/>
                      </a:cubicBezTo>
                      <a:cubicBezTo>
                        <a:pt x="217265" y="56198"/>
                        <a:pt x="227743" y="87821"/>
                        <a:pt x="227743" y="128588"/>
                      </a:cubicBezTo>
                      <a:cubicBezTo>
                        <a:pt x="227743" y="131064"/>
                        <a:pt x="227647" y="134779"/>
                        <a:pt x="227552" y="139732"/>
                      </a:cubicBezTo>
                      <a:lnTo>
                        <a:pt x="43339" y="139732"/>
                      </a:lnTo>
                      <a:cubicBezTo>
                        <a:pt x="44863" y="166878"/>
                        <a:pt x="52578" y="187642"/>
                        <a:pt x="66389" y="202025"/>
                      </a:cubicBezTo>
                      <a:cubicBezTo>
                        <a:pt x="80200" y="216408"/>
                        <a:pt x="97345" y="223647"/>
                        <a:pt x="118015" y="223647"/>
                      </a:cubicBezTo>
                      <a:cubicBezTo>
                        <a:pt x="133350" y="223647"/>
                        <a:pt x="146495" y="219646"/>
                        <a:pt x="157353" y="211550"/>
                      </a:cubicBezTo>
                      <a:cubicBezTo>
                        <a:pt x="168021" y="203549"/>
                        <a:pt x="176593" y="190691"/>
                        <a:pt x="182975" y="172974"/>
                      </a:cubicBezTo>
                      <a:close/>
                      <a:moveTo>
                        <a:pt x="45529" y="105346"/>
                      </a:moveTo>
                      <a:lnTo>
                        <a:pt x="183452" y="105346"/>
                      </a:lnTo>
                      <a:cubicBezTo>
                        <a:pt x="181546" y="84582"/>
                        <a:pt x="176308" y="68961"/>
                        <a:pt x="167640" y="58579"/>
                      </a:cubicBezTo>
                      <a:cubicBezTo>
                        <a:pt x="154305" y="42482"/>
                        <a:pt x="137065" y="34385"/>
                        <a:pt x="115824" y="34385"/>
                      </a:cubicBezTo>
                      <a:cubicBezTo>
                        <a:pt x="96584" y="34385"/>
                        <a:pt x="80486" y="40862"/>
                        <a:pt x="67342" y="53721"/>
                      </a:cubicBezTo>
                      <a:cubicBezTo>
                        <a:pt x="54197" y="66580"/>
                        <a:pt x="46958" y="83820"/>
                        <a:pt x="45529" y="105346"/>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4" name="Freihandform: Form 214">
                  <a:extLst>
                    <a:ext uri="{FF2B5EF4-FFF2-40B4-BE49-F238E27FC236}">
                      <a16:creationId xmlns:a16="http://schemas.microsoft.com/office/drawing/2014/main" id="{D8541BDD-2C1A-4D84-84DC-13D8FF947027}"/>
                    </a:ext>
                  </a:extLst>
                </p:cNvPr>
                <p:cNvSpPr/>
                <p:nvPr/>
              </p:nvSpPr>
              <p:spPr>
                <a:xfrm>
                  <a:off x="9818051" y="2432970"/>
                  <a:ext cx="227457" cy="258222"/>
                </a:xfrm>
                <a:custGeom>
                  <a:avLst/>
                  <a:gdLst>
                    <a:gd name="connsiteX0" fmla="*/ 175356 w 227457"/>
                    <a:gd name="connsiteY0" fmla="*/ 222218 h 258222"/>
                    <a:gd name="connsiteX1" fmla="*/ 130588 w 227457"/>
                    <a:gd name="connsiteY1" fmla="*/ 250127 h 258222"/>
                    <a:gd name="connsiteX2" fmla="*/ 84392 w 227457"/>
                    <a:gd name="connsiteY2" fmla="*/ 258223 h 258222"/>
                    <a:gd name="connsiteX3" fmla="*/ 21813 w 227457"/>
                    <a:gd name="connsiteY3" fmla="*/ 238316 h 258222"/>
                    <a:gd name="connsiteX4" fmla="*/ 0 w 227457"/>
                    <a:gd name="connsiteY4" fmla="*/ 187547 h 258222"/>
                    <a:gd name="connsiteX5" fmla="*/ 8287 w 227457"/>
                    <a:gd name="connsiteY5" fmla="*/ 154400 h 258222"/>
                    <a:gd name="connsiteX6" fmla="*/ 29909 w 227457"/>
                    <a:gd name="connsiteY6" fmla="*/ 130302 h 258222"/>
                    <a:gd name="connsiteX7" fmla="*/ 60008 w 227457"/>
                    <a:gd name="connsiteY7" fmla="*/ 116586 h 258222"/>
                    <a:gd name="connsiteX8" fmla="*/ 97250 w 227457"/>
                    <a:gd name="connsiteY8" fmla="*/ 110300 h 258222"/>
                    <a:gd name="connsiteX9" fmla="*/ 171927 w 227457"/>
                    <a:gd name="connsiteY9" fmla="*/ 95917 h 258222"/>
                    <a:gd name="connsiteX10" fmla="*/ 172117 w 227457"/>
                    <a:gd name="connsiteY10" fmla="*/ 84963 h 258222"/>
                    <a:gd name="connsiteX11" fmla="*/ 160211 w 227457"/>
                    <a:gd name="connsiteY11" fmla="*/ 48959 h 258222"/>
                    <a:gd name="connsiteX12" fmla="*/ 112586 w 227457"/>
                    <a:gd name="connsiteY12" fmla="*/ 34766 h 258222"/>
                    <a:gd name="connsiteX13" fmla="*/ 68961 w 227457"/>
                    <a:gd name="connsiteY13" fmla="*/ 45149 h 258222"/>
                    <a:gd name="connsiteX14" fmla="*/ 48196 w 227457"/>
                    <a:gd name="connsiteY14" fmla="*/ 81725 h 258222"/>
                    <a:gd name="connsiteX15" fmla="*/ 7239 w 227457"/>
                    <a:gd name="connsiteY15" fmla="*/ 76105 h 258222"/>
                    <a:gd name="connsiteX16" fmla="*/ 25622 w 227457"/>
                    <a:gd name="connsiteY16" fmla="*/ 33623 h 258222"/>
                    <a:gd name="connsiteX17" fmla="*/ 62579 w 227457"/>
                    <a:gd name="connsiteY17" fmla="*/ 8763 h 258222"/>
                    <a:gd name="connsiteX18" fmla="*/ 118586 w 227457"/>
                    <a:gd name="connsiteY18" fmla="*/ 0 h 258222"/>
                    <a:gd name="connsiteX19" fmla="*/ 170022 w 227457"/>
                    <a:gd name="connsiteY19" fmla="*/ 7430 h 258222"/>
                    <a:gd name="connsiteX20" fmla="*/ 199073 w 227457"/>
                    <a:gd name="connsiteY20" fmla="*/ 26099 h 258222"/>
                    <a:gd name="connsiteX21" fmla="*/ 212122 w 227457"/>
                    <a:gd name="connsiteY21" fmla="*/ 54578 h 258222"/>
                    <a:gd name="connsiteX22" fmla="*/ 214218 w 227457"/>
                    <a:gd name="connsiteY22" fmla="*/ 93155 h 258222"/>
                    <a:gd name="connsiteX23" fmla="*/ 214218 w 227457"/>
                    <a:gd name="connsiteY23" fmla="*/ 148971 h 258222"/>
                    <a:gd name="connsiteX24" fmla="*/ 216884 w 227457"/>
                    <a:gd name="connsiteY24" fmla="*/ 222790 h 258222"/>
                    <a:gd name="connsiteX25" fmla="*/ 227457 w 227457"/>
                    <a:gd name="connsiteY25" fmla="*/ 252413 h 258222"/>
                    <a:gd name="connsiteX26" fmla="*/ 183738 w 227457"/>
                    <a:gd name="connsiteY26" fmla="*/ 252413 h 258222"/>
                    <a:gd name="connsiteX27" fmla="*/ 175356 w 227457"/>
                    <a:gd name="connsiteY27" fmla="*/ 222218 h 258222"/>
                    <a:gd name="connsiteX28" fmla="*/ 171831 w 227457"/>
                    <a:gd name="connsiteY28" fmla="*/ 128778 h 258222"/>
                    <a:gd name="connsiteX29" fmla="*/ 103442 w 227457"/>
                    <a:gd name="connsiteY29" fmla="*/ 144590 h 258222"/>
                    <a:gd name="connsiteX30" fmla="*/ 66961 w 227457"/>
                    <a:gd name="connsiteY30" fmla="*/ 152972 h 258222"/>
                    <a:gd name="connsiteX31" fmla="*/ 50483 w 227457"/>
                    <a:gd name="connsiteY31" fmla="*/ 166592 h 258222"/>
                    <a:gd name="connsiteX32" fmla="*/ 44672 w 227457"/>
                    <a:gd name="connsiteY32" fmla="*/ 186500 h 258222"/>
                    <a:gd name="connsiteX33" fmla="*/ 57341 w 227457"/>
                    <a:gd name="connsiteY33" fmla="*/ 214408 h 258222"/>
                    <a:gd name="connsiteX34" fmla="*/ 94393 w 227457"/>
                    <a:gd name="connsiteY34" fmla="*/ 225552 h 258222"/>
                    <a:gd name="connsiteX35" fmla="*/ 137446 w 227457"/>
                    <a:gd name="connsiteY35" fmla="*/ 214979 h 258222"/>
                    <a:gd name="connsiteX36" fmla="*/ 165164 w 227457"/>
                    <a:gd name="connsiteY36" fmla="*/ 186023 h 258222"/>
                    <a:gd name="connsiteX37" fmla="*/ 171927 w 227457"/>
                    <a:gd name="connsiteY37" fmla="*/ 144209 h 258222"/>
                    <a:gd name="connsiteX38" fmla="*/ 171927 w 227457"/>
                    <a:gd name="connsiteY38" fmla="*/ 128778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222">
                      <a:moveTo>
                        <a:pt x="175356" y="222218"/>
                      </a:moveTo>
                      <a:cubicBezTo>
                        <a:pt x="159830" y="235363"/>
                        <a:pt x="144971" y="244697"/>
                        <a:pt x="130588" y="250127"/>
                      </a:cubicBezTo>
                      <a:cubicBezTo>
                        <a:pt x="116205" y="255556"/>
                        <a:pt x="100870" y="258223"/>
                        <a:pt x="84392" y="258223"/>
                      </a:cubicBezTo>
                      <a:cubicBezTo>
                        <a:pt x="57245" y="258223"/>
                        <a:pt x="36386" y="251555"/>
                        <a:pt x="21813" y="238316"/>
                      </a:cubicBezTo>
                      <a:cubicBezTo>
                        <a:pt x="7239" y="225076"/>
                        <a:pt x="0" y="208121"/>
                        <a:pt x="0" y="187547"/>
                      </a:cubicBezTo>
                      <a:cubicBezTo>
                        <a:pt x="0" y="175451"/>
                        <a:pt x="2763" y="164402"/>
                        <a:pt x="8287" y="154400"/>
                      </a:cubicBezTo>
                      <a:cubicBezTo>
                        <a:pt x="13811" y="144399"/>
                        <a:pt x="20955" y="136398"/>
                        <a:pt x="29909" y="130302"/>
                      </a:cubicBezTo>
                      <a:cubicBezTo>
                        <a:pt x="38862" y="124301"/>
                        <a:pt x="48863" y="119729"/>
                        <a:pt x="60008" y="116586"/>
                      </a:cubicBezTo>
                      <a:cubicBezTo>
                        <a:pt x="68199" y="114395"/>
                        <a:pt x="80582" y="112300"/>
                        <a:pt x="97250" y="110300"/>
                      </a:cubicBezTo>
                      <a:cubicBezTo>
                        <a:pt x="131064" y="106299"/>
                        <a:pt x="155924" y="101441"/>
                        <a:pt x="171927" y="95917"/>
                      </a:cubicBezTo>
                      <a:cubicBezTo>
                        <a:pt x="172117" y="90202"/>
                        <a:pt x="172117" y="86582"/>
                        <a:pt x="172117" y="84963"/>
                      </a:cubicBezTo>
                      <a:cubicBezTo>
                        <a:pt x="172117" y="67913"/>
                        <a:pt x="168116" y="55912"/>
                        <a:pt x="160211" y="48959"/>
                      </a:cubicBezTo>
                      <a:cubicBezTo>
                        <a:pt x="149543" y="39529"/>
                        <a:pt x="133636" y="34766"/>
                        <a:pt x="112586" y="34766"/>
                      </a:cubicBezTo>
                      <a:cubicBezTo>
                        <a:pt x="92869" y="34766"/>
                        <a:pt x="78391" y="38195"/>
                        <a:pt x="68961" y="45149"/>
                      </a:cubicBezTo>
                      <a:cubicBezTo>
                        <a:pt x="59627" y="52007"/>
                        <a:pt x="52674" y="64294"/>
                        <a:pt x="48196" y="81725"/>
                      </a:cubicBezTo>
                      <a:lnTo>
                        <a:pt x="7239" y="76105"/>
                      </a:lnTo>
                      <a:cubicBezTo>
                        <a:pt x="10954" y="58579"/>
                        <a:pt x="17050" y="44482"/>
                        <a:pt x="25622" y="33623"/>
                      </a:cubicBezTo>
                      <a:cubicBezTo>
                        <a:pt x="34100" y="22860"/>
                        <a:pt x="46482" y="14573"/>
                        <a:pt x="62579" y="8763"/>
                      </a:cubicBezTo>
                      <a:cubicBezTo>
                        <a:pt x="78677" y="2953"/>
                        <a:pt x="97346" y="0"/>
                        <a:pt x="118586" y="0"/>
                      </a:cubicBezTo>
                      <a:cubicBezTo>
                        <a:pt x="139637" y="0"/>
                        <a:pt x="156782" y="2477"/>
                        <a:pt x="170022" y="7430"/>
                      </a:cubicBezTo>
                      <a:cubicBezTo>
                        <a:pt x="183166" y="12383"/>
                        <a:pt x="192881" y="18669"/>
                        <a:pt x="199073" y="26099"/>
                      </a:cubicBezTo>
                      <a:cubicBezTo>
                        <a:pt x="205264" y="33623"/>
                        <a:pt x="209645" y="43148"/>
                        <a:pt x="212122" y="54578"/>
                      </a:cubicBezTo>
                      <a:cubicBezTo>
                        <a:pt x="213551" y="61722"/>
                        <a:pt x="214218" y="74581"/>
                        <a:pt x="214218" y="93155"/>
                      </a:cubicBezTo>
                      <a:lnTo>
                        <a:pt x="214218" y="148971"/>
                      </a:lnTo>
                      <a:cubicBezTo>
                        <a:pt x="214218" y="187928"/>
                        <a:pt x="215075" y="212503"/>
                        <a:pt x="216884" y="222790"/>
                      </a:cubicBezTo>
                      <a:cubicBezTo>
                        <a:pt x="218694" y="233077"/>
                        <a:pt x="222218" y="242983"/>
                        <a:pt x="227457" y="252413"/>
                      </a:cubicBezTo>
                      <a:lnTo>
                        <a:pt x="183738" y="252413"/>
                      </a:lnTo>
                      <a:cubicBezTo>
                        <a:pt x="179356" y="244031"/>
                        <a:pt x="176594" y="233839"/>
                        <a:pt x="175356" y="222218"/>
                      </a:cubicBezTo>
                      <a:close/>
                      <a:moveTo>
                        <a:pt x="171831" y="128778"/>
                      </a:moveTo>
                      <a:cubicBezTo>
                        <a:pt x="156591" y="134969"/>
                        <a:pt x="133827" y="140303"/>
                        <a:pt x="103442" y="144590"/>
                      </a:cubicBezTo>
                      <a:cubicBezTo>
                        <a:pt x="86202" y="147066"/>
                        <a:pt x="74105" y="149828"/>
                        <a:pt x="66961" y="152972"/>
                      </a:cubicBezTo>
                      <a:cubicBezTo>
                        <a:pt x="59817" y="156115"/>
                        <a:pt x="54293" y="160592"/>
                        <a:pt x="50483" y="166592"/>
                      </a:cubicBezTo>
                      <a:cubicBezTo>
                        <a:pt x="46577" y="172593"/>
                        <a:pt x="44672" y="179165"/>
                        <a:pt x="44672" y="186500"/>
                      </a:cubicBezTo>
                      <a:cubicBezTo>
                        <a:pt x="44672" y="197644"/>
                        <a:pt x="48863" y="206978"/>
                        <a:pt x="57341" y="214408"/>
                      </a:cubicBezTo>
                      <a:cubicBezTo>
                        <a:pt x="65818" y="221837"/>
                        <a:pt x="78200" y="225552"/>
                        <a:pt x="94393" y="225552"/>
                      </a:cubicBezTo>
                      <a:cubicBezTo>
                        <a:pt x="110490" y="225552"/>
                        <a:pt x="124873" y="222028"/>
                        <a:pt x="137446" y="214979"/>
                      </a:cubicBezTo>
                      <a:cubicBezTo>
                        <a:pt x="150019" y="207931"/>
                        <a:pt x="159258" y="198311"/>
                        <a:pt x="165164" y="186023"/>
                      </a:cubicBezTo>
                      <a:cubicBezTo>
                        <a:pt x="169640" y="176594"/>
                        <a:pt x="171927" y="162592"/>
                        <a:pt x="171927" y="144209"/>
                      </a:cubicBezTo>
                      <a:lnTo>
                        <a:pt x="171927" y="128778"/>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5" name="Freihandform: Form 215">
                  <a:extLst>
                    <a:ext uri="{FF2B5EF4-FFF2-40B4-BE49-F238E27FC236}">
                      <a16:creationId xmlns:a16="http://schemas.microsoft.com/office/drawing/2014/main" id="{B52E879E-8770-49B4-BE5E-DB33E83B01B5}"/>
                    </a:ext>
                  </a:extLst>
                </p:cNvPr>
                <p:cNvSpPr/>
                <p:nvPr/>
              </p:nvSpPr>
              <p:spPr>
                <a:xfrm>
                  <a:off x="10097039"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5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0" y="13335"/>
                        <a:pt x="179165" y="20383"/>
                        <a:pt x="185356" y="29051"/>
                      </a:cubicBezTo>
                      <a:cubicBezTo>
                        <a:pt x="191548" y="37719"/>
                        <a:pt x="195929" y="48006"/>
                        <a:pt x="198405"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0" y="55531"/>
                        <a:pt x="144970" y="48768"/>
                        <a:pt x="136684" y="43720"/>
                      </a:cubicBezTo>
                      <a:cubicBezTo>
                        <a:pt x="128397" y="38671"/>
                        <a:pt x="118681"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6" name="Freihandform: Form 216">
                  <a:extLst>
                    <a:ext uri="{FF2B5EF4-FFF2-40B4-BE49-F238E27FC236}">
                      <a16:creationId xmlns:a16="http://schemas.microsoft.com/office/drawing/2014/main" id="{E23BE834-C1B0-4C00-8EBC-93195B52A2AD}"/>
                    </a:ext>
                  </a:extLst>
                </p:cNvPr>
                <p:cNvSpPr/>
                <p:nvPr/>
              </p:nvSpPr>
              <p:spPr>
                <a:xfrm>
                  <a:off x="10500232" y="2344769"/>
                  <a:ext cx="268224" cy="346710"/>
                </a:xfrm>
                <a:custGeom>
                  <a:avLst/>
                  <a:gdLst>
                    <a:gd name="connsiteX0" fmla="*/ 223076 w 268224"/>
                    <a:gd name="connsiteY0" fmla="*/ 0 h 346710"/>
                    <a:gd name="connsiteX1" fmla="*/ 268224 w 268224"/>
                    <a:gd name="connsiteY1" fmla="*/ 0 h 346710"/>
                    <a:gd name="connsiteX2" fmla="*/ 268224 w 268224"/>
                    <a:gd name="connsiteY2" fmla="*/ 196977 h 346710"/>
                    <a:gd name="connsiteX3" fmla="*/ 256604 w 268224"/>
                    <a:gd name="connsiteY3" fmla="*/ 278606 h 346710"/>
                    <a:gd name="connsiteX4" fmla="*/ 214599 w 268224"/>
                    <a:gd name="connsiteY4" fmla="*/ 327755 h 346710"/>
                    <a:gd name="connsiteX5" fmla="*/ 134970 w 268224"/>
                    <a:gd name="connsiteY5" fmla="*/ 346710 h 346710"/>
                    <a:gd name="connsiteX6" fmla="*/ 56579 w 268224"/>
                    <a:gd name="connsiteY6" fmla="*/ 330232 h 346710"/>
                    <a:gd name="connsiteX7" fmla="*/ 13050 w 268224"/>
                    <a:gd name="connsiteY7" fmla="*/ 282416 h 346710"/>
                    <a:gd name="connsiteX8" fmla="*/ 0 w 268224"/>
                    <a:gd name="connsiteY8" fmla="*/ 196977 h 346710"/>
                    <a:gd name="connsiteX9" fmla="*/ 0 w 268224"/>
                    <a:gd name="connsiteY9" fmla="*/ 0 h 346710"/>
                    <a:gd name="connsiteX10" fmla="*/ 45149 w 268224"/>
                    <a:gd name="connsiteY10" fmla="*/ 0 h 346710"/>
                    <a:gd name="connsiteX11" fmla="*/ 45149 w 268224"/>
                    <a:gd name="connsiteY11" fmla="*/ 196691 h 346710"/>
                    <a:gd name="connsiteX12" fmla="*/ 53436 w 268224"/>
                    <a:gd name="connsiteY12" fmla="*/ 262128 h 346710"/>
                    <a:gd name="connsiteX13" fmla="*/ 81820 w 268224"/>
                    <a:gd name="connsiteY13" fmla="*/ 294608 h 346710"/>
                    <a:gd name="connsiteX14" fmla="*/ 130969 w 268224"/>
                    <a:gd name="connsiteY14" fmla="*/ 306038 h 346710"/>
                    <a:gd name="connsiteX15" fmla="*/ 201930 w 268224"/>
                    <a:gd name="connsiteY15" fmla="*/ 283464 h 346710"/>
                    <a:gd name="connsiteX16" fmla="*/ 223076 w 268224"/>
                    <a:gd name="connsiteY16" fmla="*/ 196691 h 346710"/>
                    <a:gd name="connsiteX17" fmla="*/ 223076 w 268224"/>
                    <a:gd name="connsiteY17" fmla="*/ 0 h 34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8224" h="346710">
                      <a:moveTo>
                        <a:pt x="223076" y="0"/>
                      </a:moveTo>
                      <a:lnTo>
                        <a:pt x="268224" y="0"/>
                      </a:lnTo>
                      <a:lnTo>
                        <a:pt x="268224" y="196977"/>
                      </a:lnTo>
                      <a:cubicBezTo>
                        <a:pt x="268224" y="231267"/>
                        <a:pt x="264319" y="258413"/>
                        <a:pt x="256604" y="278606"/>
                      </a:cubicBezTo>
                      <a:cubicBezTo>
                        <a:pt x="248888" y="298799"/>
                        <a:pt x="234887" y="315182"/>
                        <a:pt x="214599" y="327755"/>
                      </a:cubicBezTo>
                      <a:cubicBezTo>
                        <a:pt x="194310" y="340424"/>
                        <a:pt x="167831" y="346710"/>
                        <a:pt x="134970" y="346710"/>
                      </a:cubicBezTo>
                      <a:cubicBezTo>
                        <a:pt x="103061" y="346710"/>
                        <a:pt x="76867" y="341186"/>
                        <a:pt x="56579" y="330232"/>
                      </a:cubicBezTo>
                      <a:cubicBezTo>
                        <a:pt x="36291" y="319183"/>
                        <a:pt x="21813" y="303276"/>
                        <a:pt x="13050" y="282416"/>
                      </a:cubicBezTo>
                      <a:cubicBezTo>
                        <a:pt x="4382" y="261557"/>
                        <a:pt x="0" y="233077"/>
                        <a:pt x="0" y="196977"/>
                      </a:cubicBezTo>
                      <a:lnTo>
                        <a:pt x="0" y="0"/>
                      </a:lnTo>
                      <a:lnTo>
                        <a:pt x="45149" y="0"/>
                      </a:lnTo>
                      <a:lnTo>
                        <a:pt x="45149" y="196691"/>
                      </a:lnTo>
                      <a:cubicBezTo>
                        <a:pt x="45149" y="226314"/>
                        <a:pt x="47911" y="248126"/>
                        <a:pt x="53436" y="262128"/>
                      </a:cubicBezTo>
                      <a:cubicBezTo>
                        <a:pt x="58960" y="276130"/>
                        <a:pt x="68390" y="286988"/>
                        <a:pt x="81820" y="294608"/>
                      </a:cubicBezTo>
                      <a:cubicBezTo>
                        <a:pt x="95250" y="302228"/>
                        <a:pt x="111633" y="306038"/>
                        <a:pt x="130969" y="306038"/>
                      </a:cubicBezTo>
                      <a:cubicBezTo>
                        <a:pt x="164116" y="306038"/>
                        <a:pt x="187738" y="298513"/>
                        <a:pt x="201930" y="283464"/>
                      </a:cubicBezTo>
                      <a:cubicBezTo>
                        <a:pt x="216028" y="268415"/>
                        <a:pt x="223076" y="239554"/>
                        <a:pt x="223076" y="196691"/>
                      </a:cubicBezTo>
                      <a:lnTo>
                        <a:pt x="223076" y="0"/>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7" name="Freihandform: Form 217">
                  <a:extLst>
                    <a:ext uri="{FF2B5EF4-FFF2-40B4-BE49-F238E27FC236}">
                      <a16:creationId xmlns:a16="http://schemas.microsoft.com/office/drawing/2014/main" id="{9CE6858D-1CDC-4086-92B3-B4EEF46DF106}"/>
                    </a:ext>
                  </a:extLst>
                </p:cNvPr>
                <p:cNvSpPr/>
                <p:nvPr/>
              </p:nvSpPr>
              <p:spPr>
                <a:xfrm>
                  <a:off x="10838179"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6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1" y="13335"/>
                        <a:pt x="179165" y="20383"/>
                        <a:pt x="185356" y="29051"/>
                      </a:cubicBezTo>
                      <a:cubicBezTo>
                        <a:pt x="191548" y="37719"/>
                        <a:pt x="195929" y="48006"/>
                        <a:pt x="198406"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1" y="55531"/>
                        <a:pt x="144970" y="48768"/>
                        <a:pt x="136684" y="43720"/>
                      </a:cubicBezTo>
                      <a:cubicBezTo>
                        <a:pt x="128397" y="38671"/>
                        <a:pt x="118681"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8" name="Freihandform: Form 218">
                  <a:extLst>
                    <a:ext uri="{FF2B5EF4-FFF2-40B4-BE49-F238E27FC236}">
                      <a16:creationId xmlns:a16="http://schemas.microsoft.com/office/drawing/2014/main" id="{F62C9EBB-4D25-40E9-B854-1A3DF1F3C309}"/>
                    </a:ext>
                  </a:extLst>
                </p:cNvPr>
                <p:cNvSpPr/>
                <p:nvPr/>
              </p:nvSpPr>
              <p:spPr>
                <a:xfrm>
                  <a:off x="11103260" y="2344769"/>
                  <a:ext cx="41814" cy="340899"/>
                </a:xfrm>
                <a:custGeom>
                  <a:avLst/>
                  <a:gdLst>
                    <a:gd name="connsiteX0" fmla="*/ 0 w 41814"/>
                    <a:gd name="connsiteY0" fmla="*/ 48101 h 340899"/>
                    <a:gd name="connsiteX1" fmla="*/ 0 w 41814"/>
                    <a:gd name="connsiteY1" fmla="*/ 0 h 340899"/>
                    <a:gd name="connsiteX2" fmla="*/ 41814 w 41814"/>
                    <a:gd name="connsiteY2" fmla="*/ 0 h 340899"/>
                    <a:gd name="connsiteX3" fmla="*/ 41814 w 41814"/>
                    <a:gd name="connsiteY3" fmla="*/ 48101 h 340899"/>
                    <a:gd name="connsiteX4" fmla="*/ 0 w 41814"/>
                    <a:gd name="connsiteY4" fmla="*/ 48101 h 340899"/>
                    <a:gd name="connsiteX5" fmla="*/ 0 w 41814"/>
                    <a:gd name="connsiteY5" fmla="*/ 340900 h 340899"/>
                    <a:gd name="connsiteX6" fmla="*/ 0 w 41814"/>
                    <a:gd name="connsiteY6" fmla="*/ 93917 h 340899"/>
                    <a:gd name="connsiteX7" fmla="*/ 41814 w 41814"/>
                    <a:gd name="connsiteY7" fmla="*/ 93917 h 340899"/>
                    <a:gd name="connsiteX8" fmla="*/ 41814 w 41814"/>
                    <a:gd name="connsiteY8" fmla="*/ 340900 h 340899"/>
                    <a:gd name="connsiteX9" fmla="*/ 0 w 41814"/>
                    <a:gd name="connsiteY9" fmla="*/ 340900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14" h="340899">
                      <a:moveTo>
                        <a:pt x="0" y="48101"/>
                      </a:moveTo>
                      <a:lnTo>
                        <a:pt x="0" y="0"/>
                      </a:lnTo>
                      <a:lnTo>
                        <a:pt x="41814" y="0"/>
                      </a:lnTo>
                      <a:lnTo>
                        <a:pt x="41814" y="48101"/>
                      </a:lnTo>
                      <a:lnTo>
                        <a:pt x="0" y="48101"/>
                      </a:lnTo>
                      <a:close/>
                      <a:moveTo>
                        <a:pt x="0" y="340900"/>
                      </a:moveTo>
                      <a:lnTo>
                        <a:pt x="0" y="93917"/>
                      </a:lnTo>
                      <a:lnTo>
                        <a:pt x="41814" y="93917"/>
                      </a:lnTo>
                      <a:lnTo>
                        <a:pt x="41814" y="340900"/>
                      </a:lnTo>
                      <a:lnTo>
                        <a:pt x="0" y="340900"/>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9" name="Freihandform: Form 219">
                  <a:extLst>
                    <a:ext uri="{FF2B5EF4-FFF2-40B4-BE49-F238E27FC236}">
                      <a16:creationId xmlns:a16="http://schemas.microsoft.com/office/drawing/2014/main" id="{F04DDD87-48E5-4C8B-9096-F215FB507BDE}"/>
                    </a:ext>
                  </a:extLst>
                </p:cNvPr>
                <p:cNvSpPr/>
                <p:nvPr/>
              </p:nvSpPr>
              <p:spPr>
                <a:xfrm>
                  <a:off x="11193271" y="2433161"/>
                  <a:ext cx="231267" cy="258127"/>
                </a:xfrm>
                <a:custGeom>
                  <a:avLst/>
                  <a:gdLst>
                    <a:gd name="connsiteX0" fmla="*/ 0 w 231267"/>
                    <a:gd name="connsiteY0" fmla="*/ 129064 h 258127"/>
                    <a:gd name="connsiteX1" fmla="*/ 38100 w 231267"/>
                    <a:gd name="connsiteY1" fmla="*/ 27432 h 258127"/>
                    <a:gd name="connsiteX2" fmla="*/ 115729 w 231267"/>
                    <a:gd name="connsiteY2" fmla="*/ 0 h 258127"/>
                    <a:gd name="connsiteX3" fmla="*/ 198977 w 231267"/>
                    <a:gd name="connsiteY3" fmla="*/ 33338 h 258127"/>
                    <a:gd name="connsiteX4" fmla="*/ 231267 w 231267"/>
                    <a:gd name="connsiteY4" fmla="*/ 125540 h 258127"/>
                    <a:gd name="connsiteX5" fmla="*/ 216980 w 231267"/>
                    <a:gd name="connsiteY5" fmla="*/ 200501 h 258127"/>
                    <a:gd name="connsiteX6" fmla="*/ 175356 w 231267"/>
                    <a:gd name="connsiteY6" fmla="*/ 242983 h 258127"/>
                    <a:gd name="connsiteX7" fmla="*/ 115729 w 231267"/>
                    <a:gd name="connsiteY7" fmla="*/ 258128 h 258127"/>
                    <a:gd name="connsiteX8" fmla="*/ 31909 w 231267"/>
                    <a:gd name="connsiteY8" fmla="*/ 224885 h 258127"/>
                    <a:gd name="connsiteX9" fmla="*/ 0 w 231267"/>
                    <a:gd name="connsiteY9" fmla="*/ 129064 h 258127"/>
                    <a:gd name="connsiteX10" fmla="*/ 43053 w 231267"/>
                    <a:gd name="connsiteY10" fmla="*/ 129064 h 258127"/>
                    <a:gd name="connsiteX11" fmla="*/ 63722 w 231267"/>
                    <a:gd name="connsiteY11" fmla="*/ 200120 h 258127"/>
                    <a:gd name="connsiteX12" fmla="*/ 115824 w 231267"/>
                    <a:gd name="connsiteY12" fmla="*/ 223742 h 258127"/>
                    <a:gd name="connsiteX13" fmla="*/ 167640 w 231267"/>
                    <a:gd name="connsiteY13" fmla="*/ 200025 h 258127"/>
                    <a:gd name="connsiteX14" fmla="*/ 188309 w 231267"/>
                    <a:gd name="connsiteY14" fmla="*/ 127730 h 258127"/>
                    <a:gd name="connsiteX15" fmla="*/ 167450 w 231267"/>
                    <a:gd name="connsiteY15" fmla="*/ 58293 h 258127"/>
                    <a:gd name="connsiteX16" fmla="*/ 115729 w 231267"/>
                    <a:gd name="connsiteY16" fmla="*/ 34671 h 258127"/>
                    <a:gd name="connsiteX17" fmla="*/ 63627 w 231267"/>
                    <a:gd name="connsiteY17" fmla="*/ 58198 h 258127"/>
                    <a:gd name="connsiteX18" fmla="*/ 43053 w 231267"/>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7"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5" y="182309"/>
                        <a:pt x="216980" y="200501"/>
                      </a:cubicBezTo>
                      <a:cubicBezTo>
                        <a:pt x="207455" y="218694"/>
                        <a:pt x="193548" y="232886"/>
                        <a:pt x="175356" y="242983"/>
                      </a:cubicBezTo>
                      <a:cubicBezTo>
                        <a:pt x="157163" y="253079"/>
                        <a:pt x="137256" y="258128"/>
                        <a:pt x="115729" y="258128"/>
                      </a:cubicBezTo>
                      <a:cubicBezTo>
                        <a:pt x="81153" y="258128"/>
                        <a:pt x="53245" y="247079"/>
                        <a:pt x="31909" y="224885"/>
                      </a:cubicBezTo>
                      <a:cubicBezTo>
                        <a:pt x="10668" y="202692"/>
                        <a:pt x="0" y="170783"/>
                        <a:pt x="0" y="129064"/>
                      </a:cubicBezTo>
                      <a:close/>
                      <a:moveTo>
                        <a:pt x="43053" y="129064"/>
                      </a:moveTo>
                      <a:cubicBezTo>
                        <a:pt x="43053" y="160687"/>
                        <a:pt x="49911" y="184404"/>
                        <a:pt x="63722" y="200120"/>
                      </a:cubicBezTo>
                      <a:cubicBezTo>
                        <a:pt x="77534" y="215837"/>
                        <a:pt x="94869" y="223742"/>
                        <a:pt x="115824" y="223742"/>
                      </a:cubicBezTo>
                      <a:cubicBezTo>
                        <a:pt x="136589" y="223742"/>
                        <a:pt x="153924" y="215837"/>
                        <a:pt x="167640" y="200025"/>
                      </a:cubicBezTo>
                      <a:cubicBezTo>
                        <a:pt x="181452" y="184213"/>
                        <a:pt x="188309" y="160115"/>
                        <a:pt x="188309" y="127730"/>
                      </a:cubicBezTo>
                      <a:cubicBezTo>
                        <a:pt x="188309" y="97155"/>
                        <a:pt x="181356" y="74009"/>
                        <a:pt x="167450" y="58293"/>
                      </a:cubicBezTo>
                      <a:cubicBezTo>
                        <a:pt x="153543" y="42577"/>
                        <a:pt x="136303" y="34671"/>
                        <a:pt x="115729" y="34671"/>
                      </a:cubicBezTo>
                      <a:cubicBezTo>
                        <a:pt x="94774" y="34671"/>
                        <a:pt x="77438" y="42482"/>
                        <a:pt x="63627" y="58198"/>
                      </a:cubicBezTo>
                      <a:cubicBezTo>
                        <a:pt x="49911" y="73819"/>
                        <a:pt x="43053" y="97441"/>
                        <a:pt x="43053" y="129064"/>
                      </a:cubicBez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0" name="Freihandform: Form 220">
                  <a:extLst>
                    <a:ext uri="{FF2B5EF4-FFF2-40B4-BE49-F238E27FC236}">
                      <a16:creationId xmlns:a16="http://schemas.microsoft.com/office/drawing/2014/main" id="{3F573DD8-F72E-43EC-B94D-5726E3278A62}"/>
                    </a:ext>
                  </a:extLst>
                </p:cNvPr>
                <p:cNvSpPr/>
                <p:nvPr/>
              </p:nvSpPr>
              <p:spPr>
                <a:xfrm>
                  <a:off x="11473782"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7 w 200691"/>
                    <a:gd name="connsiteY6" fmla="*/ 29051 h 252507"/>
                    <a:gd name="connsiteX7" fmla="*/ 198406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1" y="13335"/>
                        <a:pt x="179165" y="20383"/>
                        <a:pt x="185357" y="29051"/>
                      </a:cubicBezTo>
                      <a:cubicBezTo>
                        <a:pt x="191548" y="37719"/>
                        <a:pt x="195929" y="48006"/>
                        <a:pt x="198406"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1" y="55531"/>
                        <a:pt x="144971" y="48768"/>
                        <a:pt x="136684" y="43720"/>
                      </a:cubicBezTo>
                      <a:cubicBezTo>
                        <a:pt x="128397" y="38671"/>
                        <a:pt x="118682"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endParaRPr lang="en-GB" sz="1600">
                    <a:latin typeface="Arial" panose="020B0604020202020204" pitchFamily="34" charset="0"/>
                    <a:cs typeface="Arial" panose="020B0604020202020204" pitchFamily="34" charset="0"/>
                    <a:sym typeface="Arial" panose="020B0604020202020204" pitchFamily="34" charset="0"/>
                  </a:endParaRPr>
                </a:p>
              </p:txBody>
            </p:sp>
          </p:grpSp>
        </p:grpSp>
      </p:grpSp>
    </p:spTree>
    <p:extLst>
      <p:ext uri="{BB962C8B-B14F-4D97-AF65-F5344CB8AC3E}">
        <p14:creationId xmlns:p14="http://schemas.microsoft.com/office/powerpoint/2010/main" val="391674396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Titelfolie 1 mit Bild">
    <p:bg>
      <p:bgPr>
        <a:gradFill>
          <a:gsLst>
            <a:gs pos="0">
              <a:schemeClr val="accent1"/>
            </a:gs>
            <a:gs pos="100000">
              <a:schemeClr val="accent1">
                <a:lumMod val="75000"/>
              </a:schemeClr>
            </a:gs>
          </a:gsLst>
          <a:lin ang="2700000" scaled="1"/>
        </a:gradFill>
        <a:effectLst/>
      </p:bgPr>
    </p:bg>
    <p:spTree>
      <p:nvGrpSpPr>
        <p:cNvPr id="1" name=""/>
        <p:cNvGrpSpPr/>
        <p:nvPr/>
      </p:nvGrpSpPr>
      <p:grpSpPr>
        <a:xfrm>
          <a:off x="0" y="0"/>
          <a:ext cx="0" cy="0"/>
          <a:chOff x="0" y="0"/>
          <a:chExt cx="0" cy="0"/>
        </a:xfrm>
      </p:grpSpPr>
      <p:graphicFrame>
        <p:nvGraphicFramePr>
          <p:cNvPr id="56" name="Objekt 55" hidden="1">
            <a:extLst>
              <a:ext uri="{FF2B5EF4-FFF2-40B4-BE49-F238E27FC236}">
                <a16:creationId xmlns:a16="http://schemas.microsoft.com/office/drawing/2014/main" id="{0256152F-1F19-4F60-BBFC-D2F23C53B3B3}"/>
              </a:ext>
            </a:extLst>
          </p:cNvPr>
          <p:cNvGraphicFramePr>
            <a:graphicFrameLocks noChangeAspect="1"/>
          </p:cNvGraphicFramePr>
          <p:nvPr userDrawn="1">
            <p:custDataLst>
              <p:tags r:id="rId1"/>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56" name="Objekt 55" hidden="1">
                        <a:extLst>
                          <a:ext uri="{FF2B5EF4-FFF2-40B4-BE49-F238E27FC236}">
                            <a16:creationId xmlns:a16="http://schemas.microsoft.com/office/drawing/2014/main" id="{0256152F-1F19-4F60-BBFC-D2F23C53B3B3}"/>
                          </a:ext>
                        </a:extLst>
                      </p:cNvPr>
                      <p:cNvPicPr/>
                      <p:nvPr/>
                    </p:nvPicPr>
                    <p:blipFill>
                      <a:blip r:embed="rId4"/>
                      <a:stretch>
                        <a:fillRect/>
                      </a:stretch>
                    </p:blipFill>
                    <p:spPr>
                      <a:xfrm>
                        <a:off x="1589" y="1589"/>
                        <a:ext cx="1588" cy="1588"/>
                      </a:xfrm>
                      <a:prstGeom prst="rect">
                        <a:avLst/>
                      </a:prstGeom>
                    </p:spPr>
                  </p:pic>
                </p:oleObj>
              </mc:Fallback>
            </mc:AlternateContent>
          </a:graphicData>
        </a:graphic>
      </p:graphicFrame>
      <p:sp>
        <p:nvSpPr>
          <p:cNvPr id="11" name="Bildplatzhalter 10">
            <a:extLst>
              <a:ext uri="{FF2B5EF4-FFF2-40B4-BE49-F238E27FC236}">
                <a16:creationId xmlns:a16="http://schemas.microsoft.com/office/drawing/2014/main" id="{530D911E-68E6-41AA-A16F-05A7D6A50DDF}"/>
              </a:ext>
            </a:extLst>
          </p:cNvPr>
          <p:cNvSpPr>
            <a:spLocks noGrp="1"/>
          </p:cNvSpPr>
          <p:nvPr>
            <p:ph type="pic" sz="quarter" idx="14" hasCustomPrompt="1"/>
          </p:nvPr>
        </p:nvSpPr>
        <p:spPr>
          <a:xfrm>
            <a:off x="0" y="0"/>
            <a:ext cx="12190413" cy="6858000"/>
          </a:xfrm>
          <a:solidFill>
            <a:srgbClr val="FFFFFF"/>
          </a:solidFill>
        </p:spPr>
        <p:txBody>
          <a:bodyPr bIns="720000" anchor="ctr"/>
          <a:lstStyle>
            <a:lvl1pPr marL="0" indent="0" algn="ctr" rtl="0">
              <a:buFont typeface="Arial" panose="020B0604020202020204" pitchFamily="34" charset="0"/>
              <a:buNone/>
              <a:defRPr>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r>
              <a:rPr lang="en-GB"/>
              <a:t>Add picture by clicking</a:t>
            </a:r>
          </a:p>
        </p:txBody>
      </p:sp>
      <p:sp>
        <p:nvSpPr>
          <p:cNvPr id="13" name="Textplatzhalter 12">
            <a:extLst>
              <a:ext uri="{FF2B5EF4-FFF2-40B4-BE49-F238E27FC236}">
                <a16:creationId xmlns:a16="http://schemas.microsoft.com/office/drawing/2014/main" id="{64CE9B37-9137-4004-8D5C-8F773CBEB0A4}"/>
              </a:ext>
            </a:extLst>
          </p:cNvPr>
          <p:cNvSpPr>
            <a:spLocks noGrp="1"/>
          </p:cNvSpPr>
          <p:nvPr>
            <p:ph type="body" sz="quarter" idx="15" hasCustomPrompt="1"/>
          </p:nvPr>
        </p:nvSpPr>
        <p:spPr>
          <a:xfrm>
            <a:off x="0" y="4244340"/>
            <a:ext cx="12190413" cy="2011680"/>
          </a:xfrm>
          <a:solidFill>
            <a:srgbClr val="FFFFFF">
              <a:alpha val="95000"/>
            </a:srgbClr>
          </a:solidFill>
        </p:spPr>
        <p:txBody>
          <a:bodyPr/>
          <a:lstStyle>
            <a:lvl1pPr marL="0" indent="0" rtl="0">
              <a:buFont typeface="Arial" panose="020B0604020202020204" pitchFamily="34" charset="0"/>
              <a:buNone/>
              <a:defRPr>
                <a:latin typeface="Arial" panose="020B0604020202020204" pitchFamily="34" charset="0"/>
                <a:cs typeface="Arial" panose="020B0604020202020204" pitchFamily="34" charset="0"/>
                <a:sym typeface="Arial" panose="020B0604020202020204" pitchFamily="34" charset="0"/>
              </a:defRPr>
            </a:lvl1pPr>
          </a:lstStyle>
          <a:p>
            <a:pPr lvl="0"/>
            <a:r>
              <a:rPr lang="en-GB"/>
              <a:t> </a:t>
            </a:r>
          </a:p>
        </p:txBody>
      </p:sp>
      <p:sp>
        <p:nvSpPr>
          <p:cNvPr id="55" name="Textplatzhalter 12">
            <a:extLst>
              <a:ext uri="{FF2B5EF4-FFF2-40B4-BE49-F238E27FC236}">
                <a16:creationId xmlns:a16="http://schemas.microsoft.com/office/drawing/2014/main" id="{CCC1B148-4D39-4BA2-BD5D-9661239ECA7B}"/>
              </a:ext>
            </a:extLst>
          </p:cNvPr>
          <p:cNvSpPr>
            <a:spLocks noGrp="1"/>
          </p:cNvSpPr>
          <p:nvPr>
            <p:ph type="body" sz="quarter" idx="17" hasCustomPrompt="1"/>
          </p:nvPr>
        </p:nvSpPr>
        <p:spPr>
          <a:xfrm>
            <a:off x="0" y="6256021"/>
            <a:ext cx="12190413" cy="601980"/>
          </a:xfrm>
          <a:solidFill>
            <a:schemeClr val="tx2"/>
          </a:solidFill>
        </p:spPr>
        <p:txBody>
          <a:bodyPr/>
          <a:lstStyle>
            <a:lvl1pPr marL="0" indent="0" rtl="0">
              <a:buFont typeface="Arial" panose="020B0604020202020204" pitchFamily="34" charset="0"/>
              <a:buNone/>
              <a:defRPr>
                <a:latin typeface="Arial" panose="020B0604020202020204" pitchFamily="34" charset="0"/>
                <a:cs typeface="Arial" panose="020B0604020202020204" pitchFamily="34" charset="0"/>
                <a:sym typeface="Arial" panose="020B0604020202020204" pitchFamily="34" charset="0"/>
              </a:defRPr>
            </a:lvl1pPr>
          </a:lstStyle>
          <a:p>
            <a:pPr lvl="0"/>
            <a:r>
              <a:rPr lang="en-GB"/>
              <a:t> </a:t>
            </a:r>
          </a:p>
        </p:txBody>
      </p:sp>
      <p:sp>
        <p:nvSpPr>
          <p:cNvPr id="2" name="Titel 1"/>
          <p:cNvSpPr>
            <a:spLocks noGrp="1"/>
          </p:cNvSpPr>
          <p:nvPr>
            <p:ph type="title" hasCustomPrompt="1"/>
          </p:nvPr>
        </p:nvSpPr>
        <p:spPr>
          <a:xfrm>
            <a:off x="519087" y="5023331"/>
            <a:ext cx="9544601" cy="553999"/>
          </a:xfrm>
        </p:spPr>
        <p:txBody>
          <a:bodyPr vert="horz" wrap="square" anchor="b">
            <a:spAutoFit/>
          </a:bodyPr>
          <a:lstStyle>
            <a:lvl1pPr algn="l" rtl="0">
              <a:lnSpc>
                <a:spcPct val="100000"/>
              </a:lnSpc>
              <a:defRPr sz="36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r>
              <a:rPr lang="en-GB"/>
              <a:t>Add title by clicking</a:t>
            </a:r>
          </a:p>
        </p:txBody>
      </p:sp>
      <p:sp>
        <p:nvSpPr>
          <p:cNvPr id="3" name="Datumsplatzhalter 2"/>
          <p:cNvSpPr>
            <a:spLocks noGrp="1"/>
          </p:cNvSpPr>
          <p:nvPr>
            <p:ph type="dt" sz="half" idx="10"/>
          </p:nvPr>
        </p:nvSpPr>
        <p:spPr>
          <a:xfrm>
            <a:off x="9723509" y="6381752"/>
            <a:ext cx="2130647" cy="215444"/>
          </a:xfrm>
        </p:spPr>
        <p:txBody>
          <a:bodyPr wrap="square">
            <a:spAutoFit/>
          </a:bodyPr>
          <a:lstStyle>
            <a:lvl1pPr algn="r" rtl="0">
              <a:defRPr sz="1400">
                <a:solidFill>
                  <a:srgbClr val="FFFFFF"/>
                </a:solidFill>
                <a:latin typeface="Arial" panose="020B0604020202020204" pitchFamily="34" charset="0"/>
              </a:defRPr>
            </a:lvl1pPr>
          </a:lstStyle>
          <a:p>
            <a:fld id="{D13DADB2-2555-46DD-969C-F8B1BACD3436}" type="datetime2">
              <a:rPr lang="en-GB" smtClean="0"/>
              <a:pPr/>
              <a:t>Tuesday, 17 March 2026</a:t>
            </a:fld>
            <a:endParaRPr lang="en-GB"/>
          </a:p>
        </p:txBody>
      </p:sp>
      <p:sp>
        <p:nvSpPr>
          <p:cNvPr id="7" name="Textplatzhalter 6"/>
          <p:cNvSpPr>
            <a:spLocks noGrp="1"/>
          </p:cNvSpPr>
          <p:nvPr>
            <p:ph type="body" sz="quarter" idx="13" hasCustomPrompt="1"/>
          </p:nvPr>
        </p:nvSpPr>
        <p:spPr>
          <a:xfrm>
            <a:off x="519087" y="5651375"/>
            <a:ext cx="9544601" cy="369332"/>
          </a:xfrm>
        </p:spPr>
        <p:txBody>
          <a:bodyPr wrap="square" anchor="t">
            <a:noAutofit/>
          </a:bodyPr>
          <a:lstStyle>
            <a:lvl1pPr marL="0" indent="0" algn="l" rtl="0">
              <a:buFont typeface="Arial" panose="020B0604020202020204" pitchFamily="34" charset="0"/>
              <a:buNone/>
              <a:defRPr sz="2400" baseline="0">
                <a:solidFill>
                  <a:schemeClr val="bg2"/>
                </a:solidFill>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Add title by clicking</a:t>
            </a:r>
          </a:p>
        </p:txBody>
      </p:sp>
      <p:sp>
        <p:nvSpPr>
          <p:cNvPr id="45" name="Textplatzhalter 44">
            <a:extLst>
              <a:ext uri="{FF2B5EF4-FFF2-40B4-BE49-F238E27FC236}">
                <a16:creationId xmlns:a16="http://schemas.microsoft.com/office/drawing/2014/main" id="{EDC8F724-F18C-4E3E-8AC8-24C2144D0864}"/>
              </a:ext>
            </a:extLst>
          </p:cNvPr>
          <p:cNvSpPr>
            <a:spLocks noGrp="1"/>
          </p:cNvSpPr>
          <p:nvPr>
            <p:ph type="body" sz="quarter" idx="18" hasCustomPrompt="1"/>
          </p:nvPr>
        </p:nvSpPr>
        <p:spPr>
          <a:xfrm>
            <a:off x="519086" y="6386059"/>
            <a:ext cx="3599531" cy="211137"/>
          </a:xfrm>
        </p:spPr>
        <p:txBody>
          <a:bodyPr/>
          <a:lstStyle>
            <a:lvl1pPr marL="0" indent="0" rtl="0">
              <a:buFont typeface="Arial" panose="020B0604020202020204" pitchFamily="34" charset="0"/>
              <a:buNone/>
              <a:defRPr sz="1400">
                <a:solidFill>
                  <a:srgbClr val="FFFFFF"/>
                </a:solidFill>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Name</a:t>
            </a:r>
          </a:p>
        </p:txBody>
      </p:sp>
      <p:sp>
        <p:nvSpPr>
          <p:cNvPr id="66" name="Textplatzhalter 65">
            <a:extLst>
              <a:ext uri="{FF2B5EF4-FFF2-40B4-BE49-F238E27FC236}">
                <a16:creationId xmlns:a16="http://schemas.microsoft.com/office/drawing/2014/main" id="{DEEC1347-9C53-4CB6-A8D6-F33DA1B493BF}"/>
              </a:ext>
            </a:extLst>
          </p:cNvPr>
          <p:cNvSpPr>
            <a:spLocks noGrp="1"/>
          </p:cNvSpPr>
          <p:nvPr>
            <p:ph type="body" sz="quarter" idx="19" hasCustomPrompt="1"/>
          </p:nvPr>
        </p:nvSpPr>
        <p:spPr>
          <a:xfrm>
            <a:off x="10447565" y="4921751"/>
            <a:ext cx="1405252" cy="1057423"/>
          </a:xfrm>
          <a:blipFill>
            <a:blip r:embed="rId5"/>
            <a:stretch>
              <a:fillRect/>
            </a:stretch>
          </a:blipFill>
        </p:spPr>
        <p:txBody>
          <a:bodyPr/>
          <a:lstStyle>
            <a:lvl1pPr marL="0" indent="0" rtl="0">
              <a:buFont typeface="Arial" panose="020B0604020202020204" pitchFamily="34" charset="0"/>
              <a:buNone/>
              <a:defRPr>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 </a:t>
            </a:r>
          </a:p>
        </p:txBody>
      </p:sp>
      <p:sp>
        <p:nvSpPr>
          <p:cNvPr id="70" name="Textplatzhalter 69">
            <a:extLst>
              <a:ext uri="{FF2B5EF4-FFF2-40B4-BE49-F238E27FC236}">
                <a16:creationId xmlns:a16="http://schemas.microsoft.com/office/drawing/2014/main" id="{C2E49342-F8C9-46EF-B72F-F54247F8ADAD}"/>
              </a:ext>
            </a:extLst>
          </p:cNvPr>
          <p:cNvSpPr>
            <a:spLocks noGrp="1"/>
          </p:cNvSpPr>
          <p:nvPr>
            <p:ph type="body" sz="quarter" idx="20" hasCustomPrompt="1"/>
          </p:nvPr>
        </p:nvSpPr>
        <p:spPr>
          <a:xfrm>
            <a:off x="10454229" y="4057926"/>
            <a:ext cx="1736185" cy="123111"/>
          </a:xfrm>
        </p:spPr>
        <p:txBody>
          <a:bodyPr wrap="square" rIns="288000">
            <a:spAutoFit/>
          </a:bodyPr>
          <a:lstStyle>
            <a:lvl1pPr marL="0" indent="0" algn="r" rtl="0">
              <a:buFont typeface="Arial" panose="020B0604020202020204" pitchFamily="34" charset="0"/>
              <a:buNone/>
              <a:defRPr sz="800">
                <a:solidFill>
                  <a:schemeClr val="bg1">
                    <a:lumMod val="40000"/>
                    <a:lumOff val="60000"/>
                  </a:schemeClr>
                </a:solidFill>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Source: Photographer / Stock</a:t>
            </a:r>
          </a:p>
        </p:txBody>
      </p:sp>
    </p:spTree>
    <p:extLst>
      <p:ext uri="{BB962C8B-B14F-4D97-AF65-F5344CB8AC3E}">
        <p14:creationId xmlns:p14="http://schemas.microsoft.com/office/powerpoint/2010/main" val="2623268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Titel</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DC5CF336-047E-6CB2-3375-FE7876A077E1}"/>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3702744269"/>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elfolie 2">
    <p:bg>
      <p:bgPr>
        <a:solidFill>
          <a:srgbClr val="FFFFFF"/>
        </a:solidFill>
        <a:effectLst/>
      </p:bgPr>
    </p:bg>
    <p:spTree>
      <p:nvGrpSpPr>
        <p:cNvPr id="1" name=""/>
        <p:cNvGrpSpPr/>
        <p:nvPr/>
      </p:nvGrpSpPr>
      <p:grpSpPr>
        <a:xfrm>
          <a:off x="0" y="0"/>
          <a:ext cx="0" cy="0"/>
          <a:chOff x="0" y="0"/>
          <a:chExt cx="0" cy="0"/>
        </a:xfrm>
      </p:grpSpPr>
      <p:graphicFrame>
        <p:nvGraphicFramePr>
          <p:cNvPr id="56" name="Objekt 55" hidden="1">
            <a:extLst>
              <a:ext uri="{FF2B5EF4-FFF2-40B4-BE49-F238E27FC236}">
                <a16:creationId xmlns:a16="http://schemas.microsoft.com/office/drawing/2014/main" id="{0256152F-1F19-4F60-BBFC-D2F23C53B3B3}"/>
              </a:ext>
            </a:extLst>
          </p:cNvPr>
          <p:cNvGraphicFramePr>
            <a:graphicFrameLocks noChangeAspect="1"/>
          </p:cNvGraphicFramePr>
          <p:nvPr userDrawn="1">
            <p:custDataLst>
              <p:tags r:id="rId1"/>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56" name="Objekt 55" hidden="1">
                        <a:extLst>
                          <a:ext uri="{FF2B5EF4-FFF2-40B4-BE49-F238E27FC236}">
                            <a16:creationId xmlns:a16="http://schemas.microsoft.com/office/drawing/2014/main" id="{0256152F-1F19-4F60-BBFC-D2F23C53B3B3}"/>
                          </a:ext>
                        </a:extLst>
                      </p:cNvPr>
                      <p:cNvPicPr/>
                      <p:nvPr/>
                    </p:nvPicPr>
                    <p:blipFill>
                      <a:blip r:embed="rId4"/>
                      <a:stretch>
                        <a:fillRect/>
                      </a:stretch>
                    </p:blipFill>
                    <p:spPr>
                      <a:xfrm>
                        <a:off x="1589" y="1589"/>
                        <a:ext cx="1588" cy="1588"/>
                      </a:xfrm>
                      <a:prstGeom prst="rect">
                        <a:avLst/>
                      </a:prstGeom>
                    </p:spPr>
                  </p:pic>
                </p:oleObj>
              </mc:Fallback>
            </mc:AlternateContent>
          </a:graphicData>
        </a:graphic>
      </p:graphicFrame>
      <p:sp>
        <p:nvSpPr>
          <p:cNvPr id="74" name="Freihandform: Form 73">
            <a:extLst>
              <a:ext uri="{FF2B5EF4-FFF2-40B4-BE49-F238E27FC236}">
                <a16:creationId xmlns:a16="http://schemas.microsoft.com/office/drawing/2014/main" id="{D98E79BC-956E-4CB5-8FBE-FD01758B122C}"/>
              </a:ext>
            </a:extLst>
          </p:cNvPr>
          <p:cNvSpPr/>
          <p:nvPr userDrawn="1"/>
        </p:nvSpPr>
        <p:spPr>
          <a:xfrm>
            <a:off x="7047584" y="3"/>
            <a:ext cx="4806573" cy="4512996"/>
          </a:xfrm>
          <a:custGeom>
            <a:avLst/>
            <a:gdLst>
              <a:gd name="connsiteX0" fmla="*/ 0 w 6063998"/>
              <a:gd name="connsiteY0" fmla="*/ 0 h 5692879"/>
              <a:gd name="connsiteX1" fmla="*/ 280102 w 6063998"/>
              <a:gd name="connsiteY1" fmla="*/ 0 h 5692879"/>
              <a:gd name="connsiteX2" fmla="*/ 280102 w 6063998"/>
              <a:gd name="connsiteY2" fmla="*/ 105899 h 5692879"/>
              <a:gd name="connsiteX3" fmla="*/ 1742068 w 6063998"/>
              <a:gd name="connsiteY3" fmla="*/ 2518133 h 5692879"/>
              <a:gd name="connsiteX4" fmla="*/ 1741073 w 6063998"/>
              <a:gd name="connsiteY4" fmla="*/ 2519979 h 5692879"/>
              <a:gd name="connsiteX5" fmla="*/ 5540090 w 6063998"/>
              <a:gd name="connsiteY5" fmla="*/ 4781436 h 5692879"/>
              <a:gd name="connsiteX6" fmla="*/ 5767542 w 6063998"/>
              <a:gd name="connsiteY6" fmla="*/ 4964922 h 5692879"/>
              <a:gd name="connsiteX7" fmla="*/ 5767542 w 6063998"/>
              <a:gd name="connsiteY7" fmla="*/ 4795572 h 5692879"/>
              <a:gd name="connsiteX8" fmla="*/ 5397792 w 6063998"/>
              <a:gd name="connsiteY8" fmla="*/ 4171919 h 5692879"/>
              <a:gd name="connsiteX9" fmla="*/ 1838828 w 6063998"/>
              <a:gd name="connsiteY9" fmla="*/ 2029071 h 5692879"/>
              <a:gd name="connsiteX10" fmla="*/ 1839408 w 6063998"/>
              <a:gd name="connsiteY10" fmla="*/ 2028200 h 5692879"/>
              <a:gd name="connsiteX11" fmla="*/ 733160 w 6063998"/>
              <a:gd name="connsiteY11" fmla="*/ 76714 h 5692879"/>
              <a:gd name="connsiteX12" fmla="*/ 733160 w 6063998"/>
              <a:gd name="connsiteY12" fmla="*/ 0 h 5692879"/>
              <a:gd name="connsiteX13" fmla="*/ 1013240 w 6063998"/>
              <a:gd name="connsiteY13" fmla="*/ 0 h 5692879"/>
              <a:gd name="connsiteX14" fmla="*/ 1013240 w 6063998"/>
              <a:gd name="connsiteY14" fmla="*/ 76734 h 5692879"/>
              <a:gd name="connsiteX15" fmla="*/ 2101848 w 6063998"/>
              <a:gd name="connsiteY15" fmla="*/ 1854310 h 5692879"/>
              <a:gd name="connsiteX16" fmla="*/ 2099652 w 6063998"/>
              <a:gd name="connsiteY16" fmla="*/ 1858351 h 5692879"/>
              <a:gd name="connsiteX17" fmla="*/ 5540629 w 6063998"/>
              <a:gd name="connsiteY17" fmla="*/ 3906681 h 5692879"/>
              <a:gd name="connsiteX18" fmla="*/ 5661214 w 6063998"/>
              <a:gd name="connsiteY18" fmla="*/ 3990485 h 5692879"/>
              <a:gd name="connsiteX19" fmla="*/ 5767521 w 6063998"/>
              <a:gd name="connsiteY19" fmla="*/ 4089568 h 5692879"/>
              <a:gd name="connsiteX20" fmla="*/ 5767521 w 6063998"/>
              <a:gd name="connsiteY20" fmla="*/ 4089587 h 5692879"/>
              <a:gd name="connsiteX21" fmla="*/ 5767542 w 6063998"/>
              <a:gd name="connsiteY21" fmla="*/ 4089587 h 5692879"/>
              <a:gd name="connsiteX22" fmla="*/ 5767521 w 6063998"/>
              <a:gd name="connsiteY22" fmla="*/ 4089568 h 5692879"/>
              <a:gd name="connsiteX23" fmla="*/ 5767521 w 6063998"/>
              <a:gd name="connsiteY23" fmla="*/ 3944426 h 5692879"/>
              <a:gd name="connsiteX24" fmla="*/ 5397772 w 6063998"/>
              <a:gd name="connsiteY24" fmla="*/ 3296397 h 5692879"/>
              <a:gd name="connsiteX25" fmla="*/ 2258036 w 6063998"/>
              <a:gd name="connsiteY25" fmla="*/ 1412798 h 5692879"/>
              <a:gd name="connsiteX26" fmla="*/ 2190918 w 6063998"/>
              <a:gd name="connsiteY26" fmla="*/ 1372523 h 5692879"/>
              <a:gd name="connsiteX27" fmla="*/ 2149441 w 6063998"/>
              <a:gd name="connsiteY27" fmla="*/ 1347628 h 5692879"/>
              <a:gd name="connsiteX28" fmla="*/ 2150270 w 6063998"/>
              <a:gd name="connsiteY28" fmla="*/ 1346509 h 5692879"/>
              <a:gd name="connsiteX29" fmla="*/ 1466402 w 6063998"/>
              <a:gd name="connsiteY29" fmla="*/ 61872 h 5692879"/>
              <a:gd name="connsiteX30" fmla="*/ 1466402 w 6063998"/>
              <a:gd name="connsiteY30" fmla="*/ 0 h 5692879"/>
              <a:gd name="connsiteX31" fmla="*/ 1746525 w 6063998"/>
              <a:gd name="connsiteY31" fmla="*/ 0 h 5692879"/>
              <a:gd name="connsiteX32" fmla="*/ 1746525 w 6063998"/>
              <a:gd name="connsiteY32" fmla="*/ 61872 h 5692879"/>
              <a:gd name="connsiteX33" fmla="*/ 2369742 w 6063998"/>
              <a:gd name="connsiteY33" fmla="*/ 1153175 h 5692879"/>
              <a:gd name="connsiteX34" fmla="*/ 2383711 w 6063998"/>
              <a:gd name="connsiteY34" fmla="*/ 1161550 h 5692879"/>
              <a:gd name="connsiteX35" fmla="*/ 2456178 w 6063998"/>
              <a:gd name="connsiteY35" fmla="*/ 1200602 h 5692879"/>
              <a:gd name="connsiteX36" fmla="*/ 3017707 w 6063998"/>
              <a:gd name="connsiteY36" fmla="*/ 1333097 h 5692879"/>
              <a:gd name="connsiteX37" fmla="*/ 3046230 w 6063998"/>
              <a:gd name="connsiteY37" fmla="*/ 1333097 h 5692879"/>
              <a:gd name="connsiteX38" fmla="*/ 3054687 w 6063998"/>
              <a:gd name="connsiteY38" fmla="*/ 1332661 h 5692879"/>
              <a:gd name="connsiteX39" fmla="*/ 4317432 w 6063998"/>
              <a:gd name="connsiteY39" fmla="*/ 61872 h 5692879"/>
              <a:gd name="connsiteX40" fmla="*/ 4317432 w 6063998"/>
              <a:gd name="connsiteY40" fmla="*/ 0 h 5692879"/>
              <a:gd name="connsiteX41" fmla="*/ 4597534 w 6063998"/>
              <a:gd name="connsiteY41" fmla="*/ 0 h 5692879"/>
              <a:gd name="connsiteX42" fmla="*/ 4597534 w 6063998"/>
              <a:gd name="connsiteY42" fmla="*/ 61851 h 5692879"/>
              <a:gd name="connsiteX43" fmla="*/ 3132190 w 6063998"/>
              <a:gd name="connsiteY43" fmla="*/ 1610587 h 5692879"/>
              <a:gd name="connsiteX44" fmla="*/ 3714820 w 6063998"/>
              <a:gd name="connsiteY44" fmla="*/ 1960129 h 5692879"/>
              <a:gd name="connsiteX45" fmla="*/ 5050675 w 6063998"/>
              <a:gd name="connsiteY45" fmla="*/ 76714 h 5692879"/>
              <a:gd name="connsiteX46" fmla="*/ 5050675 w 6063998"/>
              <a:gd name="connsiteY46" fmla="*/ 0 h 5692879"/>
              <a:gd name="connsiteX47" fmla="*/ 5330798 w 6063998"/>
              <a:gd name="connsiteY47" fmla="*/ 0 h 5692879"/>
              <a:gd name="connsiteX48" fmla="*/ 5330798 w 6063998"/>
              <a:gd name="connsiteY48" fmla="*/ 76714 h 5692879"/>
              <a:gd name="connsiteX49" fmla="*/ 4013847 w 6063998"/>
              <a:gd name="connsiteY49" fmla="*/ 2139511 h 5692879"/>
              <a:gd name="connsiteX50" fmla="*/ 4486762 w 6063998"/>
              <a:gd name="connsiteY50" fmla="*/ 2423218 h 5692879"/>
              <a:gd name="connsiteX51" fmla="*/ 5783897 w 6063998"/>
              <a:gd name="connsiteY51" fmla="*/ 105899 h 5692879"/>
              <a:gd name="connsiteX52" fmla="*/ 5783897 w 6063998"/>
              <a:gd name="connsiteY52" fmla="*/ 0 h 5692879"/>
              <a:gd name="connsiteX53" fmla="*/ 6063998 w 6063998"/>
              <a:gd name="connsiteY53" fmla="*/ 0 h 5692879"/>
              <a:gd name="connsiteX54" fmla="*/ 6063998 w 6063998"/>
              <a:gd name="connsiteY54" fmla="*/ 105899 h 5692879"/>
              <a:gd name="connsiteX55" fmla="*/ 4754656 w 6063998"/>
              <a:gd name="connsiteY55" fmla="*/ 2583946 h 5692879"/>
              <a:gd name="connsiteX56" fmla="*/ 5541086 w 6063998"/>
              <a:gd name="connsiteY56" fmla="*/ 3055742 h 5692879"/>
              <a:gd name="connsiteX57" fmla="*/ 6047644 w 6063998"/>
              <a:gd name="connsiteY57" fmla="*/ 3944406 h 5692879"/>
              <a:gd name="connsiteX58" fmla="*/ 6047664 w 6063998"/>
              <a:gd name="connsiteY58" fmla="*/ 3944406 h 5692879"/>
              <a:gd name="connsiteX59" fmla="*/ 6047664 w 6063998"/>
              <a:gd name="connsiteY59" fmla="*/ 5580801 h 5692879"/>
              <a:gd name="connsiteX60" fmla="*/ 6047623 w 6063998"/>
              <a:gd name="connsiteY60" fmla="*/ 5692879 h 5692879"/>
              <a:gd name="connsiteX61" fmla="*/ 5648250 w 6063998"/>
              <a:gd name="connsiteY61" fmla="*/ 5200603 h 5692879"/>
              <a:gd name="connsiteX62" fmla="*/ 1532525 w 6063998"/>
              <a:gd name="connsiteY62" fmla="*/ 2721789 h 5692879"/>
              <a:gd name="connsiteX63" fmla="*/ 1532981 w 6063998"/>
              <a:gd name="connsiteY63" fmla="*/ 2721209 h 5692879"/>
              <a:gd name="connsiteX64" fmla="*/ 0 w 6063998"/>
              <a:gd name="connsiteY64" fmla="*/ 105899 h 5692879"/>
              <a:gd name="connsiteX65" fmla="*/ 0 w 6063998"/>
              <a:gd name="connsiteY65" fmla="*/ 0 h 5692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3998" h="5692879">
                <a:moveTo>
                  <a:pt x="0" y="0"/>
                </a:moveTo>
                <a:lnTo>
                  <a:pt x="280102" y="0"/>
                </a:lnTo>
                <a:lnTo>
                  <a:pt x="280102" y="105899"/>
                </a:lnTo>
                <a:cubicBezTo>
                  <a:pt x="280102" y="1152492"/>
                  <a:pt x="873967" y="2062484"/>
                  <a:pt x="1742068" y="2518133"/>
                </a:cubicBezTo>
                <a:lnTo>
                  <a:pt x="1741073" y="2519979"/>
                </a:lnTo>
                <a:lnTo>
                  <a:pt x="5540090" y="4781436"/>
                </a:lnTo>
                <a:cubicBezTo>
                  <a:pt x="5625346" y="4831785"/>
                  <a:pt x="5701419" y="4894053"/>
                  <a:pt x="5767542" y="4964922"/>
                </a:cubicBezTo>
                <a:lnTo>
                  <a:pt x="5767542" y="4795572"/>
                </a:lnTo>
                <a:cubicBezTo>
                  <a:pt x="5767542" y="4530642"/>
                  <a:pt x="5625864" y="4306716"/>
                  <a:pt x="5397792" y="4171919"/>
                </a:cubicBezTo>
                <a:lnTo>
                  <a:pt x="1838828" y="2029071"/>
                </a:lnTo>
                <a:lnTo>
                  <a:pt x="1839408" y="2028200"/>
                </a:lnTo>
                <a:cubicBezTo>
                  <a:pt x="1177325" y="1629491"/>
                  <a:pt x="733160" y="904291"/>
                  <a:pt x="733160" y="76714"/>
                </a:cubicBezTo>
                <a:lnTo>
                  <a:pt x="733160" y="0"/>
                </a:lnTo>
                <a:lnTo>
                  <a:pt x="1013240" y="0"/>
                </a:lnTo>
                <a:lnTo>
                  <a:pt x="1013240" y="76734"/>
                </a:lnTo>
                <a:cubicBezTo>
                  <a:pt x="1013240" y="850832"/>
                  <a:pt x="1456287" y="1523009"/>
                  <a:pt x="2101848" y="1854310"/>
                </a:cubicBezTo>
                <a:lnTo>
                  <a:pt x="2099652" y="1858351"/>
                </a:lnTo>
                <a:lnTo>
                  <a:pt x="5540629" y="3906681"/>
                </a:lnTo>
                <a:cubicBezTo>
                  <a:pt x="5583132" y="3931793"/>
                  <a:pt x="5623361" y="3959864"/>
                  <a:pt x="5661214" y="3990485"/>
                </a:cubicBezTo>
                <a:lnTo>
                  <a:pt x="5767521" y="4089568"/>
                </a:lnTo>
                <a:lnTo>
                  <a:pt x="5767521" y="4089587"/>
                </a:lnTo>
                <a:lnTo>
                  <a:pt x="5767542" y="4089587"/>
                </a:lnTo>
                <a:lnTo>
                  <a:pt x="5767521" y="4089568"/>
                </a:lnTo>
                <a:lnTo>
                  <a:pt x="5767521" y="3944426"/>
                </a:lnTo>
                <a:cubicBezTo>
                  <a:pt x="5767521" y="3679497"/>
                  <a:pt x="5625844" y="3431194"/>
                  <a:pt x="5397772" y="3296397"/>
                </a:cubicBezTo>
                <a:lnTo>
                  <a:pt x="2258036" y="1412798"/>
                </a:lnTo>
                <a:cubicBezTo>
                  <a:pt x="2235276" y="1399946"/>
                  <a:pt x="2212952" y="1386472"/>
                  <a:pt x="2190918" y="1372523"/>
                </a:cubicBezTo>
                <a:lnTo>
                  <a:pt x="2149441" y="1347628"/>
                </a:lnTo>
                <a:lnTo>
                  <a:pt x="2150270" y="1346509"/>
                </a:lnTo>
                <a:cubicBezTo>
                  <a:pt x="1738129" y="1067422"/>
                  <a:pt x="1466402" y="596040"/>
                  <a:pt x="1466402" y="61872"/>
                </a:cubicBezTo>
                <a:lnTo>
                  <a:pt x="1466402" y="0"/>
                </a:lnTo>
                <a:lnTo>
                  <a:pt x="1746525" y="0"/>
                </a:lnTo>
                <a:lnTo>
                  <a:pt x="1746525" y="61872"/>
                </a:lnTo>
                <a:cubicBezTo>
                  <a:pt x="1746525" y="525958"/>
                  <a:pt x="1997296" y="931382"/>
                  <a:pt x="2369742" y="1153175"/>
                </a:cubicBezTo>
                <a:lnTo>
                  <a:pt x="2383711" y="1161550"/>
                </a:lnTo>
                <a:cubicBezTo>
                  <a:pt x="2407425" y="1175251"/>
                  <a:pt x="2431512" y="1188393"/>
                  <a:pt x="2456178" y="1200602"/>
                </a:cubicBezTo>
                <a:cubicBezTo>
                  <a:pt x="2625776" y="1284614"/>
                  <a:pt x="2815959" y="1333097"/>
                  <a:pt x="3017707" y="1333097"/>
                </a:cubicBezTo>
                <a:lnTo>
                  <a:pt x="3046230" y="1333097"/>
                </a:lnTo>
                <a:cubicBezTo>
                  <a:pt x="3049068" y="1333097"/>
                  <a:pt x="3051826" y="1332684"/>
                  <a:pt x="3054687" y="1332661"/>
                </a:cubicBezTo>
                <a:cubicBezTo>
                  <a:pt x="3751716" y="1328040"/>
                  <a:pt x="4317432" y="759960"/>
                  <a:pt x="4317432" y="61872"/>
                </a:cubicBezTo>
                <a:lnTo>
                  <a:pt x="4317432" y="0"/>
                </a:lnTo>
                <a:lnTo>
                  <a:pt x="4597534" y="0"/>
                </a:lnTo>
                <a:lnTo>
                  <a:pt x="4597534" y="61851"/>
                </a:lnTo>
                <a:cubicBezTo>
                  <a:pt x="4597534" y="888413"/>
                  <a:pt x="3947722" y="1565793"/>
                  <a:pt x="3132190" y="1610587"/>
                </a:cubicBezTo>
                <a:lnTo>
                  <a:pt x="3714820" y="1960129"/>
                </a:lnTo>
                <a:cubicBezTo>
                  <a:pt x="4491820" y="1686556"/>
                  <a:pt x="5050675" y="946100"/>
                  <a:pt x="5050675" y="76714"/>
                </a:cubicBezTo>
                <a:lnTo>
                  <a:pt x="5050675" y="0"/>
                </a:lnTo>
                <a:lnTo>
                  <a:pt x="5330798" y="0"/>
                </a:lnTo>
                <a:lnTo>
                  <a:pt x="5330798" y="76714"/>
                </a:lnTo>
                <a:cubicBezTo>
                  <a:pt x="5330798" y="989173"/>
                  <a:pt x="4790577" y="1776538"/>
                  <a:pt x="4013847" y="2139511"/>
                </a:cubicBezTo>
                <a:lnTo>
                  <a:pt x="4486762" y="2423218"/>
                </a:lnTo>
                <a:cubicBezTo>
                  <a:pt x="5264114" y="1943276"/>
                  <a:pt x="5783897" y="1084626"/>
                  <a:pt x="5783897" y="105899"/>
                </a:cubicBezTo>
                <a:lnTo>
                  <a:pt x="5783897" y="0"/>
                </a:lnTo>
                <a:lnTo>
                  <a:pt x="6063998" y="0"/>
                </a:lnTo>
                <a:lnTo>
                  <a:pt x="6063998" y="105899"/>
                </a:lnTo>
                <a:cubicBezTo>
                  <a:pt x="6063998" y="1133836"/>
                  <a:pt x="5544588" y="2042420"/>
                  <a:pt x="4754656" y="2583946"/>
                </a:cubicBezTo>
                <a:lnTo>
                  <a:pt x="5541086" y="3055742"/>
                </a:lnTo>
                <a:cubicBezTo>
                  <a:pt x="5853234" y="3240246"/>
                  <a:pt x="6047644" y="3580936"/>
                  <a:pt x="6047644" y="3944406"/>
                </a:cubicBezTo>
                <a:lnTo>
                  <a:pt x="6047664" y="3944406"/>
                </a:lnTo>
                <a:lnTo>
                  <a:pt x="6047664" y="5580801"/>
                </a:lnTo>
                <a:cubicBezTo>
                  <a:pt x="6047664" y="5622402"/>
                  <a:pt x="6047644" y="5659072"/>
                  <a:pt x="6047623" y="5692879"/>
                </a:cubicBezTo>
                <a:cubicBezTo>
                  <a:pt x="5962762" y="5459623"/>
                  <a:pt x="5804128" y="5292741"/>
                  <a:pt x="5648250" y="5200603"/>
                </a:cubicBezTo>
                <a:lnTo>
                  <a:pt x="1532525" y="2721789"/>
                </a:lnTo>
                <a:cubicBezTo>
                  <a:pt x="1532671" y="2721582"/>
                  <a:pt x="1532836" y="2721415"/>
                  <a:pt x="1532981" y="2721209"/>
                </a:cubicBezTo>
                <a:cubicBezTo>
                  <a:pt x="619404" y="2205635"/>
                  <a:pt x="0" y="1227590"/>
                  <a:pt x="0" y="105899"/>
                </a:cubicBezTo>
                <a:lnTo>
                  <a:pt x="0" y="0"/>
                </a:lnTo>
                <a:close/>
              </a:path>
            </a:pathLst>
          </a:cu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latin typeface="Arial" panose="020B0604020202020204" pitchFamily="34" charset="0"/>
              <a:cs typeface="Arial" panose="020B0604020202020204" pitchFamily="34" charset="0"/>
              <a:sym typeface="Arial" panose="020B0604020202020204" pitchFamily="34" charset="0"/>
            </a:endParaRPr>
          </a:p>
        </p:txBody>
      </p:sp>
      <p:pic>
        <p:nvPicPr>
          <p:cNvPr id="63" name="Grafik 62" descr="Ein Bild, das Essen enthält.&#10;&#10;Automatisch generierte Beschreibung">
            <a:extLst>
              <a:ext uri="{FF2B5EF4-FFF2-40B4-BE49-F238E27FC236}">
                <a16:creationId xmlns:a16="http://schemas.microsoft.com/office/drawing/2014/main" id="{075C8DE1-7A43-4420-818D-9E0E2423E4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809" y="489535"/>
            <a:ext cx="2438698" cy="1835071"/>
          </a:xfrm>
          <a:prstGeom prst="rect">
            <a:avLst/>
          </a:prstGeom>
        </p:spPr>
      </p:pic>
      <p:sp>
        <p:nvSpPr>
          <p:cNvPr id="2" name="Titel 1"/>
          <p:cNvSpPr>
            <a:spLocks noGrp="1"/>
          </p:cNvSpPr>
          <p:nvPr>
            <p:ph type="title" hasCustomPrompt="1"/>
          </p:nvPr>
        </p:nvSpPr>
        <p:spPr>
          <a:xfrm>
            <a:off x="519086" y="5023331"/>
            <a:ext cx="11335068" cy="553999"/>
          </a:xfrm>
        </p:spPr>
        <p:txBody>
          <a:bodyPr vert="horz" wrap="square" lIns="0" tIns="0" rIns="0" bIns="0" rtlCol="0" anchor="b">
            <a:spAutoFit/>
          </a:bodyPr>
          <a:lstStyle>
            <a:lvl1pPr algn="l" rtl="0">
              <a:defRPr lang="en-US" sz="3600" dirty="0">
                <a:latin typeface="Arial" panose="020B0604020202020204" pitchFamily="34" charset="0"/>
                <a:cs typeface="Arial" panose="020B0604020202020204" pitchFamily="34" charset="0"/>
                <a:sym typeface="Arial" panose="020B0604020202020204" pitchFamily="34" charset="0"/>
              </a:defRPr>
            </a:lvl1pPr>
          </a:lstStyle>
          <a:p>
            <a:pPr lvl="0">
              <a:lnSpc>
                <a:spcPct val="100000"/>
              </a:lnSpc>
            </a:pPr>
            <a:r>
              <a:rPr lang="en-GB"/>
              <a:t>Add title by clicking</a:t>
            </a:r>
          </a:p>
        </p:txBody>
      </p:sp>
      <p:sp>
        <p:nvSpPr>
          <p:cNvPr id="3" name="Datumsplatzhalter 2"/>
          <p:cNvSpPr>
            <a:spLocks noGrp="1"/>
          </p:cNvSpPr>
          <p:nvPr>
            <p:ph type="dt" sz="half" idx="10"/>
          </p:nvPr>
        </p:nvSpPr>
        <p:spPr>
          <a:xfrm>
            <a:off x="9723509" y="6381752"/>
            <a:ext cx="2130647" cy="215444"/>
          </a:xfrm>
        </p:spPr>
        <p:txBody>
          <a:bodyPr wrap="square">
            <a:spAutoFit/>
          </a:bodyPr>
          <a:lstStyle>
            <a:lvl1pPr algn="r" rtl="0">
              <a:defRPr sz="1400">
                <a:solidFill>
                  <a:schemeClr val="bg1">
                    <a:alpha val="60000"/>
                  </a:schemeClr>
                </a:solidFill>
                <a:latin typeface="Arial" panose="020B0604020202020204" pitchFamily="34" charset="0"/>
              </a:defRPr>
            </a:lvl1pPr>
          </a:lstStyle>
          <a:p>
            <a:fld id="{959D449F-E489-4286-B92E-981C884CEE96}" type="datetime2">
              <a:rPr lang="en-GB" smtClean="0"/>
              <a:pPr/>
              <a:t>Tuesday, 17 March 2026</a:t>
            </a:fld>
            <a:endParaRPr lang="en-GB"/>
          </a:p>
        </p:txBody>
      </p:sp>
      <p:sp>
        <p:nvSpPr>
          <p:cNvPr id="7" name="Textplatzhalter 6"/>
          <p:cNvSpPr>
            <a:spLocks noGrp="1"/>
          </p:cNvSpPr>
          <p:nvPr>
            <p:ph type="body" sz="quarter" idx="13" hasCustomPrompt="1"/>
          </p:nvPr>
        </p:nvSpPr>
        <p:spPr>
          <a:xfrm>
            <a:off x="519086" y="5651375"/>
            <a:ext cx="11335068" cy="369332"/>
          </a:xfrm>
        </p:spPr>
        <p:txBody>
          <a:bodyPr wrap="square" anchor="t">
            <a:noAutofit/>
          </a:bodyPr>
          <a:lstStyle>
            <a:lvl1pPr marL="0" indent="0" algn="l" rtl="0">
              <a:buFont typeface="Arial" panose="020B0604020202020204" pitchFamily="34" charset="0"/>
              <a:buNone/>
              <a:defRPr sz="2400" baseline="0">
                <a:solidFill>
                  <a:schemeClr val="bg2"/>
                </a:solidFill>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Add title by clicking</a:t>
            </a:r>
          </a:p>
        </p:txBody>
      </p:sp>
      <p:sp>
        <p:nvSpPr>
          <p:cNvPr id="45" name="Textplatzhalter 44">
            <a:extLst>
              <a:ext uri="{FF2B5EF4-FFF2-40B4-BE49-F238E27FC236}">
                <a16:creationId xmlns:a16="http://schemas.microsoft.com/office/drawing/2014/main" id="{EDC8F724-F18C-4E3E-8AC8-24C2144D0864}"/>
              </a:ext>
            </a:extLst>
          </p:cNvPr>
          <p:cNvSpPr>
            <a:spLocks noGrp="1"/>
          </p:cNvSpPr>
          <p:nvPr>
            <p:ph type="body" sz="quarter" idx="18" hasCustomPrompt="1"/>
          </p:nvPr>
        </p:nvSpPr>
        <p:spPr>
          <a:xfrm>
            <a:off x="519086" y="6386059"/>
            <a:ext cx="3599531" cy="211137"/>
          </a:xfrm>
        </p:spPr>
        <p:txBody>
          <a:bodyPr/>
          <a:lstStyle>
            <a:lvl1pPr marL="0" indent="0" rtl="0">
              <a:buFont typeface="Arial" panose="020B0604020202020204" pitchFamily="34" charset="0"/>
              <a:buNone/>
              <a:defRPr sz="1400">
                <a:solidFill>
                  <a:schemeClr val="bg1">
                    <a:alpha val="60000"/>
                  </a:schemeClr>
                </a:solidFill>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Name</a:t>
            </a:r>
          </a:p>
        </p:txBody>
      </p:sp>
    </p:spTree>
    <p:extLst>
      <p:ext uri="{BB962C8B-B14F-4D97-AF65-F5344CB8AC3E}">
        <p14:creationId xmlns:p14="http://schemas.microsoft.com/office/powerpoint/2010/main" val="346129632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Trennfolie 1 mit Bild">
    <p:bg>
      <p:bgPr>
        <a:gradFill>
          <a:gsLst>
            <a:gs pos="0">
              <a:srgbClr val="252A2F"/>
            </a:gs>
            <a:gs pos="100000">
              <a:srgbClr val="15191D"/>
            </a:gs>
          </a:gsLst>
          <a:lin ang="2700000" scaled="1"/>
        </a:gra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6B97D1D5-74CF-4960-BB77-D7110DA9D929}"/>
              </a:ext>
            </a:extLst>
          </p:cNvPr>
          <p:cNvGraphicFramePr>
            <a:graphicFrameLocks noChangeAspect="1"/>
          </p:cNvGraphicFramePr>
          <p:nvPr userDrawn="1">
            <p:custDataLst>
              <p:tags r:id="rId1"/>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4" name="Objekt 3" hidden="1">
                        <a:extLst>
                          <a:ext uri="{FF2B5EF4-FFF2-40B4-BE49-F238E27FC236}">
                            <a16:creationId xmlns:a16="http://schemas.microsoft.com/office/drawing/2014/main" id="{6B97D1D5-74CF-4960-BB77-D7110DA9D929}"/>
                          </a:ext>
                        </a:extLst>
                      </p:cNvPr>
                      <p:cNvPicPr/>
                      <p:nvPr/>
                    </p:nvPicPr>
                    <p:blipFill>
                      <a:blip r:embed="rId4"/>
                      <a:stretch>
                        <a:fillRect/>
                      </a:stretch>
                    </p:blipFill>
                    <p:spPr>
                      <a:xfrm>
                        <a:off x="1589" y="1589"/>
                        <a:ext cx="1588" cy="1588"/>
                      </a:xfrm>
                      <a:prstGeom prst="rect">
                        <a:avLst/>
                      </a:prstGeom>
                    </p:spPr>
                  </p:pic>
                </p:oleObj>
              </mc:Fallback>
            </mc:AlternateContent>
          </a:graphicData>
        </a:graphic>
      </p:graphicFrame>
      <p:sp>
        <p:nvSpPr>
          <p:cNvPr id="7" name="Bildplatzhalter 6">
            <a:extLst>
              <a:ext uri="{FF2B5EF4-FFF2-40B4-BE49-F238E27FC236}">
                <a16:creationId xmlns:a16="http://schemas.microsoft.com/office/drawing/2014/main" id="{C9BE2A58-CA3E-4742-AD1C-F721DCB06846}"/>
              </a:ext>
            </a:extLst>
          </p:cNvPr>
          <p:cNvSpPr>
            <a:spLocks noGrp="1"/>
          </p:cNvSpPr>
          <p:nvPr>
            <p:ph type="pic" sz="quarter" idx="12" hasCustomPrompt="1"/>
          </p:nvPr>
        </p:nvSpPr>
        <p:spPr>
          <a:xfrm>
            <a:off x="0" y="0"/>
            <a:ext cx="12190413" cy="6858000"/>
          </a:xfrm>
          <a:solidFill>
            <a:srgbClr val="FFFFFF"/>
          </a:solidFill>
          <a:ln>
            <a:noFill/>
          </a:ln>
        </p:spPr>
        <p:txBody>
          <a:bodyPr vert="horz" lIns="0" tIns="720000" rIns="0" bIns="0" rtlCol="0" anchor="ctr" anchorCtr="0">
            <a:noAutofit/>
          </a:bodyPr>
          <a:lstStyle>
            <a:lvl1pPr marL="0" indent="0" algn="ctr" rtl="0">
              <a:buNone/>
              <a:defRPr lang="de-DE">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pPr marL="179978" lvl="0" indent="-179978" algn="ctr"/>
            <a:r>
              <a:rPr lang="en-GB"/>
              <a:t>Add picture by clicking</a:t>
            </a:r>
          </a:p>
        </p:txBody>
      </p:sp>
      <p:sp>
        <p:nvSpPr>
          <p:cNvPr id="9" name="Textplatzhalter 8">
            <a:extLst>
              <a:ext uri="{FF2B5EF4-FFF2-40B4-BE49-F238E27FC236}">
                <a16:creationId xmlns:a16="http://schemas.microsoft.com/office/drawing/2014/main" id="{25D831F0-D5F9-4758-8D09-D1F751806E9B}"/>
              </a:ext>
            </a:extLst>
          </p:cNvPr>
          <p:cNvSpPr>
            <a:spLocks noGrp="1"/>
          </p:cNvSpPr>
          <p:nvPr>
            <p:ph type="body" sz="quarter" idx="13" hasCustomPrompt="1"/>
          </p:nvPr>
        </p:nvSpPr>
        <p:spPr>
          <a:xfrm>
            <a:off x="0" y="5130000"/>
            <a:ext cx="12190413" cy="1728000"/>
          </a:xfrm>
          <a:solidFill>
            <a:srgbClr val="FFFFFF">
              <a:alpha val="90000"/>
            </a:srgbClr>
          </a:solidFill>
        </p:spPr>
        <p:txBody>
          <a:bodyPr vert="horz" lIns="0" tIns="0" rIns="0" bIns="0" rtlCol="0">
            <a:noAutofit/>
          </a:bodyPr>
          <a:lstStyle>
            <a:lvl1pPr marL="0" indent="0" rtl="0">
              <a:buFont typeface="Arial" panose="020B0604020202020204" pitchFamily="34" charset="0"/>
              <a:buNone/>
              <a:defRPr lang="de-DE">
                <a:latin typeface="Arial" panose="020B0604020202020204" pitchFamily="34" charset="0"/>
                <a:cs typeface="Arial" panose="020B0604020202020204" pitchFamily="34" charset="0"/>
                <a:sym typeface="Arial" panose="020B0604020202020204" pitchFamily="34" charset="0"/>
              </a:defRPr>
            </a:lvl1pPr>
          </a:lstStyle>
          <a:p>
            <a:pPr marL="0" lvl="0" indent="0">
              <a:buFont typeface="Arial" panose="020B0604020202020204" pitchFamily="34" charset="0"/>
              <a:buNone/>
            </a:pPr>
            <a:r>
              <a:rPr lang="en-GB"/>
              <a:t> </a:t>
            </a:r>
          </a:p>
        </p:txBody>
      </p:sp>
      <p:sp>
        <p:nvSpPr>
          <p:cNvPr id="11" name="Textplatzhalter 10">
            <a:extLst>
              <a:ext uri="{FF2B5EF4-FFF2-40B4-BE49-F238E27FC236}">
                <a16:creationId xmlns:a16="http://schemas.microsoft.com/office/drawing/2014/main" id="{547BF8E7-9E47-4D98-A00A-8694C6DBD79E}"/>
              </a:ext>
            </a:extLst>
          </p:cNvPr>
          <p:cNvSpPr>
            <a:spLocks noGrp="1"/>
          </p:cNvSpPr>
          <p:nvPr>
            <p:ph type="body" sz="quarter" idx="14" hasCustomPrompt="1"/>
          </p:nvPr>
        </p:nvSpPr>
        <p:spPr>
          <a:xfrm>
            <a:off x="10454229" y="4933207"/>
            <a:ext cx="1736185" cy="123111"/>
          </a:xfrm>
        </p:spPr>
        <p:txBody>
          <a:bodyPr wrap="square" rIns="288000">
            <a:spAutoFit/>
          </a:bodyPr>
          <a:lstStyle>
            <a:lvl1pPr marL="0" indent="0" algn="r" rtl="0">
              <a:buFont typeface="Arial" panose="020B0604020202020204" pitchFamily="34" charset="0"/>
              <a:buNone/>
              <a:defRPr sz="800">
                <a:solidFill>
                  <a:schemeClr val="bg1">
                    <a:lumMod val="40000"/>
                    <a:lumOff val="60000"/>
                  </a:schemeClr>
                </a:solidFill>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Source: Photographer / Stock</a:t>
            </a:r>
          </a:p>
        </p:txBody>
      </p:sp>
      <p:sp>
        <p:nvSpPr>
          <p:cNvPr id="2" name="Titel 1"/>
          <p:cNvSpPr>
            <a:spLocks noGrp="1"/>
          </p:cNvSpPr>
          <p:nvPr>
            <p:ph type="title" hasCustomPrompt="1"/>
          </p:nvPr>
        </p:nvSpPr>
        <p:spPr>
          <a:xfrm>
            <a:off x="519087" y="5495403"/>
            <a:ext cx="10110425" cy="553999"/>
          </a:xfrm>
        </p:spPr>
        <p:txBody>
          <a:bodyPr vert="horz" wrap="square" anchor="t">
            <a:spAutoFit/>
          </a:bodyPr>
          <a:lstStyle>
            <a:lvl1pPr algn="l" rtl="0">
              <a:lnSpc>
                <a:spcPct val="100000"/>
              </a:lnSpc>
              <a:defRPr sz="36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r>
              <a:rPr lang="en-GB"/>
              <a:t>Add title by clicking</a:t>
            </a:r>
          </a:p>
        </p:txBody>
      </p:sp>
      <p:sp>
        <p:nvSpPr>
          <p:cNvPr id="5" name="Textplatzhalter 4"/>
          <p:cNvSpPr>
            <a:spLocks noGrp="1"/>
          </p:cNvSpPr>
          <p:nvPr>
            <p:ph type="body" sz="quarter" idx="11" hasCustomPrompt="1"/>
          </p:nvPr>
        </p:nvSpPr>
        <p:spPr>
          <a:xfrm>
            <a:off x="519087" y="2694655"/>
            <a:ext cx="2368931" cy="2554545"/>
          </a:xfrm>
        </p:spPr>
        <p:txBody>
          <a:bodyPr wrap="square" anchor="ctr">
            <a:spAutoFit/>
          </a:bodyPr>
          <a:lstStyle>
            <a:lvl1pPr marL="0" indent="0" algn="l" rtl="0">
              <a:buFont typeface="Arial" panose="020B0604020202020204" pitchFamily="34" charset="0"/>
              <a:buNone/>
              <a:defRPr sz="16598">
                <a:solidFill>
                  <a:schemeClr val="bg2"/>
                </a:solidFill>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00</a:t>
            </a:r>
          </a:p>
        </p:txBody>
      </p:sp>
      <p:sp>
        <p:nvSpPr>
          <p:cNvPr id="35" name="Textplatzhalter 4">
            <a:extLst>
              <a:ext uri="{FF2B5EF4-FFF2-40B4-BE49-F238E27FC236}">
                <a16:creationId xmlns:a16="http://schemas.microsoft.com/office/drawing/2014/main" id="{1564FC9B-E5A0-46A0-A82C-122687EFB5D2}"/>
              </a:ext>
            </a:extLst>
          </p:cNvPr>
          <p:cNvSpPr>
            <a:spLocks noGrp="1"/>
          </p:cNvSpPr>
          <p:nvPr>
            <p:ph type="body" sz="quarter" idx="19" hasCustomPrompt="1"/>
          </p:nvPr>
        </p:nvSpPr>
        <p:spPr>
          <a:xfrm>
            <a:off x="10758799" y="5602925"/>
            <a:ext cx="1094018" cy="823225"/>
          </a:xfrm>
          <a:blipFill>
            <a:blip r:embed="rId5"/>
            <a:stretch>
              <a:fillRect/>
            </a:stretch>
          </a:blipFill>
        </p:spPr>
        <p:txBody>
          <a:bodyPr/>
          <a:lstStyle>
            <a:lvl1pPr marL="0" indent="0" rtl="0">
              <a:buNone/>
              <a:defRPr>
                <a:latin typeface="Arial" panose="020B0604020202020204" pitchFamily="34" charset="0"/>
                <a:cs typeface="Arial" panose="020B0604020202020204" pitchFamily="34" charset="0"/>
                <a:sym typeface="Arial" panose="020B0604020202020204" pitchFamily="34" charset="0"/>
              </a:defRPr>
            </a:lvl1pPr>
            <a:lvl2pPr marL="179978" indent="0">
              <a:buNone/>
              <a:defRPr/>
            </a:lvl2pPr>
            <a:lvl3pPr marL="359955" indent="0">
              <a:buNone/>
              <a:defRPr/>
            </a:lvl3pPr>
            <a:lvl4pPr marL="539933" indent="0">
              <a:buNone/>
              <a:defRPr/>
            </a:lvl4pPr>
            <a:lvl5pPr marL="719910" indent="0">
              <a:buNone/>
              <a:defRPr/>
            </a:lvl5pPr>
          </a:lstStyle>
          <a:p>
            <a:pPr lvl="0"/>
            <a:r>
              <a:rPr lang="en-GB"/>
              <a:t> </a:t>
            </a:r>
          </a:p>
        </p:txBody>
      </p:sp>
    </p:spTree>
    <p:extLst>
      <p:ext uri="{BB962C8B-B14F-4D97-AF65-F5344CB8AC3E}">
        <p14:creationId xmlns:p14="http://schemas.microsoft.com/office/powerpoint/2010/main" val="348620388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Trennfolie 2">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6B97D1D5-74CF-4960-BB77-D7110DA9D929}"/>
              </a:ext>
            </a:extLst>
          </p:cNvPr>
          <p:cNvGraphicFramePr>
            <a:graphicFrameLocks noChangeAspect="1"/>
          </p:cNvGraphicFramePr>
          <p:nvPr userDrawn="1">
            <p:custDataLst>
              <p:tags r:id="rId1"/>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4" name="Objekt 3" hidden="1">
                        <a:extLst>
                          <a:ext uri="{FF2B5EF4-FFF2-40B4-BE49-F238E27FC236}">
                            <a16:creationId xmlns:a16="http://schemas.microsoft.com/office/drawing/2014/main" id="{6B97D1D5-74CF-4960-BB77-D7110DA9D929}"/>
                          </a:ext>
                        </a:extLst>
                      </p:cNvPr>
                      <p:cNvPicPr/>
                      <p:nvPr/>
                    </p:nvPicPr>
                    <p:blipFill>
                      <a:blip r:embed="rId4"/>
                      <a:stretch>
                        <a:fillRect/>
                      </a:stretch>
                    </p:blipFill>
                    <p:spPr>
                      <a:xfrm>
                        <a:off x="1589" y="1589"/>
                        <a:ext cx="1588" cy="1588"/>
                      </a:xfrm>
                      <a:prstGeom prst="rect">
                        <a:avLst/>
                      </a:prstGeom>
                    </p:spPr>
                  </p:pic>
                </p:oleObj>
              </mc:Fallback>
            </mc:AlternateContent>
          </a:graphicData>
        </a:graphic>
      </p:graphicFrame>
      <p:sp>
        <p:nvSpPr>
          <p:cNvPr id="2" name="Titel 1"/>
          <p:cNvSpPr>
            <a:spLocks noGrp="1"/>
          </p:cNvSpPr>
          <p:nvPr userDrawn="1">
            <p:ph type="title" hasCustomPrompt="1"/>
          </p:nvPr>
        </p:nvSpPr>
        <p:spPr>
          <a:xfrm>
            <a:off x="519085" y="4580134"/>
            <a:ext cx="8998828" cy="498599"/>
          </a:xfrm>
        </p:spPr>
        <p:txBody>
          <a:bodyPr vert="horz" wrap="square" anchor="t">
            <a:spAutoFit/>
          </a:bodyPr>
          <a:lstStyle>
            <a:lvl1pPr algn="l" rtl="0">
              <a:defRPr sz="36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r>
              <a:rPr lang="en-GB"/>
              <a:t>Add title by clicking</a:t>
            </a:r>
          </a:p>
        </p:txBody>
      </p:sp>
      <p:sp>
        <p:nvSpPr>
          <p:cNvPr id="5" name="Textplatzhalter 4"/>
          <p:cNvSpPr>
            <a:spLocks noGrp="1"/>
          </p:cNvSpPr>
          <p:nvPr userDrawn="1">
            <p:ph type="body" sz="quarter" idx="11" hasCustomPrompt="1"/>
          </p:nvPr>
        </p:nvSpPr>
        <p:spPr>
          <a:xfrm>
            <a:off x="519087" y="2151730"/>
            <a:ext cx="2368931" cy="2554545"/>
          </a:xfrm>
        </p:spPr>
        <p:txBody>
          <a:bodyPr wrap="square" anchor="ctr">
            <a:spAutoFit/>
          </a:bodyPr>
          <a:lstStyle>
            <a:lvl1pPr marL="0" indent="0" algn="l" rtl="0">
              <a:buFont typeface="Arial" panose="020B0604020202020204" pitchFamily="34" charset="0"/>
              <a:buNone/>
              <a:defRPr sz="16598">
                <a:solidFill>
                  <a:schemeClr val="bg2"/>
                </a:solidFill>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00</a:t>
            </a:r>
          </a:p>
        </p:txBody>
      </p:sp>
      <p:pic>
        <p:nvPicPr>
          <p:cNvPr id="21" name="Grafik 20" descr="Ein Bild, das Essen enthält.&#10;&#10;Automatisch generierte Beschreibung">
            <a:extLst>
              <a:ext uri="{FF2B5EF4-FFF2-40B4-BE49-F238E27FC236}">
                <a16:creationId xmlns:a16="http://schemas.microsoft.com/office/drawing/2014/main" id="{7E6ECFA7-6A10-47CB-B03E-95A34CB96E7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58799" y="5602922"/>
            <a:ext cx="1094018" cy="823227"/>
          </a:xfrm>
          <a:prstGeom prst="rect">
            <a:avLst/>
          </a:prstGeom>
        </p:spPr>
      </p:pic>
      <p:sp>
        <p:nvSpPr>
          <p:cNvPr id="49" name="Freihandform: Form 48">
            <a:extLst>
              <a:ext uri="{FF2B5EF4-FFF2-40B4-BE49-F238E27FC236}">
                <a16:creationId xmlns:a16="http://schemas.microsoft.com/office/drawing/2014/main" id="{50EAA481-ABAE-46DF-8A7A-474E87FA817D}"/>
              </a:ext>
            </a:extLst>
          </p:cNvPr>
          <p:cNvSpPr/>
          <p:nvPr userDrawn="1"/>
        </p:nvSpPr>
        <p:spPr>
          <a:xfrm>
            <a:off x="8141227" y="1"/>
            <a:ext cx="3712928" cy="3486149"/>
          </a:xfrm>
          <a:custGeom>
            <a:avLst/>
            <a:gdLst>
              <a:gd name="connsiteX0" fmla="*/ 0 w 6063998"/>
              <a:gd name="connsiteY0" fmla="*/ 0 h 5692879"/>
              <a:gd name="connsiteX1" fmla="*/ 280102 w 6063998"/>
              <a:gd name="connsiteY1" fmla="*/ 0 h 5692879"/>
              <a:gd name="connsiteX2" fmla="*/ 280102 w 6063998"/>
              <a:gd name="connsiteY2" fmla="*/ 105899 h 5692879"/>
              <a:gd name="connsiteX3" fmla="*/ 1742068 w 6063998"/>
              <a:gd name="connsiteY3" fmla="*/ 2518133 h 5692879"/>
              <a:gd name="connsiteX4" fmla="*/ 1741073 w 6063998"/>
              <a:gd name="connsiteY4" fmla="*/ 2519979 h 5692879"/>
              <a:gd name="connsiteX5" fmla="*/ 5540090 w 6063998"/>
              <a:gd name="connsiteY5" fmla="*/ 4781436 h 5692879"/>
              <a:gd name="connsiteX6" fmla="*/ 5767542 w 6063998"/>
              <a:gd name="connsiteY6" fmla="*/ 4964922 h 5692879"/>
              <a:gd name="connsiteX7" fmla="*/ 5767542 w 6063998"/>
              <a:gd name="connsiteY7" fmla="*/ 4795572 h 5692879"/>
              <a:gd name="connsiteX8" fmla="*/ 5397792 w 6063998"/>
              <a:gd name="connsiteY8" fmla="*/ 4171919 h 5692879"/>
              <a:gd name="connsiteX9" fmla="*/ 1838828 w 6063998"/>
              <a:gd name="connsiteY9" fmla="*/ 2029071 h 5692879"/>
              <a:gd name="connsiteX10" fmla="*/ 1839408 w 6063998"/>
              <a:gd name="connsiteY10" fmla="*/ 2028200 h 5692879"/>
              <a:gd name="connsiteX11" fmla="*/ 733160 w 6063998"/>
              <a:gd name="connsiteY11" fmla="*/ 76714 h 5692879"/>
              <a:gd name="connsiteX12" fmla="*/ 733160 w 6063998"/>
              <a:gd name="connsiteY12" fmla="*/ 0 h 5692879"/>
              <a:gd name="connsiteX13" fmla="*/ 1013240 w 6063998"/>
              <a:gd name="connsiteY13" fmla="*/ 0 h 5692879"/>
              <a:gd name="connsiteX14" fmla="*/ 1013240 w 6063998"/>
              <a:gd name="connsiteY14" fmla="*/ 76734 h 5692879"/>
              <a:gd name="connsiteX15" fmla="*/ 2101848 w 6063998"/>
              <a:gd name="connsiteY15" fmla="*/ 1854310 h 5692879"/>
              <a:gd name="connsiteX16" fmla="*/ 2099652 w 6063998"/>
              <a:gd name="connsiteY16" fmla="*/ 1858351 h 5692879"/>
              <a:gd name="connsiteX17" fmla="*/ 5540629 w 6063998"/>
              <a:gd name="connsiteY17" fmla="*/ 3906681 h 5692879"/>
              <a:gd name="connsiteX18" fmla="*/ 5661214 w 6063998"/>
              <a:gd name="connsiteY18" fmla="*/ 3990485 h 5692879"/>
              <a:gd name="connsiteX19" fmla="*/ 5767521 w 6063998"/>
              <a:gd name="connsiteY19" fmla="*/ 4089568 h 5692879"/>
              <a:gd name="connsiteX20" fmla="*/ 5767521 w 6063998"/>
              <a:gd name="connsiteY20" fmla="*/ 4089587 h 5692879"/>
              <a:gd name="connsiteX21" fmla="*/ 5767542 w 6063998"/>
              <a:gd name="connsiteY21" fmla="*/ 4089587 h 5692879"/>
              <a:gd name="connsiteX22" fmla="*/ 5767521 w 6063998"/>
              <a:gd name="connsiteY22" fmla="*/ 4089568 h 5692879"/>
              <a:gd name="connsiteX23" fmla="*/ 5767521 w 6063998"/>
              <a:gd name="connsiteY23" fmla="*/ 3944426 h 5692879"/>
              <a:gd name="connsiteX24" fmla="*/ 5397772 w 6063998"/>
              <a:gd name="connsiteY24" fmla="*/ 3296397 h 5692879"/>
              <a:gd name="connsiteX25" fmla="*/ 2258036 w 6063998"/>
              <a:gd name="connsiteY25" fmla="*/ 1412798 h 5692879"/>
              <a:gd name="connsiteX26" fmla="*/ 2190918 w 6063998"/>
              <a:gd name="connsiteY26" fmla="*/ 1372523 h 5692879"/>
              <a:gd name="connsiteX27" fmla="*/ 2149441 w 6063998"/>
              <a:gd name="connsiteY27" fmla="*/ 1347628 h 5692879"/>
              <a:gd name="connsiteX28" fmla="*/ 2150270 w 6063998"/>
              <a:gd name="connsiteY28" fmla="*/ 1346509 h 5692879"/>
              <a:gd name="connsiteX29" fmla="*/ 1466402 w 6063998"/>
              <a:gd name="connsiteY29" fmla="*/ 61872 h 5692879"/>
              <a:gd name="connsiteX30" fmla="*/ 1466402 w 6063998"/>
              <a:gd name="connsiteY30" fmla="*/ 0 h 5692879"/>
              <a:gd name="connsiteX31" fmla="*/ 1746525 w 6063998"/>
              <a:gd name="connsiteY31" fmla="*/ 0 h 5692879"/>
              <a:gd name="connsiteX32" fmla="*/ 1746525 w 6063998"/>
              <a:gd name="connsiteY32" fmla="*/ 61872 h 5692879"/>
              <a:gd name="connsiteX33" fmla="*/ 2369742 w 6063998"/>
              <a:gd name="connsiteY33" fmla="*/ 1153175 h 5692879"/>
              <a:gd name="connsiteX34" fmla="*/ 2383711 w 6063998"/>
              <a:gd name="connsiteY34" fmla="*/ 1161550 h 5692879"/>
              <a:gd name="connsiteX35" fmla="*/ 2456178 w 6063998"/>
              <a:gd name="connsiteY35" fmla="*/ 1200602 h 5692879"/>
              <a:gd name="connsiteX36" fmla="*/ 3017707 w 6063998"/>
              <a:gd name="connsiteY36" fmla="*/ 1333097 h 5692879"/>
              <a:gd name="connsiteX37" fmla="*/ 3046230 w 6063998"/>
              <a:gd name="connsiteY37" fmla="*/ 1333097 h 5692879"/>
              <a:gd name="connsiteX38" fmla="*/ 3054687 w 6063998"/>
              <a:gd name="connsiteY38" fmla="*/ 1332661 h 5692879"/>
              <a:gd name="connsiteX39" fmla="*/ 4317432 w 6063998"/>
              <a:gd name="connsiteY39" fmla="*/ 61872 h 5692879"/>
              <a:gd name="connsiteX40" fmla="*/ 4317432 w 6063998"/>
              <a:gd name="connsiteY40" fmla="*/ 0 h 5692879"/>
              <a:gd name="connsiteX41" fmla="*/ 4597534 w 6063998"/>
              <a:gd name="connsiteY41" fmla="*/ 0 h 5692879"/>
              <a:gd name="connsiteX42" fmla="*/ 4597534 w 6063998"/>
              <a:gd name="connsiteY42" fmla="*/ 61851 h 5692879"/>
              <a:gd name="connsiteX43" fmla="*/ 3132190 w 6063998"/>
              <a:gd name="connsiteY43" fmla="*/ 1610587 h 5692879"/>
              <a:gd name="connsiteX44" fmla="*/ 3714820 w 6063998"/>
              <a:gd name="connsiteY44" fmla="*/ 1960129 h 5692879"/>
              <a:gd name="connsiteX45" fmla="*/ 5050675 w 6063998"/>
              <a:gd name="connsiteY45" fmla="*/ 76714 h 5692879"/>
              <a:gd name="connsiteX46" fmla="*/ 5050675 w 6063998"/>
              <a:gd name="connsiteY46" fmla="*/ 0 h 5692879"/>
              <a:gd name="connsiteX47" fmla="*/ 5330798 w 6063998"/>
              <a:gd name="connsiteY47" fmla="*/ 0 h 5692879"/>
              <a:gd name="connsiteX48" fmla="*/ 5330798 w 6063998"/>
              <a:gd name="connsiteY48" fmla="*/ 76714 h 5692879"/>
              <a:gd name="connsiteX49" fmla="*/ 4013847 w 6063998"/>
              <a:gd name="connsiteY49" fmla="*/ 2139511 h 5692879"/>
              <a:gd name="connsiteX50" fmla="*/ 4486762 w 6063998"/>
              <a:gd name="connsiteY50" fmla="*/ 2423218 h 5692879"/>
              <a:gd name="connsiteX51" fmla="*/ 5783897 w 6063998"/>
              <a:gd name="connsiteY51" fmla="*/ 105899 h 5692879"/>
              <a:gd name="connsiteX52" fmla="*/ 5783897 w 6063998"/>
              <a:gd name="connsiteY52" fmla="*/ 0 h 5692879"/>
              <a:gd name="connsiteX53" fmla="*/ 6063998 w 6063998"/>
              <a:gd name="connsiteY53" fmla="*/ 0 h 5692879"/>
              <a:gd name="connsiteX54" fmla="*/ 6063998 w 6063998"/>
              <a:gd name="connsiteY54" fmla="*/ 105899 h 5692879"/>
              <a:gd name="connsiteX55" fmla="*/ 4754656 w 6063998"/>
              <a:gd name="connsiteY55" fmla="*/ 2583946 h 5692879"/>
              <a:gd name="connsiteX56" fmla="*/ 5541086 w 6063998"/>
              <a:gd name="connsiteY56" fmla="*/ 3055742 h 5692879"/>
              <a:gd name="connsiteX57" fmla="*/ 6047644 w 6063998"/>
              <a:gd name="connsiteY57" fmla="*/ 3944406 h 5692879"/>
              <a:gd name="connsiteX58" fmla="*/ 6047664 w 6063998"/>
              <a:gd name="connsiteY58" fmla="*/ 3944406 h 5692879"/>
              <a:gd name="connsiteX59" fmla="*/ 6047664 w 6063998"/>
              <a:gd name="connsiteY59" fmla="*/ 5580801 h 5692879"/>
              <a:gd name="connsiteX60" fmla="*/ 6047623 w 6063998"/>
              <a:gd name="connsiteY60" fmla="*/ 5692879 h 5692879"/>
              <a:gd name="connsiteX61" fmla="*/ 5648250 w 6063998"/>
              <a:gd name="connsiteY61" fmla="*/ 5200603 h 5692879"/>
              <a:gd name="connsiteX62" fmla="*/ 1532525 w 6063998"/>
              <a:gd name="connsiteY62" fmla="*/ 2721789 h 5692879"/>
              <a:gd name="connsiteX63" fmla="*/ 1532981 w 6063998"/>
              <a:gd name="connsiteY63" fmla="*/ 2721209 h 5692879"/>
              <a:gd name="connsiteX64" fmla="*/ 0 w 6063998"/>
              <a:gd name="connsiteY64" fmla="*/ 105899 h 5692879"/>
              <a:gd name="connsiteX65" fmla="*/ 0 w 6063998"/>
              <a:gd name="connsiteY65" fmla="*/ 0 h 5692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3998" h="5692879">
                <a:moveTo>
                  <a:pt x="0" y="0"/>
                </a:moveTo>
                <a:lnTo>
                  <a:pt x="280102" y="0"/>
                </a:lnTo>
                <a:lnTo>
                  <a:pt x="280102" y="105899"/>
                </a:lnTo>
                <a:cubicBezTo>
                  <a:pt x="280102" y="1152492"/>
                  <a:pt x="873967" y="2062484"/>
                  <a:pt x="1742068" y="2518133"/>
                </a:cubicBezTo>
                <a:lnTo>
                  <a:pt x="1741073" y="2519979"/>
                </a:lnTo>
                <a:lnTo>
                  <a:pt x="5540090" y="4781436"/>
                </a:lnTo>
                <a:cubicBezTo>
                  <a:pt x="5625346" y="4831785"/>
                  <a:pt x="5701419" y="4894053"/>
                  <a:pt x="5767542" y="4964922"/>
                </a:cubicBezTo>
                <a:lnTo>
                  <a:pt x="5767542" y="4795572"/>
                </a:lnTo>
                <a:cubicBezTo>
                  <a:pt x="5767542" y="4530642"/>
                  <a:pt x="5625864" y="4306716"/>
                  <a:pt x="5397792" y="4171919"/>
                </a:cubicBezTo>
                <a:lnTo>
                  <a:pt x="1838828" y="2029071"/>
                </a:lnTo>
                <a:lnTo>
                  <a:pt x="1839408" y="2028200"/>
                </a:lnTo>
                <a:cubicBezTo>
                  <a:pt x="1177325" y="1629491"/>
                  <a:pt x="733160" y="904291"/>
                  <a:pt x="733160" y="76714"/>
                </a:cubicBezTo>
                <a:lnTo>
                  <a:pt x="733160" y="0"/>
                </a:lnTo>
                <a:lnTo>
                  <a:pt x="1013240" y="0"/>
                </a:lnTo>
                <a:lnTo>
                  <a:pt x="1013240" y="76734"/>
                </a:lnTo>
                <a:cubicBezTo>
                  <a:pt x="1013240" y="850832"/>
                  <a:pt x="1456287" y="1523009"/>
                  <a:pt x="2101848" y="1854310"/>
                </a:cubicBezTo>
                <a:lnTo>
                  <a:pt x="2099652" y="1858351"/>
                </a:lnTo>
                <a:lnTo>
                  <a:pt x="5540629" y="3906681"/>
                </a:lnTo>
                <a:cubicBezTo>
                  <a:pt x="5583132" y="3931793"/>
                  <a:pt x="5623361" y="3959864"/>
                  <a:pt x="5661214" y="3990485"/>
                </a:cubicBezTo>
                <a:lnTo>
                  <a:pt x="5767521" y="4089568"/>
                </a:lnTo>
                <a:lnTo>
                  <a:pt x="5767521" y="4089587"/>
                </a:lnTo>
                <a:lnTo>
                  <a:pt x="5767542" y="4089587"/>
                </a:lnTo>
                <a:lnTo>
                  <a:pt x="5767521" y="4089568"/>
                </a:lnTo>
                <a:lnTo>
                  <a:pt x="5767521" y="3944426"/>
                </a:lnTo>
                <a:cubicBezTo>
                  <a:pt x="5767521" y="3679497"/>
                  <a:pt x="5625844" y="3431194"/>
                  <a:pt x="5397772" y="3296397"/>
                </a:cubicBezTo>
                <a:lnTo>
                  <a:pt x="2258036" y="1412798"/>
                </a:lnTo>
                <a:cubicBezTo>
                  <a:pt x="2235276" y="1399946"/>
                  <a:pt x="2212952" y="1386472"/>
                  <a:pt x="2190918" y="1372523"/>
                </a:cubicBezTo>
                <a:lnTo>
                  <a:pt x="2149441" y="1347628"/>
                </a:lnTo>
                <a:lnTo>
                  <a:pt x="2150270" y="1346509"/>
                </a:lnTo>
                <a:cubicBezTo>
                  <a:pt x="1738129" y="1067422"/>
                  <a:pt x="1466402" y="596040"/>
                  <a:pt x="1466402" y="61872"/>
                </a:cubicBezTo>
                <a:lnTo>
                  <a:pt x="1466402" y="0"/>
                </a:lnTo>
                <a:lnTo>
                  <a:pt x="1746525" y="0"/>
                </a:lnTo>
                <a:lnTo>
                  <a:pt x="1746525" y="61872"/>
                </a:lnTo>
                <a:cubicBezTo>
                  <a:pt x="1746525" y="525958"/>
                  <a:pt x="1997296" y="931382"/>
                  <a:pt x="2369742" y="1153175"/>
                </a:cubicBezTo>
                <a:lnTo>
                  <a:pt x="2383711" y="1161550"/>
                </a:lnTo>
                <a:cubicBezTo>
                  <a:pt x="2407425" y="1175251"/>
                  <a:pt x="2431512" y="1188393"/>
                  <a:pt x="2456178" y="1200602"/>
                </a:cubicBezTo>
                <a:cubicBezTo>
                  <a:pt x="2625776" y="1284614"/>
                  <a:pt x="2815959" y="1333097"/>
                  <a:pt x="3017707" y="1333097"/>
                </a:cubicBezTo>
                <a:lnTo>
                  <a:pt x="3046230" y="1333097"/>
                </a:lnTo>
                <a:cubicBezTo>
                  <a:pt x="3049068" y="1333097"/>
                  <a:pt x="3051826" y="1332684"/>
                  <a:pt x="3054687" y="1332661"/>
                </a:cubicBezTo>
                <a:cubicBezTo>
                  <a:pt x="3751716" y="1328040"/>
                  <a:pt x="4317432" y="759960"/>
                  <a:pt x="4317432" y="61872"/>
                </a:cubicBezTo>
                <a:lnTo>
                  <a:pt x="4317432" y="0"/>
                </a:lnTo>
                <a:lnTo>
                  <a:pt x="4597534" y="0"/>
                </a:lnTo>
                <a:lnTo>
                  <a:pt x="4597534" y="61851"/>
                </a:lnTo>
                <a:cubicBezTo>
                  <a:pt x="4597534" y="888413"/>
                  <a:pt x="3947722" y="1565793"/>
                  <a:pt x="3132190" y="1610587"/>
                </a:cubicBezTo>
                <a:lnTo>
                  <a:pt x="3714820" y="1960129"/>
                </a:lnTo>
                <a:cubicBezTo>
                  <a:pt x="4491820" y="1686556"/>
                  <a:pt x="5050675" y="946100"/>
                  <a:pt x="5050675" y="76714"/>
                </a:cubicBezTo>
                <a:lnTo>
                  <a:pt x="5050675" y="0"/>
                </a:lnTo>
                <a:lnTo>
                  <a:pt x="5330798" y="0"/>
                </a:lnTo>
                <a:lnTo>
                  <a:pt x="5330798" y="76714"/>
                </a:lnTo>
                <a:cubicBezTo>
                  <a:pt x="5330798" y="989173"/>
                  <a:pt x="4790577" y="1776538"/>
                  <a:pt x="4013847" y="2139511"/>
                </a:cubicBezTo>
                <a:lnTo>
                  <a:pt x="4486762" y="2423218"/>
                </a:lnTo>
                <a:cubicBezTo>
                  <a:pt x="5264114" y="1943276"/>
                  <a:pt x="5783897" y="1084626"/>
                  <a:pt x="5783897" y="105899"/>
                </a:cubicBezTo>
                <a:lnTo>
                  <a:pt x="5783897" y="0"/>
                </a:lnTo>
                <a:lnTo>
                  <a:pt x="6063998" y="0"/>
                </a:lnTo>
                <a:lnTo>
                  <a:pt x="6063998" y="105899"/>
                </a:lnTo>
                <a:cubicBezTo>
                  <a:pt x="6063998" y="1133836"/>
                  <a:pt x="5544588" y="2042420"/>
                  <a:pt x="4754656" y="2583946"/>
                </a:cubicBezTo>
                <a:lnTo>
                  <a:pt x="5541086" y="3055742"/>
                </a:lnTo>
                <a:cubicBezTo>
                  <a:pt x="5853234" y="3240246"/>
                  <a:pt x="6047644" y="3580936"/>
                  <a:pt x="6047644" y="3944406"/>
                </a:cubicBezTo>
                <a:lnTo>
                  <a:pt x="6047664" y="3944406"/>
                </a:lnTo>
                <a:lnTo>
                  <a:pt x="6047664" y="5580801"/>
                </a:lnTo>
                <a:cubicBezTo>
                  <a:pt x="6047664" y="5622402"/>
                  <a:pt x="6047644" y="5659072"/>
                  <a:pt x="6047623" y="5692879"/>
                </a:cubicBezTo>
                <a:cubicBezTo>
                  <a:pt x="5962762" y="5459623"/>
                  <a:pt x="5804128" y="5292741"/>
                  <a:pt x="5648250" y="5200603"/>
                </a:cubicBezTo>
                <a:lnTo>
                  <a:pt x="1532525" y="2721789"/>
                </a:lnTo>
                <a:cubicBezTo>
                  <a:pt x="1532671" y="2721582"/>
                  <a:pt x="1532836" y="2721415"/>
                  <a:pt x="1532981" y="2721209"/>
                </a:cubicBezTo>
                <a:cubicBezTo>
                  <a:pt x="619404" y="2205635"/>
                  <a:pt x="0" y="1227590"/>
                  <a:pt x="0" y="105899"/>
                </a:cubicBezTo>
                <a:lnTo>
                  <a:pt x="0" y="0"/>
                </a:lnTo>
                <a:close/>
              </a:path>
            </a:pathLst>
          </a:cu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latin typeface="Arial" panose="020B0604020202020204" pitchFamily="34" charset="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7053810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Inhaltsfolie mit Titel und Text">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userDrawn="1">
            <p:custDataLst>
              <p:tags r:id="rId1"/>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6" name="Objekt 5"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3" name="Datumsplatzhalter 2"/>
          <p:cNvSpPr>
            <a:spLocks noGrp="1"/>
          </p:cNvSpPr>
          <p:nvPr>
            <p:ph type="dt" sz="half" idx="10"/>
          </p:nvPr>
        </p:nvSpPr>
        <p:spPr/>
        <p:txBody>
          <a:bodyPr/>
          <a:lstStyle>
            <a:lvl1pPr rtl="0">
              <a:defRPr>
                <a:latin typeface="Arial" panose="020B0604020202020204" pitchFamily="34" charset="0"/>
              </a:defRPr>
            </a:lvl1pPr>
          </a:lstStyle>
          <a:p>
            <a:fld id="{4D4633ED-48C3-4DFC-8220-C3B2E020A347}" type="datetime2">
              <a:rPr lang="en-GB" smtClean="0"/>
              <a:pPr/>
              <a:t>Tuesday, 17 March 2026</a:t>
            </a:fld>
            <a:endParaRPr lang="en-GB"/>
          </a:p>
        </p:txBody>
      </p:sp>
      <p:sp>
        <p:nvSpPr>
          <p:cNvPr id="4" name="Fußzeilenplatzhalter 3"/>
          <p:cNvSpPr>
            <a:spLocks noGrp="1"/>
          </p:cNvSpPr>
          <p:nvPr>
            <p:ph type="ftr" sz="quarter" idx="11"/>
          </p:nvPr>
        </p:nvSpPr>
        <p:spPr/>
        <p:txBody>
          <a:bodyPr anchor="b"/>
          <a:lstStyle>
            <a:lvl1pPr rtl="0">
              <a:defRPr>
                <a:latin typeface="Arial" panose="020B0604020202020204" pitchFamily="34" charset="0"/>
              </a:defRPr>
            </a:lvl1pPr>
          </a:lstStyle>
          <a:p>
            <a:r>
              <a:rPr lang="en-GB"/>
              <a:t>TUM-EuroTeQ-PowerPoint Template 2020 16x9</a:t>
            </a:r>
          </a:p>
        </p:txBody>
      </p:sp>
      <p:sp>
        <p:nvSpPr>
          <p:cNvPr id="5" name="Foliennummernplatzhalter 4"/>
          <p:cNvSpPr>
            <a:spLocks noGrp="1"/>
          </p:cNvSpPr>
          <p:nvPr>
            <p:ph type="sldNum" sz="quarter" idx="12"/>
          </p:nvPr>
        </p:nvSpPr>
        <p:spPr/>
        <p:txBody>
          <a:bodyPr/>
          <a:lstStyle>
            <a:lvl1pPr rtl="0">
              <a:defRPr sz="1400">
                <a:latin typeface="Arial" panose="020B0604020202020204" pitchFamily="34" charset="0"/>
              </a:defRPr>
            </a:lvl1pPr>
          </a:lstStyle>
          <a:p>
            <a:fld id="{5EB1DA36-398A-44AC-AE54-7298A745E658}" type="slidenum">
              <a:rPr lang="en-GB" smtClean="0"/>
              <a:pPr/>
              <a:t>‹#›</a:t>
            </a:fld>
            <a:endParaRPr lang="en-GB"/>
          </a:p>
        </p:txBody>
      </p:sp>
      <p:sp>
        <p:nvSpPr>
          <p:cNvPr id="7" name="Inhaltsplatzhalter 6"/>
          <p:cNvSpPr>
            <a:spLocks noGrp="1"/>
          </p:cNvSpPr>
          <p:nvPr>
            <p:ph sz="quarter" idx="13" hasCustomPrompt="1"/>
          </p:nvPr>
        </p:nvSpPr>
        <p:spPr>
          <a:xfrm>
            <a:off x="334757" y="1525659"/>
            <a:ext cx="11518500" cy="4842741"/>
          </a:xfrm>
        </p:spPr>
        <p:txBody>
          <a:bodyPr>
            <a:noAutofit/>
          </a:bodyPr>
          <a:lstStyle>
            <a:lvl1pPr rtl="0">
              <a:defRPr>
                <a:latin typeface="Arial" panose="020B0604020202020204" pitchFamily="34" charset="0"/>
                <a:cs typeface="Arial" panose="020B0604020202020204" pitchFamily="34" charset="0"/>
                <a:sym typeface="Arial" panose="020B0604020202020204" pitchFamily="34" charset="0"/>
              </a:defRPr>
            </a:lvl1pPr>
            <a:lvl2pPr rtl="0">
              <a:defRPr>
                <a:latin typeface="Arial" panose="020B0604020202020204" pitchFamily="34" charset="0"/>
                <a:cs typeface="Arial" panose="020B0604020202020204" pitchFamily="34" charset="0"/>
                <a:sym typeface="Arial" panose="020B0604020202020204" pitchFamily="34" charset="0"/>
              </a:defRPr>
            </a:lvl2pPr>
            <a:lvl3pPr rtl="0">
              <a:defRPr>
                <a:latin typeface="Arial" panose="020B0604020202020204" pitchFamily="34" charset="0"/>
                <a:cs typeface="Arial" panose="020B0604020202020204" pitchFamily="34" charset="0"/>
                <a:sym typeface="Arial" panose="020B0604020202020204" pitchFamily="34" charset="0"/>
              </a:defRPr>
            </a:lvl3pPr>
            <a:lvl4pPr rtl="0">
              <a:defRPr>
                <a:latin typeface="Arial" panose="020B0604020202020204" pitchFamily="34" charset="0"/>
                <a:cs typeface="Arial" panose="020B0604020202020204" pitchFamily="34" charset="0"/>
                <a:sym typeface="Arial" panose="020B0604020202020204" pitchFamily="34" charset="0"/>
              </a:defRPr>
            </a:lvl4pPr>
            <a:lvl5pPr rtl="0">
              <a:defRPr>
                <a:latin typeface="Arial" panose="020B0604020202020204" pitchFamily="34" charset="0"/>
                <a:cs typeface="Arial" panose="020B0604020202020204" pitchFamily="34" charset="0"/>
                <a:sym typeface="Arial" panose="020B0604020202020204" pitchFamily="34" charset="0"/>
              </a:defRPr>
            </a:lvl5pPr>
          </a:lstStyle>
          <a:p>
            <a:pPr lvl="0"/>
            <a:r>
              <a:rPr lang="en-GB"/>
              <a:t>first level</a:t>
            </a:r>
          </a:p>
          <a:p>
            <a:pPr lvl="1"/>
            <a:r>
              <a:rPr lang="en-GB"/>
              <a:t>second level</a:t>
            </a:r>
          </a:p>
          <a:p>
            <a:pPr lvl="2"/>
            <a:r>
              <a:rPr lang="en-GB"/>
              <a:t>third level</a:t>
            </a:r>
          </a:p>
          <a:p>
            <a:pPr lvl="3"/>
            <a:r>
              <a:rPr lang="en-GB"/>
              <a:t>fourth level</a:t>
            </a:r>
          </a:p>
          <a:p>
            <a:pPr lvl="4"/>
            <a:r>
              <a:rPr lang="en-GB"/>
              <a:t>fifth level</a:t>
            </a:r>
          </a:p>
        </p:txBody>
      </p:sp>
      <p:sp>
        <p:nvSpPr>
          <p:cNvPr id="41" name="Textplatzhalter 40"/>
          <p:cNvSpPr>
            <a:spLocks noGrp="1"/>
          </p:cNvSpPr>
          <p:nvPr>
            <p:ph type="body" sz="quarter" idx="14" hasCustomPrompt="1"/>
          </p:nvPr>
        </p:nvSpPr>
        <p:spPr>
          <a:xfrm>
            <a:off x="334921" y="6616702"/>
            <a:ext cx="4223789" cy="122239"/>
          </a:xfrm>
        </p:spPr>
        <p:txBody>
          <a:bodyPr anchor="b">
            <a:noAutofit/>
          </a:bodyPr>
          <a:lstStyle>
            <a:lvl1pPr marL="0" indent="0" rtl="0">
              <a:lnSpc>
                <a:spcPct val="100000"/>
              </a:lnSpc>
              <a:spcBef>
                <a:spcPts val="0"/>
              </a:spcBef>
              <a:buFont typeface="Arial" panose="020B0604020202020204" pitchFamily="34" charset="0"/>
              <a:buNone/>
              <a:defRPr sz="800">
                <a:solidFill>
                  <a:schemeClr val="tx2"/>
                </a:solidFill>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sz="800">
                <a:solidFill>
                  <a:schemeClr val="tx2"/>
                </a:solidFill>
              </a:defRPr>
            </a:lvl2pPr>
            <a:lvl3pPr marL="359955" indent="0">
              <a:buFont typeface="Arial" panose="020B0604020202020204" pitchFamily="34" charset="0"/>
              <a:buNone/>
              <a:defRPr sz="800">
                <a:solidFill>
                  <a:schemeClr val="tx2"/>
                </a:solidFill>
              </a:defRPr>
            </a:lvl3pPr>
            <a:lvl4pPr marL="539933" indent="0">
              <a:buFont typeface="Arial" panose="020B0604020202020204" pitchFamily="34" charset="0"/>
              <a:buNone/>
              <a:defRPr sz="800">
                <a:solidFill>
                  <a:schemeClr val="tx2"/>
                </a:solidFill>
              </a:defRPr>
            </a:lvl4pPr>
            <a:lvl5pPr marL="719910" indent="0">
              <a:buFont typeface="Arial" panose="020B0604020202020204" pitchFamily="34" charset="0"/>
              <a:buNone/>
              <a:defRPr sz="800">
                <a:solidFill>
                  <a:schemeClr val="tx2"/>
                </a:solidFill>
              </a:defRPr>
            </a:lvl5pPr>
          </a:lstStyle>
          <a:p>
            <a:pPr lvl="0"/>
            <a:r>
              <a:rPr lang="en-GB"/>
              <a:t>Footnote</a:t>
            </a:r>
          </a:p>
        </p:txBody>
      </p:sp>
      <p:sp>
        <p:nvSpPr>
          <p:cNvPr id="43" name="Textplatzhalter 42"/>
          <p:cNvSpPr>
            <a:spLocks noGrp="1"/>
          </p:cNvSpPr>
          <p:nvPr>
            <p:ph type="body" sz="quarter" idx="15" hasCustomPrompt="1"/>
          </p:nvPr>
        </p:nvSpPr>
        <p:spPr>
          <a:xfrm>
            <a:off x="338356" y="2"/>
            <a:ext cx="9718735" cy="226591"/>
          </a:xfrm>
        </p:spPr>
        <p:txBody>
          <a:bodyPr wrap="square" tIns="72000">
            <a:spAutoFit/>
          </a:bodyPr>
          <a:lstStyle>
            <a:lvl1pPr marL="0" indent="0" rtl="0">
              <a:buFont typeface="Arial" panose="020B0604020202020204" pitchFamily="34" charset="0"/>
              <a:buNone/>
              <a:defRPr sz="1000" baseline="0">
                <a:solidFill>
                  <a:srgbClr val="747D87"/>
                </a:solidFill>
                <a:latin typeface="Arial" panose="020B0604020202020204" pitchFamily="34" charset="0"/>
                <a:cs typeface="Arial" panose="020B0604020202020204" pitchFamily="34" charset="0"/>
                <a:sym typeface="Arial" panose="020B0604020202020204" pitchFamily="34" charset="0"/>
              </a:defRPr>
            </a:lvl1pPr>
          </a:lstStyle>
          <a:p>
            <a:pPr lvl="0"/>
            <a:r>
              <a:rPr lang="en-GB"/>
              <a:t>Add agenda item by clicking</a:t>
            </a:r>
          </a:p>
        </p:txBody>
      </p:sp>
      <p:sp>
        <p:nvSpPr>
          <p:cNvPr id="44" name="Titel 43">
            <a:extLst>
              <a:ext uri="{FF2B5EF4-FFF2-40B4-BE49-F238E27FC236}">
                <a16:creationId xmlns:a16="http://schemas.microsoft.com/office/drawing/2014/main" id="{FD0CE9D9-B033-4C3A-AA7F-113469ADD698}"/>
              </a:ext>
            </a:extLst>
          </p:cNvPr>
          <p:cNvSpPr>
            <a:spLocks noGrp="1"/>
          </p:cNvSpPr>
          <p:nvPr>
            <p:ph type="title" hasCustomPrompt="1"/>
          </p:nvPr>
        </p:nvSpPr>
        <p:spPr/>
        <p:txBody>
          <a:bodyPr vert="horz"/>
          <a:lstStyle>
            <a:lvl1pPr rtl="0">
              <a:defRPr>
                <a:latin typeface="Arial" panose="020B0604020202020204" pitchFamily="34" charset="0"/>
                <a:cs typeface="Arial" panose="020B0604020202020204" pitchFamily="34" charset="0"/>
                <a:sym typeface="Arial" panose="020B0604020202020204" pitchFamily="34" charset="0"/>
              </a:defRPr>
            </a:lvl1pPr>
          </a:lstStyle>
          <a:p>
            <a:r>
              <a:rPr lang="en-GB"/>
              <a:t>Add title by clicking</a:t>
            </a:r>
          </a:p>
        </p:txBody>
      </p:sp>
    </p:spTree>
    <p:extLst>
      <p:ext uri="{BB962C8B-B14F-4D97-AF65-F5344CB8AC3E}">
        <p14:creationId xmlns:p14="http://schemas.microsoft.com/office/powerpoint/2010/main" val="135547642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Inhaltsfolie mit Titel">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userDrawn="1">
            <p:custDataLst>
              <p:tags r:id="rId1"/>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6" name="Objekt 5"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3" name="Datumsplatzhalter 2"/>
          <p:cNvSpPr>
            <a:spLocks noGrp="1"/>
          </p:cNvSpPr>
          <p:nvPr>
            <p:ph type="dt" sz="half" idx="10"/>
          </p:nvPr>
        </p:nvSpPr>
        <p:spPr/>
        <p:txBody>
          <a:bodyPr/>
          <a:lstStyle>
            <a:lvl1pPr rtl="0">
              <a:defRPr>
                <a:latin typeface="Arial" panose="020B0604020202020204" pitchFamily="34" charset="0"/>
              </a:defRPr>
            </a:lvl1pPr>
          </a:lstStyle>
          <a:p>
            <a:fld id="{45F6FF4D-AFC9-46DF-9372-F9A9F849FC64}" type="datetime2">
              <a:rPr lang="en-GB" smtClean="0"/>
              <a:pPr/>
              <a:t>Tuesday, 17 March 2026</a:t>
            </a:fld>
            <a:endParaRPr lang="en-GB"/>
          </a:p>
        </p:txBody>
      </p:sp>
      <p:sp>
        <p:nvSpPr>
          <p:cNvPr id="4" name="Fußzeilenplatzhalter 3"/>
          <p:cNvSpPr>
            <a:spLocks noGrp="1"/>
          </p:cNvSpPr>
          <p:nvPr>
            <p:ph type="ftr" sz="quarter" idx="11"/>
          </p:nvPr>
        </p:nvSpPr>
        <p:spPr/>
        <p:txBody>
          <a:bodyPr anchor="b"/>
          <a:lstStyle>
            <a:lvl1pPr rtl="0">
              <a:defRPr>
                <a:latin typeface="Arial" panose="020B0604020202020204" pitchFamily="34" charset="0"/>
              </a:defRPr>
            </a:lvl1pPr>
          </a:lstStyle>
          <a:p>
            <a:r>
              <a:rPr lang="en-GB"/>
              <a:t>TUM-EuroTeQ-PowerPoint Template 2020 16x9</a:t>
            </a:r>
          </a:p>
        </p:txBody>
      </p:sp>
      <p:sp>
        <p:nvSpPr>
          <p:cNvPr id="5" name="Foliennummernplatzhalter 4"/>
          <p:cNvSpPr>
            <a:spLocks noGrp="1"/>
          </p:cNvSpPr>
          <p:nvPr>
            <p:ph type="sldNum" sz="quarter" idx="12"/>
          </p:nvPr>
        </p:nvSpPr>
        <p:spPr/>
        <p:txBody>
          <a:bodyPr/>
          <a:lstStyle>
            <a:lvl1pPr rtl="0">
              <a:defRPr sz="1400">
                <a:latin typeface="Arial" panose="020B0604020202020204" pitchFamily="34" charset="0"/>
              </a:defRPr>
            </a:lvl1pPr>
          </a:lstStyle>
          <a:p>
            <a:fld id="{5EB1DA36-398A-44AC-AE54-7298A745E658}" type="slidenum">
              <a:rPr lang="en-GB" smtClean="0"/>
              <a:pPr/>
              <a:t>‹#›</a:t>
            </a:fld>
            <a:endParaRPr lang="en-GB"/>
          </a:p>
        </p:txBody>
      </p:sp>
      <p:sp>
        <p:nvSpPr>
          <p:cNvPr id="41" name="Textplatzhalter 40"/>
          <p:cNvSpPr>
            <a:spLocks noGrp="1"/>
          </p:cNvSpPr>
          <p:nvPr>
            <p:ph type="body" sz="quarter" idx="14" hasCustomPrompt="1"/>
          </p:nvPr>
        </p:nvSpPr>
        <p:spPr>
          <a:xfrm>
            <a:off x="334921" y="6616702"/>
            <a:ext cx="4223789" cy="122239"/>
          </a:xfrm>
        </p:spPr>
        <p:txBody>
          <a:bodyPr anchor="b">
            <a:noAutofit/>
          </a:bodyPr>
          <a:lstStyle>
            <a:lvl1pPr marL="0" indent="0" rtl="0">
              <a:lnSpc>
                <a:spcPct val="100000"/>
              </a:lnSpc>
              <a:spcBef>
                <a:spcPts val="0"/>
              </a:spcBef>
              <a:buFont typeface="Arial" panose="020B0604020202020204" pitchFamily="34" charset="0"/>
              <a:buNone/>
              <a:defRPr sz="800">
                <a:solidFill>
                  <a:schemeClr val="tx2"/>
                </a:solidFill>
                <a:latin typeface="Arial" panose="020B0604020202020204" pitchFamily="34" charset="0"/>
                <a:cs typeface="Arial" panose="020B0604020202020204" pitchFamily="34" charset="0"/>
                <a:sym typeface="Arial" panose="020B0604020202020204" pitchFamily="34" charset="0"/>
              </a:defRPr>
            </a:lvl1pPr>
            <a:lvl2pPr marL="179978" indent="0">
              <a:buFont typeface="Arial" panose="020B0604020202020204" pitchFamily="34" charset="0"/>
              <a:buNone/>
              <a:defRPr sz="800">
                <a:solidFill>
                  <a:schemeClr val="tx2"/>
                </a:solidFill>
              </a:defRPr>
            </a:lvl2pPr>
            <a:lvl3pPr marL="359955" indent="0">
              <a:buFont typeface="Arial" panose="020B0604020202020204" pitchFamily="34" charset="0"/>
              <a:buNone/>
              <a:defRPr sz="800">
                <a:solidFill>
                  <a:schemeClr val="tx2"/>
                </a:solidFill>
              </a:defRPr>
            </a:lvl3pPr>
            <a:lvl4pPr marL="539933" indent="0">
              <a:buFont typeface="Arial" panose="020B0604020202020204" pitchFamily="34" charset="0"/>
              <a:buNone/>
              <a:defRPr sz="800">
                <a:solidFill>
                  <a:schemeClr val="tx2"/>
                </a:solidFill>
              </a:defRPr>
            </a:lvl4pPr>
            <a:lvl5pPr marL="719910" indent="0">
              <a:buFont typeface="Arial" panose="020B0604020202020204" pitchFamily="34" charset="0"/>
              <a:buNone/>
              <a:defRPr sz="800">
                <a:solidFill>
                  <a:schemeClr val="tx2"/>
                </a:solidFill>
              </a:defRPr>
            </a:lvl5pPr>
          </a:lstStyle>
          <a:p>
            <a:pPr lvl="0"/>
            <a:r>
              <a:rPr lang="en-GB"/>
              <a:t>Footnote</a:t>
            </a:r>
          </a:p>
        </p:txBody>
      </p:sp>
      <p:sp>
        <p:nvSpPr>
          <p:cNvPr id="43" name="Textplatzhalter 42"/>
          <p:cNvSpPr>
            <a:spLocks noGrp="1"/>
          </p:cNvSpPr>
          <p:nvPr>
            <p:ph type="body" sz="quarter" idx="15" hasCustomPrompt="1"/>
          </p:nvPr>
        </p:nvSpPr>
        <p:spPr>
          <a:xfrm>
            <a:off x="338356" y="2"/>
            <a:ext cx="9718735" cy="226591"/>
          </a:xfrm>
        </p:spPr>
        <p:txBody>
          <a:bodyPr vert="horz" wrap="square" lIns="0" tIns="72000" rIns="0" bIns="0" rtlCol="0">
            <a:spAutoFit/>
          </a:bodyPr>
          <a:lstStyle>
            <a:lvl1pPr marL="0" indent="0" rtl="0">
              <a:buFont typeface="Arial" panose="020B0604020202020204" pitchFamily="34" charset="0"/>
              <a:buNone/>
              <a:defRPr lang="en-US" sz="1000" dirty="0">
                <a:solidFill>
                  <a:srgbClr val="747D87"/>
                </a:solidFill>
                <a:latin typeface="Arial" panose="020B0604020202020204" pitchFamily="34" charset="0"/>
                <a:cs typeface="Arial" panose="020B0604020202020204" pitchFamily="34" charset="0"/>
                <a:sym typeface="Arial" panose="020B0604020202020204" pitchFamily="34" charset="0"/>
              </a:defRPr>
            </a:lvl1pPr>
          </a:lstStyle>
          <a:p>
            <a:pPr marL="0" lvl="0" indent="0">
              <a:buFont typeface="Arial" panose="020B0604020202020204" pitchFamily="34" charset="0"/>
              <a:buNone/>
            </a:pPr>
            <a:r>
              <a:rPr lang="en-GB"/>
              <a:t>Add agenda item by clicking</a:t>
            </a:r>
          </a:p>
        </p:txBody>
      </p:sp>
      <p:sp>
        <p:nvSpPr>
          <p:cNvPr id="44" name="Titel 43">
            <a:extLst>
              <a:ext uri="{FF2B5EF4-FFF2-40B4-BE49-F238E27FC236}">
                <a16:creationId xmlns:a16="http://schemas.microsoft.com/office/drawing/2014/main" id="{FD0CE9D9-B033-4C3A-AA7F-113469ADD698}"/>
              </a:ext>
            </a:extLst>
          </p:cNvPr>
          <p:cNvSpPr>
            <a:spLocks noGrp="1"/>
          </p:cNvSpPr>
          <p:nvPr>
            <p:ph type="title" hasCustomPrompt="1"/>
          </p:nvPr>
        </p:nvSpPr>
        <p:spPr/>
        <p:txBody>
          <a:bodyPr vert="horz"/>
          <a:lstStyle>
            <a:lvl1pPr rtl="0">
              <a:defRPr>
                <a:latin typeface="Arial" panose="020B0604020202020204" pitchFamily="34" charset="0"/>
                <a:cs typeface="Arial" panose="020B0604020202020204" pitchFamily="34" charset="0"/>
                <a:sym typeface="Arial" panose="020B0604020202020204" pitchFamily="34" charset="0"/>
              </a:defRPr>
            </a:lvl1pPr>
          </a:lstStyle>
          <a:p>
            <a:r>
              <a:rPr lang="en-GB"/>
              <a:t>Add title by clicking</a:t>
            </a:r>
          </a:p>
        </p:txBody>
      </p:sp>
    </p:spTree>
    <p:extLst>
      <p:ext uri="{BB962C8B-B14F-4D97-AF65-F5344CB8AC3E}">
        <p14:creationId xmlns:p14="http://schemas.microsoft.com/office/powerpoint/2010/main" val="342633585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userDrawn="1">
            <p:custDataLst>
              <p:tags r:id="rId1"/>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6" name="Objekt 5"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2" name="Datumsplatzhalter 1">
            <a:extLst>
              <a:ext uri="{FF2B5EF4-FFF2-40B4-BE49-F238E27FC236}">
                <a16:creationId xmlns:a16="http://schemas.microsoft.com/office/drawing/2014/main" id="{388360E1-0852-4B92-A814-761201EBB18B}"/>
              </a:ext>
            </a:extLst>
          </p:cNvPr>
          <p:cNvSpPr>
            <a:spLocks noGrp="1"/>
          </p:cNvSpPr>
          <p:nvPr>
            <p:ph type="dt" sz="half" idx="10"/>
          </p:nvPr>
        </p:nvSpPr>
        <p:spPr/>
        <p:txBody>
          <a:bodyPr/>
          <a:lstStyle>
            <a:lvl1pPr rtl="0">
              <a:defRPr>
                <a:latin typeface="Arial" panose="020B0604020202020204" pitchFamily="34" charset="0"/>
              </a:defRPr>
            </a:lvl1pPr>
          </a:lstStyle>
          <a:p>
            <a:fld id="{A3C055A6-4DC6-4A47-9B1D-5DEBD9D258D3}" type="datetime2">
              <a:rPr lang="en-GB" smtClean="0"/>
              <a:pPr/>
              <a:t>Tuesday, 17 March 2026</a:t>
            </a:fld>
            <a:endParaRPr lang="en-GB"/>
          </a:p>
        </p:txBody>
      </p:sp>
      <p:sp>
        <p:nvSpPr>
          <p:cNvPr id="3" name="Fußzeilenplatzhalter 2">
            <a:extLst>
              <a:ext uri="{FF2B5EF4-FFF2-40B4-BE49-F238E27FC236}">
                <a16:creationId xmlns:a16="http://schemas.microsoft.com/office/drawing/2014/main" id="{5B5DCB23-39FC-48C7-A512-CA45994B8D28}"/>
              </a:ext>
            </a:extLst>
          </p:cNvPr>
          <p:cNvSpPr>
            <a:spLocks noGrp="1"/>
          </p:cNvSpPr>
          <p:nvPr>
            <p:ph type="ftr" sz="quarter" idx="11"/>
          </p:nvPr>
        </p:nvSpPr>
        <p:spPr/>
        <p:txBody>
          <a:bodyPr/>
          <a:lstStyle>
            <a:lvl1pPr rtl="0">
              <a:defRPr>
                <a:latin typeface="Arial" panose="020B0604020202020204" pitchFamily="34" charset="0"/>
              </a:defRPr>
            </a:lvl1pPr>
          </a:lstStyle>
          <a:p>
            <a:r>
              <a:rPr lang="en-GB"/>
              <a:t>TUM-EuroTeQ-PowerPoint Template 2020 16x9</a:t>
            </a:r>
          </a:p>
        </p:txBody>
      </p:sp>
      <p:sp>
        <p:nvSpPr>
          <p:cNvPr id="4" name="Foliennummernplatzhalter 3">
            <a:extLst>
              <a:ext uri="{FF2B5EF4-FFF2-40B4-BE49-F238E27FC236}">
                <a16:creationId xmlns:a16="http://schemas.microsoft.com/office/drawing/2014/main" id="{A54D8475-5B59-458E-87D2-8836E18340BA}"/>
              </a:ext>
            </a:extLst>
          </p:cNvPr>
          <p:cNvSpPr>
            <a:spLocks noGrp="1"/>
          </p:cNvSpPr>
          <p:nvPr>
            <p:ph type="sldNum" sz="quarter" idx="12"/>
          </p:nvPr>
        </p:nvSpPr>
        <p:spPr/>
        <p:txBody>
          <a:bodyPr/>
          <a:lstStyle>
            <a:lvl1pPr rtl="0">
              <a:defRPr>
                <a:latin typeface="Arial" panose="020B0604020202020204" pitchFamily="34" charset="0"/>
              </a:defRPr>
            </a:lvl1pPr>
          </a:lstStyle>
          <a:p>
            <a:fld id="{5EB1DA36-398A-44AC-AE54-7298A745E658}" type="slidenum">
              <a:rPr lang="en-GB" smtClean="0"/>
              <a:pPr/>
              <a:t>‹#›</a:t>
            </a:fld>
            <a:endParaRPr lang="en-GB"/>
          </a:p>
        </p:txBody>
      </p:sp>
      <p:sp>
        <p:nvSpPr>
          <p:cNvPr id="7" name="Textfeld 6">
            <a:extLst>
              <a:ext uri="{FF2B5EF4-FFF2-40B4-BE49-F238E27FC236}">
                <a16:creationId xmlns:a16="http://schemas.microsoft.com/office/drawing/2014/main" id="{9B8D859D-72F3-4DE4-9AD7-A3FB2C426521}"/>
              </a:ext>
            </a:extLst>
          </p:cNvPr>
          <p:cNvSpPr txBox="1"/>
          <p:nvPr userDrawn="1"/>
        </p:nvSpPr>
        <p:spPr>
          <a:xfrm rot="16200000">
            <a:off x="11730689" y="6014306"/>
            <a:ext cx="583493" cy="123095"/>
          </a:xfrm>
          <a:prstGeom prst="rect">
            <a:avLst/>
          </a:prstGeom>
          <a:noFill/>
        </p:spPr>
        <p:txBody>
          <a:bodyPr wrap="square" lIns="0" tIns="0" rIns="0" bIns="0" rtlCol="0">
            <a:spAutoFit/>
          </a:bodyPr>
          <a:lstStyle/>
          <a:p>
            <a:pPr rtl="0"/>
            <a:r>
              <a:rPr lang="en-GB" sz="800" b="0">
                <a:solidFill>
                  <a:schemeClr val="bg1">
                    <a:lumMod val="40000"/>
                    <a:lumOff val="60000"/>
                  </a:schemeClr>
                </a:solidFill>
                <a:latin typeface="Arial" panose="020B0604020202020204" pitchFamily="34" charset="0"/>
                <a:cs typeface="Arial" panose="020B0604020202020204" pitchFamily="34" charset="0"/>
                <a:sym typeface="Arial" panose="020B0604020202020204" pitchFamily="34" charset="0"/>
              </a:rPr>
              <a:t>© 2022 TUM</a:t>
            </a:r>
            <a:endParaRPr lang="en-GB" sz="800" b="0" baseline="30000">
              <a:solidFill>
                <a:schemeClr val="bg1">
                  <a:lumMod val="40000"/>
                  <a:lumOff val="60000"/>
                </a:schemeClr>
              </a:solidFill>
              <a:latin typeface="Arial" panose="020B0604020202020204" pitchFamily="34" charset="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6229842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Schlussfolie 2">
    <p:bg>
      <p:bgPr>
        <a:gradFill flip="none" rotWithShape="1">
          <a:gsLst>
            <a:gs pos="0">
              <a:schemeClr val="tx1"/>
            </a:gs>
            <a:gs pos="100000">
              <a:schemeClr val="tx2"/>
            </a:gs>
          </a:gsLst>
          <a:lin ang="5400000" scaled="1"/>
          <a:tileRect/>
        </a:gradFill>
        <a:effectLst/>
      </p:bgPr>
    </p:bg>
    <p:spTree>
      <p:nvGrpSpPr>
        <p:cNvPr id="1" name=""/>
        <p:cNvGrpSpPr/>
        <p:nvPr/>
      </p:nvGrpSpPr>
      <p:grpSpPr>
        <a:xfrm>
          <a:off x="0" y="0"/>
          <a:ext cx="0" cy="0"/>
          <a:chOff x="0" y="0"/>
          <a:chExt cx="0" cy="0"/>
        </a:xfrm>
      </p:grpSpPr>
      <p:graphicFrame>
        <p:nvGraphicFramePr>
          <p:cNvPr id="56" name="Objekt 55" hidden="1">
            <a:extLst>
              <a:ext uri="{FF2B5EF4-FFF2-40B4-BE49-F238E27FC236}">
                <a16:creationId xmlns:a16="http://schemas.microsoft.com/office/drawing/2014/main" id="{0256152F-1F19-4F60-BBFC-D2F23C53B3B3}"/>
              </a:ext>
            </a:extLst>
          </p:cNvPr>
          <p:cNvGraphicFramePr>
            <a:graphicFrameLocks noChangeAspect="1"/>
          </p:cNvGraphicFramePr>
          <p:nvPr userDrawn="1">
            <p:custDataLst>
              <p:tags r:id="rId1"/>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56" name="Objekt 55" hidden="1">
                        <a:extLst>
                          <a:ext uri="{FF2B5EF4-FFF2-40B4-BE49-F238E27FC236}">
                            <a16:creationId xmlns:a16="http://schemas.microsoft.com/office/drawing/2014/main" id="{0256152F-1F19-4F60-BBFC-D2F23C53B3B3}"/>
                          </a:ext>
                        </a:extLst>
                      </p:cNvPr>
                      <p:cNvPicPr/>
                      <p:nvPr/>
                    </p:nvPicPr>
                    <p:blipFill>
                      <a:blip r:embed="rId4"/>
                      <a:stretch>
                        <a:fillRect/>
                      </a:stretch>
                    </p:blipFill>
                    <p:spPr>
                      <a:xfrm>
                        <a:off x="1589" y="1589"/>
                        <a:ext cx="1588" cy="1588"/>
                      </a:xfrm>
                      <a:prstGeom prst="rect">
                        <a:avLst/>
                      </a:prstGeom>
                    </p:spPr>
                  </p:pic>
                </p:oleObj>
              </mc:Fallback>
            </mc:AlternateContent>
          </a:graphicData>
        </a:graphic>
      </p:graphicFrame>
      <p:sp>
        <p:nvSpPr>
          <p:cNvPr id="131" name="Freihandform: Form 130">
            <a:extLst>
              <a:ext uri="{FF2B5EF4-FFF2-40B4-BE49-F238E27FC236}">
                <a16:creationId xmlns:a16="http://schemas.microsoft.com/office/drawing/2014/main" id="{043D13E7-05DF-46F2-A553-7F9106771A69}"/>
              </a:ext>
            </a:extLst>
          </p:cNvPr>
          <p:cNvSpPr/>
          <p:nvPr userDrawn="1"/>
        </p:nvSpPr>
        <p:spPr>
          <a:xfrm>
            <a:off x="7047584" y="3"/>
            <a:ext cx="4806573" cy="4512996"/>
          </a:xfrm>
          <a:custGeom>
            <a:avLst/>
            <a:gdLst>
              <a:gd name="connsiteX0" fmla="*/ 0 w 6063998"/>
              <a:gd name="connsiteY0" fmla="*/ 0 h 5692879"/>
              <a:gd name="connsiteX1" fmla="*/ 280102 w 6063998"/>
              <a:gd name="connsiteY1" fmla="*/ 0 h 5692879"/>
              <a:gd name="connsiteX2" fmla="*/ 280102 w 6063998"/>
              <a:gd name="connsiteY2" fmla="*/ 105899 h 5692879"/>
              <a:gd name="connsiteX3" fmla="*/ 1742068 w 6063998"/>
              <a:gd name="connsiteY3" fmla="*/ 2518133 h 5692879"/>
              <a:gd name="connsiteX4" fmla="*/ 1741073 w 6063998"/>
              <a:gd name="connsiteY4" fmla="*/ 2519979 h 5692879"/>
              <a:gd name="connsiteX5" fmla="*/ 5540090 w 6063998"/>
              <a:gd name="connsiteY5" fmla="*/ 4781436 h 5692879"/>
              <a:gd name="connsiteX6" fmla="*/ 5767542 w 6063998"/>
              <a:gd name="connsiteY6" fmla="*/ 4964922 h 5692879"/>
              <a:gd name="connsiteX7" fmla="*/ 5767542 w 6063998"/>
              <a:gd name="connsiteY7" fmla="*/ 4795572 h 5692879"/>
              <a:gd name="connsiteX8" fmla="*/ 5397792 w 6063998"/>
              <a:gd name="connsiteY8" fmla="*/ 4171919 h 5692879"/>
              <a:gd name="connsiteX9" fmla="*/ 1838828 w 6063998"/>
              <a:gd name="connsiteY9" fmla="*/ 2029071 h 5692879"/>
              <a:gd name="connsiteX10" fmla="*/ 1839408 w 6063998"/>
              <a:gd name="connsiteY10" fmla="*/ 2028200 h 5692879"/>
              <a:gd name="connsiteX11" fmla="*/ 733160 w 6063998"/>
              <a:gd name="connsiteY11" fmla="*/ 76714 h 5692879"/>
              <a:gd name="connsiteX12" fmla="*/ 733160 w 6063998"/>
              <a:gd name="connsiteY12" fmla="*/ 0 h 5692879"/>
              <a:gd name="connsiteX13" fmla="*/ 1013240 w 6063998"/>
              <a:gd name="connsiteY13" fmla="*/ 0 h 5692879"/>
              <a:gd name="connsiteX14" fmla="*/ 1013240 w 6063998"/>
              <a:gd name="connsiteY14" fmla="*/ 76734 h 5692879"/>
              <a:gd name="connsiteX15" fmla="*/ 2101848 w 6063998"/>
              <a:gd name="connsiteY15" fmla="*/ 1854310 h 5692879"/>
              <a:gd name="connsiteX16" fmla="*/ 2099652 w 6063998"/>
              <a:gd name="connsiteY16" fmla="*/ 1858351 h 5692879"/>
              <a:gd name="connsiteX17" fmla="*/ 5540629 w 6063998"/>
              <a:gd name="connsiteY17" fmla="*/ 3906681 h 5692879"/>
              <a:gd name="connsiteX18" fmla="*/ 5661214 w 6063998"/>
              <a:gd name="connsiteY18" fmla="*/ 3990485 h 5692879"/>
              <a:gd name="connsiteX19" fmla="*/ 5767521 w 6063998"/>
              <a:gd name="connsiteY19" fmla="*/ 4089568 h 5692879"/>
              <a:gd name="connsiteX20" fmla="*/ 5767521 w 6063998"/>
              <a:gd name="connsiteY20" fmla="*/ 4089587 h 5692879"/>
              <a:gd name="connsiteX21" fmla="*/ 5767542 w 6063998"/>
              <a:gd name="connsiteY21" fmla="*/ 4089587 h 5692879"/>
              <a:gd name="connsiteX22" fmla="*/ 5767521 w 6063998"/>
              <a:gd name="connsiteY22" fmla="*/ 4089568 h 5692879"/>
              <a:gd name="connsiteX23" fmla="*/ 5767521 w 6063998"/>
              <a:gd name="connsiteY23" fmla="*/ 3944426 h 5692879"/>
              <a:gd name="connsiteX24" fmla="*/ 5397772 w 6063998"/>
              <a:gd name="connsiteY24" fmla="*/ 3296397 h 5692879"/>
              <a:gd name="connsiteX25" fmla="*/ 2258036 w 6063998"/>
              <a:gd name="connsiteY25" fmla="*/ 1412798 h 5692879"/>
              <a:gd name="connsiteX26" fmla="*/ 2190918 w 6063998"/>
              <a:gd name="connsiteY26" fmla="*/ 1372523 h 5692879"/>
              <a:gd name="connsiteX27" fmla="*/ 2149441 w 6063998"/>
              <a:gd name="connsiteY27" fmla="*/ 1347628 h 5692879"/>
              <a:gd name="connsiteX28" fmla="*/ 2150270 w 6063998"/>
              <a:gd name="connsiteY28" fmla="*/ 1346509 h 5692879"/>
              <a:gd name="connsiteX29" fmla="*/ 1466402 w 6063998"/>
              <a:gd name="connsiteY29" fmla="*/ 61872 h 5692879"/>
              <a:gd name="connsiteX30" fmla="*/ 1466402 w 6063998"/>
              <a:gd name="connsiteY30" fmla="*/ 0 h 5692879"/>
              <a:gd name="connsiteX31" fmla="*/ 1746525 w 6063998"/>
              <a:gd name="connsiteY31" fmla="*/ 0 h 5692879"/>
              <a:gd name="connsiteX32" fmla="*/ 1746525 w 6063998"/>
              <a:gd name="connsiteY32" fmla="*/ 61872 h 5692879"/>
              <a:gd name="connsiteX33" fmla="*/ 2369742 w 6063998"/>
              <a:gd name="connsiteY33" fmla="*/ 1153175 h 5692879"/>
              <a:gd name="connsiteX34" fmla="*/ 2383711 w 6063998"/>
              <a:gd name="connsiteY34" fmla="*/ 1161550 h 5692879"/>
              <a:gd name="connsiteX35" fmla="*/ 2456178 w 6063998"/>
              <a:gd name="connsiteY35" fmla="*/ 1200602 h 5692879"/>
              <a:gd name="connsiteX36" fmla="*/ 3017707 w 6063998"/>
              <a:gd name="connsiteY36" fmla="*/ 1333097 h 5692879"/>
              <a:gd name="connsiteX37" fmla="*/ 3046230 w 6063998"/>
              <a:gd name="connsiteY37" fmla="*/ 1333097 h 5692879"/>
              <a:gd name="connsiteX38" fmla="*/ 3054687 w 6063998"/>
              <a:gd name="connsiteY38" fmla="*/ 1332661 h 5692879"/>
              <a:gd name="connsiteX39" fmla="*/ 4317432 w 6063998"/>
              <a:gd name="connsiteY39" fmla="*/ 61872 h 5692879"/>
              <a:gd name="connsiteX40" fmla="*/ 4317432 w 6063998"/>
              <a:gd name="connsiteY40" fmla="*/ 0 h 5692879"/>
              <a:gd name="connsiteX41" fmla="*/ 4597534 w 6063998"/>
              <a:gd name="connsiteY41" fmla="*/ 0 h 5692879"/>
              <a:gd name="connsiteX42" fmla="*/ 4597534 w 6063998"/>
              <a:gd name="connsiteY42" fmla="*/ 61851 h 5692879"/>
              <a:gd name="connsiteX43" fmla="*/ 3132190 w 6063998"/>
              <a:gd name="connsiteY43" fmla="*/ 1610587 h 5692879"/>
              <a:gd name="connsiteX44" fmla="*/ 3714820 w 6063998"/>
              <a:gd name="connsiteY44" fmla="*/ 1960129 h 5692879"/>
              <a:gd name="connsiteX45" fmla="*/ 5050675 w 6063998"/>
              <a:gd name="connsiteY45" fmla="*/ 76714 h 5692879"/>
              <a:gd name="connsiteX46" fmla="*/ 5050675 w 6063998"/>
              <a:gd name="connsiteY46" fmla="*/ 0 h 5692879"/>
              <a:gd name="connsiteX47" fmla="*/ 5330798 w 6063998"/>
              <a:gd name="connsiteY47" fmla="*/ 0 h 5692879"/>
              <a:gd name="connsiteX48" fmla="*/ 5330798 w 6063998"/>
              <a:gd name="connsiteY48" fmla="*/ 76714 h 5692879"/>
              <a:gd name="connsiteX49" fmla="*/ 4013847 w 6063998"/>
              <a:gd name="connsiteY49" fmla="*/ 2139511 h 5692879"/>
              <a:gd name="connsiteX50" fmla="*/ 4486762 w 6063998"/>
              <a:gd name="connsiteY50" fmla="*/ 2423218 h 5692879"/>
              <a:gd name="connsiteX51" fmla="*/ 5783897 w 6063998"/>
              <a:gd name="connsiteY51" fmla="*/ 105899 h 5692879"/>
              <a:gd name="connsiteX52" fmla="*/ 5783897 w 6063998"/>
              <a:gd name="connsiteY52" fmla="*/ 0 h 5692879"/>
              <a:gd name="connsiteX53" fmla="*/ 6063998 w 6063998"/>
              <a:gd name="connsiteY53" fmla="*/ 0 h 5692879"/>
              <a:gd name="connsiteX54" fmla="*/ 6063998 w 6063998"/>
              <a:gd name="connsiteY54" fmla="*/ 105899 h 5692879"/>
              <a:gd name="connsiteX55" fmla="*/ 4754656 w 6063998"/>
              <a:gd name="connsiteY55" fmla="*/ 2583946 h 5692879"/>
              <a:gd name="connsiteX56" fmla="*/ 5541086 w 6063998"/>
              <a:gd name="connsiteY56" fmla="*/ 3055742 h 5692879"/>
              <a:gd name="connsiteX57" fmla="*/ 6047644 w 6063998"/>
              <a:gd name="connsiteY57" fmla="*/ 3944406 h 5692879"/>
              <a:gd name="connsiteX58" fmla="*/ 6047664 w 6063998"/>
              <a:gd name="connsiteY58" fmla="*/ 3944406 h 5692879"/>
              <a:gd name="connsiteX59" fmla="*/ 6047664 w 6063998"/>
              <a:gd name="connsiteY59" fmla="*/ 5580801 h 5692879"/>
              <a:gd name="connsiteX60" fmla="*/ 6047623 w 6063998"/>
              <a:gd name="connsiteY60" fmla="*/ 5692879 h 5692879"/>
              <a:gd name="connsiteX61" fmla="*/ 5648250 w 6063998"/>
              <a:gd name="connsiteY61" fmla="*/ 5200603 h 5692879"/>
              <a:gd name="connsiteX62" fmla="*/ 1532525 w 6063998"/>
              <a:gd name="connsiteY62" fmla="*/ 2721789 h 5692879"/>
              <a:gd name="connsiteX63" fmla="*/ 1532981 w 6063998"/>
              <a:gd name="connsiteY63" fmla="*/ 2721209 h 5692879"/>
              <a:gd name="connsiteX64" fmla="*/ 0 w 6063998"/>
              <a:gd name="connsiteY64" fmla="*/ 105899 h 5692879"/>
              <a:gd name="connsiteX65" fmla="*/ 0 w 6063998"/>
              <a:gd name="connsiteY65" fmla="*/ 0 h 5692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3998" h="5692879">
                <a:moveTo>
                  <a:pt x="0" y="0"/>
                </a:moveTo>
                <a:lnTo>
                  <a:pt x="280102" y="0"/>
                </a:lnTo>
                <a:lnTo>
                  <a:pt x="280102" y="105899"/>
                </a:lnTo>
                <a:cubicBezTo>
                  <a:pt x="280102" y="1152492"/>
                  <a:pt x="873967" y="2062484"/>
                  <a:pt x="1742068" y="2518133"/>
                </a:cubicBezTo>
                <a:lnTo>
                  <a:pt x="1741073" y="2519979"/>
                </a:lnTo>
                <a:lnTo>
                  <a:pt x="5540090" y="4781436"/>
                </a:lnTo>
                <a:cubicBezTo>
                  <a:pt x="5625346" y="4831785"/>
                  <a:pt x="5701419" y="4894053"/>
                  <a:pt x="5767542" y="4964922"/>
                </a:cubicBezTo>
                <a:lnTo>
                  <a:pt x="5767542" y="4795572"/>
                </a:lnTo>
                <a:cubicBezTo>
                  <a:pt x="5767542" y="4530642"/>
                  <a:pt x="5625864" y="4306716"/>
                  <a:pt x="5397792" y="4171919"/>
                </a:cubicBezTo>
                <a:lnTo>
                  <a:pt x="1838828" y="2029071"/>
                </a:lnTo>
                <a:lnTo>
                  <a:pt x="1839408" y="2028200"/>
                </a:lnTo>
                <a:cubicBezTo>
                  <a:pt x="1177325" y="1629491"/>
                  <a:pt x="733160" y="904291"/>
                  <a:pt x="733160" y="76714"/>
                </a:cubicBezTo>
                <a:lnTo>
                  <a:pt x="733160" y="0"/>
                </a:lnTo>
                <a:lnTo>
                  <a:pt x="1013240" y="0"/>
                </a:lnTo>
                <a:lnTo>
                  <a:pt x="1013240" y="76734"/>
                </a:lnTo>
                <a:cubicBezTo>
                  <a:pt x="1013240" y="850832"/>
                  <a:pt x="1456287" y="1523009"/>
                  <a:pt x="2101848" y="1854310"/>
                </a:cubicBezTo>
                <a:lnTo>
                  <a:pt x="2099652" y="1858351"/>
                </a:lnTo>
                <a:lnTo>
                  <a:pt x="5540629" y="3906681"/>
                </a:lnTo>
                <a:cubicBezTo>
                  <a:pt x="5583132" y="3931793"/>
                  <a:pt x="5623361" y="3959864"/>
                  <a:pt x="5661214" y="3990485"/>
                </a:cubicBezTo>
                <a:lnTo>
                  <a:pt x="5767521" y="4089568"/>
                </a:lnTo>
                <a:lnTo>
                  <a:pt x="5767521" y="4089587"/>
                </a:lnTo>
                <a:lnTo>
                  <a:pt x="5767542" y="4089587"/>
                </a:lnTo>
                <a:lnTo>
                  <a:pt x="5767521" y="4089568"/>
                </a:lnTo>
                <a:lnTo>
                  <a:pt x="5767521" y="3944426"/>
                </a:lnTo>
                <a:cubicBezTo>
                  <a:pt x="5767521" y="3679497"/>
                  <a:pt x="5625844" y="3431194"/>
                  <a:pt x="5397772" y="3296397"/>
                </a:cubicBezTo>
                <a:lnTo>
                  <a:pt x="2258036" y="1412798"/>
                </a:lnTo>
                <a:cubicBezTo>
                  <a:pt x="2235276" y="1399946"/>
                  <a:pt x="2212952" y="1386472"/>
                  <a:pt x="2190918" y="1372523"/>
                </a:cubicBezTo>
                <a:lnTo>
                  <a:pt x="2149441" y="1347628"/>
                </a:lnTo>
                <a:lnTo>
                  <a:pt x="2150270" y="1346509"/>
                </a:lnTo>
                <a:cubicBezTo>
                  <a:pt x="1738129" y="1067422"/>
                  <a:pt x="1466402" y="596040"/>
                  <a:pt x="1466402" y="61872"/>
                </a:cubicBezTo>
                <a:lnTo>
                  <a:pt x="1466402" y="0"/>
                </a:lnTo>
                <a:lnTo>
                  <a:pt x="1746525" y="0"/>
                </a:lnTo>
                <a:lnTo>
                  <a:pt x="1746525" y="61872"/>
                </a:lnTo>
                <a:cubicBezTo>
                  <a:pt x="1746525" y="525958"/>
                  <a:pt x="1997296" y="931382"/>
                  <a:pt x="2369742" y="1153175"/>
                </a:cubicBezTo>
                <a:lnTo>
                  <a:pt x="2383711" y="1161550"/>
                </a:lnTo>
                <a:cubicBezTo>
                  <a:pt x="2407425" y="1175251"/>
                  <a:pt x="2431512" y="1188393"/>
                  <a:pt x="2456178" y="1200602"/>
                </a:cubicBezTo>
                <a:cubicBezTo>
                  <a:pt x="2625776" y="1284614"/>
                  <a:pt x="2815959" y="1333097"/>
                  <a:pt x="3017707" y="1333097"/>
                </a:cubicBezTo>
                <a:lnTo>
                  <a:pt x="3046230" y="1333097"/>
                </a:lnTo>
                <a:cubicBezTo>
                  <a:pt x="3049068" y="1333097"/>
                  <a:pt x="3051826" y="1332684"/>
                  <a:pt x="3054687" y="1332661"/>
                </a:cubicBezTo>
                <a:cubicBezTo>
                  <a:pt x="3751716" y="1328040"/>
                  <a:pt x="4317432" y="759960"/>
                  <a:pt x="4317432" y="61872"/>
                </a:cubicBezTo>
                <a:lnTo>
                  <a:pt x="4317432" y="0"/>
                </a:lnTo>
                <a:lnTo>
                  <a:pt x="4597534" y="0"/>
                </a:lnTo>
                <a:lnTo>
                  <a:pt x="4597534" y="61851"/>
                </a:lnTo>
                <a:cubicBezTo>
                  <a:pt x="4597534" y="888413"/>
                  <a:pt x="3947722" y="1565793"/>
                  <a:pt x="3132190" y="1610587"/>
                </a:cubicBezTo>
                <a:lnTo>
                  <a:pt x="3714820" y="1960129"/>
                </a:lnTo>
                <a:cubicBezTo>
                  <a:pt x="4491820" y="1686556"/>
                  <a:pt x="5050675" y="946100"/>
                  <a:pt x="5050675" y="76714"/>
                </a:cubicBezTo>
                <a:lnTo>
                  <a:pt x="5050675" y="0"/>
                </a:lnTo>
                <a:lnTo>
                  <a:pt x="5330798" y="0"/>
                </a:lnTo>
                <a:lnTo>
                  <a:pt x="5330798" y="76714"/>
                </a:lnTo>
                <a:cubicBezTo>
                  <a:pt x="5330798" y="989173"/>
                  <a:pt x="4790577" y="1776538"/>
                  <a:pt x="4013847" y="2139511"/>
                </a:cubicBezTo>
                <a:lnTo>
                  <a:pt x="4486762" y="2423218"/>
                </a:lnTo>
                <a:cubicBezTo>
                  <a:pt x="5264114" y="1943276"/>
                  <a:pt x="5783897" y="1084626"/>
                  <a:pt x="5783897" y="105899"/>
                </a:cubicBezTo>
                <a:lnTo>
                  <a:pt x="5783897" y="0"/>
                </a:lnTo>
                <a:lnTo>
                  <a:pt x="6063998" y="0"/>
                </a:lnTo>
                <a:lnTo>
                  <a:pt x="6063998" y="105899"/>
                </a:lnTo>
                <a:cubicBezTo>
                  <a:pt x="6063998" y="1133836"/>
                  <a:pt x="5544588" y="2042420"/>
                  <a:pt x="4754656" y="2583946"/>
                </a:cubicBezTo>
                <a:lnTo>
                  <a:pt x="5541086" y="3055742"/>
                </a:lnTo>
                <a:cubicBezTo>
                  <a:pt x="5853234" y="3240246"/>
                  <a:pt x="6047644" y="3580936"/>
                  <a:pt x="6047644" y="3944406"/>
                </a:cubicBezTo>
                <a:lnTo>
                  <a:pt x="6047664" y="3944406"/>
                </a:lnTo>
                <a:lnTo>
                  <a:pt x="6047664" y="5580801"/>
                </a:lnTo>
                <a:cubicBezTo>
                  <a:pt x="6047664" y="5622402"/>
                  <a:pt x="6047644" y="5659072"/>
                  <a:pt x="6047623" y="5692879"/>
                </a:cubicBezTo>
                <a:cubicBezTo>
                  <a:pt x="5962762" y="5459623"/>
                  <a:pt x="5804128" y="5292741"/>
                  <a:pt x="5648250" y="5200603"/>
                </a:cubicBezTo>
                <a:lnTo>
                  <a:pt x="1532525" y="2721789"/>
                </a:lnTo>
                <a:cubicBezTo>
                  <a:pt x="1532671" y="2721582"/>
                  <a:pt x="1532836" y="2721415"/>
                  <a:pt x="1532981" y="2721209"/>
                </a:cubicBezTo>
                <a:cubicBezTo>
                  <a:pt x="619404" y="2205635"/>
                  <a:pt x="0" y="1227590"/>
                  <a:pt x="0" y="105899"/>
                </a:cubicBezTo>
                <a:lnTo>
                  <a:pt x="0" y="0"/>
                </a:lnTo>
                <a:close/>
              </a:path>
            </a:pathLst>
          </a:custGeom>
          <a:solidFill>
            <a:srgbClr val="FFFFF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18" name="Rechteck 117">
            <a:extLst>
              <a:ext uri="{FF2B5EF4-FFF2-40B4-BE49-F238E27FC236}">
                <a16:creationId xmlns:a16="http://schemas.microsoft.com/office/drawing/2014/main" id="{EA20A876-C9D5-4289-9222-2BCEF80E1093}"/>
              </a:ext>
            </a:extLst>
          </p:cNvPr>
          <p:cNvSpPr/>
          <p:nvPr userDrawn="1"/>
        </p:nvSpPr>
        <p:spPr>
          <a:xfrm>
            <a:off x="0" y="4806270"/>
            <a:ext cx="12190413" cy="2051732"/>
          </a:xfrm>
          <a:prstGeom prst="rect">
            <a:avLst/>
          </a:prstGeom>
          <a:solidFill>
            <a:srgbClr val="F2F2F2">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3" name="Grafik 1">
            <a:extLst>
              <a:ext uri="{FF2B5EF4-FFF2-40B4-BE49-F238E27FC236}">
                <a16:creationId xmlns:a16="http://schemas.microsoft.com/office/drawing/2014/main" id="{7D55D9D1-625C-4538-AA25-09CC8EB1F76B}"/>
              </a:ext>
            </a:extLst>
          </p:cNvPr>
          <p:cNvGrpSpPr/>
          <p:nvPr/>
        </p:nvGrpSpPr>
        <p:grpSpPr>
          <a:xfrm>
            <a:off x="523809" y="489536"/>
            <a:ext cx="2438698" cy="1833159"/>
            <a:chOff x="1533719" y="0"/>
            <a:chExt cx="9124561" cy="6858000"/>
          </a:xfrm>
        </p:grpSpPr>
        <p:grpSp>
          <p:nvGrpSpPr>
            <p:cNvPr id="6" name="Grafik 1">
              <a:extLst>
                <a:ext uri="{FF2B5EF4-FFF2-40B4-BE49-F238E27FC236}">
                  <a16:creationId xmlns:a16="http://schemas.microsoft.com/office/drawing/2014/main" id="{7D55D9D1-625C-4538-AA25-09CC8EB1F76B}"/>
                </a:ext>
              </a:extLst>
            </p:cNvPr>
            <p:cNvGrpSpPr/>
            <p:nvPr/>
          </p:nvGrpSpPr>
          <p:grpSpPr>
            <a:xfrm>
              <a:off x="1533719" y="344455"/>
              <a:ext cx="6932197" cy="2317811"/>
              <a:chOff x="1533719" y="344455"/>
              <a:chExt cx="6932197" cy="2317811"/>
            </a:xfrm>
            <a:solidFill>
              <a:srgbClr val="FFFFFF"/>
            </a:solidFill>
          </p:grpSpPr>
          <p:sp>
            <p:nvSpPr>
              <p:cNvPr id="7" name="Freihandform: Form 6">
                <a:extLst>
                  <a:ext uri="{FF2B5EF4-FFF2-40B4-BE49-F238E27FC236}">
                    <a16:creationId xmlns:a16="http://schemas.microsoft.com/office/drawing/2014/main" id="{DB888F46-85F6-4A2A-8654-5FE1AF0BE145}"/>
                  </a:ext>
                </a:extLst>
              </p:cNvPr>
              <p:cNvSpPr/>
              <p:nvPr/>
            </p:nvSpPr>
            <p:spPr>
              <a:xfrm>
                <a:off x="1533719" y="344455"/>
                <a:ext cx="1066275" cy="2286340"/>
              </a:xfrm>
              <a:custGeom>
                <a:avLst/>
                <a:gdLst>
                  <a:gd name="connsiteX0" fmla="*/ 1034775 w 1066275"/>
                  <a:gd name="connsiteY0" fmla="*/ 0 h 2286340"/>
                  <a:gd name="connsiteX1" fmla="*/ 1034775 w 1066275"/>
                  <a:gd name="connsiteY1" fmla="*/ 311127 h 2286340"/>
                  <a:gd name="connsiteX2" fmla="*/ 339090 w 1066275"/>
                  <a:gd name="connsiteY2" fmla="*/ 311127 h 2286340"/>
                  <a:gd name="connsiteX3" fmla="*/ 339090 w 1066275"/>
                  <a:gd name="connsiteY3" fmla="*/ 968362 h 2286340"/>
                  <a:gd name="connsiteX4" fmla="*/ 880985 w 1066275"/>
                  <a:gd name="connsiteY4" fmla="*/ 968362 h 2286340"/>
                  <a:gd name="connsiteX5" fmla="*/ 880985 w 1066275"/>
                  <a:gd name="connsiteY5" fmla="*/ 1241059 h 2286340"/>
                  <a:gd name="connsiteX6" fmla="*/ 339090 w 1066275"/>
                  <a:gd name="connsiteY6" fmla="*/ 1241059 h 2286340"/>
                  <a:gd name="connsiteX7" fmla="*/ 339090 w 1066275"/>
                  <a:gd name="connsiteY7" fmla="*/ 1978692 h 2286340"/>
                  <a:gd name="connsiteX8" fmla="*/ 1066275 w 1066275"/>
                  <a:gd name="connsiteY8" fmla="*/ 1978692 h 2286340"/>
                  <a:gd name="connsiteX9" fmla="*/ 1066275 w 1066275"/>
                  <a:gd name="connsiteY9" fmla="*/ 2286340 h 2286340"/>
                  <a:gd name="connsiteX10" fmla="*/ 0 w 1066275"/>
                  <a:gd name="connsiteY10" fmla="*/ 2286340 h 2286340"/>
                  <a:gd name="connsiteX11" fmla="*/ 0 w 1066275"/>
                  <a:gd name="connsiteY11" fmla="*/ 0 h 2286340"/>
                  <a:gd name="connsiteX12" fmla="*/ 1034775 w 1066275"/>
                  <a:gd name="connsiteY12" fmla="*/ 0 h 228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6275" h="2286340">
                    <a:moveTo>
                      <a:pt x="1034775" y="0"/>
                    </a:moveTo>
                    <a:lnTo>
                      <a:pt x="1034775" y="311127"/>
                    </a:lnTo>
                    <a:lnTo>
                      <a:pt x="339090" y="311127"/>
                    </a:lnTo>
                    <a:lnTo>
                      <a:pt x="339090" y="968362"/>
                    </a:lnTo>
                    <a:lnTo>
                      <a:pt x="880985" y="968362"/>
                    </a:lnTo>
                    <a:lnTo>
                      <a:pt x="880985" y="1241059"/>
                    </a:lnTo>
                    <a:lnTo>
                      <a:pt x="339090" y="1241059"/>
                    </a:lnTo>
                    <a:lnTo>
                      <a:pt x="339090" y="1978692"/>
                    </a:lnTo>
                    <a:lnTo>
                      <a:pt x="1066275" y="1978692"/>
                    </a:lnTo>
                    <a:lnTo>
                      <a:pt x="1066275" y="2286340"/>
                    </a:lnTo>
                    <a:lnTo>
                      <a:pt x="0" y="2286340"/>
                    </a:lnTo>
                    <a:lnTo>
                      <a:pt x="0" y="0"/>
                    </a:lnTo>
                    <a:lnTo>
                      <a:pt x="1034775" y="0"/>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8" name="Freihandform: Form 7">
                <a:extLst>
                  <a:ext uri="{FF2B5EF4-FFF2-40B4-BE49-F238E27FC236}">
                    <a16:creationId xmlns:a16="http://schemas.microsoft.com/office/drawing/2014/main" id="{8D32D8B7-B874-4211-A956-BEF4F70832F0}"/>
                  </a:ext>
                </a:extLst>
              </p:cNvPr>
              <p:cNvSpPr/>
              <p:nvPr/>
            </p:nvSpPr>
            <p:spPr>
              <a:xfrm>
                <a:off x="2809719" y="854859"/>
                <a:ext cx="1122190" cy="1807407"/>
              </a:xfrm>
              <a:custGeom>
                <a:avLst/>
                <a:gdLst>
                  <a:gd name="connsiteX0" fmla="*/ 800547 w 1122190"/>
                  <a:gd name="connsiteY0" fmla="*/ 0 h 1807407"/>
                  <a:gd name="connsiteX1" fmla="*/ 1122191 w 1122190"/>
                  <a:gd name="connsiteY1" fmla="*/ 0 h 1807407"/>
                  <a:gd name="connsiteX2" fmla="*/ 1122191 w 1122190"/>
                  <a:gd name="connsiteY2" fmla="*/ 1775946 h 1807407"/>
                  <a:gd name="connsiteX3" fmla="*/ 842486 w 1122190"/>
                  <a:gd name="connsiteY3" fmla="*/ 1775946 h 1807407"/>
                  <a:gd name="connsiteX4" fmla="*/ 825011 w 1122190"/>
                  <a:gd name="connsiteY4" fmla="*/ 1639612 h 1807407"/>
                  <a:gd name="connsiteX5" fmla="*/ 443982 w 1122190"/>
                  <a:gd name="connsiteY5" fmla="*/ 1807408 h 1807407"/>
                  <a:gd name="connsiteX6" fmla="*/ 0 w 1122190"/>
                  <a:gd name="connsiteY6" fmla="*/ 1202619 h 1807407"/>
                  <a:gd name="connsiteX7" fmla="*/ 0 w 1122190"/>
                  <a:gd name="connsiteY7" fmla="*/ 0 h 1807407"/>
                  <a:gd name="connsiteX8" fmla="*/ 318116 w 1122190"/>
                  <a:gd name="connsiteY8" fmla="*/ 0 h 1807407"/>
                  <a:gd name="connsiteX9" fmla="*/ 318116 w 1122190"/>
                  <a:gd name="connsiteY9" fmla="*/ 1206108 h 1807407"/>
                  <a:gd name="connsiteX10" fmla="*/ 545355 w 1122190"/>
                  <a:gd name="connsiteY10" fmla="*/ 1527732 h 1807407"/>
                  <a:gd name="connsiteX11" fmla="*/ 800557 w 1122190"/>
                  <a:gd name="connsiteY11" fmla="*/ 1391399 h 1807407"/>
                  <a:gd name="connsiteX12" fmla="*/ 800557 w 1122190"/>
                  <a:gd name="connsiteY12" fmla="*/ 0 h 180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2190" h="1807407">
                    <a:moveTo>
                      <a:pt x="800547" y="0"/>
                    </a:moveTo>
                    <a:lnTo>
                      <a:pt x="1122191" y="0"/>
                    </a:lnTo>
                    <a:lnTo>
                      <a:pt x="1122191" y="1775946"/>
                    </a:lnTo>
                    <a:lnTo>
                      <a:pt x="842486" y="1775946"/>
                    </a:lnTo>
                    <a:lnTo>
                      <a:pt x="825011" y="1639612"/>
                    </a:lnTo>
                    <a:cubicBezTo>
                      <a:pt x="730636" y="1751482"/>
                      <a:pt x="601271" y="1807408"/>
                      <a:pt x="443982" y="1807408"/>
                    </a:cubicBezTo>
                    <a:cubicBezTo>
                      <a:pt x="164277" y="1807408"/>
                      <a:pt x="0" y="1594155"/>
                      <a:pt x="0" y="1202619"/>
                    </a:cubicBezTo>
                    <a:lnTo>
                      <a:pt x="0" y="0"/>
                    </a:lnTo>
                    <a:lnTo>
                      <a:pt x="318116" y="0"/>
                    </a:lnTo>
                    <a:lnTo>
                      <a:pt x="318116" y="1206108"/>
                    </a:lnTo>
                    <a:cubicBezTo>
                      <a:pt x="318116" y="1422860"/>
                      <a:pt x="395015" y="1527732"/>
                      <a:pt x="545355" y="1527732"/>
                    </a:cubicBezTo>
                    <a:cubicBezTo>
                      <a:pt x="664233" y="1527732"/>
                      <a:pt x="748121" y="1464799"/>
                      <a:pt x="800557" y="1391399"/>
                    </a:cubicBezTo>
                    <a:lnTo>
                      <a:pt x="800557" y="0"/>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9" name="Freihandform: Form 8">
                <a:extLst>
                  <a:ext uri="{FF2B5EF4-FFF2-40B4-BE49-F238E27FC236}">
                    <a16:creationId xmlns:a16="http://schemas.microsoft.com/office/drawing/2014/main" id="{5E01B4D1-0AD3-45F1-A8F3-4E61819FC1F5}"/>
                  </a:ext>
                </a:extLst>
              </p:cNvPr>
              <p:cNvSpPr/>
              <p:nvPr/>
            </p:nvSpPr>
            <p:spPr>
              <a:xfrm>
                <a:off x="4260473" y="826896"/>
                <a:ext cx="804046" cy="1803898"/>
              </a:xfrm>
              <a:custGeom>
                <a:avLst/>
                <a:gdLst>
                  <a:gd name="connsiteX0" fmla="*/ 769095 w 804046"/>
                  <a:gd name="connsiteY0" fmla="*/ 360074 h 1803898"/>
                  <a:gd name="connsiteX1" fmla="*/ 632771 w 804046"/>
                  <a:gd name="connsiteY1" fmla="*/ 321624 h 1803898"/>
                  <a:gd name="connsiteX2" fmla="*/ 321614 w 804046"/>
                  <a:gd name="connsiteY2" fmla="*/ 762117 h 1803898"/>
                  <a:gd name="connsiteX3" fmla="*/ 321614 w 804046"/>
                  <a:gd name="connsiteY3" fmla="*/ 1803899 h 1803898"/>
                  <a:gd name="connsiteX4" fmla="*/ 0 w 804046"/>
                  <a:gd name="connsiteY4" fmla="*/ 1803899 h 1803898"/>
                  <a:gd name="connsiteX5" fmla="*/ 0 w 804046"/>
                  <a:gd name="connsiteY5" fmla="*/ 27963 h 1803898"/>
                  <a:gd name="connsiteX6" fmla="*/ 272677 w 804046"/>
                  <a:gd name="connsiteY6" fmla="*/ 27963 h 1803898"/>
                  <a:gd name="connsiteX7" fmla="*/ 290153 w 804046"/>
                  <a:gd name="connsiteY7" fmla="*/ 300660 h 1803898"/>
                  <a:gd name="connsiteX8" fmla="*/ 643258 w 804046"/>
                  <a:gd name="connsiteY8" fmla="*/ 0 h 1803898"/>
                  <a:gd name="connsiteX9" fmla="*/ 804046 w 804046"/>
                  <a:gd name="connsiteY9" fmla="*/ 41949 h 1803898"/>
                  <a:gd name="connsiteX10" fmla="*/ 769095 w 804046"/>
                  <a:gd name="connsiteY10" fmla="*/ 360074 h 180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046" h="1803898">
                    <a:moveTo>
                      <a:pt x="769095" y="360074"/>
                    </a:moveTo>
                    <a:cubicBezTo>
                      <a:pt x="730645" y="332111"/>
                      <a:pt x="685207" y="321624"/>
                      <a:pt x="632771" y="321624"/>
                    </a:cubicBezTo>
                    <a:cubicBezTo>
                      <a:pt x="454469" y="321624"/>
                      <a:pt x="349577" y="464956"/>
                      <a:pt x="321614" y="762117"/>
                    </a:cubicBezTo>
                    <a:lnTo>
                      <a:pt x="321614" y="1803899"/>
                    </a:lnTo>
                    <a:lnTo>
                      <a:pt x="0" y="1803899"/>
                    </a:lnTo>
                    <a:lnTo>
                      <a:pt x="0" y="27963"/>
                    </a:lnTo>
                    <a:lnTo>
                      <a:pt x="272677" y="27963"/>
                    </a:lnTo>
                    <a:lnTo>
                      <a:pt x="290153" y="300660"/>
                    </a:lnTo>
                    <a:cubicBezTo>
                      <a:pt x="374041" y="80418"/>
                      <a:pt x="496418" y="0"/>
                      <a:pt x="643258" y="0"/>
                    </a:cubicBezTo>
                    <a:cubicBezTo>
                      <a:pt x="702683" y="0"/>
                      <a:pt x="765596" y="17475"/>
                      <a:pt x="804046" y="41949"/>
                    </a:cubicBezTo>
                    <a:lnTo>
                      <a:pt x="769095" y="360074"/>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0" name="Freihandform: Form 9">
                <a:extLst>
                  <a:ext uri="{FF2B5EF4-FFF2-40B4-BE49-F238E27FC236}">
                    <a16:creationId xmlns:a16="http://schemas.microsoft.com/office/drawing/2014/main" id="{91AF9597-83D4-4F7B-B0B8-5917DA6D231E}"/>
                  </a:ext>
                </a:extLst>
              </p:cNvPr>
              <p:cNvSpPr/>
              <p:nvPr/>
            </p:nvSpPr>
            <p:spPr>
              <a:xfrm>
                <a:off x="5183358" y="823397"/>
                <a:ext cx="1125699" cy="1838859"/>
              </a:xfrm>
              <a:custGeom>
                <a:avLst/>
                <a:gdLst>
                  <a:gd name="connsiteX0" fmla="*/ 1125699 w 1125699"/>
                  <a:gd name="connsiteY0" fmla="*/ 1258534 h 1838859"/>
                  <a:gd name="connsiteX1" fmla="*/ 562830 w 1125699"/>
                  <a:gd name="connsiteY1" fmla="*/ 1838860 h 1838859"/>
                  <a:gd name="connsiteX2" fmla="*/ 0 w 1125699"/>
                  <a:gd name="connsiteY2" fmla="*/ 1258534 h 1838859"/>
                  <a:gd name="connsiteX3" fmla="*/ 0 w 1125699"/>
                  <a:gd name="connsiteY3" fmla="*/ 587313 h 1838859"/>
                  <a:gd name="connsiteX4" fmla="*/ 562830 w 1125699"/>
                  <a:gd name="connsiteY4" fmla="*/ 0 h 1838859"/>
                  <a:gd name="connsiteX5" fmla="*/ 1125699 w 1125699"/>
                  <a:gd name="connsiteY5" fmla="*/ 587313 h 1838859"/>
                  <a:gd name="connsiteX6" fmla="*/ 1125699 w 1125699"/>
                  <a:gd name="connsiteY6" fmla="*/ 1258534 h 1838859"/>
                  <a:gd name="connsiteX7" fmla="*/ 318116 w 1125699"/>
                  <a:gd name="connsiteY7" fmla="*/ 1244558 h 1838859"/>
                  <a:gd name="connsiteX8" fmla="*/ 562830 w 1125699"/>
                  <a:gd name="connsiteY8" fmla="*/ 1573180 h 1838859"/>
                  <a:gd name="connsiteX9" fmla="*/ 804046 w 1125699"/>
                  <a:gd name="connsiteY9" fmla="*/ 1244558 h 1838859"/>
                  <a:gd name="connsiteX10" fmla="*/ 804046 w 1125699"/>
                  <a:gd name="connsiteY10" fmla="*/ 597801 h 1838859"/>
                  <a:gd name="connsiteX11" fmla="*/ 562830 w 1125699"/>
                  <a:gd name="connsiteY11" fmla="*/ 269178 h 1838859"/>
                  <a:gd name="connsiteX12" fmla="*/ 318116 w 1125699"/>
                  <a:gd name="connsiteY12" fmla="*/ 597801 h 1838859"/>
                  <a:gd name="connsiteX13" fmla="*/ 318116 w 1125699"/>
                  <a:gd name="connsiteY13" fmla="*/ 1244558 h 183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5699" h="1838859">
                    <a:moveTo>
                      <a:pt x="1125699" y="1258534"/>
                    </a:moveTo>
                    <a:cubicBezTo>
                      <a:pt x="1125699" y="1590646"/>
                      <a:pt x="933421" y="1838860"/>
                      <a:pt x="562830" y="1838860"/>
                    </a:cubicBezTo>
                    <a:cubicBezTo>
                      <a:pt x="188750" y="1838860"/>
                      <a:pt x="0" y="1594145"/>
                      <a:pt x="0" y="1258534"/>
                    </a:cubicBezTo>
                    <a:lnTo>
                      <a:pt x="0" y="587313"/>
                    </a:lnTo>
                    <a:cubicBezTo>
                      <a:pt x="0" y="251703"/>
                      <a:pt x="188750" y="0"/>
                      <a:pt x="562830" y="0"/>
                    </a:cubicBezTo>
                    <a:cubicBezTo>
                      <a:pt x="936910" y="0"/>
                      <a:pt x="1125699" y="248204"/>
                      <a:pt x="1125699" y="587313"/>
                    </a:cubicBezTo>
                    <a:lnTo>
                      <a:pt x="1125699" y="1258534"/>
                    </a:lnTo>
                    <a:close/>
                    <a:moveTo>
                      <a:pt x="318116" y="1244558"/>
                    </a:moveTo>
                    <a:cubicBezTo>
                      <a:pt x="318116" y="1464799"/>
                      <a:pt x="398505" y="1573180"/>
                      <a:pt x="562830" y="1573180"/>
                    </a:cubicBezTo>
                    <a:cubicBezTo>
                      <a:pt x="727146" y="1573180"/>
                      <a:pt x="804046" y="1464809"/>
                      <a:pt x="804046" y="1244558"/>
                    </a:cubicBezTo>
                    <a:lnTo>
                      <a:pt x="804046" y="597801"/>
                    </a:lnTo>
                    <a:cubicBezTo>
                      <a:pt x="804046" y="377559"/>
                      <a:pt x="727146" y="269178"/>
                      <a:pt x="562830" y="269178"/>
                    </a:cubicBezTo>
                    <a:cubicBezTo>
                      <a:pt x="395016" y="269178"/>
                      <a:pt x="318116" y="377550"/>
                      <a:pt x="318116" y="597801"/>
                    </a:cubicBezTo>
                    <a:lnTo>
                      <a:pt x="318116" y="1244558"/>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1" name="Freihandform: Form 10">
                <a:extLst>
                  <a:ext uri="{FF2B5EF4-FFF2-40B4-BE49-F238E27FC236}">
                    <a16:creationId xmlns:a16="http://schemas.microsoft.com/office/drawing/2014/main" id="{4A63C10E-EE82-447B-B9ED-649E61E52CF3}"/>
                  </a:ext>
                </a:extLst>
              </p:cNvPr>
              <p:cNvSpPr/>
              <p:nvPr/>
            </p:nvSpPr>
            <p:spPr>
              <a:xfrm>
                <a:off x="6256554" y="344455"/>
                <a:ext cx="1181615" cy="2286330"/>
              </a:xfrm>
              <a:custGeom>
                <a:avLst/>
                <a:gdLst>
                  <a:gd name="connsiteX0" fmla="*/ 1181615 w 1181615"/>
                  <a:gd name="connsiteY0" fmla="*/ 0 h 2286330"/>
                  <a:gd name="connsiteX1" fmla="*/ 1181615 w 1181615"/>
                  <a:gd name="connsiteY1" fmla="*/ 314617 h 2286330"/>
                  <a:gd name="connsiteX2" fmla="*/ 762136 w 1181615"/>
                  <a:gd name="connsiteY2" fmla="*/ 314617 h 2286330"/>
                  <a:gd name="connsiteX3" fmla="*/ 762136 w 1181615"/>
                  <a:gd name="connsiteY3" fmla="*/ 2286331 h 2286330"/>
                  <a:gd name="connsiteX4" fmla="*/ 419518 w 1181615"/>
                  <a:gd name="connsiteY4" fmla="*/ 2286331 h 2286330"/>
                  <a:gd name="connsiteX5" fmla="*/ 419518 w 1181615"/>
                  <a:gd name="connsiteY5" fmla="*/ 314626 h 2286330"/>
                  <a:gd name="connsiteX6" fmla="*/ 0 w 1181615"/>
                  <a:gd name="connsiteY6" fmla="*/ 314626 h 2286330"/>
                  <a:gd name="connsiteX7" fmla="*/ 0 w 1181615"/>
                  <a:gd name="connsiteY7" fmla="*/ 0 h 2286330"/>
                  <a:gd name="connsiteX8" fmla="*/ 1181615 w 1181615"/>
                  <a:gd name="connsiteY8" fmla="*/ 0 h 228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615" h="2286330">
                    <a:moveTo>
                      <a:pt x="1181615" y="0"/>
                    </a:moveTo>
                    <a:lnTo>
                      <a:pt x="1181615" y="314617"/>
                    </a:lnTo>
                    <a:lnTo>
                      <a:pt x="762136" y="314617"/>
                    </a:lnTo>
                    <a:lnTo>
                      <a:pt x="762136" y="2286331"/>
                    </a:lnTo>
                    <a:lnTo>
                      <a:pt x="419518" y="2286331"/>
                    </a:lnTo>
                    <a:lnTo>
                      <a:pt x="419518" y="314626"/>
                    </a:lnTo>
                    <a:lnTo>
                      <a:pt x="0" y="314626"/>
                    </a:lnTo>
                    <a:lnTo>
                      <a:pt x="0" y="0"/>
                    </a:lnTo>
                    <a:lnTo>
                      <a:pt x="1181615" y="0"/>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2" name="Freihandform: Form 11">
                <a:extLst>
                  <a:ext uri="{FF2B5EF4-FFF2-40B4-BE49-F238E27FC236}">
                    <a16:creationId xmlns:a16="http://schemas.microsoft.com/office/drawing/2014/main" id="{5E8EC2DC-1839-47C0-9845-AC22B9C5560B}"/>
                  </a:ext>
                </a:extLst>
              </p:cNvPr>
              <p:cNvSpPr/>
              <p:nvPr/>
            </p:nvSpPr>
            <p:spPr>
              <a:xfrm>
                <a:off x="7385694" y="823416"/>
                <a:ext cx="1080222" cy="1838849"/>
              </a:xfrm>
              <a:custGeom>
                <a:avLst/>
                <a:gdLst>
                  <a:gd name="connsiteX0" fmla="*/ 318125 w 1080222"/>
                  <a:gd name="connsiteY0" fmla="*/ 954366 h 1838849"/>
                  <a:gd name="connsiteX1" fmla="*/ 318125 w 1080222"/>
                  <a:gd name="connsiteY1" fmla="*/ 1241040 h 1838849"/>
                  <a:gd name="connsiteX2" fmla="*/ 576816 w 1080222"/>
                  <a:gd name="connsiteY2" fmla="*/ 1569662 h 1838849"/>
                  <a:gd name="connsiteX3" fmla="*/ 839007 w 1080222"/>
                  <a:gd name="connsiteY3" fmla="*/ 1293476 h 1838849"/>
                  <a:gd name="connsiteX4" fmla="*/ 1080222 w 1080222"/>
                  <a:gd name="connsiteY4" fmla="*/ 1370395 h 1838849"/>
                  <a:gd name="connsiteX5" fmla="*/ 545354 w 1080222"/>
                  <a:gd name="connsiteY5" fmla="*/ 1838850 h 1838849"/>
                  <a:gd name="connsiteX6" fmla="*/ 0 w 1080222"/>
                  <a:gd name="connsiteY6" fmla="*/ 1251537 h 1838849"/>
                  <a:gd name="connsiteX7" fmla="*/ 0 w 1080222"/>
                  <a:gd name="connsiteY7" fmla="*/ 583814 h 1838849"/>
                  <a:gd name="connsiteX8" fmla="*/ 545354 w 1080222"/>
                  <a:gd name="connsiteY8" fmla="*/ 0 h 1838849"/>
                  <a:gd name="connsiteX9" fmla="*/ 1073225 w 1080222"/>
                  <a:gd name="connsiteY9" fmla="*/ 597801 h 1838849"/>
                  <a:gd name="connsiteX10" fmla="*/ 1073225 w 1080222"/>
                  <a:gd name="connsiteY10" fmla="*/ 954386 h 1838849"/>
                  <a:gd name="connsiteX11" fmla="*/ 318125 w 1080222"/>
                  <a:gd name="connsiteY11" fmla="*/ 954386 h 1838849"/>
                  <a:gd name="connsiteX12" fmla="*/ 318125 w 1080222"/>
                  <a:gd name="connsiteY12" fmla="*/ 741113 h 1838849"/>
                  <a:gd name="connsiteX13" fmla="*/ 783081 w 1080222"/>
                  <a:gd name="connsiteY13" fmla="*/ 741113 h 1838849"/>
                  <a:gd name="connsiteX14" fmla="*/ 783081 w 1080222"/>
                  <a:gd name="connsiteY14" fmla="*/ 569819 h 1838849"/>
                  <a:gd name="connsiteX15" fmla="*/ 552353 w 1080222"/>
                  <a:gd name="connsiteY15" fmla="*/ 262171 h 1838849"/>
                  <a:gd name="connsiteX16" fmla="*/ 318125 w 1080222"/>
                  <a:gd name="connsiteY16" fmla="*/ 569819 h 1838849"/>
                  <a:gd name="connsiteX17" fmla="*/ 318125 w 1080222"/>
                  <a:gd name="connsiteY17" fmla="*/ 741113 h 183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0222" h="1838849">
                    <a:moveTo>
                      <a:pt x="318125" y="954366"/>
                    </a:moveTo>
                    <a:lnTo>
                      <a:pt x="318125" y="1241040"/>
                    </a:lnTo>
                    <a:cubicBezTo>
                      <a:pt x="318125" y="1461281"/>
                      <a:pt x="409002" y="1569662"/>
                      <a:pt x="576816" y="1569662"/>
                    </a:cubicBezTo>
                    <a:cubicBezTo>
                      <a:pt x="709680" y="1569662"/>
                      <a:pt x="783081" y="1496241"/>
                      <a:pt x="839007" y="1293476"/>
                    </a:cubicBezTo>
                    <a:lnTo>
                      <a:pt x="1080222" y="1370395"/>
                    </a:lnTo>
                    <a:cubicBezTo>
                      <a:pt x="1006821" y="1688530"/>
                      <a:pt x="839007" y="1838850"/>
                      <a:pt x="545354" y="1838850"/>
                    </a:cubicBezTo>
                    <a:cubicBezTo>
                      <a:pt x="188750" y="1838850"/>
                      <a:pt x="0" y="1587147"/>
                      <a:pt x="0" y="1251537"/>
                    </a:cubicBezTo>
                    <a:lnTo>
                      <a:pt x="0" y="583814"/>
                    </a:lnTo>
                    <a:cubicBezTo>
                      <a:pt x="0" y="255192"/>
                      <a:pt x="185251" y="0"/>
                      <a:pt x="545354" y="0"/>
                    </a:cubicBezTo>
                    <a:cubicBezTo>
                      <a:pt x="891472" y="0"/>
                      <a:pt x="1073225" y="258691"/>
                      <a:pt x="1073225" y="597801"/>
                    </a:cubicBezTo>
                    <a:lnTo>
                      <a:pt x="1073225" y="954386"/>
                    </a:lnTo>
                    <a:lnTo>
                      <a:pt x="318125" y="954386"/>
                    </a:lnTo>
                    <a:close/>
                    <a:moveTo>
                      <a:pt x="318125" y="741113"/>
                    </a:moveTo>
                    <a:lnTo>
                      <a:pt x="783081" y="741113"/>
                    </a:lnTo>
                    <a:lnTo>
                      <a:pt x="783081" y="569819"/>
                    </a:lnTo>
                    <a:cubicBezTo>
                      <a:pt x="783081" y="360064"/>
                      <a:pt x="702692" y="262171"/>
                      <a:pt x="552353" y="262171"/>
                    </a:cubicBezTo>
                    <a:cubicBezTo>
                      <a:pt x="391526" y="262171"/>
                      <a:pt x="318125" y="363554"/>
                      <a:pt x="318125" y="569819"/>
                    </a:cubicBezTo>
                    <a:lnTo>
                      <a:pt x="318125" y="741113"/>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13" name="Grafik 1">
              <a:extLst>
                <a:ext uri="{FF2B5EF4-FFF2-40B4-BE49-F238E27FC236}">
                  <a16:creationId xmlns:a16="http://schemas.microsoft.com/office/drawing/2014/main" id="{7D55D9D1-625C-4538-AA25-09CC8EB1F76B}"/>
                </a:ext>
              </a:extLst>
            </p:cNvPr>
            <p:cNvGrpSpPr/>
            <p:nvPr/>
          </p:nvGrpSpPr>
          <p:grpSpPr>
            <a:xfrm>
              <a:off x="1534224" y="3046406"/>
              <a:ext cx="7867503" cy="3811875"/>
              <a:chOff x="1534224" y="3046406"/>
              <a:chExt cx="7867503" cy="3811875"/>
            </a:xfrm>
            <a:solidFill>
              <a:srgbClr val="FFFFFF"/>
            </a:solidFill>
          </p:grpSpPr>
          <p:sp>
            <p:nvSpPr>
              <p:cNvPr id="14" name="Freihandform: Form 13">
                <a:extLst>
                  <a:ext uri="{FF2B5EF4-FFF2-40B4-BE49-F238E27FC236}">
                    <a16:creationId xmlns:a16="http://schemas.microsoft.com/office/drawing/2014/main" id="{C6EBF4D9-1257-475F-A284-9327EEDBD42F}"/>
                  </a:ext>
                </a:extLst>
              </p:cNvPr>
              <p:cNvSpPr/>
              <p:nvPr/>
            </p:nvSpPr>
            <p:spPr>
              <a:xfrm>
                <a:off x="1552866" y="3046406"/>
                <a:ext cx="725581" cy="1480194"/>
              </a:xfrm>
              <a:custGeom>
                <a:avLst/>
                <a:gdLst>
                  <a:gd name="connsiteX0" fmla="*/ 0 w 725581"/>
                  <a:gd name="connsiteY0" fmla="*/ 0 h 1480194"/>
                  <a:gd name="connsiteX1" fmla="*/ 706940 w 725581"/>
                  <a:gd name="connsiteY1" fmla="*/ 0 h 1480194"/>
                  <a:gd name="connsiteX2" fmla="*/ 706940 w 725581"/>
                  <a:gd name="connsiteY2" fmla="*/ 78795 h 1480194"/>
                  <a:gd name="connsiteX3" fmla="*/ 87095 w 725581"/>
                  <a:gd name="connsiteY3" fmla="*/ 78795 h 1480194"/>
                  <a:gd name="connsiteX4" fmla="*/ 87095 w 725581"/>
                  <a:gd name="connsiteY4" fmla="*/ 669627 h 1480194"/>
                  <a:gd name="connsiteX5" fmla="*/ 665467 w 725581"/>
                  <a:gd name="connsiteY5" fmla="*/ 669627 h 1480194"/>
                  <a:gd name="connsiteX6" fmla="*/ 665467 w 725581"/>
                  <a:gd name="connsiteY6" fmla="*/ 748383 h 1480194"/>
                  <a:gd name="connsiteX7" fmla="*/ 87095 w 725581"/>
                  <a:gd name="connsiteY7" fmla="*/ 748383 h 1480194"/>
                  <a:gd name="connsiteX8" fmla="*/ 87095 w 725581"/>
                  <a:gd name="connsiteY8" fmla="*/ 1401438 h 1480194"/>
                  <a:gd name="connsiteX9" fmla="*/ 725581 w 725581"/>
                  <a:gd name="connsiteY9" fmla="*/ 1401438 h 1480194"/>
                  <a:gd name="connsiteX10" fmla="*/ 725581 w 725581"/>
                  <a:gd name="connsiteY10" fmla="*/ 1480195 h 1480194"/>
                  <a:gd name="connsiteX11" fmla="*/ 0 w 725581"/>
                  <a:gd name="connsiteY11" fmla="*/ 1480195 h 1480194"/>
                  <a:gd name="connsiteX12" fmla="*/ 0 w 725581"/>
                  <a:gd name="connsiteY12" fmla="*/ 0 h 148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5581" h="1480194">
                    <a:moveTo>
                      <a:pt x="0" y="0"/>
                    </a:moveTo>
                    <a:lnTo>
                      <a:pt x="706940" y="0"/>
                    </a:lnTo>
                    <a:lnTo>
                      <a:pt x="706940" y="78795"/>
                    </a:lnTo>
                    <a:lnTo>
                      <a:pt x="87095" y="78795"/>
                    </a:lnTo>
                    <a:lnTo>
                      <a:pt x="87095" y="669627"/>
                    </a:lnTo>
                    <a:lnTo>
                      <a:pt x="665467" y="669627"/>
                    </a:lnTo>
                    <a:lnTo>
                      <a:pt x="665467" y="748383"/>
                    </a:lnTo>
                    <a:lnTo>
                      <a:pt x="87095" y="748383"/>
                    </a:lnTo>
                    <a:lnTo>
                      <a:pt x="87095" y="1401438"/>
                    </a:lnTo>
                    <a:lnTo>
                      <a:pt x="725581" y="1401438"/>
                    </a:lnTo>
                    <a:lnTo>
                      <a:pt x="725581" y="1480195"/>
                    </a:lnTo>
                    <a:lnTo>
                      <a:pt x="0" y="1480195"/>
                    </a:lnTo>
                    <a:lnTo>
                      <a:pt x="0" y="0"/>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 name="Freihandform: Form 14">
                <a:extLst>
                  <a:ext uri="{FF2B5EF4-FFF2-40B4-BE49-F238E27FC236}">
                    <a16:creationId xmlns:a16="http://schemas.microsoft.com/office/drawing/2014/main" id="{C0CEA194-5514-49DF-B9F8-00965F191AE9}"/>
                  </a:ext>
                </a:extLst>
              </p:cNvPr>
              <p:cNvSpPr/>
              <p:nvPr/>
            </p:nvSpPr>
            <p:spPr>
              <a:xfrm>
                <a:off x="2425647"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 name="Freihandform: Form 15">
                <a:extLst>
                  <a:ext uri="{FF2B5EF4-FFF2-40B4-BE49-F238E27FC236}">
                    <a16:creationId xmlns:a16="http://schemas.microsoft.com/office/drawing/2014/main" id="{97C3B6DE-E070-4AEB-850D-7B203D03B63D}"/>
                  </a:ext>
                </a:extLst>
              </p:cNvPr>
              <p:cNvSpPr/>
              <p:nvPr/>
            </p:nvSpPr>
            <p:spPr>
              <a:xfrm>
                <a:off x="3252845"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4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4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104" y="1420061"/>
                      <a:pt x="354495" y="1420061"/>
                    </a:cubicBezTo>
                    <a:cubicBezTo>
                      <a:pt x="538989" y="1420061"/>
                      <a:pt x="615704" y="1314324"/>
                      <a:pt x="615704" y="1088368"/>
                    </a:cubicBezTo>
                    <a:lnTo>
                      <a:pt x="615704" y="889353"/>
                    </a:lnTo>
                    <a:lnTo>
                      <a:pt x="609474"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4" y="839590"/>
                      <a:pt x="615714" y="545209"/>
                    </a:cubicBezTo>
                    <a:cubicBezTo>
                      <a:pt x="615714" y="230116"/>
                      <a:pt x="530737" y="70495"/>
                      <a:pt x="360735" y="70495"/>
                    </a:cubicBezTo>
                    <a:cubicBezTo>
                      <a:pt x="186583" y="70495"/>
                      <a:pt x="87076" y="192794"/>
                      <a:pt x="87076" y="561810"/>
                    </a:cubicBezTo>
                    <a:cubicBezTo>
                      <a:pt x="87076" y="839580"/>
                      <a:pt x="145111" y="1038604"/>
                      <a:pt x="350355" y="1038604"/>
                    </a:cubicBez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7" name="Freihandform: Form 16">
                <a:extLst>
                  <a:ext uri="{FF2B5EF4-FFF2-40B4-BE49-F238E27FC236}">
                    <a16:creationId xmlns:a16="http://schemas.microsoft.com/office/drawing/2014/main" id="{ACDC5473-1E4D-495E-8065-AB9C896939CC}"/>
                  </a:ext>
                </a:extLst>
              </p:cNvPr>
              <p:cNvSpPr/>
              <p:nvPr/>
            </p:nvSpPr>
            <p:spPr>
              <a:xfrm>
                <a:off x="4181610" y="3046406"/>
                <a:ext cx="78756" cy="1480175"/>
              </a:xfrm>
              <a:custGeom>
                <a:avLst/>
                <a:gdLst>
                  <a:gd name="connsiteX0" fmla="*/ 0 w 78756"/>
                  <a:gd name="connsiteY0" fmla="*/ 0 h 1480175"/>
                  <a:gd name="connsiteX1" fmla="*/ 78756 w 78756"/>
                  <a:gd name="connsiteY1" fmla="*/ 0 h 1480175"/>
                  <a:gd name="connsiteX2" fmla="*/ 78756 w 78756"/>
                  <a:gd name="connsiteY2" fmla="*/ 211474 h 1480175"/>
                  <a:gd name="connsiteX3" fmla="*/ 0 w 78756"/>
                  <a:gd name="connsiteY3" fmla="*/ 211474 h 1480175"/>
                  <a:gd name="connsiteX4" fmla="*/ 0 w 78756"/>
                  <a:gd name="connsiteY4" fmla="*/ 0 h 1480175"/>
                  <a:gd name="connsiteX5" fmla="*/ 0 w 78756"/>
                  <a:gd name="connsiteY5" fmla="*/ 395958 h 1480175"/>
                  <a:gd name="connsiteX6" fmla="*/ 78756 w 78756"/>
                  <a:gd name="connsiteY6" fmla="*/ 395958 h 1480175"/>
                  <a:gd name="connsiteX7" fmla="*/ 78756 w 78756"/>
                  <a:gd name="connsiteY7" fmla="*/ 1480175 h 1480175"/>
                  <a:gd name="connsiteX8" fmla="*/ 0 w 78756"/>
                  <a:gd name="connsiteY8" fmla="*/ 1480175 h 1480175"/>
                  <a:gd name="connsiteX9" fmla="*/ 0 w 78756"/>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 name="Freihandform: Form 17">
                <a:extLst>
                  <a:ext uri="{FF2B5EF4-FFF2-40B4-BE49-F238E27FC236}">
                    <a16:creationId xmlns:a16="http://schemas.microsoft.com/office/drawing/2014/main" id="{2428C417-14B0-4409-84C7-5B1E7AA14334}"/>
                  </a:ext>
                </a:extLst>
              </p:cNvPr>
              <p:cNvSpPr/>
              <p:nvPr/>
            </p:nvSpPr>
            <p:spPr>
              <a:xfrm>
                <a:off x="4490463"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4 w 632304"/>
                  <a:gd name="connsiteY5" fmla="*/ 292301 h 1109098"/>
                  <a:gd name="connsiteX6" fmla="*/ 632304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4" y="87076"/>
                      <a:pt x="632304" y="292301"/>
                    </a:cubicBezTo>
                    <a:lnTo>
                      <a:pt x="632304"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 name="Freihandform: Form 18">
                <a:extLst>
                  <a:ext uri="{FF2B5EF4-FFF2-40B4-BE49-F238E27FC236}">
                    <a16:creationId xmlns:a16="http://schemas.microsoft.com/office/drawing/2014/main" id="{D9A3B5A5-3560-42B5-8B5D-781A273AF840}"/>
                  </a:ext>
                </a:extLst>
              </p:cNvPr>
              <p:cNvSpPr/>
              <p:nvPr/>
            </p:nvSpPr>
            <p:spPr>
              <a:xfrm>
                <a:off x="5317690" y="3417501"/>
                <a:ext cx="700670" cy="1133990"/>
              </a:xfrm>
              <a:custGeom>
                <a:avLst/>
                <a:gdLst>
                  <a:gd name="connsiteX0" fmla="*/ 87047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7 w 700670"/>
                  <a:gd name="connsiteY8" fmla="*/ 561810 h 1133990"/>
                  <a:gd name="connsiteX9" fmla="*/ 613604 w 700670"/>
                  <a:gd name="connsiteY9" fmla="*/ 491315 h 1133990"/>
                  <a:gd name="connsiteX10" fmla="*/ 358626 w 700670"/>
                  <a:gd name="connsiteY10" fmla="*/ 70485 h 1133990"/>
                  <a:gd name="connsiteX11" fmla="*/ 87047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9" y="0"/>
                      <a:pt x="362786" y="0"/>
                    </a:cubicBezTo>
                    <a:cubicBezTo>
                      <a:pt x="617764" y="0"/>
                      <a:pt x="700671" y="211436"/>
                      <a:pt x="700671" y="561810"/>
                    </a:cubicBezTo>
                    <a:lnTo>
                      <a:pt x="87047" y="561810"/>
                    </a:lnTo>
                    <a:close/>
                    <a:moveTo>
                      <a:pt x="613604" y="491315"/>
                    </a:moveTo>
                    <a:cubicBezTo>
                      <a:pt x="613604" y="294371"/>
                      <a:pt x="582512" y="70485"/>
                      <a:pt x="358626" y="70485"/>
                    </a:cubicBezTo>
                    <a:cubicBezTo>
                      <a:pt x="118139" y="70485"/>
                      <a:pt x="87047" y="350336"/>
                      <a:pt x="87047" y="491315"/>
                    </a:cubicBezTo>
                    <a:lnTo>
                      <a:pt x="613604" y="491315"/>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 name="Freihandform: Form 19">
                <a:extLst>
                  <a:ext uri="{FF2B5EF4-FFF2-40B4-BE49-F238E27FC236}">
                    <a16:creationId xmlns:a16="http://schemas.microsoft.com/office/drawing/2014/main" id="{001D086B-A4AD-4873-9A62-E22EB605CB3C}"/>
                  </a:ext>
                </a:extLst>
              </p:cNvPr>
              <p:cNvSpPr/>
              <p:nvPr/>
            </p:nvSpPr>
            <p:spPr>
              <a:xfrm>
                <a:off x="6171801" y="3417501"/>
                <a:ext cx="700670" cy="1133990"/>
              </a:xfrm>
              <a:custGeom>
                <a:avLst/>
                <a:gdLst>
                  <a:gd name="connsiteX0" fmla="*/ 87046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6 w 700670"/>
                  <a:gd name="connsiteY8" fmla="*/ 561810 h 1133990"/>
                  <a:gd name="connsiteX9" fmla="*/ 613604 w 700670"/>
                  <a:gd name="connsiteY9" fmla="*/ 491315 h 1133990"/>
                  <a:gd name="connsiteX10" fmla="*/ 358626 w 700670"/>
                  <a:gd name="connsiteY10" fmla="*/ 70485 h 1133990"/>
                  <a:gd name="connsiteX11" fmla="*/ 87046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6" y="561800"/>
                    </a:moveTo>
                    <a:cubicBezTo>
                      <a:pt x="87046" y="735952"/>
                      <a:pt x="89127" y="1063496"/>
                      <a:pt x="342025" y="1063496"/>
                    </a:cubicBezTo>
                    <a:cubicBezTo>
                      <a:pt x="570061"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8" y="0"/>
                      <a:pt x="362786" y="0"/>
                    </a:cubicBezTo>
                    <a:cubicBezTo>
                      <a:pt x="617764" y="0"/>
                      <a:pt x="700671" y="211436"/>
                      <a:pt x="700671" y="561810"/>
                    </a:cubicBezTo>
                    <a:lnTo>
                      <a:pt x="87046" y="561810"/>
                    </a:lnTo>
                    <a:close/>
                    <a:moveTo>
                      <a:pt x="613604" y="491315"/>
                    </a:moveTo>
                    <a:cubicBezTo>
                      <a:pt x="613604" y="294371"/>
                      <a:pt x="582512" y="70485"/>
                      <a:pt x="358626" y="70485"/>
                    </a:cubicBezTo>
                    <a:cubicBezTo>
                      <a:pt x="118139" y="70485"/>
                      <a:pt x="87046" y="350336"/>
                      <a:pt x="87046" y="491315"/>
                    </a:cubicBezTo>
                    <a:lnTo>
                      <a:pt x="613604" y="491315"/>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 name="Freihandform: Form 25">
                <a:extLst>
                  <a:ext uri="{FF2B5EF4-FFF2-40B4-BE49-F238E27FC236}">
                    <a16:creationId xmlns:a16="http://schemas.microsoft.com/office/drawing/2014/main" id="{D4DA3E1D-F2DB-468C-9F34-F7C7E8ED2694}"/>
                  </a:ext>
                </a:extLst>
              </p:cNvPr>
              <p:cNvSpPr/>
              <p:nvPr/>
            </p:nvSpPr>
            <p:spPr>
              <a:xfrm>
                <a:off x="7052873" y="3417501"/>
                <a:ext cx="400108" cy="1109088"/>
              </a:xfrm>
              <a:custGeom>
                <a:avLst/>
                <a:gdLst>
                  <a:gd name="connsiteX0" fmla="*/ 0 w 400108"/>
                  <a:gd name="connsiteY0" fmla="*/ 24862 h 1109088"/>
                  <a:gd name="connsiteX1" fmla="*/ 78756 w 400108"/>
                  <a:gd name="connsiteY1" fmla="*/ 24862 h 1109088"/>
                  <a:gd name="connsiteX2" fmla="*/ 78756 w 400108"/>
                  <a:gd name="connsiteY2" fmla="*/ 213506 h 1109088"/>
                  <a:gd name="connsiteX3" fmla="*/ 82906 w 400108"/>
                  <a:gd name="connsiteY3" fmla="*/ 213506 h 1109088"/>
                  <a:gd name="connsiteX4" fmla="*/ 354486 w 400108"/>
                  <a:gd name="connsiteY4" fmla="*/ 0 h 1109088"/>
                  <a:gd name="connsiteX5" fmla="*/ 400108 w 400108"/>
                  <a:gd name="connsiteY5" fmla="*/ 0 h 1109088"/>
                  <a:gd name="connsiteX6" fmla="*/ 400108 w 400108"/>
                  <a:gd name="connsiteY6" fmla="*/ 70495 h 1109088"/>
                  <a:gd name="connsiteX7" fmla="*/ 354486 w 400108"/>
                  <a:gd name="connsiteY7" fmla="*/ 70495 h 1109088"/>
                  <a:gd name="connsiteX8" fmla="*/ 78756 w 400108"/>
                  <a:gd name="connsiteY8" fmla="*/ 420830 h 1109088"/>
                  <a:gd name="connsiteX9" fmla="*/ 78756 w 400108"/>
                  <a:gd name="connsiteY9" fmla="*/ 1109089 h 1109088"/>
                  <a:gd name="connsiteX10" fmla="*/ 0 w 400108"/>
                  <a:gd name="connsiteY10" fmla="*/ 1109089 h 1109088"/>
                  <a:gd name="connsiteX11" fmla="*/ 0 w 400108"/>
                  <a:gd name="connsiteY11" fmla="*/ 24862 h 110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088">
                    <a:moveTo>
                      <a:pt x="0" y="24862"/>
                    </a:moveTo>
                    <a:lnTo>
                      <a:pt x="78756" y="24862"/>
                    </a:lnTo>
                    <a:lnTo>
                      <a:pt x="78756" y="213506"/>
                    </a:lnTo>
                    <a:lnTo>
                      <a:pt x="82906" y="213506"/>
                    </a:lnTo>
                    <a:cubicBezTo>
                      <a:pt x="122299" y="89127"/>
                      <a:pt x="211436" y="0"/>
                      <a:pt x="354486" y="0"/>
                    </a:cubicBezTo>
                    <a:lnTo>
                      <a:pt x="400108" y="0"/>
                    </a:lnTo>
                    <a:lnTo>
                      <a:pt x="400108" y="70495"/>
                    </a:lnTo>
                    <a:lnTo>
                      <a:pt x="354486" y="70495"/>
                    </a:lnTo>
                    <a:cubicBezTo>
                      <a:pt x="169992" y="70495"/>
                      <a:pt x="78756" y="242528"/>
                      <a:pt x="78756" y="420830"/>
                    </a:cubicBezTo>
                    <a:lnTo>
                      <a:pt x="78756" y="1109089"/>
                    </a:lnTo>
                    <a:lnTo>
                      <a:pt x="0" y="1109089"/>
                    </a:lnTo>
                    <a:lnTo>
                      <a:pt x="0" y="2486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7" name="Freihandform: Form 26">
                <a:extLst>
                  <a:ext uri="{FF2B5EF4-FFF2-40B4-BE49-F238E27FC236}">
                    <a16:creationId xmlns:a16="http://schemas.microsoft.com/office/drawing/2014/main" id="{4F6C882E-7F34-47A1-B244-FFF7DCC5D249}"/>
                  </a:ext>
                </a:extLst>
              </p:cNvPr>
              <p:cNvSpPr/>
              <p:nvPr/>
            </p:nvSpPr>
            <p:spPr>
              <a:xfrm>
                <a:off x="7571178" y="3046406"/>
                <a:ext cx="78755" cy="1480175"/>
              </a:xfrm>
              <a:custGeom>
                <a:avLst/>
                <a:gdLst>
                  <a:gd name="connsiteX0" fmla="*/ 0 w 78755"/>
                  <a:gd name="connsiteY0" fmla="*/ 0 h 1480175"/>
                  <a:gd name="connsiteX1" fmla="*/ 78756 w 78755"/>
                  <a:gd name="connsiteY1" fmla="*/ 0 h 1480175"/>
                  <a:gd name="connsiteX2" fmla="*/ 78756 w 78755"/>
                  <a:gd name="connsiteY2" fmla="*/ 211474 h 1480175"/>
                  <a:gd name="connsiteX3" fmla="*/ 0 w 78755"/>
                  <a:gd name="connsiteY3" fmla="*/ 211474 h 1480175"/>
                  <a:gd name="connsiteX4" fmla="*/ 0 w 78755"/>
                  <a:gd name="connsiteY4" fmla="*/ 0 h 1480175"/>
                  <a:gd name="connsiteX5" fmla="*/ 0 w 78755"/>
                  <a:gd name="connsiteY5" fmla="*/ 395958 h 1480175"/>
                  <a:gd name="connsiteX6" fmla="*/ 78756 w 78755"/>
                  <a:gd name="connsiteY6" fmla="*/ 395958 h 1480175"/>
                  <a:gd name="connsiteX7" fmla="*/ 78756 w 78755"/>
                  <a:gd name="connsiteY7" fmla="*/ 1480175 h 1480175"/>
                  <a:gd name="connsiteX8" fmla="*/ 0 w 78755"/>
                  <a:gd name="connsiteY8" fmla="*/ 1480175 h 1480175"/>
                  <a:gd name="connsiteX9" fmla="*/ 0 w 78755"/>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5"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8" name="Freihandform: Form 27">
                <a:extLst>
                  <a:ext uri="{FF2B5EF4-FFF2-40B4-BE49-F238E27FC236}">
                    <a16:creationId xmlns:a16="http://schemas.microsoft.com/office/drawing/2014/main" id="{9011AB21-64DC-4119-AA5B-284D1F3CC92D}"/>
                  </a:ext>
                </a:extLst>
              </p:cNvPr>
              <p:cNvSpPr/>
              <p:nvPr/>
            </p:nvSpPr>
            <p:spPr>
              <a:xfrm>
                <a:off x="7880031" y="3417492"/>
                <a:ext cx="632304" cy="1109098"/>
              </a:xfrm>
              <a:custGeom>
                <a:avLst/>
                <a:gdLst>
                  <a:gd name="connsiteX0" fmla="*/ 9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9"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2" name="Freihandform: Form 41">
                <a:extLst>
                  <a:ext uri="{FF2B5EF4-FFF2-40B4-BE49-F238E27FC236}">
                    <a16:creationId xmlns:a16="http://schemas.microsoft.com/office/drawing/2014/main" id="{693BD466-172D-445E-ADD3-B5E5DD4F20AC}"/>
                  </a:ext>
                </a:extLst>
              </p:cNvPr>
              <p:cNvSpPr/>
              <p:nvPr/>
            </p:nvSpPr>
            <p:spPr>
              <a:xfrm>
                <a:off x="8707229"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3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3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094" y="1420061"/>
                      <a:pt x="354495" y="1420061"/>
                    </a:cubicBezTo>
                    <a:cubicBezTo>
                      <a:pt x="538988" y="1420061"/>
                      <a:pt x="615704" y="1314324"/>
                      <a:pt x="615704" y="1088368"/>
                    </a:cubicBezTo>
                    <a:lnTo>
                      <a:pt x="615704" y="889353"/>
                    </a:lnTo>
                    <a:lnTo>
                      <a:pt x="609473"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3" y="839590"/>
                      <a:pt x="615713" y="545209"/>
                    </a:cubicBezTo>
                    <a:cubicBezTo>
                      <a:pt x="615713" y="230116"/>
                      <a:pt x="530727" y="70495"/>
                      <a:pt x="360735" y="70495"/>
                    </a:cubicBezTo>
                    <a:cubicBezTo>
                      <a:pt x="186583" y="70495"/>
                      <a:pt x="87076" y="192794"/>
                      <a:pt x="87076" y="561810"/>
                    </a:cubicBezTo>
                    <a:cubicBezTo>
                      <a:pt x="87076" y="839580"/>
                      <a:pt x="145110" y="1038604"/>
                      <a:pt x="350355" y="1038604"/>
                    </a:cubicBez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3" name="Freihandform: Form 42">
                <a:extLst>
                  <a:ext uri="{FF2B5EF4-FFF2-40B4-BE49-F238E27FC236}">
                    <a16:creationId xmlns:a16="http://schemas.microsoft.com/office/drawing/2014/main" id="{D4FF71BF-8C28-4D35-B0AD-A31C2D5B88F4}"/>
                  </a:ext>
                </a:extLst>
              </p:cNvPr>
              <p:cNvSpPr/>
              <p:nvPr/>
            </p:nvSpPr>
            <p:spPr>
              <a:xfrm>
                <a:off x="1534224" y="5013201"/>
                <a:ext cx="820938" cy="1505086"/>
              </a:xfrm>
              <a:custGeom>
                <a:avLst/>
                <a:gdLst>
                  <a:gd name="connsiteX0" fmla="*/ 87057 w 820938"/>
                  <a:gd name="connsiteY0" fmla="*/ 1088416 h 1505086"/>
                  <a:gd name="connsiteX1" fmla="*/ 410450 w 820938"/>
                  <a:gd name="connsiteY1" fmla="*/ 1434601 h 1505086"/>
                  <a:gd name="connsiteX2" fmla="*/ 733882 w 820938"/>
                  <a:gd name="connsiteY2" fmla="*/ 1088416 h 1505086"/>
                  <a:gd name="connsiteX3" fmla="*/ 733882 w 820938"/>
                  <a:gd name="connsiteY3" fmla="*/ 0 h 1505086"/>
                  <a:gd name="connsiteX4" fmla="*/ 820938 w 820938"/>
                  <a:gd name="connsiteY4" fmla="*/ 0 h 1505086"/>
                  <a:gd name="connsiteX5" fmla="*/ 820938 w 820938"/>
                  <a:gd name="connsiteY5" fmla="*/ 1071806 h 1505086"/>
                  <a:gd name="connsiteX6" fmla="*/ 410450 w 820938"/>
                  <a:gd name="connsiteY6" fmla="*/ 1505086 h 1505086"/>
                  <a:gd name="connsiteX7" fmla="*/ 0 w 820938"/>
                  <a:gd name="connsiteY7" fmla="*/ 1071806 h 1505086"/>
                  <a:gd name="connsiteX8" fmla="*/ 0 w 820938"/>
                  <a:gd name="connsiteY8" fmla="*/ 0 h 1505086"/>
                  <a:gd name="connsiteX9" fmla="*/ 87057 w 820938"/>
                  <a:gd name="connsiteY9" fmla="*/ 0 h 1505086"/>
                  <a:gd name="connsiteX10" fmla="*/ 87057 w 820938"/>
                  <a:gd name="connsiteY10" fmla="*/ 1088416 h 150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938" h="1505086">
                    <a:moveTo>
                      <a:pt x="87057" y="1088416"/>
                    </a:moveTo>
                    <a:cubicBezTo>
                      <a:pt x="87057" y="1295701"/>
                      <a:pt x="180343" y="1434601"/>
                      <a:pt x="410450" y="1434601"/>
                    </a:cubicBezTo>
                    <a:cubicBezTo>
                      <a:pt x="623994" y="1434601"/>
                      <a:pt x="733882" y="1295692"/>
                      <a:pt x="733882" y="1088416"/>
                    </a:cubicBezTo>
                    <a:lnTo>
                      <a:pt x="733882" y="0"/>
                    </a:lnTo>
                    <a:lnTo>
                      <a:pt x="820938" y="0"/>
                    </a:lnTo>
                    <a:lnTo>
                      <a:pt x="820938" y="1071806"/>
                    </a:lnTo>
                    <a:cubicBezTo>
                      <a:pt x="820938" y="1405579"/>
                      <a:pt x="615694" y="1505086"/>
                      <a:pt x="410450" y="1505086"/>
                    </a:cubicBezTo>
                    <a:cubicBezTo>
                      <a:pt x="205244" y="1505086"/>
                      <a:pt x="0" y="1426291"/>
                      <a:pt x="0" y="1071806"/>
                    </a:cubicBezTo>
                    <a:lnTo>
                      <a:pt x="0" y="0"/>
                    </a:lnTo>
                    <a:lnTo>
                      <a:pt x="87057" y="0"/>
                    </a:lnTo>
                    <a:lnTo>
                      <a:pt x="87057" y="1088416"/>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4" name="Freihandform: Form 43">
                <a:extLst>
                  <a:ext uri="{FF2B5EF4-FFF2-40B4-BE49-F238E27FC236}">
                    <a16:creationId xmlns:a16="http://schemas.microsoft.com/office/drawing/2014/main" id="{DF1C6506-9ADF-4977-BBA2-57BF31F0E5E6}"/>
                  </a:ext>
                </a:extLst>
              </p:cNvPr>
              <p:cNvSpPr/>
              <p:nvPr/>
            </p:nvSpPr>
            <p:spPr>
              <a:xfrm>
                <a:off x="2579078" y="5384307"/>
                <a:ext cx="632304" cy="1109128"/>
              </a:xfrm>
              <a:custGeom>
                <a:avLst/>
                <a:gdLst>
                  <a:gd name="connsiteX0" fmla="*/ 10 w 632304"/>
                  <a:gd name="connsiteY0" fmla="*/ 24862 h 1109128"/>
                  <a:gd name="connsiteX1" fmla="*/ 78766 w 632304"/>
                  <a:gd name="connsiteY1" fmla="*/ 24862 h 1109128"/>
                  <a:gd name="connsiteX2" fmla="*/ 78766 w 632304"/>
                  <a:gd name="connsiteY2" fmla="*/ 188673 h 1109128"/>
                  <a:gd name="connsiteX3" fmla="*/ 82916 w 632304"/>
                  <a:gd name="connsiteY3" fmla="*/ 188673 h 1109128"/>
                  <a:gd name="connsiteX4" fmla="*/ 358645 w 632304"/>
                  <a:gd name="connsiteY4" fmla="*/ 0 h 1109128"/>
                  <a:gd name="connsiteX5" fmla="*/ 632304 w 632304"/>
                  <a:gd name="connsiteY5" fmla="*/ 292301 h 1109128"/>
                  <a:gd name="connsiteX6" fmla="*/ 632304 w 632304"/>
                  <a:gd name="connsiteY6" fmla="*/ 1109128 h 1109128"/>
                  <a:gd name="connsiteX7" fmla="*/ 553509 w 632304"/>
                  <a:gd name="connsiteY7" fmla="*/ 1109128 h 1109128"/>
                  <a:gd name="connsiteX8" fmla="*/ 553509 w 632304"/>
                  <a:gd name="connsiteY8" fmla="*/ 329623 h 1109128"/>
                  <a:gd name="connsiteX9" fmla="*/ 337924 w 632304"/>
                  <a:gd name="connsiteY9" fmla="*/ 70495 h 1109128"/>
                  <a:gd name="connsiteX10" fmla="*/ 78756 w 632304"/>
                  <a:gd name="connsiteY10" fmla="*/ 414639 h 1109128"/>
                  <a:gd name="connsiteX11" fmla="*/ 78756 w 632304"/>
                  <a:gd name="connsiteY11" fmla="*/ 1109128 h 1109128"/>
                  <a:gd name="connsiteX12" fmla="*/ 0 w 632304"/>
                  <a:gd name="connsiteY12" fmla="*/ 1109128 h 1109128"/>
                  <a:gd name="connsiteX13" fmla="*/ 0 w 632304"/>
                  <a:gd name="connsiteY13" fmla="*/ 24862 h 110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128">
                    <a:moveTo>
                      <a:pt x="10" y="24862"/>
                    </a:moveTo>
                    <a:lnTo>
                      <a:pt x="78766" y="24862"/>
                    </a:lnTo>
                    <a:lnTo>
                      <a:pt x="78766" y="188673"/>
                    </a:lnTo>
                    <a:lnTo>
                      <a:pt x="82916" y="188673"/>
                    </a:lnTo>
                    <a:cubicBezTo>
                      <a:pt x="120239" y="93277"/>
                      <a:pt x="211445" y="0"/>
                      <a:pt x="358645" y="0"/>
                    </a:cubicBezTo>
                    <a:cubicBezTo>
                      <a:pt x="512037" y="0"/>
                      <a:pt x="632304" y="87096"/>
                      <a:pt x="632304" y="292301"/>
                    </a:cubicBezTo>
                    <a:lnTo>
                      <a:pt x="632304" y="1109128"/>
                    </a:lnTo>
                    <a:lnTo>
                      <a:pt x="553509" y="1109128"/>
                    </a:lnTo>
                    <a:lnTo>
                      <a:pt x="553509" y="329623"/>
                    </a:lnTo>
                    <a:cubicBezTo>
                      <a:pt x="553509" y="136830"/>
                      <a:pt x="472683" y="70495"/>
                      <a:pt x="337924" y="70495"/>
                    </a:cubicBezTo>
                    <a:cubicBezTo>
                      <a:pt x="172072" y="70495"/>
                      <a:pt x="78756" y="225966"/>
                      <a:pt x="78756" y="414639"/>
                    </a:cubicBezTo>
                    <a:lnTo>
                      <a:pt x="78756" y="1109128"/>
                    </a:lnTo>
                    <a:lnTo>
                      <a:pt x="0" y="1109128"/>
                    </a:lnTo>
                    <a:lnTo>
                      <a:pt x="0" y="2486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5" name="Freihandform: Form 44">
                <a:extLst>
                  <a:ext uri="{FF2B5EF4-FFF2-40B4-BE49-F238E27FC236}">
                    <a16:creationId xmlns:a16="http://schemas.microsoft.com/office/drawing/2014/main" id="{FDAFC553-7B20-4C47-A95F-0742F36299B9}"/>
                  </a:ext>
                </a:extLst>
              </p:cNvPr>
              <p:cNvSpPr/>
              <p:nvPr/>
            </p:nvSpPr>
            <p:spPr>
              <a:xfrm>
                <a:off x="3441537"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6" name="Freihandform: Form 45">
                <a:extLst>
                  <a:ext uri="{FF2B5EF4-FFF2-40B4-BE49-F238E27FC236}">
                    <a16:creationId xmlns:a16="http://schemas.microsoft.com/office/drawing/2014/main" id="{7D7ACE3B-C745-4740-8921-76D541B5EAF0}"/>
                  </a:ext>
                </a:extLst>
              </p:cNvPr>
              <p:cNvSpPr/>
              <p:nvPr/>
            </p:nvSpPr>
            <p:spPr>
              <a:xfrm>
                <a:off x="3663314" y="5409169"/>
                <a:ext cx="692447" cy="1084256"/>
              </a:xfrm>
              <a:custGeom>
                <a:avLst/>
                <a:gdLst>
                  <a:gd name="connsiteX0" fmla="*/ 304751 w 692447"/>
                  <a:gd name="connsiteY0" fmla="*/ 1084256 h 1084256"/>
                  <a:gd name="connsiteX1" fmla="*/ 0 w 692447"/>
                  <a:gd name="connsiteY1" fmla="*/ 0 h 1084256"/>
                  <a:gd name="connsiteX2" fmla="*/ 87095 w 692447"/>
                  <a:gd name="connsiteY2" fmla="*/ 0 h 1084256"/>
                  <a:gd name="connsiteX3" fmla="*/ 350374 w 692447"/>
                  <a:gd name="connsiteY3" fmla="*/ 984749 h 1084256"/>
                  <a:gd name="connsiteX4" fmla="*/ 354524 w 692447"/>
                  <a:gd name="connsiteY4" fmla="*/ 984749 h 1084256"/>
                  <a:gd name="connsiteX5" fmla="*/ 605352 w 692447"/>
                  <a:gd name="connsiteY5" fmla="*/ 0 h 1084256"/>
                  <a:gd name="connsiteX6" fmla="*/ 692448 w 692447"/>
                  <a:gd name="connsiteY6" fmla="*/ 0 h 1084256"/>
                  <a:gd name="connsiteX7" fmla="*/ 398028 w 692447"/>
                  <a:gd name="connsiteY7" fmla="*/ 1084256 h 1084256"/>
                  <a:gd name="connsiteX8" fmla="*/ 304751 w 692447"/>
                  <a:gd name="connsiteY8" fmla="*/ 1084256 h 108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447" h="1084256">
                    <a:moveTo>
                      <a:pt x="304751" y="1084256"/>
                    </a:moveTo>
                    <a:lnTo>
                      <a:pt x="0" y="0"/>
                    </a:lnTo>
                    <a:lnTo>
                      <a:pt x="87095" y="0"/>
                    </a:lnTo>
                    <a:lnTo>
                      <a:pt x="350374" y="984749"/>
                    </a:lnTo>
                    <a:lnTo>
                      <a:pt x="354524" y="984749"/>
                    </a:lnTo>
                    <a:lnTo>
                      <a:pt x="605352" y="0"/>
                    </a:lnTo>
                    <a:lnTo>
                      <a:pt x="692448" y="0"/>
                    </a:lnTo>
                    <a:lnTo>
                      <a:pt x="398028" y="1084256"/>
                    </a:lnTo>
                    <a:lnTo>
                      <a:pt x="304751" y="1084256"/>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7" name="Freihandform: Form 46">
                <a:extLst>
                  <a:ext uri="{FF2B5EF4-FFF2-40B4-BE49-F238E27FC236}">
                    <a16:creationId xmlns:a16="http://schemas.microsoft.com/office/drawing/2014/main" id="{9DE517E0-B803-4464-98CA-ABBA7D6C21F5}"/>
                  </a:ext>
                </a:extLst>
              </p:cNvPr>
              <p:cNvSpPr/>
              <p:nvPr/>
            </p:nvSpPr>
            <p:spPr>
              <a:xfrm>
                <a:off x="4463540" y="5384307"/>
                <a:ext cx="700719" cy="1133990"/>
              </a:xfrm>
              <a:custGeom>
                <a:avLst/>
                <a:gdLst>
                  <a:gd name="connsiteX0" fmla="*/ 87047 w 700719"/>
                  <a:gd name="connsiteY0" fmla="*/ 561800 h 1133990"/>
                  <a:gd name="connsiteX1" fmla="*/ 342025 w 700719"/>
                  <a:gd name="connsiteY1" fmla="*/ 1063496 h 1133990"/>
                  <a:gd name="connsiteX2" fmla="*/ 607384 w 700719"/>
                  <a:gd name="connsiteY2" fmla="*/ 754594 h 1133990"/>
                  <a:gd name="connsiteX3" fmla="*/ 686179 w 700719"/>
                  <a:gd name="connsiteY3" fmla="*/ 754594 h 1133990"/>
                  <a:gd name="connsiteX4" fmla="*/ 350336 w 700719"/>
                  <a:gd name="connsiteY4" fmla="*/ 1133991 h 1133990"/>
                  <a:gd name="connsiteX5" fmla="*/ 0 w 700719"/>
                  <a:gd name="connsiteY5" fmla="*/ 536938 h 1133990"/>
                  <a:gd name="connsiteX6" fmla="*/ 362796 w 700719"/>
                  <a:gd name="connsiteY6" fmla="*/ 0 h 1133990"/>
                  <a:gd name="connsiteX7" fmla="*/ 700719 w 700719"/>
                  <a:gd name="connsiteY7" fmla="*/ 561810 h 1133990"/>
                  <a:gd name="connsiteX8" fmla="*/ 87047 w 700719"/>
                  <a:gd name="connsiteY8" fmla="*/ 561810 h 1133990"/>
                  <a:gd name="connsiteX9" fmla="*/ 613614 w 700719"/>
                  <a:gd name="connsiteY9" fmla="*/ 491306 h 1133990"/>
                  <a:gd name="connsiteX10" fmla="*/ 358636 w 700719"/>
                  <a:gd name="connsiteY10" fmla="*/ 70476 h 1133990"/>
                  <a:gd name="connsiteX11" fmla="*/ 87057 w 700719"/>
                  <a:gd name="connsiteY11" fmla="*/ 491306 h 1133990"/>
                  <a:gd name="connsiteX12" fmla="*/ 613614 w 700719"/>
                  <a:gd name="connsiteY12" fmla="*/ 491306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719"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1"/>
                      <a:pt x="350336" y="1133991"/>
                    </a:cubicBezTo>
                    <a:cubicBezTo>
                      <a:pt x="70446" y="1133991"/>
                      <a:pt x="0" y="905954"/>
                      <a:pt x="0" y="536938"/>
                    </a:cubicBezTo>
                    <a:cubicBezTo>
                      <a:pt x="0" y="205245"/>
                      <a:pt x="118149" y="0"/>
                      <a:pt x="362796" y="0"/>
                    </a:cubicBezTo>
                    <a:cubicBezTo>
                      <a:pt x="617774" y="0"/>
                      <a:pt x="700719" y="211475"/>
                      <a:pt x="700719" y="561810"/>
                    </a:cubicBezTo>
                    <a:lnTo>
                      <a:pt x="87047" y="561810"/>
                    </a:lnTo>
                    <a:close/>
                    <a:moveTo>
                      <a:pt x="613614" y="491306"/>
                    </a:moveTo>
                    <a:cubicBezTo>
                      <a:pt x="613614" y="294362"/>
                      <a:pt x="582522" y="70476"/>
                      <a:pt x="358636" y="70476"/>
                    </a:cubicBezTo>
                    <a:cubicBezTo>
                      <a:pt x="118149" y="70476"/>
                      <a:pt x="87057" y="350365"/>
                      <a:pt x="87057" y="491306"/>
                    </a:cubicBezTo>
                    <a:lnTo>
                      <a:pt x="613614" y="491306"/>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8" name="Freihandform: Form 47">
                <a:extLst>
                  <a:ext uri="{FF2B5EF4-FFF2-40B4-BE49-F238E27FC236}">
                    <a16:creationId xmlns:a16="http://schemas.microsoft.com/office/drawing/2014/main" id="{8828CF39-92D3-4D6D-A180-FE0DB042B955}"/>
                  </a:ext>
                </a:extLst>
              </p:cNvPr>
              <p:cNvSpPr/>
              <p:nvPr/>
            </p:nvSpPr>
            <p:spPr>
              <a:xfrm>
                <a:off x="5344622" y="5384307"/>
                <a:ext cx="400108" cy="1109118"/>
              </a:xfrm>
              <a:custGeom>
                <a:avLst/>
                <a:gdLst>
                  <a:gd name="connsiteX0" fmla="*/ 0 w 400108"/>
                  <a:gd name="connsiteY0" fmla="*/ 24862 h 1109118"/>
                  <a:gd name="connsiteX1" fmla="*/ 78756 w 400108"/>
                  <a:gd name="connsiteY1" fmla="*/ 24862 h 1109118"/>
                  <a:gd name="connsiteX2" fmla="*/ 78756 w 400108"/>
                  <a:gd name="connsiteY2" fmla="*/ 213545 h 1109118"/>
                  <a:gd name="connsiteX3" fmla="*/ 82906 w 400108"/>
                  <a:gd name="connsiteY3" fmla="*/ 213545 h 1109118"/>
                  <a:gd name="connsiteX4" fmla="*/ 354485 w 400108"/>
                  <a:gd name="connsiteY4" fmla="*/ 0 h 1109118"/>
                  <a:gd name="connsiteX5" fmla="*/ 400108 w 400108"/>
                  <a:gd name="connsiteY5" fmla="*/ 0 h 1109118"/>
                  <a:gd name="connsiteX6" fmla="*/ 400108 w 400108"/>
                  <a:gd name="connsiteY6" fmla="*/ 70485 h 1109118"/>
                  <a:gd name="connsiteX7" fmla="*/ 354485 w 400108"/>
                  <a:gd name="connsiteY7" fmla="*/ 70485 h 1109118"/>
                  <a:gd name="connsiteX8" fmla="*/ 78756 w 400108"/>
                  <a:gd name="connsiteY8" fmla="*/ 420859 h 1109118"/>
                  <a:gd name="connsiteX9" fmla="*/ 78756 w 400108"/>
                  <a:gd name="connsiteY9" fmla="*/ 1109118 h 1109118"/>
                  <a:gd name="connsiteX10" fmla="*/ 0 w 400108"/>
                  <a:gd name="connsiteY10" fmla="*/ 1109118 h 1109118"/>
                  <a:gd name="connsiteX11" fmla="*/ 0 w 400108"/>
                  <a:gd name="connsiteY11" fmla="*/ 24862 h 11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118">
                    <a:moveTo>
                      <a:pt x="0" y="24862"/>
                    </a:moveTo>
                    <a:lnTo>
                      <a:pt x="78756" y="24862"/>
                    </a:lnTo>
                    <a:lnTo>
                      <a:pt x="78756" y="213545"/>
                    </a:lnTo>
                    <a:lnTo>
                      <a:pt x="82906" y="213545"/>
                    </a:lnTo>
                    <a:cubicBezTo>
                      <a:pt x="122299" y="89166"/>
                      <a:pt x="211436" y="0"/>
                      <a:pt x="354485" y="0"/>
                    </a:cubicBezTo>
                    <a:lnTo>
                      <a:pt x="400108" y="0"/>
                    </a:lnTo>
                    <a:lnTo>
                      <a:pt x="400108" y="70485"/>
                    </a:lnTo>
                    <a:lnTo>
                      <a:pt x="354485" y="70485"/>
                    </a:lnTo>
                    <a:cubicBezTo>
                      <a:pt x="169992" y="70485"/>
                      <a:pt x="78756" y="242557"/>
                      <a:pt x="78756" y="420859"/>
                    </a:cubicBezTo>
                    <a:lnTo>
                      <a:pt x="78756" y="1109118"/>
                    </a:lnTo>
                    <a:lnTo>
                      <a:pt x="0" y="1109118"/>
                    </a:lnTo>
                    <a:lnTo>
                      <a:pt x="0" y="2486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9" name="Freihandform: Form 48">
                <a:extLst>
                  <a:ext uri="{FF2B5EF4-FFF2-40B4-BE49-F238E27FC236}">
                    <a16:creationId xmlns:a16="http://schemas.microsoft.com/office/drawing/2014/main" id="{268AD51C-8697-4F20-9BB8-03D4C63F1697}"/>
                  </a:ext>
                </a:extLst>
              </p:cNvPr>
              <p:cNvSpPr/>
              <p:nvPr/>
            </p:nvSpPr>
            <p:spPr>
              <a:xfrm>
                <a:off x="5796583" y="5384307"/>
                <a:ext cx="634345" cy="1133990"/>
              </a:xfrm>
              <a:custGeom>
                <a:avLst/>
                <a:gdLst>
                  <a:gd name="connsiteX0" fmla="*/ 522408 w 634345"/>
                  <a:gd name="connsiteY0" fmla="*/ 329614 h 1133990"/>
                  <a:gd name="connsiteX1" fmla="*/ 522408 w 634345"/>
                  <a:gd name="connsiteY1" fmla="*/ 298521 h 1133990"/>
                  <a:gd name="connsiteX2" fmla="*/ 319243 w 634345"/>
                  <a:gd name="connsiteY2" fmla="*/ 70485 h 1133990"/>
                  <a:gd name="connsiteX3" fmla="*/ 109849 w 634345"/>
                  <a:gd name="connsiteY3" fmla="*/ 271580 h 1133990"/>
                  <a:gd name="connsiteX4" fmla="*/ 271550 w 634345"/>
                  <a:gd name="connsiteY4" fmla="*/ 485124 h 1133990"/>
                  <a:gd name="connsiteX5" fmla="*/ 437402 w 634345"/>
                  <a:gd name="connsiteY5" fmla="*/ 547309 h 1133990"/>
                  <a:gd name="connsiteX6" fmla="*/ 634346 w 634345"/>
                  <a:gd name="connsiteY6" fmla="*/ 835459 h 1133990"/>
                  <a:gd name="connsiteX7" fmla="*/ 321323 w 634345"/>
                  <a:gd name="connsiteY7" fmla="*/ 1133991 h 1133990"/>
                  <a:gd name="connsiteX8" fmla="*/ 0 w 634345"/>
                  <a:gd name="connsiteY8" fmla="*/ 791917 h 1133990"/>
                  <a:gd name="connsiteX9" fmla="*/ 0 w 634345"/>
                  <a:gd name="connsiteY9" fmla="*/ 762895 h 1133990"/>
                  <a:gd name="connsiteX10" fmla="*/ 78756 w 634345"/>
                  <a:gd name="connsiteY10" fmla="*/ 762895 h 1133990"/>
                  <a:gd name="connsiteX11" fmla="*/ 78756 w 634345"/>
                  <a:gd name="connsiteY11" fmla="*/ 798137 h 1133990"/>
                  <a:gd name="connsiteX12" fmla="*/ 321323 w 634345"/>
                  <a:gd name="connsiteY12" fmla="*/ 1063496 h 1133990"/>
                  <a:gd name="connsiteX13" fmla="*/ 547279 w 634345"/>
                  <a:gd name="connsiteY13" fmla="*/ 837539 h 1133990"/>
                  <a:gd name="connsiteX14" fmla="*/ 385578 w 634345"/>
                  <a:gd name="connsiteY14" fmla="*/ 615733 h 1133990"/>
                  <a:gd name="connsiteX15" fmla="*/ 225956 w 634345"/>
                  <a:gd name="connsiteY15" fmla="*/ 551469 h 1133990"/>
                  <a:gd name="connsiteX16" fmla="*/ 22792 w 634345"/>
                  <a:gd name="connsiteY16" fmla="*/ 279889 h 1133990"/>
                  <a:gd name="connsiteX17" fmla="*/ 319243 w 634345"/>
                  <a:gd name="connsiteY17" fmla="*/ 0 h 1133990"/>
                  <a:gd name="connsiteX18" fmla="*/ 601164 w 634345"/>
                  <a:gd name="connsiteY18" fmla="*/ 296451 h 1133990"/>
                  <a:gd name="connsiteX19" fmla="*/ 601164 w 634345"/>
                  <a:gd name="connsiteY19" fmla="*/ 329623 h 1133990"/>
                  <a:gd name="connsiteX20" fmla="*/ 522408 w 634345"/>
                  <a:gd name="connsiteY20" fmla="*/ 329623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4345" h="1133990">
                    <a:moveTo>
                      <a:pt x="522408" y="329614"/>
                    </a:moveTo>
                    <a:lnTo>
                      <a:pt x="522408" y="298521"/>
                    </a:lnTo>
                    <a:cubicBezTo>
                      <a:pt x="522408" y="201085"/>
                      <a:pt x="497535" y="70485"/>
                      <a:pt x="319243" y="70485"/>
                    </a:cubicBezTo>
                    <a:cubicBezTo>
                      <a:pt x="205205" y="70485"/>
                      <a:pt x="109849" y="128520"/>
                      <a:pt x="109849" y="271580"/>
                    </a:cubicBezTo>
                    <a:cubicBezTo>
                      <a:pt x="109849" y="385617"/>
                      <a:pt x="163772" y="443652"/>
                      <a:pt x="271550" y="485124"/>
                    </a:cubicBezTo>
                    <a:lnTo>
                      <a:pt x="437402" y="547309"/>
                    </a:lnTo>
                    <a:cubicBezTo>
                      <a:pt x="568001" y="597043"/>
                      <a:pt x="634346" y="688249"/>
                      <a:pt x="634346" y="835459"/>
                    </a:cubicBezTo>
                    <a:cubicBezTo>
                      <a:pt x="634346" y="1017912"/>
                      <a:pt x="493405" y="1133991"/>
                      <a:pt x="321323" y="1133991"/>
                    </a:cubicBezTo>
                    <a:cubicBezTo>
                      <a:pt x="20722" y="1133991"/>
                      <a:pt x="0" y="918405"/>
                      <a:pt x="0" y="791917"/>
                    </a:cubicBezTo>
                    <a:lnTo>
                      <a:pt x="0" y="762895"/>
                    </a:lnTo>
                    <a:lnTo>
                      <a:pt x="78756" y="762895"/>
                    </a:lnTo>
                    <a:lnTo>
                      <a:pt x="78756" y="798137"/>
                    </a:lnTo>
                    <a:cubicBezTo>
                      <a:pt x="78756" y="951567"/>
                      <a:pt x="140941" y="1063496"/>
                      <a:pt x="321323" y="1063496"/>
                    </a:cubicBezTo>
                    <a:cubicBezTo>
                      <a:pt x="480945" y="1063496"/>
                      <a:pt x="547279" y="957758"/>
                      <a:pt x="547279" y="837539"/>
                    </a:cubicBezTo>
                    <a:cubicBezTo>
                      <a:pt x="547279" y="733882"/>
                      <a:pt x="505807" y="663387"/>
                      <a:pt x="385578" y="615733"/>
                    </a:cubicBezTo>
                    <a:lnTo>
                      <a:pt x="225956" y="551469"/>
                    </a:lnTo>
                    <a:cubicBezTo>
                      <a:pt x="91207" y="497545"/>
                      <a:pt x="22792" y="418789"/>
                      <a:pt x="22792" y="279889"/>
                    </a:cubicBezTo>
                    <a:cubicBezTo>
                      <a:pt x="22792" y="99517"/>
                      <a:pt x="147171" y="0"/>
                      <a:pt x="319243" y="0"/>
                    </a:cubicBezTo>
                    <a:cubicBezTo>
                      <a:pt x="559730" y="0"/>
                      <a:pt x="601164" y="163772"/>
                      <a:pt x="601164" y="296451"/>
                    </a:cubicBezTo>
                    <a:lnTo>
                      <a:pt x="601164" y="329623"/>
                    </a:lnTo>
                    <a:lnTo>
                      <a:pt x="522408" y="329623"/>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0" name="Freihandform: Form 49">
                <a:extLst>
                  <a:ext uri="{FF2B5EF4-FFF2-40B4-BE49-F238E27FC236}">
                    <a16:creationId xmlns:a16="http://schemas.microsoft.com/office/drawing/2014/main" id="{9B9F5EC1-5A75-477D-816E-167FB3B2E3F7}"/>
                  </a:ext>
                </a:extLst>
              </p:cNvPr>
              <p:cNvSpPr/>
              <p:nvPr/>
            </p:nvSpPr>
            <p:spPr>
              <a:xfrm>
                <a:off x="6602991"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1" name="Freihandform: Form 50">
                <a:extLst>
                  <a:ext uri="{FF2B5EF4-FFF2-40B4-BE49-F238E27FC236}">
                    <a16:creationId xmlns:a16="http://schemas.microsoft.com/office/drawing/2014/main" id="{56AB1CCA-F234-4DFA-805D-F394FD3B385E}"/>
                  </a:ext>
                </a:extLst>
              </p:cNvPr>
              <p:cNvSpPr/>
              <p:nvPr/>
            </p:nvSpPr>
            <p:spPr>
              <a:xfrm>
                <a:off x="6822727" y="5087847"/>
                <a:ext cx="418759" cy="1418000"/>
              </a:xfrm>
              <a:custGeom>
                <a:avLst/>
                <a:gdLst>
                  <a:gd name="connsiteX0" fmla="*/ 0 w 418759"/>
                  <a:gd name="connsiteY0" fmla="*/ 321323 h 1418000"/>
                  <a:gd name="connsiteX1" fmla="*/ 147171 w 418759"/>
                  <a:gd name="connsiteY1" fmla="*/ 321323 h 1418000"/>
                  <a:gd name="connsiteX2" fmla="*/ 147171 w 418759"/>
                  <a:gd name="connsiteY2" fmla="*/ 0 h 1418000"/>
                  <a:gd name="connsiteX3" fmla="*/ 225966 w 418759"/>
                  <a:gd name="connsiteY3" fmla="*/ 0 h 1418000"/>
                  <a:gd name="connsiteX4" fmla="*/ 225966 w 418759"/>
                  <a:gd name="connsiteY4" fmla="*/ 321323 h 1418000"/>
                  <a:gd name="connsiteX5" fmla="*/ 406309 w 418759"/>
                  <a:gd name="connsiteY5" fmla="*/ 321323 h 1418000"/>
                  <a:gd name="connsiteX6" fmla="*/ 406309 w 418759"/>
                  <a:gd name="connsiteY6" fmla="*/ 391818 h 1418000"/>
                  <a:gd name="connsiteX7" fmla="*/ 225966 w 418759"/>
                  <a:gd name="connsiteY7" fmla="*/ 391818 h 1418000"/>
                  <a:gd name="connsiteX8" fmla="*/ 225966 w 418759"/>
                  <a:gd name="connsiteY8" fmla="*/ 1227286 h 1418000"/>
                  <a:gd name="connsiteX9" fmla="*/ 321323 w 418759"/>
                  <a:gd name="connsiteY9" fmla="*/ 1347544 h 1418000"/>
                  <a:gd name="connsiteX10" fmla="*/ 418760 w 418759"/>
                  <a:gd name="connsiteY10" fmla="*/ 1335094 h 1418000"/>
                  <a:gd name="connsiteX11" fmla="*/ 418760 w 418759"/>
                  <a:gd name="connsiteY11" fmla="*/ 1405589 h 1418000"/>
                  <a:gd name="connsiteX12" fmla="*/ 306802 w 418759"/>
                  <a:gd name="connsiteY12" fmla="*/ 1418000 h 1418000"/>
                  <a:gd name="connsiteX13" fmla="*/ 147181 w 418759"/>
                  <a:gd name="connsiteY13" fmla="*/ 1235587 h 1418000"/>
                  <a:gd name="connsiteX14" fmla="*/ 147181 w 418759"/>
                  <a:gd name="connsiteY14" fmla="*/ 391818 h 1418000"/>
                  <a:gd name="connsiteX15" fmla="*/ 10 w 418759"/>
                  <a:gd name="connsiteY15" fmla="*/ 391818 h 1418000"/>
                  <a:gd name="connsiteX16" fmla="*/ 10 w 418759"/>
                  <a:gd name="connsiteY16" fmla="*/ 321323 h 141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759" h="1418000">
                    <a:moveTo>
                      <a:pt x="0" y="321323"/>
                    </a:moveTo>
                    <a:lnTo>
                      <a:pt x="147171" y="321323"/>
                    </a:lnTo>
                    <a:lnTo>
                      <a:pt x="147171" y="0"/>
                    </a:lnTo>
                    <a:lnTo>
                      <a:pt x="225966" y="0"/>
                    </a:lnTo>
                    <a:lnTo>
                      <a:pt x="225966" y="321323"/>
                    </a:lnTo>
                    <a:lnTo>
                      <a:pt x="406309" y="321323"/>
                    </a:lnTo>
                    <a:lnTo>
                      <a:pt x="406309" y="391818"/>
                    </a:lnTo>
                    <a:lnTo>
                      <a:pt x="225966" y="391818"/>
                    </a:lnTo>
                    <a:lnTo>
                      <a:pt x="225966" y="1227286"/>
                    </a:lnTo>
                    <a:cubicBezTo>
                      <a:pt x="225966" y="1330944"/>
                      <a:pt x="275700" y="1347544"/>
                      <a:pt x="321323" y="1347544"/>
                    </a:cubicBezTo>
                    <a:cubicBezTo>
                      <a:pt x="354495" y="1347544"/>
                      <a:pt x="383508" y="1345464"/>
                      <a:pt x="418760" y="1335094"/>
                    </a:cubicBezTo>
                    <a:lnTo>
                      <a:pt x="418760" y="1405589"/>
                    </a:lnTo>
                    <a:cubicBezTo>
                      <a:pt x="379367" y="1413889"/>
                      <a:pt x="337894" y="1418000"/>
                      <a:pt x="306802" y="1418000"/>
                    </a:cubicBezTo>
                    <a:cubicBezTo>
                      <a:pt x="194874" y="1418000"/>
                      <a:pt x="147181" y="1353736"/>
                      <a:pt x="147181" y="1235587"/>
                    </a:cubicBezTo>
                    <a:lnTo>
                      <a:pt x="147181" y="391818"/>
                    </a:lnTo>
                    <a:lnTo>
                      <a:pt x="10" y="391818"/>
                    </a:lnTo>
                    <a:lnTo>
                      <a:pt x="10" y="321323"/>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2" name="Freihandform: Form 51">
                <a:extLst>
                  <a:ext uri="{FF2B5EF4-FFF2-40B4-BE49-F238E27FC236}">
                    <a16:creationId xmlns:a16="http://schemas.microsoft.com/office/drawing/2014/main" id="{FE642114-771D-45A6-AEB6-F49BA7B2D413}"/>
                  </a:ext>
                </a:extLst>
              </p:cNvPr>
              <p:cNvSpPr/>
              <p:nvPr/>
            </p:nvSpPr>
            <p:spPr>
              <a:xfrm>
                <a:off x="7258059" y="5409160"/>
                <a:ext cx="692438" cy="1449121"/>
              </a:xfrm>
              <a:custGeom>
                <a:avLst/>
                <a:gdLst>
                  <a:gd name="connsiteX0" fmla="*/ 605343 w 692438"/>
                  <a:gd name="connsiteY0" fmla="*/ 9 h 1449121"/>
                  <a:gd name="connsiteX1" fmla="*/ 692439 w 692438"/>
                  <a:gd name="connsiteY1" fmla="*/ 9 h 1449121"/>
                  <a:gd name="connsiteX2" fmla="*/ 356595 w 692438"/>
                  <a:gd name="connsiteY2" fmla="*/ 1245957 h 1449121"/>
                  <a:gd name="connsiteX3" fmla="*/ 116108 w 692438"/>
                  <a:gd name="connsiteY3" fmla="*/ 1449122 h 1449121"/>
                  <a:gd name="connsiteX4" fmla="*/ 35243 w 692438"/>
                  <a:gd name="connsiteY4" fmla="*/ 1444972 h 1449121"/>
                  <a:gd name="connsiteX5" fmla="*/ 35243 w 692438"/>
                  <a:gd name="connsiteY5" fmla="*/ 1374487 h 1449121"/>
                  <a:gd name="connsiteX6" fmla="*/ 103657 w 692438"/>
                  <a:gd name="connsiteY6" fmla="*/ 1378637 h 1449121"/>
                  <a:gd name="connsiteX7" fmla="*/ 286110 w 692438"/>
                  <a:gd name="connsiteY7" fmla="*/ 1208635 h 1449121"/>
                  <a:gd name="connsiteX8" fmla="*/ 319282 w 692438"/>
                  <a:gd name="connsiteY8" fmla="*/ 1094597 h 1449121"/>
                  <a:gd name="connsiteX9" fmla="*/ 0 w 692438"/>
                  <a:gd name="connsiteY9" fmla="*/ 0 h 1449121"/>
                  <a:gd name="connsiteX10" fmla="*/ 87096 w 692438"/>
                  <a:gd name="connsiteY10" fmla="*/ 0 h 1449121"/>
                  <a:gd name="connsiteX11" fmla="*/ 360754 w 692438"/>
                  <a:gd name="connsiteY11" fmla="*/ 972299 h 1449121"/>
                  <a:gd name="connsiteX12" fmla="*/ 364866 w 692438"/>
                  <a:gd name="connsiteY12" fmla="*/ 972299 h 1449121"/>
                  <a:gd name="connsiteX13" fmla="*/ 605343 w 692438"/>
                  <a:gd name="connsiteY13" fmla="*/ 9 h 144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2438" h="1449121">
                    <a:moveTo>
                      <a:pt x="605343" y="9"/>
                    </a:moveTo>
                    <a:lnTo>
                      <a:pt x="692439" y="9"/>
                    </a:lnTo>
                    <a:lnTo>
                      <a:pt x="356595" y="1245957"/>
                    </a:lnTo>
                    <a:cubicBezTo>
                      <a:pt x="315122" y="1395199"/>
                      <a:pt x="242557" y="1449122"/>
                      <a:pt x="116108" y="1449122"/>
                    </a:cubicBezTo>
                    <a:cubicBezTo>
                      <a:pt x="89166" y="1449122"/>
                      <a:pt x="62224" y="1447042"/>
                      <a:pt x="35243" y="1444972"/>
                    </a:cubicBezTo>
                    <a:lnTo>
                      <a:pt x="35243" y="1374487"/>
                    </a:lnTo>
                    <a:cubicBezTo>
                      <a:pt x="64294" y="1376567"/>
                      <a:pt x="78785" y="1378637"/>
                      <a:pt x="103657" y="1378637"/>
                    </a:cubicBezTo>
                    <a:cubicBezTo>
                      <a:pt x="205244" y="1378637"/>
                      <a:pt x="246717" y="1349615"/>
                      <a:pt x="286110" y="1208635"/>
                    </a:cubicBezTo>
                    <a:lnTo>
                      <a:pt x="319282" y="1094597"/>
                    </a:lnTo>
                    <a:lnTo>
                      <a:pt x="0" y="0"/>
                    </a:lnTo>
                    <a:lnTo>
                      <a:pt x="87096" y="0"/>
                    </a:lnTo>
                    <a:lnTo>
                      <a:pt x="360754" y="972299"/>
                    </a:lnTo>
                    <a:lnTo>
                      <a:pt x="364866" y="972299"/>
                    </a:lnTo>
                    <a:lnTo>
                      <a:pt x="605343" y="9"/>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53" name="Grafik 1">
              <a:extLst>
                <a:ext uri="{FF2B5EF4-FFF2-40B4-BE49-F238E27FC236}">
                  <a16:creationId xmlns:a16="http://schemas.microsoft.com/office/drawing/2014/main" id="{7D55D9D1-625C-4538-AA25-09CC8EB1F76B}"/>
                </a:ext>
              </a:extLst>
            </p:cNvPr>
            <p:cNvGrpSpPr/>
            <p:nvPr/>
          </p:nvGrpSpPr>
          <p:grpSpPr>
            <a:xfrm>
              <a:off x="8635111" y="0"/>
              <a:ext cx="2022730" cy="3925806"/>
              <a:chOff x="8635111" y="0"/>
              <a:chExt cx="2022730" cy="3925806"/>
            </a:xfrm>
            <a:solidFill>
              <a:srgbClr val="FFFFFF"/>
            </a:solidFill>
          </p:grpSpPr>
          <p:sp>
            <p:nvSpPr>
              <p:cNvPr id="54" name="Freihandform: Form 53">
                <a:extLst>
                  <a:ext uri="{FF2B5EF4-FFF2-40B4-BE49-F238E27FC236}">
                    <a16:creationId xmlns:a16="http://schemas.microsoft.com/office/drawing/2014/main" id="{BC8A875E-942E-417B-9531-05097212399A}"/>
                  </a:ext>
                </a:extLst>
              </p:cNvPr>
              <p:cNvSpPr/>
              <p:nvPr/>
            </p:nvSpPr>
            <p:spPr>
              <a:xfrm>
                <a:off x="8635111" y="0"/>
                <a:ext cx="2022730" cy="3925806"/>
              </a:xfrm>
              <a:custGeom>
                <a:avLst/>
                <a:gdLst>
                  <a:gd name="connsiteX0" fmla="*/ 2017279 w 2022730"/>
                  <a:gd name="connsiteY0" fmla="*/ 3342575 h 3925806"/>
                  <a:gd name="connsiteX1" fmla="*/ 1848307 w 2022730"/>
                  <a:gd name="connsiteY1" fmla="*/ 3046144 h 3925806"/>
                  <a:gd name="connsiteX2" fmla="*/ 1585981 w 2022730"/>
                  <a:gd name="connsiteY2" fmla="*/ 2888767 h 3925806"/>
                  <a:gd name="connsiteX3" fmla="*/ 2022731 w 2022730"/>
                  <a:gd name="connsiteY3" fmla="*/ 2062182 h 3925806"/>
                  <a:gd name="connsiteX4" fmla="*/ 2022731 w 2022730"/>
                  <a:gd name="connsiteY4" fmla="*/ 1001719 h 3925806"/>
                  <a:gd name="connsiteX5" fmla="*/ 1021003 w 2022730"/>
                  <a:gd name="connsiteY5" fmla="*/ 0 h 3925806"/>
                  <a:gd name="connsiteX6" fmla="*/ 1011147 w 2022730"/>
                  <a:gd name="connsiteY6" fmla="*/ 0 h 3925806"/>
                  <a:gd name="connsiteX7" fmla="*/ 1001719 w 2022730"/>
                  <a:gd name="connsiteY7" fmla="*/ 0 h 3925806"/>
                  <a:gd name="connsiteX8" fmla="*/ 0 w 2022730"/>
                  <a:gd name="connsiteY8" fmla="*/ 1001719 h 3925806"/>
                  <a:gd name="connsiteX9" fmla="*/ 0 w 2022730"/>
                  <a:gd name="connsiteY9" fmla="*/ 2062182 h 3925806"/>
                  <a:gd name="connsiteX10" fmla="*/ 511347 w 2022730"/>
                  <a:gd name="connsiteY10" fmla="*/ 2934555 h 3925806"/>
                  <a:gd name="connsiteX11" fmla="*/ 511191 w 2022730"/>
                  <a:gd name="connsiteY11" fmla="*/ 2934750 h 3925806"/>
                  <a:gd name="connsiteX12" fmla="*/ 1884064 w 2022730"/>
                  <a:gd name="connsiteY12" fmla="*/ 3761598 h 3925806"/>
                  <a:gd name="connsiteX13" fmla="*/ 2017279 w 2022730"/>
                  <a:gd name="connsiteY13" fmla="*/ 3925807 h 3925806"/>
                  <a:gd name="connsiteX14" fmla="*/ 2017288 w 2022730"/>
                  <a:gd name="connsiteY14" fmla="*/ 3888416 h 3925806"/>
                  <a:gd name="connsiteX15" fmla="*/ 2017288 w 2022730"/>
                  <a:gd name="connsiteY15" fmla="*/ 3342575 h 3925806"/>
                  <a:gd name="connsiteX16" fmla="*/ 1923846 w 2022730"/>
                  <a:gd name="connsiteY16" fmla="*/ 3682997 h 3925806"/>
                  <a:gd name="connsiteX17" fmla="*/ 1847976 w 2022730"/>
                  <a:gd name="connsiteY17" fmla="*/ 3621784 h 3925806"/>
                  <a:gd name="connsiteX18" fmla="*/ 580753 w 2022730"/>
                  <a:gd name="connsiteY18" fmla="*/ 2867433 h 3925806"/>
                  <a:gd name="connsiteX19" fmla="*/ 581083 w 2022730"/>
                  <a:gd name="connsiteY19" fmla="*/ 2866821 h 3925806"/>
                  <a:gd name="connsiteX20" fmla="*/ 93423 w 2022730"/>
                  <a:gd name="connsiteY20" fmla="*/ 2062182 h 3925806"/>
                  <a:gd name="connsiteX21" fmla="*/ 93423 w 2022730"/>
                  <a:gd name="connsiteY21" fmla="*/ 1001719 h 3925806"/>
                  <a:gd name="connsiteX22" fmla="*/ 1001709 w 2022730"/>
                  <a:gd name="connsiteY22" fmla="*/ 93432 h 3925806"/>
                  <a:gd name="connsiteX23" fmla="*/ 1011137 w 2022730"/>
                  <a:gd name="connsiteY23" fmla="*/ 93432 h 3925806"/>
                  <a:gd name="connsiteX24" fmla="*/ 1020992 w 2022730"/>
                  <a:gd name="connsiteY24" fmla="*/ 93432 h 3925806"/>
                  <a:gd name="connsiteX25" fmla="*/ 1929298 w 2022730"/>
                  <a:gd name="connsiteY25" fmla="*/ 1001719 h 3925806"/>
                  <a:gd name="connsiteX26" fmla="*/ 1929298 w 2022730"/>
                  <a:gd name="connsiteY26" fmla="*/ 2062182 h 3925806"/>
                  <a:gd name="connsiteX27" fmla="*/ 1496621 w 2022730"/>
                  <a:gd name="connsiteY27" fmla="*/ 2835165 h 3925806"/>
                  <a:gd name="connsiteX28" fmla="*/ 1338875 w 2022730"/>
                  <a:gd name="connsiteY28" fmla="*/ 2740527 h 3925806"/>
                  <a:gd name="connsiteX29" fmla="*/ 1778162 w 2022730"/>
                  <a:gd name="connsiteY29" fmla="*/ 2052443 h 3925806"/>
                  <a:gd name="connsiteX30" fmla="*/ 1778162 w 2022730"/>
                  <a:gd name="connsiteY30" fmla="*/ 1011468 h 3925806"/>
                  <a:gd name="connsiteX31" fmla="*/ 1018553 w 2022730"/>
                  <a:gd name="connsiteY31" fmla="*/ 251859 h 3925806"/>
                  <a:gd name="connsiteX32" fmla="*/ 1011137 w 2022730"/>
                  <a:gd name="connsiteY32" fmla="*/ 251859 h 3925806"/>
                  <a:gd name="connsiteX33" fmla="*/ 1004148 w 2022730"/>
                  <a:gd name="connsiteY33" fmla="*/ 251859 h 3925806"/>
                  <a:gd name="connsiteX34" fmla="*/ 244540 w 2022730"/>
                  <a:gd name="connsiteY34" fmla="*/ 1011468 h 3925806"/>
                  <a:gd name="connsiteX35" fmla="*/ 244540 w 2022730"/>
                  <a:gd name="connsiteY35" fmla="*/ 2052443 h 3925806"/>
                  <a:gd name="connsiteX36" fmla="*/ 613546 w 2022730"/>
                  <a:gd name="connsiteY36" fmla="*/ 2703389 h 3925806"/>
                  <a:gd name="connsiteX37" fmla="*/ 613352 w 2022730"/>
                  <a:gd name="connsiteY37" fmla="*/ 2703681 h 3925806"/>
                  <a:gd name="connsiteX38" fmla="*/ 1800498 w 2022730"/>
                  <a:gd name="connsiteY38" fmla="*/ 3418464 h 3925806"/>
                  <a:gd name="connsiteX39" fmla="*/ 1923836 w 2022730"/>
                  <a:gd name="connsiteY39" fmla="*/ 3626488 h 3925806"/>
                  <a:gd name="connsiteX40" fmla="*/ 1923836 w 2022730"/>
                  <a:gd name="connsiteY40" fmla="*/ 3682997 h 3925806"/>
                  <a:gd name="connsiteX41" fmla="*/ 1923846 w 2022730"/>
                  <a:gd name="connsiteY41" fmla="*/ 3391007 h 3925806"/>
                  <a:gd name="connsiteX42" fmla="*/ 1848162 w 2022730"/>
                  <a:gd name="connsiteY42" fmla="*/ 3329998 h 3925806"/>
                  <a:gd name="connsiteX43" fmla="*/ 700369 w 2022730"/>
                  <a:gd name="connsiteY43" fmla="*/ 2646745 h 3925806"/>
                  <a:gd name="connsiteX44" fmla="*/ 701108 w 2022730"/>
                  <a:gd name="connsiteY44" fmla="*/ 2645394 h 3925806"/>
                  <a:gd name="connsiteX45" fmla="*/ 337992 w 2022730"/>
                  <a:gd name="connsiteY45" fmla="*/ 2052453 h 3925806"/>
                  <a:gd name="connsiteX46" fmla="*/ 337992 w 2022730"/>
                  <a:gd name="connsiteY46" fmla="*/ 1011468 h 3925806"/>
                  <a:gd name="connsiteX47" fmla="*/ 1004168 w 2022730"/>
                  <a:gd name="connsiteY47" fmla="*/ 345291 h 3925806"/>
                  <a:gd name="connsiteX48" fmla="*/ 1011156 w 2022730"/>
                  <a:gd name="connsiteY48" fmla="*/ 345291 h 3925806"/>
                  <a:gd name="connsiteX49" fmla="*/ 1018573 w 2022730"/>
                  <a:gd name="connsiteY49" fmla="*/ 345291 h 3925806"/>
                  <a:gd name="connsiteX50" fmla="*/ 1684749 w 2022730"/>
                  <a:gd name="connsiteY50" fmla="*/ 1011468 h 3925806"/>
                  <a:gd name="connsiteX51" fmla="*/ 1684749 w 2022730"/>
                  <a:gd name="connsiteY51" fmla="*/ 2052443 h 3925806"/>
                  <a:gd name="connsiteX52" fmla="*/ 1239154 w 2022730"/>
                  <a:gd name="connsiteY52" fmla="*/ 2680685 h 3925806"/>
                  <a:gd name="connsiteX53" fmla="*/ 1044805 w 2022730"/>
                  <a:gd name="connsiteY53" fmla="*/ 2564091 h 3925806"/>
                  <a:gd name="connsiteX54" fmla="*/ 1533593 w 2022730"/>
                  <a:gd name="connsiteY54" fmla="*/ 2047486 h 3925806"/>
                  <a:gd name="connsiteX55" fmla="*/ 1533593 w 2022730"/>
                  <a:gd name="connsiteY55" fmla="*/ 1016415 h 3925806"/>
                  <a:gd name="connsiteX56" fmla="*/ 1016123 w 2022730"/>
                  <a:gd name="connsiteY56" fmla="*/ 498945 h 3925806"/>
                  <a:gd name="connsiteX57" fmla="*/ 1011156 w 2022730"/>
                  <a:gd name="connsiteY57" fmla="*/ 498945 h 3925806"/>
                  <a:gd name="connsiteX58" fmla="*/ 1006608 w 2022730"/>
                  <a:gd name="connsiteY58" fmla="*/ 498945 h 3925806"/>
                  <a:gd name="connsiteX59" fmla="*/ 489148 w 2022730"/>
                  <a:gd name="connsiteY59" fmla="*/ 1016415 h 3925806"/>
                  <a:gd name="connsiteX60" fmla="*/ 489148 w 2022730"/>
                  <a:gd name="connsiteY60" fmla="*/ 2047496 h 3925806"/>
                  <a:gd name="connsiteX61" fmla="*/ 717262 w 2022730"/>
                  <a:gd name="connsiteY61" fmla="*/ 2476004 h 3925806"/>
                  <a:gd name="connsiteX62" fmla="*/ 716989 w 2022730"/>
                  <a:gd name="connsiteY62" fmla="*/ 2476383 h 3925806"/>
                  <a:gd name="connsiteX63" fmla="*/ 730820 w 2022730"/>
                  <a:gd name="connsiteY63" fmla="*/ 2484684 h 3925806"/>
                  <a:gd name="connsiteX64" fmla="*/ 753204 w 2022730"/>
                  <a:gd name="connsiteY64" fmla="*/ 2498116 h 3925806"/>
                  <a:gd name="connsiteX65" fmla="*/ 1800517 w 2022730"/>
                  <a:gd name="connsiteY65" fmla="*/ 3126426 h 3925806"/>
                  <a:gd name="connsiteX66" fmla="*/ 1923856 w 2022730"/>
                  <a:gd name="connsiteY66" fmla="*/ 3342585 h 3925806"/>
                  <a:gd name="connsiteX67" fmla="*/ 1923856 w 2022730"/>
                  <a:gd name="connsiteY67" fmla="*/ 3391007 h 3925806"/>
                  <a:gd name="connsiteX68" fmla="*/ 795114 w 2022730"/>
                  <a:gd name="connsiteY68" fmla="*/ 2414316 h 3925806"/>
                  <a:gd name="connsiteX69" fmla="*/ 790459 w 2022730"/>
                  <a:gd name="connsiteY69" fmla="*/ 2411516 h 3925806"/>
                  <a:gd name="connsiteX70" fmla="*/ 582580 w 2022730"/>
                  <a:gd name="connsiteY70" fmla="*/ 2047496 h 3925806"/>
                  <a:gd name="connsiteX71" fmla="*/ 582580 w 2022730"/>
                  <a:gd name="connsiteY71" fmla="*/ 1016415 h 3925806"/>
                  <a:gd name="connsiteX72" fmla="*/ 1006608 w 2022730"/>
                  <a:gd name="connsiteY72" fmla="*/ 592377 h 3925806"/>
                  <a:gd name="connsiteX73" fmla="*/ 1011156 w 2022730"/>
                  <a:gd name="connsiteY73" fmla="*/ 592377 h 3925806"/>
                  <a:gd name="connsiteX74" fmla="*/ 1016123 w 2022730"/>
                  <a:gd name="connsiteY74" fmla="*/ 592377 h 3925806"/>
                  <a:gd name="connsiteX75" fmla="*/ 1440161 w 2022730"/>
                  <a:gd name="connsiteY75" fmla="*/ 1016415 h 3925806"/>
                  <a:gd name="connsiteX76" fmla="*/ 1440161 w 2022730"/>
                  <a:gd name="connsiteY76" fmla="*/ 2047496 h 3925806"/>
                  <a:gd name="connsiteX77" fmla="*/ 1018952 w 2022730"/>
                  <a:gd name="connsiteY77" fmla="*/ 2471388 h 3925806"/>
                  <a:gd name="connsiteX78" fmla="*/ 1016123 w 2022730"/>
                  <a:gd name="connsiteY78" fmla="*/ 2471533 h 3925806"/>
                  <a:gd name="connsiteX79" fmla="*/ 1006608 w 2022730"/>
                  <a:gd name="connsiteY79" fmla="*/ 2471533 h 3925806"/>
                  <a:gd name="connsiteX80" fmla="*/ 819296 w 2022730"/>
                  <a:gd name="connsiteY80" fmla="*/ 2427339 h 3925806"/>
                  <a:gd name="connsiteX81" fmla="*/ 795114 w 2022730"/>
                  <a:gd name="connsiteY81" fmla="*/ 2414316 h 392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22730" h="3925806">
                    <a:moveTo>
                      <a:pt x="2017279" y="3342575"/>
                    </a:moveTo>
                    <a:cubicBezTo>
                      <a:pt x="2017279" y="3221336"/>
                      <a:pt x="1952430" y="3107687"/>
                      <a:pt x="1848307" y="3046144"/>
                    </a:cubicBezTo>
                    <a:lnTo>
                      <a:pt x="1585981" y="2888767"/>
                    </a:lnTo>
                    <a:cubicBezTo>
                      <a:pt x="1849473" y="2708133"/>
                      <a:pt x="2022731" y="2405063"/>
                      <a:pt x="2022731" y="2062182"/>
                    </a:cubicBezTo>
                    <a:lnTo>
                      <a:pt x="2022731" y="1001719"/>
                    </a:lnTo>
                    <a:cubicBezTo>
                      <a:pt x="2022731" y="449376"/>
                      <a:pt x="1573355" y="0"/>
                      <a:pt x="1021003" y="0"/>
                    </a:cubicBezTo>
                    <a:lnTo>
                      <a:pt x="1011147" y="0"/>
                    </a:lnTo>
                    <a:lnTo>
                      <a:pt x="1001719" y="0"/>
                    </a:lnTo>
                    <a:cubicBezTo>
                      <a:pt x="449366" y="0"/>
                      <a:pt x="0" y="449376"/>
                      <a:pt x="0" y="1001719"/>
                    </a:cubicBezTo>
                    <a:lnTo>
                      <a:pt x="0" y="2062182"/>
                    </a:lnTo>
                    <a:cubicBezTo>
                      <a:pt x="0" y="2436340"/>
                      <a:pt x="206615" y="2762581"/>
                      <a:pt x="511347" y="2934555"/>
                    </a:cubicBezTo>
                    <a:cubicBezTo>
                      <a:pt x="511298" y="2934624"/>
                      <a:pt x="511240" y="2934682"/>
                      <a:pt x="511191" y="2934750"/>
                    </a:cubicBezTo>
                    <a:lnTo>
                      <a:pt x="1884064" y="3761598"/>
                    </a:lnTo>
                    <a:cubicBezTo>
                      <a:pt x="1936063" y="3792330"/>
                      <a:pt x="1988976" y="3848003"/>
                      <a:pt x="2017279" y="3925807"/>
                    </a:cubicBezTo>
                    <a:cubicBezTo>
                      <a:pt x="2017288" y="3914532"/>
                      <a:pt x="2017288" y="3902305"/>
                      <a:pt x="2017288" y="3888416"/>
                    </a:cubicBezTo>
                    <a:lnTo>
                      <a:pt x="2017288" y="3342575"/>
                    </a:lnTo>
                    <a:close/>
                    <a:moveTo>
                      <a:pt x="1923846" y="3682997"/>
                    </a:moveTo>
                    <a:cubicBezTo>
                      <a:pt x="1901783" y="3659359"/>
                      <a:pt x="1876415" y="3638589"/>
                      <a:pt x="1847976" y="3621784"/>
                    </a:cubicBezTo>
                    <a:lnTo>
                      <a:pt x="580753" y="2867433"/>
                    </a:lnTo>
                    <a:lnTo>
                      <a:pt x="581083" y="2866821"/>
                    </a:lnTo>
                    <a:cubicBezTo>
                      <a:pt x="291514" y="2714829"/>
                      <a:pt x="93423" y="2411283"/>
                      <a:pt x="93423" y="2062182"/>
                    </a:cubicBezTo>
                    <a:lnTo>
                      <a:pt x="93423" y="1001719"/>
                    </a:lnTo>
                    <a:cubicBezTo>
                      <a:pt x="93423" y="500879"/>
                      <a:pt x="500889" y="93432"/>
                      <a:pt x="1001709" y="93432"/>
                    </a:cubicBezTo>
                    <a:lnTo>
                      <a:pt x="1011137" y="93432"/>
                    </a:lnTo>
                    <a:lnTo>
                      <a:pt x="1020992" y="93432"/>
                    </a:lnTo>
                    <a:cubicBezTo>
                      <a:pt x="1521833" y="93432"/>
                      <a:pt x="1929298" y="500879"/>
                      <a:pt x="1929298" y="1001719"/>
                    </a:cubicBezTo>
                    <a:lnTo>
                      <a:pt x="1929298" y="2062182"/>
                    </a:lnTo>
                    <a:cubicBezTo>
                      <a:pt x="1929298" y="2388656"/>
                      <a:pt x="1755915" y="2675067"/>
                      <a:pt x="1496621" y="2835165"/>
                    </a:cubicBezTo>
                    <a:lnTo>
                      <a:pt x="1338875" y="2740527"/>
                    </a:lnTo>
                    <a:cubicBezTo>
                      <a:pt x="1597964" y="2619453"/>
                      <a:pt x="1778162" y="2356816"/>
                      <a:pt x="1778162" y="2052443"/>
                    </a:cubicBezTo>
                    <a:lnTo>
                      <a:pt x="1778162" y="1011468"/>
                    </a:lnTo>
                    <a:cubicBezTo>
                      <a:pt x="1778162" y="592611"/>
                      <a:pt x="1437401" y="251859"/>
                      <a:pt x="1018553" y="251859"/>
                    </a:cubicBezTo>
                    <a:lnTo>
                      <a:pt x="1011137" y="251859"/>
                    </a:lnTo>
                    <a:lnTo>
                      <a:pt x="1004148" y="251859"/>
                    </a:lnTo>
                    <a:cubicBezTo>
                      <a:pt x="585302" y="251859"/>
                      <a:pt x="244540" y="592611"/>
                      <a:pt x="244540" y="1011468"/>
                    </a:cubicBezTo>
                    <a:lnTo>
                      <a:pt x="244540" y="2052443"/>
                    </a:lnTo>
                    <a:cubicBezTo>
                      <a:pt x="244540" y="2328493"/>
                      <a:pt x="392702" y="2570399"/>
                      <a:pt x="613546" y="2703389"/>
                    </a:cubicBezTo>
                    <a:lnTo>
                      <a:pt x="613352" y="2703681"/>
                    </a:lnTo>
                    <a:lnTo>
                      <a:pt x="1800498" y="3418464"/>
                    </a:lnTo>
                    <a:cubicBezTo>
                      <a:pt x="1876571" y="3463426"/>
                      <a:pt x="1923836" y="3538120"/>
                      <a:pt x="1923836" y="3626488"/>
                    </a:cubicBezTo>
                    <a:lnTo>
                      <a:pt x="1923836" y="3682997"/>
                    </a:lnTo>
                    <a:close/>
                    <a:moveTo>
                      <a:pt x="1923846" y="3391007"/>
                    </a:moveTo>
                    <a:cubicBezTo>
                      <a:pt x="1901832" y="3367447"/>
                      <a:pt x="1876513" y="3346745"/>
                      <a:pt x="1848162" y="3329998"/>
                    </a:cubicBezTo>
                    <a:lnTo>
                      <a:pt x="700369" y="2646745"/>
                    </a:lnTo>
                    <a:lnTo>
                      <a:pt x="701108" y="2645394"/>
                    </a:lnTo>
                    <a:cubicBezTo>
                      <a:pt x="485775" y="2534885"/>
                      <a:pt x="337992" y="2310668"/>
                      <a:pt x="337992" y="2052453"/>
                    </a:cubicBezTo>
                    <a:lnTo>
                      <a:pt x="337992" y="1011468"/>
                    </a:lnTo>
                    <a:cubicBezTo>
                      <a:pt x="337992" y="644143"/>
                      <a:pt x="636834" y="345291"/>
                      <a:pt x="1004168" y="345291"/>
                    </a:cubicBezTo>
                    <a:lnTo>
                      <a:pt x="1011156" y="345291"/>
                    </a:lnTo>
                    <a:lnTo>
                      <a:pt x="1018573" y="345291"/>
                    </a:lnTo>
                    <a:cubicBezTo>
                      <a:pt x="1385897" y="345291"/>
                      <a:pt x="1684749" y="644143"/>
                      <a:pt x="1684749" y="1011468"/>
                    </a:cubicBezTo>
                    <a:lnTo>
                      <a:pt x="1684749" y="2052443"/>
                    </a:lnTo>
                    <a:cubicBezTo>
                      <a:pt x="1684749" y="2342441"/>
                      <a:pt x="1498331" y="2589430"/>
                      <a:pt x="1239154" y="2680685"/>
                    </a:cubicBezTo>
                    <a:lnTo>
                      <a:pt x="1044805" y="2564091"/>
                    </a:lnTo>
                    <a:cubicBezTo>
                      <a:pt x="1316841" y="2549153"/>
                      <a:pt x="1533593" y="2323196"/>
                      <a:pt x="1533593" y="2047486"/>
                    </a:cubicBezTo>
                    <a:lnTo>
                      <a:pt x="1533593" y="1016415"/>
                    </a:lnTo>
                    <a:cubicBezTo>
                      <a:pt x="1533593" y="731073"/>
                      <a:pt x="1301455" y="498945"/>
                      <a:pt x="1016123" y="498945"/>
                    </a:cubicBezTo>
                    <a:lnTo>
                      <a:pt x="1011156" y="498945"/>
                    </a:lnTo>
                    <a:lnTo>
                      <a:pt x="1006608" y="498945"/>
                    </a:lnTo>
                    <a:cubicBezTo>
                      <a:pt x="721276" y="498945"/>
                      <a:pt x="489148" y="731073"/>
                      <a:pt x="489148" y="1016415"/>
                    </a:cubicBezTo>
                    <a:lnTo>
                      <a:pt x="489148" y="2047496"/>
                    </a:lnTo>
                    <a:cubicBezTo>
                      <a:pt x="489148" y="2225682"/>
                      <a:pt x="579791" y="2382912"/>
                      <a:pt x="717262" y="2476004"/>
                    </a:cubicBezTo>
                    <a:lnTo>
                      <a:pt x="716989" y="2476383"/>
                    </a:lnTo>
                    <a:lnTo>
                      <a:pt x="730820" y="2484684"/>
                    </a:lnTo>
                    <a:cubicBezTo>
                      <a:pt x="738168" y="2489330"/>
                      <a:pt x="745613" y="2493830"/>
                      <a:pt x="753204" y="2498116"/>
                    </a:cubicBezTo>
                    <a:lnTo>
                      <a:pt x="1800517" y="3126426"/>
                    </a:lnTo>
                    <a:cubicBezTo>
                      <a:pt x="1876591" y="3171388"/>
                      <a:pt x="1923856" y="3254216"/>
                      <a:pt x="1923856" y="3342585"/>
                    </a:cubicBezTo>
                    <a:lnTo>
                      <a:pt x="1923856" y="3391007"/>
                    </a:lnTo>
                    <a:close/>
                    <a:moveTo>
                      <a:pt x="795114" y="2414316"/>
                    </a:moveTo>
                    <a:lnTo>
                      <a:pt x="790459" y="2411516"/>
                    </a:lnTo>
                    <a:cubicBezTo>
                      <a:pt x="666225" y="2337532"/>
                      <a:pt x="582580" y="2202297"/>
                      <a:pt x="582580" y="2047496"/>
                    </a:cubicBezTo>
                    <a:lnTo>
                      <a:pt x="582580" y="1016415"/>
                    </a:lnTo>
                    <a:cubicBezTo>
                      <a:pt x="582580" y="782605"/>
                      <a:pt x="772798" y="592377"/>
                      <a:pt x="1006608" y="592377"/>
                    </a:cubicBezTo>
                    <a:lnTo>
                      <a:pt x="1011156" y="592377"/>
                    </a:lnTo>
                    <a:lnTo>
                      <a:pt x="1016123" y="592377"/>
                    </a:lnTo>
                    <a:cubicBezTo>
                      <a:pt x="1249933" y="592377"/>
                      <a:pt x="1440161" y="782595"/>
                      <a:pt x="1440161" y="1016415"/>
                    </a:cubicBezTo>
                    <a:lnTo>
                      <a:pt x="1440161" y="2047496"/>
                    </a:lnTo>
                    <a:cubicBezTo>
                      <a:pt x="1440161" y="2280353"/>
                      <a:pt x="1251459" y="2469842"/>
                      <a:pt x="1018952" y="2471388"/>
                    </a:cubicBezTo>
                    <a:cubicBezTo>
                      <a:pt x="1017999" y="2471397"/>
                      <a:pt x="1017076" y="2471533"/>
                      <a:pt x="1016123" y="2471533"/>
                    </a:cubicBezTo>
                    <a:lnTo>
                      <a:pt x="1006608" y="2471533"/>
                    </a:lnTo>
                    <a:cubicBezTo>
                      <a:pt x="939310" y="2471533"/>
                      <a:pt x="875873" y="2455360"/>
                      <a:pt x="819296" y="2427339"/>
                    </a:cubicBezTo>
                    <a:cubicBezTo>
                      <a:pt x="811063" y="2423267"/>
                      <a:pt x="803026" y="2418884"/>
                      <a:pt x="795114" y="2414316"/>
                    </a:cubicBez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55" name="Grafik 1">
                <a:extLst>
                  <a:ext uri="{FF2B5EF4-FFF2-40B4-BE49-F238E27FC236}">
                    <a16:creationId xmlns:a16="http://schemas.microsoft.com/office/drawing/2014/main" id="{7D55D9D1-625C-4538-AA25-09CC8EB1F76B}"/>
                  </a:ext>
                </a:extLst>
              </p:cNvPr>
              <p:cNvGrpSpPr/>
              <p:nvPr/>
            </p:nvGrpSpPr>
            <p:grpSpPr>
              <a:xfrm>
                <a:off x="9453785" y="2065369"/>
                <a:ext cx="1204018" cy="822979"/>
                <a:chOff x="9453785" y="2065369"/>
                <a:chExt cx="1204018" cy="822979"/>
              </a:xfrm>
              <a:solidFill>
                <a:srgbClr val="FFFFFF"/>
              </a:solidFill>
            </p:grpSpPr>
            <p:sp>
              <p:nvSpPr>
                <p:cNvPr id="57" name="Freihandform: Form 56">
                  <a:extLst>
                    <a:ext uri="{FF2B5EF4-FFF2-40B4-BE49-F238E27FC236}">
                      <a16:creationId xmlns:a16="http://schemas.microsoft.com/office/drawing/2014/main" id="{CB8D26F9-AD7C-42CB-B4C7-C56B92D4AB92}"/>
                    </a:ext>
                  </a:extLst>
                </p:cNvPr>
                <p:cNvSpPr/>
                <p:nvPr/>
              </p:nvSpPr>
              <p:spPr>
                <a:xfrm>
                  <a:off x="9874702" y="2065369"/>
                  <a:ext cx="538337" cy="674914"/>
                </a:xfrm>
                <a:custGeom>
                  <a:avLst/>
                  <a:gdLst>
                    <a:gd name="connsiteX0" fmla="*/ 538337 w 538337"/>
                    <a:gd name="connsiteY0" fmla="*/ 0 h 674914"/>
                    <a:gd name="connsiteX1" fmla="*/ 444886 w 538337"/>
                    <a:gd name="connsiteY1" fmla="*/ 0 h 674914"/>
                    <a:gd name="connsiteX2" fmla="*/ 0 w 538337"/>
                    <a:gd name="connsiteY2" fmla="*/ 615150 h 674914"/>
                    <a:gd name="connsiteX3" fmla="*/ 99789 w 538337"/>
                    <a:gd name="connsiteY3" fmla="*/ 674914 h 674914"/>
                    <a:gd name="connsiteX4" fmla="*/ 538337 w 538337"/>
                    <a:gd name="connsiteY4" fmla="*/ 0 h 67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37" h="674914">
                      <a:moveTo>
                        <a:pt x="538337" y="0"/>
                      </a:moveTo>
                      <a:lnTo>
                        <a:pt x="444886" y="0"/>
                      </a:lnTo>
                      <a:cubicBezTo>
                        <a:pt x="439433" y="284205"/>
                        <a:pt x="255076" y="525129"/>
                        <a:pt x="0" y="615150"/>
                      </a:cubicBezTo>
                      <a:lnTo>
                        <a:pt x="99789" y="674914"/>
                      </a:lnTo>
                      <a:cubicBezTo>
                        <a:pt x="354923" y="555463"/>
                        <a:pt x="533313" y="298657"/>
                        <a:pt x="538337" y="0"/>
                      </a:cubicBez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8" name="Freihandform: Form 57">
                  <a:extLst>
                    <a:ext uri="{FF2B5EF4-FFF2-40B4-BE49-F238E27FC236}">
                      <a16:creationId xmlns:a16="http://schemas.microsoft.com/office/drawing/2014/main" id="{D4A925BD-0493-4ABD-9D5B-879A4CAF0A37}"/>
                    </a:ext>
                  </a:extLst>
                </p:cNvPr>
                <p:cNvSpPr/>
                <p:nvPr/>
              </p:nvSpPr>
              <p:spPr>
                <a:xfrm>
                  <a:off x="10132295" y="2065369"/>
                  <a:ext cx="525507" cy="822979"/>
                </a:xfrm>
                <a:custGeom>
                  <a:avLst/>
                  <a:gdLst>
                    <a:gd name="connsiteX0" fmla="*/ 432066 w 525507"/>
                    <a:gd name="connsiteY0" fmla="*/ 0 h 822979"/>
                    <a:gd name="connsiteX1" fmla="*/ 0 w 525507"/>
                    <a:gd name="connsiteY1" fmla="*/ 769435 h 822979"/>
                    <a:gd name="connsiteX2" fmla="*/ 89398 w 525507"/>
                    <a:gd name="connsiteY2" fmla="*/ 822979 h 822979"/>
                    <a:gd name="connsiteX3" fmla="*/ 377404 w 525507"/>
                    <a:gd name="connsiteY3" fmla="*/ 520376 h 822979"/>
                    <a:gd name="connsiteX4" fmla="*/ 441056 w 525507"/>
                    <a:gd name="connsiteY4" fmla="*/ 399059 h 822979"/>
                    <a:gd name="connsiteX5" fmla="*/ 525508 w 525507"/>
                    <a:gd name="connsiteY5" fmla="*/ 10 h 822979"/>
                    <a:gd name="connsiteX6" fmla="*/ 432066 w 525507"/>
                    <a:gd name="connsiteY6" fmla="*/ 10 h 82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507" h="822979">
                      <a:moveTo>
                        <a:pt x="432066" y="0"/>
                      </a:moveTo>
                      <a:cubicBezTo>
                        <a:pt x="430938" y="324909"/>
                        <a:pt x="258137" y="609794"/>
                        <a:pt x="0" y="769435"/>
                      </a:cubicBezTo>
                      <a:lnTo>
                        <a:pt x="89398" y="822979"/>
                      </a:lnTo>
                      <a:cubicBezTo>
                        <a:pt x="205235" y="743446"/>
                        <a:pt x="303566" y="640226"/>
                        <a:pt x="377404" y="520376"/>
                      </a:cubicBezTo>
                      <a:lnTo>
                        <a:pt x="441056" y="399059"/>
                      </a:lnTo>
                      <a:cubicBezTo>
                        <a:pt x="494911" y="276808"/>
                        <a:pt x="525061" y="141864"/>
                        <a:pt x="525508" y="10"/>
                      </a:cubicBezTo>
                      <a:lnTo>
                        <a:pt x="432066" y="10"/>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9" name="Freihandform: Form 58">
                  <a:extLst>
                    <a:ext uri="{FF2B5EF4-FFF2-40B4-BE49-F238E27FC236}">
                      <a16:creationId xmlns:a16="http://schemas.microsoft.com/office/drawing/2014/main" id="{56935536-C4CE-429E-A9C8-E505DB84D82F}"/>
                    </a:ext>
                  </a:extLst>
                </p:cNvPr>
                <p:cNvSpPr/>
                <p:nvPr/>
              </p:nvSpPr>
              <p:spPr>
                <a:xfrm>
                  <a:off x="9453785" y="2065369"/>
                  <a:ext cx="714462" cy="498701"/>
                </a:xfrm>
                <a:custGeom>
                  <a:avLst/>
                  <a:gdLst>
                    <a:gd name="connsiteX0" fmla="*/ 714463 w 714462"/>
                    <a:gd name="connsiteY0" fmla="*/ 0 h 498701"/>
                    <a:gd name="connsiteX1" fmla="*/ 621011 w 714462"/>
                    <a:gd name="connsiteY1" fmla="*/ 0 h 498701"/>
                    <a:gd name="connsiteX2" fmla="*/ 200248 w 714462"/>
                    <a:gd name="connsiteY2" fmla="*/ 406018 h 498701"/>
                    <a:gd name="connsiteX3" fmla="*/ 197420 w 714462"/>
                    <a:gd name="connsiteY3" fmla="*/ 406163 h 498701"/>
                    <a:gd name="connsiteX4" fmla="*/ 187905 w 714462"/>
                    <a:gd name="connsiteY4" fmla="*/ 406163 h 498701"/>
                    <a:gd name="connsiteX5" fmla="*/ 593 w 714462"/>
                    <a:gd name="connsiteY5" fmla="*/ 361969 h 498701"/>
                    <a:gd name="connsiteX6" fmla="*/ 0 w 714462"/>
                    <a:gd name="connsiteY6" fmla="*/ 363068 h 498701"/>
                    <a:gd name="connsiteX7" fmla="*/ 226462 w 714462"/>
                    <a:gd name="connsiteY7" fmla="*/ 498702 h 498701"/>
                    <a:gd name="connsiteX8" fmla="*/ 714463 w 714462"/>
                    <a:gd name="connsiteY8" fmla="*/ 0 h 49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462" h="498701">
                      <a:moveTo>
                        <a:pt x="714463" y="0"/>
                      </a:moveTo>
                      <a:lnTo>
                        <a:pt x="621011" y="0"/>
                      </a:lnTo>
                      <a:cubicBezTo>
                        <a:pt x="611641" y="224596"/>
                        <a:pt x="426769" y="404511"/>
                        <a:pt x="200248" y="406018"/>
                      </a:cubicBezTo>
                      <a:cubicBezTo>
                        <a:pt x="199296" y="406027"/>
                        <a:pt x="198373" y="406163"/>
                        <a:pt x="197420" y="406163"/>
                      </a:cubicBezTo>
                      <a:lnTo>
                        <a:pt x="187905" y="406163"/>
                      </a:lnTo>
                      <a:cubicBezTo>
                        <a:pt x="120608" y="406163"/>
                        <a:pt x="57169" y="389990"/>
                        <a:pt x="593" y="361969"/>
                      </a:cubicBezTo>
                      <a:lnTo>
                        <a:pt x="0" y="363068"/>
                      </a:lnTo>
                      <a:lnTo>
                        <a:pt x="226462" y="498702"/>
                      </a:lnTo>
                      <a:cubicBezTo>
                        <a:pt x="492433" y="483909"/>
                        <a:pt x="705326" y="267409"/>
                        <a:pt x="714463" y="0"/>
                      </a:cubicBez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grpSp>
      <p:sp>
        <p:nvSpPr>
          <p:cNvPr id="21" name="Textplatzhalter 20">
            <a:extLst>
              <a:ext uri="{FF2B5EF4-FFF2-40B4-BE49-F238E27FC236}">
                <a16:creationId xmlns:a16="http://schemas.microsoft.com/office/drawing/2014/main" id="{435DFA1E-D2F4-4046-9BD1-88D20B8D00CB}"/>
              </a:ext>
            </a:extLst>
          </p:cNvPr>
          <p:cNvSpPr>
            <a:spLocks noGrp="1"/>
          </p:cNvSpPr>
          <p:nvPr>
            <p:ph type="body" sz="quarter" idx="10" hasCustomPrompt="1"/>
          </p:nvPr>
        </p:nvSpPr>
        <p:spPr>
          <a:xfrm>
            <a:off x="523808" y="3794470"/>
            <a:ext cx="3072171" cy="325468"/>
          </a:xfrm>
        </p:spPr>
        <p:txBody>
          <a:bodyPr wrap="square" bIns="36000" anchor="b">
            <a:spAutoFit/>
          </a:bodyPr>
          <a:lstStyle>
            <a:lvl1pPr rtl="0">
              <a:buNone/>
              <a:defRPr sz="1800">
                <a:solidFill>
                  <a:srgbClr val="FFFFFF"/>
                </a:solidFill>
                <a:latin typeface="Arial" panose="020B0604020202020204" pitchFamily="34" charset="0"/>
                <a:cs typeface="Arial" panose="020B0604020202020204" pitchFamily="34" charset="0"/>
                <a:sym typeface="Arial" panose="020B0604020202020204" pitchFamily="34" charset="0"/>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en-GB"/>
              <a:t>Max Mustermann</a:t>
            </a:r>
          </a:p>
        </p:txBody>
      </p:sp>
      <p:sp>
        <p:nvSpPr>
          <p:cNvPr id="75" name="Textplatzhalter 20">
            <a:extLst>
              <a:ext uri="{FF2B5EF4-FFF2-40B4-BE49-F238E27FC236}">
                <a16:creationId xmlns:a16="http://schemas.microsoft.com/office/drawing/2014/main" id="{030ED44E-48AA-4046-BB5C-A7E135F10A2B}"/>
              </a:ext>
            </a:extLst>
          </p:cNvPr>
          <p:cNvSpPr>
            <a:spLocks noGrp="1"/>
          </p:cNvSpPr>
          <p:nvPr>
            <p:ph type="body" sz="quarter" idx="11" hasCustomPrompt="1"/>
          </p:nvPr>
        </p:nvSpPr>
        <p:spPr>
          <a:xfrm>
            <a:off x="523808" y="4132478"/>
            <a:ext cx="3072171" cy="528795"/>
          </a:xfrm>
        </p:spPr>
        <p:txBody>
          <a:bodyPr tIns="36000">
            <a:noAutofit/>
          </a:bodyPr>
          <a:lstStyle>
            <a:lvl1pPr algn="l" rtl="0">
              <a:buNone/>
              <a:defRPr sz="1600">
                <a:solidFill>
                  <a:srgbClr val="FFFFFF">
                    <a:alpha val="50000"/>
                  </a:srgbClr>
                </a:solidFill>
                <a:latin typeface="Arial" panose="020B0604020202020204" pitchFamily="34" charset="0"/>
                <a:cs typeface="Arial" panose="020B0604020202020204" pitchFamily="34" charset="0"/>
                <a:sym typeface="Arial" panose="020B0604020202020204" pitchFamily="34" charset="0"/>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en-GB"/>
              <a:t>Univeristät</a:t>
            </a:r>
          </a:p>
          <a:p>
            <a:pPr lvl="0"/>
            <a:r>
              <a:rPr lang="en-GB"/>
              <a:t>E-Mail</a:t>
            </a:r>
          </a:p>
        </p:txBody>
      </p:sp>
      <p:grpSp>
        <p:nvGrpSpPr>
          <p:cNvPr id="127" name="Gruppieren 126">
            <a:extLst>
              <a:ext uri="{FF2B5EF4-FFF2-40B4-BE49-F238E27FC236}">
                <a16:creationId xmlns:a16="http://schemas.microsoft.com/office/drawing/2014/main" id="{465FFC98-EC7A-43A2-B51A-8531B39D0B78}"/>
              </a:ext>
            </a:extLst>
          </p:cNvPr>
          <p:cNvGrpSpPr/>
          <p:nvPr userDrawn="1"/>
        </p:nvGrpSpPr>
        <p:grpSpPr>
          <a:xfrm>
            <a:off x="1351211" y="5085327"/>
            <a:ext cx="9487992" cy="531283"/>
            <a:chOff x="1846685" y="4367410"/>
            <a:chExt cx="9489227" cy="531283"/>
          </a:xfrm>
        </p:grpSpPr>
        <p:pic>
          <p:nvPicPr>
            <p:cNvPr id="128" name="Image 10">
              <a:extLst>
                <a:ext uri="{FF2B5EF4-FFF2-40B4-BE49-F238E27FC236}">
                  <a16:creationId xmlns:a16="http://schemas.microsoft.com/office/drawing/2014/main" id="{6F33B8CB-A65B-4D0E-B89F-B9BD34BDEF80}"/>
                </a:ext>
              </a:extLst>
            </p:cNvPr>
            <p:cNvPicPr>
              <a:picLocks noChangeAspect="1"/>
            </p:cNvPicPr>
            <p:nvPr/>
          </p:nvPicPr>
          <p:blipFill rotWithShape="1">
            <a:blip r:embed="rId5">
              <a:extLst>
                <a:ext uri="{28A0092B-C50C-407E-A947-70E740481C1C}">
                  <a14:useLocalDpi xmlns:a14="http://schemas.microsoft.com/office/drawing/2010/main" val="0"/>
                </a:ext>
              </a:extLst>
            </a:blip>
            <a:srcRect l="7054" t="7971" r="87064" b="7971"/>
            <a:stretch/>
          </p:blipFill>
          <p:spPr>
            <a:xfrm>
              <a:off x="3858375" y="4367410"/>
              <a:ext cx="527919" cy="531283"/>
            </a:xfrm>
            <a:prstGeom prst="rect">
              <a:avLst/>
            </a:prstGeom>
          </p:spPr>
        </p:pic>
        <p:pic>
          <p:nvPicPr>
            <p:cNvPr id="129" name="Grafik 109">
              <a:extLst>
                <a:ext uri="{FF2B5EF4-FFF2-40B4-BE49-F238E27FC236}">
                  <a16:creationId xmlns:a16="http://schemas.microsoft.com/office/drawing/2014/main" id="{26B542E5-CB31-4C64-9B04-F5AC33321C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74971" y="4385163"/>
              <a:ext cx="1015892" cy="495777"/>
            </a:xfrm>
            <a:prstGeom prst="rect">
              <a:avLst/>
            </a:prstGeom>
          </p:spPr>
        </p:pic>
        <p:pic>
          <p:nvPicPr>
            <p:cNvPr id="130" name="Image 10">
              <a:extLst>
                <a:ext uri="{FF2B5EF4-FFF2-40B4-BE49-F238E27FC236}">
                  <a16:creationId xmlns:a16="http://schemas.microsoft.com/office/drawing/2014/main" id="{42186F6D-BB64-4A5F-B4AE-FEA5C134C301}"/>
                </a:ext>
              </a:extLst>
            </p:cNvPr>
            <p:cNvPicPr>
              <a:picLocks noChangeAspect="1"/>
            </p:cNvPicPr>
            <p:nvPr/>
          </p:nvPicPr>
          <p:blipFill rotWithShape="1">
            <a:blip r:embed="rId5">
              <a:extLst>
                <a:ext uri="{28A0092B-C50C-407E-A947-70E740481C1C}">
                  <a14:useLocalDpi xmlns:a14="http://schemas.microsoft.com/office/drawing/2010/main" val="0"/>
                </a:ext>
              </a:extLst>
            </a:blip>
            <a:srcRect l="78281" t="20073" r="7054" b="20073"/>
            <a:stretch/>
          </p:blipFill>
          <p:spPr>
            <a:xfrm>
              <a:off x="10067707" y="4450796"/>
              <a:ext cx="1268205" cy="364510"/>
            </a:xfrm>
            <a:prstGeom prst="rect">
              <a:avLst/>
            </a:prstGeom>
          </p:spPr>
        </p:pic>
        <p:pic>
          <p:nvPicPr>
            <p:cNvPr id="132" name="Grafik 111" descr="Ein Bild, das Zeichnung enthält.&#10;&#10;Automatisch generierte Beschreibung">
              <a:extLst>
                <a:ext uri="{FF2B5EF4-FFF2-40B4-BE49-F238E27FC236}">
                  <a16:creationId xmlns:a16="http://schemas.microsoft.com/office/drawing/2014/main" id="{BE69117F-FCC7-46AB-AA0F-5DB28D59B60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864" t="21377" r="16348" b="28264"/>
            <a:stretch/>
          </p:blipFill>
          <p:spPr>
            <a:xfrm>
              <a:off x="6348891" y="4460863"/>
              <a:ext cx="612404" cy="344376"/>
            </a:xfrm>
            <a:prstGeom prst="rect">
              <a:avLst/>
            </a:prstGeom>
          </p:spPr>
        </p:pic>
        <p:pic>
          <p:nvPicPr>
            <p:cNvPr id="133" name="Image 10">
              <a:extLst>
                <a:ext uri="{FF2B5EF4-FFF2-40B4-BE49-F238E27FC236}">
                  <a16:creationId xmlns:a16="http://schemas.microsoft.com/office/drawing/2014/main" id="{7201BC6A-3746-489F-A8C6-564DDC97DA42}"/>
                </a:ext>
              </a:extLst>
            </p:cNvPr>
            <p:cNvPicPr>
              <a:picLocks noChangeAspect="1"/>
            </p:cNvPicPr>
            <p:nvPr/>
          </p:nvPicPr>
          <p:blipFill rotWithShape="1">
            <a:blip r:embed="rId5">
              <a:extLst>
                <a:ext uri="{28A0092B-C50C-407E-A947-70E740481C1C}">
                  <a14:useLocalDpi xmlns:a14="http://schemas.microsoft.com/office/drawing/2010/main" val="0"/>
                </a:ext>
              </a:extLst>
            </a:blip>
            <a:srcRect l="61610" t="24404" r="26242" b="24404"/>
            <a:stretch/>
          </p:blipFill>
          <p:spPr>
            <a:xfrm>
              <a:off x="8604539" y="4462488"/>
              <a:ext cx="1149495" cy="341127"/>
            </a:xfrm>
            <a:prstGeom prst="rect">
              <a:avLst/>
            </a:prstGeom>
          </p:spPr>
        </p:pic>
        <p:pic>
          <p:nvPicPr>
            <p:cNvPr id="134" name="Grafik 133">
              <a:extLst>
                <a:ext uri="{FF2B5EF4-FFF2-40B4-BE49-F238E27FC236}">
                  <a16:creationId xmlns:a16="http://schemas.microsoft.com/office/drawing/2014/main" id="{4EC118CA-22B0-475D-8A63-0A79FA3F77D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99970" y="4389794"/>
              <a:ext cx="1335245" cy="486514"/>
            </a:xfrm>
            <a:prstGeom prst="rect">
              <a:avLst/>
            </a:prstGeom>
          </p:spPr>
        </p:pic>
        <p:grpSp>
          <p:nvGrpSpPr>
            <p:cNvPr id="135" name="Gruppieren 134">
              <a:extLst>
                <a:ext uri="{FF2B5EF4-FFF2-40B4-BE49-F238E27FC236}">
                  <a16:creationId xmlns:a16="http://schemas.microsoft.com/office/drawing/2014/main" id="{85278D65-3E7E-4E88-9BD1-77786754E6AA}"/>
                </a:ext>
              </a:extLst>
            </p:cNvPr>
            <p:cNvGrpSpPr/>
            <p:nvPr/>
          </p:nvGrpSpPr>
          <p:grpSpPr>
            <a:xfrm>
              <a:off x="1846685" y="4446933"/>
              <a:ext cx="1698014" cy="372236"/>
              <a:chOff x="321625" y="9443972"/>
              <a:chExt cx="1040433" cy="228084"/>
            </a:xfrm>
          </p:grpSpPr>
          <p:grpSp>
            <p:nvGrpSpPr>
              <p:cNvPr id="136" name="Gruppieren 135">
                <a:extLst>
                  <a:ext uri="{FF2B5EF4-FFF2-40B4-BE49-F238E27FC236}">
                    <a16:creationId xmlns:a16="http://schemas.microsoft.com/office/drawing/2014/main" id="{4987C648-B387-4BF2-B590-7E8828E05ED2}"/>
                  </a:ext>
                </a:extLst>
              </p:cNvPr>
              <p:cNvGrpSpPr/>
              <p:nvPr userDrawn="1"/>
            </p:nvGrpSpPr>
            <p:grpSpPr>
              <a:xfrm>
                <a:off x="690315" y="9458396"/>
                <a:ext cx="671743" cy="213660"/>
                <a:chOff x="6957027" y="1272159"/>
                <a:chExt cx="4741735" cy="1508188"/>
              </a:xfrm>
            </p:grpSpPr>
            <p:sp>
              <p:nvSpPr>
                <p:cNvPr id="153" name="Freihandform: Form 172">
                  <a:extLst>
                    <a:ext uri="{FF2B5EF4-FFF2-40B4-BE49-F238E27FC236}">
                      <a16:creationId xmlns:a16="http://schemas.microsoft.com/office/drawing/2014/main" id="{1C760801-7AC5-4CD7-B870-B03866DB2853}"/>
                    </a:ext>
                  </a:extLst>
                </p:cNvPr>
                <p:cNvSpPr/>
                <p:nvPr/>
              </p:nvSpPr>
              <p:spPr>
                <a:xfrm>
                  <a:off x="6965028" y="1272159"/>
                  <a:ext cx="301370" cy="352520"/>
                </a:xfrm>
                <a:custGeom>
                  <a:avLst/>
                  <a:gdLst>
                    <a:gd name="connsiteX0" fmla="*/ 256222 w 301370"/>
                    <a:gd name="connsiteY0" fmla="*/ 227171 h 352520"/>
                    <a:gd name="connsiteX1" fmla="*/ 301371 w 301370"/>
                    <a:gd name="connsiteY1" fmla="*/ 238601 h 352520"/>
                    <a:gd name="connsiteX2" fmla="*/ 250317 w 301370"/>
                    <a:gd name="connsiteY2" fmla="*/ 323374 h 352520"/>
                    <a:gd name="connsiteX3" fmla="*/ 160211 w 301370"/>
                    <a:gd name="connsiteY3" fmla="*/ 352520 h 352520"/>
                    <a:gd name="connsiteX4" fmla="*/ 70580 w 301370"/>
                    <a:gd name="connsiteY4" fmla="*/ 330041 h 352520"/>
                    <a:gd name="connsiteX5" fmla="*/ 18002 w 301370"/>
                    <a:gd name="connsiteY5" fmla="*/ 265081 h 352520"/>
                    <a:gd name="connsiteX6" fmla="*/ 0 w 301370"/>
                    <a:gd name="connsiteY6" fmla="*/ 173641 h 352520"/>
                    <a:gd name="connsiteX7" fmla="*/ 20383 w 301370"/>
                    <a:gd name="connsiteY7" fmla="*/ 80772 h 352520"/>
                    <a:gd name="connsiteX8" fmla="*/ 78296 w 301370"/>
                    <a:gd name="connsiteY8" fmla="*/ 20574 h 352520"/>
                    <a:gd name="connsiteX9" fmla="*/ 160972 w 301370"/>
                    <a:gd name="connsiteY9" fmla="*/ 0 h 352520"/>
                    <a:gd name="connsiteX10" fmla="*/ 246983 w 301370"/>
                    <a:gd name="connsiteY10" fmla="*/ 26003 h 352520"/>
                    <a:gd name="connsiteX11" fmla="*/ 295561 w 301370"/>
                    <a:gd name="connsiteY11" fmla="*/ 99250 h 352520"/>
                    <a:gd name="connsiteX12" fmla="*/ 251174 w 301370"/>
                    <a:gd name="connsiteY12" fmla="*/ 109728 h 352520"/>
                    <a:gd name="connsiteX13" fmla="*/ 216789 w 301370"/>
                    <a:gd name="connsiteY13" fmla="*/ 55531 h 352520"/>
                    <a:gd name="connsiteX14" fmla="*/ 160020 w 301370"/>
                    <a:gd name="connsiteY14" fmla="*/ 38576 h 352520"/>
                    <a:gd name="connsiteX15" fmla="*/ 94297 w 301370"/>
                    <a:gd name="connsiteY15" fmla="*/ 57436 h 352520"/>
                    <a:gd name="connsiteX16" fmla="*/ 57245 w 301370"/>
                    <a:gd name="connsiteY16" fmla="*/ 108013 h 352520"/>
                    <a:gd name="connsiteX17" fmla="*/ 46577 w 301370"/>
                    <a:gd name="connsiteY17" fmla="*/ 173450 h 352520"/>
                    <a:gd name="connsiteX18" fmla="*/ 59246 w 301370"/>
                    <a:gd name="connsiteY18" fmla="*/ 249365 h 352520"/>
                    <a:gd name="connsiteX19" fmla="*/ 98679 w 301370"/>
                    <a:gd name="connsiteY19" fmla="*/ 297847 h 352520"/>
                    <a:gd name="connsiteX20" fmla="*/ 156591 w 301370"/>
                    <a:gd name="connsiteY20" fmla="*/ 313944 h 352520"/>
                    <a:gd name="connsiteX21" fmla="*/ 220789 w 301370"/>
                    <a:gd name="connsiteY21" fmla="*/ 292132 h 352520"/>
                    <a:gd name="connsiteX22" fmla="*/ 256222 w 301370"/>
                    <a:gd name="connsiteY22" fmla="*/ 227171 h 352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1370" h="352520">
                      <a:moveTo>
                        <a:pt x="256222" y="227171"/>
                      </a:moveTo>
                      <a:lnTo>
                        <a:pt x="301371" y="238601"/>
                      </a:lnTo>
                      <a:cubicBezTo>
                        <a:pt x="291941" y="275654"/>
                        <a:pt x="274891" y="303943"/>
                        <a:pt x="250317" y="323374"/>
                      </a:cubicBezTo>
                      <a:cubicBezTo>
                        <a:pt x="225742" y="342805"/>
                        <a:pt x="195739" y="352520"/>
                        <a:pt x="160211" y="352520"/>
                      </a:cubicBezTo>
                      <a:cubicBezTo>
                        <a:pt x="123444" y="352520"/>
                        <a:pt x="93536" y="344996"/>
                        <a:pt x="70580" y="330041"/>
                      </a:cubicBezTo>
                      <a:cubicBezTo>
                        <a:pt x="47530" y="315087"/>
                        <a:pt x="30004" y="293465"/>
                        <a:pt x="18002" y="265081"/>
                      </a:cubicBezTo>
                      <a:cubicBezTo>
                        <a:pt x="6001" y="236696"/>
                        <a:pt x="0" y="206216"/>
                        <a:pt x="0" y="173641"/>
                      </a:cubicBezTo>
                      <a:cubicBezTo>
                        <a:pt x="0" y="138112"/>
                        <a:pt x="6763" y="107156"/>
                        <a:pt x="20383" y="80772"/>
                      </a:cubicBezTo>
                      <a:cubicBezTo>
                        <a:pt x="33909" y="54388"/>
                        <a:pt x="53245" y="34290"/>
                        <a:pt x="78296" y="20574"/>
                      </a:cubicBezTo>
                      <a:cubicBezTo>
                        <a:pt x="103346" y="6858"/>
                        <a:pt x="130873" y="0"/>
                        <a:pt x="160972" y="0"/>
                      </a:cubicBezTo>
                      <a:cubicBezTo>
                        <a:pt x="195072" y="0"/>
                        <a:pt x="223742" y="8668"/>
                        <a:pt x="246983" y="26003"/>
                      </a:cubicBezTo>
                      <a:cubicBezTo>
                        <a:pt x="270224" y="43339"/>
                        <a:pt x="286417" y="67818"/>
                        <a:pt x="295561" y="99250"/>
                      </a:cubicBezTo>
                      <a:lnTo>
                        <a:pt x="251174" y="109728"/>
                      </a:lnTo>
                      <a:cubicBezTo>
                        <a:pt x="243268" y="84963"/>
                        <a:pt x="231743" y="66865"/>
                        <a:pt x="216789" y="55531"/>
                      </a:cubicBezTo>
                      <a:cubicBezTo>
                        <a:pt x="201739" y="44196"/>
                        <a:pt x="182880" y="38576"/>
                        <a:pt x="160020" y="38576"/>
                      </a:cubicBezTo>
                      <a:cubicBezTo>
                        <a:pt x="133826" y="38576"/>
                        <a:pt x="111919" y="44863"/>
                        <a:pt x="94297" y="57436"/>
                      </a:cubicBezTo>
                      <a:cubicBezTo>
                        <a:pt x="76676" y="70009"/>
                        <a:pt x="64294" y="86868"/>
                        <a:pt x="57245" y="108013"/>
                      </a:cubicBezTo>
                      <a:cubicBezTo>
                        <a:pt x="50101" y="129159"/>
                        <a:pt x="46577" y="150971"/>
                        <a:pt x="46577" y="173450"/>
                      </a:cubicBezTo>
                      <a:cubicBezTo>
                        <a:pt x="46577" y="202406"/>
                        <a:pt x="50768" y="227743"/>
                        <a:pt x="59246" y="249365"/>
                      </a:cubicBezTo>
                      <a:cubicBezTo>
                        <a:pt x="67723" y="270986"/>
                        <a:pt x="80867" y="287179"/>
                        <a:pt x="98679" y="297847"/>
                      </a:cubicBezTo>
                      <a:cubicBezTo>
                        <a:pt x="116491" y="308515"/>
                        <a:pt x="135826" y="313944"/>
                        <a:pt x="156591" y="313944"/>
                      </a:cubicBezTo>
                      <a:cubicBezTo>
                        <a:pt x="181832" y="313944"/>
                        <a:pt x="203263" y="306610"/>
                        <a:pt x="220789" y="292132"/>
                      </a:cubicBezTo>
                      <a:cubicBezTo>
                        <a:pt x="238125" y="277463"/>
                        <a:pt x="249936" y="255841"/>
                        <a:pt x="256222" y="227171"/>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4" name="Freihandform: Form 173">
                  <a:extLst>
                    <a:ext uri="{FF2B5EF4-FFF2-40B4-BE49-F238E27FC236}">
                      <a16:creationId xmlns:a16="http://schemas.microsoft.com/office/drawing/2014/main" id="{29B024E6-B22B-4B53-833F-5C0882DB5989}"/>
                    </a:ext>
                  </a:extLst>
                </p:cNvPr>
                <p:cNvSpPr/>
                <p:nvPr/>
              </p:nvSpPr>
              <p:spPr>
                <a:xfrm>
                  <a:off x="7300975" y="13663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7 h 258127"/>
                    <a:gd name="connsiteX8" fmla="*/ 31909 w 231266"/>
                    <a:gd name="connsiteY8" fmla="*/ 224885 h 258127"/>
                    <a:gd name="connsiteX9" fmla="*/ 0 w 231266"/>
                    <a:gd name="connsiteY9" fmla="*/ 129064 h 258127"/>
                    <a:gd name="connsiteX10" fmla="*/ 43053 w 231266"/>
                    <a:gd name="connsiteY10" fmla="*/ 129064 h 258127"/>
                    <a:gd name="connsiteX11" fmla="*/ 63722 w 231266"/>
                    <a:gd name="connsiteY11" fmla="*/ 200120 h 258127"/>
                    <a:gd name="connsiteX12" fmla="*/ 115824 w 231266"/>
                    <a:gd name="connsiteY12" fmla="*/ 223742 h 258127"/>
                    <a:gd name="connsiteX13" fmla="*/ 167640 w 231266"/>
                    <a:gd name="connsiteY13" fmla="*/ 200025 h 258127"/>
                    <a:gd name="connsiteX14" fmla="*/ 188309 w 231266"/>
                    <a:gd name="connsiteY14" fmla="*/ 127730 h 258127"/>
                    <a:gd name="connsiteX15" fmla="*/ 167450 w 231266"/>
                    <a:gd name="connsiteY15" fmla="*/ 58293 h 258127"/>
                    <a:gd name="connsiteX16" fmla="*/ 115729 w 231266"/>
                    <a:gd name="connsiteY16" fmla="*/ 34671 h 258127"/>
                    <a:gd name="connsiteX17" fmla="*/ 63627 w 231266"/>
                    <a:gd name="connsiteY17" fmla="*/ 58102 h 258127"/>
                    <a:gd name="connsiteX18" fmla="*/ 43053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626"/>
                        <a:pt x="231267" y="86296"/>
                        <a:pt x="231267" y="125540"/>
                      </a:cubicBezTo>
                      <a:cubicBezTo>
                        <a:pt x="231267" y="157353"/>
                        <a:pt x="226504" y="182309"/>
                        <a:pt x="216979" y="200501"/>
                      </a:cubicBezTo>
                      <a:cubicBezTo>
                        <a:pt x="207454" y="218694"/>
                        <a:pt x="193548" y="232886"/>
                        <a:pt x="175355" y="242983"/>
                      </a:cubicBezTo>
                      <a:cubicBezTo>
                        <a:pt x="157163" y="253079"/>
                        <a:pt x="137255" y="258127"/>
                        <a:pt x="115729" y="258127"/>
                      </a:cubicBezTo>
                      <a:cubicBezTo>
                        <a:pt x="81153" y="258127"/>
                        <a:pt x="53245" y="247078"/>
                        <a:pt x="31909" y="224885"/>
                      </a:cubicBezTo>
                      <a:cubicBezTo>
                        <a:pt x="10668" y="202692"/>
                        <a:pt x="0" y="170783"/>
                        <a:pt x="0" y="129064"/>
                      </a:cubicBezTo>
                      <a:close/>
                      <a:moveTo>
                        <a:pt x="43053" y="129064"/>
                      </a:moveTo>
                      <a:cubicBezTo>
                        <a:pt x="43053" y="160687"/>
                        <a:pt x="49911" y="184404"/>
                        <a:pt x="63722" y="200120"/>
                      </a:cubicBezTo>
                      <a:cubicBezTo>
                        <a:pt x="77534" y="215837"/>
                        <a:pt x="94869" y="223742"/>
                        <a:pt x="115824" y="223742"/>
                      </a:cubicBezTo>
                      <a:cubicBezTo>
                        <a:pt x="136588" y="223742"/>
                        <a:pt x="153924" y="215837"/>
                        <a:pt x="167640" y="200025"/>
                      </a:cubicBezTo>
                      <a:cubicBezTo>
                        <a:pt x="181451" y="184214"/>
                        <a:pt x="188309" y="160115"/>
                        <a:pt x="188309" y="127730"/>
                      </a:cubicBezTo>
                      <a:cubicBezTo>
                        <a:pt x="188309" y="97155"/>
                        <a:pt x="181356" y="74009"/>
                        <a:pt x="167450" y="58293"/>
                      </a:cubicBezTo>
                      <a:cubicBezTo>
                        <a:pt x="153543" y="42577"/>
                        <a:pt x="136303" y="34671"/>
                        <a:pt x="115729" y="34671"/>
                      </a:cubicBezTo>
                      <a:cubicBezTo>
                        <a:pt x="94774" y="34671"/>
                        <a:pt x="77438" y="42481"/>
                        <a:pt x="63627" y="58102"/>
                      </a:cubicBezTo>
                      <a:cubicBezTo>
                        <a:pt x="49911" y="73819"/>
                        <a:pt x="43053" y="97441"/>
                        <a:pt x="43053" y="12906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5" name="Freihandform: Form 174">
                  <a:extLst>
                    <a:ext uri="{FF2B5EF4-FFF2-40B4-BE49-F238E27FC236}">
                      <a16:creationId xmlns:a16="http://schemas.microsoft.com/office/drawing/2014/main" id="{B8D09463-BDF4-4E72-84ED-E38BABCE6BB2}"/>
                    </a:ext>
                  </a:extLst>
                </p:cNvPr>
                <p:cNvSpPr/>
                <p:nvPr/>
              </p:nvSpPr>
              <p:spPr>
                <a:xfrm>
                  <a:off x="7565103" y="1474469"/>
                  <a:ext cx="128587" cy="42100"/>
                </a:xfrm>
                <a:custGeom>
                  <a:avLst/>
                  <a:gdLst>
                    <a:gd name="connsiteX0" fmla="*/ 0 w 128587"/>
                    <a:gd name="connsiteY0" fmla="*/ 42101 h 42100"/>
                    <a:gd name="connsiteX1" fmla="*/ 0 w 128587"/>
                    <a:gd name="connsiteY1" fmla="*/ 0 h 42100"/>
                    <a:gd name="connsiteX2" fmla="*/ 128588 w 128587"/>
                    <a:gd name="connsiteY2" fmla="*/ 0 h 42100"/>
                    <a:gd name="connsiteX3" fmla="*/ 128588 w 128587"/>
                    <a:gd name="connsiteY3" fmla="*/ 42101 h 42100"/>
                    <a:gd name="connsiteX4" fmla="*/ 0 w 128587"/>
                    <a:gd name="connsiteY4" fmla="*/ 42101 h 42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587" h="42100">
                      <a:moveTo>
                        <a:pt x="0" y="42101"/>
                      </a:moveTo>
                      <a:lnTo>
                        <a:pt x="0" y="0"/>
                      </a:lnTo>
                      <a:lnTo>
                        <a:pt x="128588" y="0"/>
                      </a:lnTo>
                      <a:lnTo>
                        <a:pt x="128588" y="42101"/>
                      </a:lnTo>
                      <a:lnTo>
                        <a:pt x="0" y="42101"/>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6" name="Freihandform: Form 175">
                  <a:extLst>
                    <a:ext uri="{FF2B5EF4-FFF2-40B4-BE49-F238E27FC236}">
                      <a16:creationId xmlns:a16="http://schemas.microsoft.com/office/drawing/2014/main" id="{A0B7950D-07F9-42EA-BE7A-409B5A17A58E}"/>
                    </a:ext>
                  </a:extLst>
                </p:cNvPr>
                <p:cNvSpPr/>
                <p:nvPr/>
              </p:nvSpPr>
              <p:spPr>
                <a:xfrm>
                  <a:off x="7713027" y="1272159"/>
                  <a:ext cx="144303" cy="346805"/>
                </a:xfrm>
                <a:custGeom>
                  <a:avLst/>
                  <a:gdLst>
                    <a:gd name="connsiteX0" fmla="*/ 36957 w 144303"/>
                    <a:gd name="connsiteY0" fmla="*/ 346710 h 346805"/>
                    <a:gd name="connsiteX1" fmla="*/ 36957 w 144303"/>
                    <a:gd name="connsiteY1" fmla="*/ 132302 h 346805"/>
                    <a:gd name="connsiteX2" fmla="*/ 0 w 144303"/>
                    <a:gd name="connsiteY2" fmla="*/ 132302 h 346805"/>
                    <a:gd name="connsiteX3" fmla="*/ 0 w 144303"/>
                    <a:gd name="connsiteY3" fmla="*/ 99727 h 346805"/>
                    <a:gd name="connsiteX4" fmla="*/ 36957 w 144303"/>
                    <a:gd name="connsiteY4" fmla="*/ 99727 h 346805"/>
                    <a:gd name="connsiteX5" fmla="*/ 36957 w 144303"/>
                    <a:gd name="connsiteY5" fmla="*/ 73438 h 346805"/>
                    <a:gd name="connsiteX6" fmla="*/ 41338 w 144303"/>
                    <a:gd name="connsiteY6" fmla="*/ 36481 h 346805"/>
                    <a:gd name="connsiteX7" fmla="*/ 62579 w 144303"/>
                    <a:gd name="connsiteY7" fmla="*/ 10096 h 346805"/>
                    <a:gd name="connsiteX8" fmla="*/ 105251 w 144303"/>
                    <a:gd name="connsiteY8" fmla="*/ 0 h 346805"/>
                    <a:gd name="connsiteX9" fmla="*/ 144304 w 144303"/>
                    <a:gd name="connsiteY9" fmla="*/ 4191 h 346805"/>
                    <a:gd name="connsiteX10" fmla="*/ 138017 w 144303"/>
                    <a:gd name="connsiteY10" fmla="*/ 40672 h 346805"/>
                    <a:gd name="connsiteX11" fmla="*/ 113347 w 144303"/>
                    <a:gd name="connsiteY11" fmla="*/ 38386 h 346805"/>
                    <a:gd name="connsiteX12" fmla="*/ 86392 w 144303"/>
                    <a:gd name="connsiteY12" fmla="*/ 46577 h 346805"/>
                    <a:gd name="connsiteX13" fmla="*/ 78486 w 144303"/>
                    <a:gd name="connsiteY13" fmla="*/ 77057 h 346805"/>
                    <a:gd name="connsiteX14" fmla="*/ 78486 w 144303"/>
                    <a:gd name="connsiteY14" fmla="*/ 99822 h 346805"/>
                    <a:gd name="connsiteX15" fmla="*/ 126587 w 144303"/>
                    <a:gd name="connsiteY15" fmla="*/ 99822 h 346805"/>
                    <a:gd name="connsiteX16" fmla="*/ 126587 w 144303"/>
                    <a:gd name="connsiteY16" fmla="*/ 132397 h 346805"/>
                    <a:gd name="connsiteX17" fmla="*/ 78486 w 144303"/>
                    <a:gd name="connsiteY17" fmla="*/ 132397 h 346805"/>
                    <a:gd name="connsiteX18" fmla="*/ 78486 w 144303"/>
                    <a:gd name="connsiteY18" fmla="*/ 346805 h 346805"/>
                    <a:gd name="connsiteX19" fmla="*/ 36957 w 144303"/>
                    <a:gd name="connsiteY19" fmla="*/ 346805 h 34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4303" h="346805">
                      <a:moveTo>
                        <a:pt x="36957" y="346710"/>
                      </a:moveTo>
                      <a:lnTo>
                        <a:pt x="36957" y="132302"/>
                      </a:lnTo>
                      <a:lnTo>
                        <a:pt x="0" y="132302"/>
                      </a:lnTo>
                      <a:lnTo>
                        <a:pt x="0" y="99727"/>
                      </a:lnTo>
                      <a:lnTo>
                        <a:pt x="36957" y="99727"/>
                      </a:lnTo>
                      <a:lnTo>
                        <a:pt x="36957" y="73438"/>
                      </a:lnTo>
                      <a:cubicBezTo>
                        <a:pt x="36957" y="56864"/>
                        <a:pt x="38386" y="44482"/>
                        <a:pt x="41338" y="36481"/>
                      </a:cubicBezTo>
                      <a:cubicBezTo>
                        <a:pt x="45339" y="25622"/>
                        <a:pt x="52483" y="16859"/>
                        <a:pt x="62579" y="10096"/>
                      </a:cubicBezTo>
                      <a:cubicBezTo>
                        <a:pt x="72771" y="3334"/>
                        <a:pt x="86963" y="0"/>
                        <a:pt x="105251" y="0"/>
                      </a:cubicBezTo>
                      <a:cubicBezTo>
                        <a:pt x="117062" y="0"/>
                        <a:pt x="130016" y="1429"/>
                        <a:pt x="144304" y="4191"/>
                      </a:cubicBezTo>
                      <a:lnTo>
                        <a:pt x="138017" y="40672"/>
                      </a:lnTo>
                      <a:cubicBezTo>
                        <a:pt x="129349" y="39148"/>
                        <a:pt x="121158" y="38386"/>
                        <a:pt x="113347" y="38386"/>
                      </a:cubicBezTo>
                      <a:cubicBezTo>
                        <a:pt x="100679" y="38386"/>
                        <a:pt x="91630" y="41148"/>
                        <a:pt x="86392" y="46577"/>
                      </a:cubicBezTo>
                      <a:cubicBezTo>
                        <a:pt x="81153" y="52007"/>
                        <a:pt x="78486" y="62103"/>
                        <a:pt x="78486" y="77057"/>
                      </a:cubicBezTo>
                      <a:lnTo>
                        <a:pt x="78486" y="99822"/>
                      </a:lnTo>
                      <a:lnTo>
                        <a:pt x="126587" y="99822"/>
                      </a:lnTo>
                      <a:lnTo>
                        <a:pt x="126587" y="132397"/>
                      </a:lnTo>
                      <a:lnTo>
                        <a:pt x="78486" y="132397"/>
                      </a:lnTo>
                      <a:lnTo>
                        <a:pt x="78486" y="346805"/>
                      </a:lnTo>
                      <a:lnTo>
                        <a:pt x="36957" y="346805"/>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7" name="Freihandform: Form 176">
                  <a:extLst>
                    <a:ext uri="{FF2B5EF4-FFF2-40B4-BE49-F238E27FC236}">
                      <a16:creationId xmlns:a16="http://schemas.microsoft.com/office/drawing/2014/main" id="{08B3AF40-E961-49A6-A651-2CBF344F3DFC}"/>
                    </a:ext>
                  </a:extLst>
                </p:cNvPr>
                <p:cNvSpPr/>
                <p:nvPr/>
              </p:nvSpPr>
              <p:spPr>
                <a:xfrm>
                  <a:off x="7871332" y="13718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6 h 252507"/>
                    <a:gd name="connsiteX5" fmla="*/ 2572 w 200120"/>
                    <a:gd name="connsiteY5" fmla="*/ 192024 h 252507"/>
                    <a:gd name="connsiteX6" fmla="*/ 0 w 200120"/>
                    <a:gd name="connsiteY6" fmla="*/ 152972 h 252507"/>
                    <a:gd name="connsiteX7" fmla="*/ 0 w 200120"/>
                    <a:gd name="connsiteY7" fmla="*/ 0 h 252507"/>
                    <a:gd name="connsiteX8" fmla="*/ 41815 w 200120"/>
                    <a:gd name="connsiteY8" fmla="*/ 0 h 252507"/>
                    <a:gd name="connsiteX9" fmla="*/ 41815 w 200120"/>
                    <a:gd name="connsiteY9" fmla="*/ 136969 h 252507"/>
                    <a:gd name="connsiteX10" fmla="*/ 44387 w 200120"/>
                    <a:gd name="connsiteY10" fmla="*/ 181165 h 252507"/>
                    <a:gd name="connsiteX11" fmla="*/ 61151 w 200120"/>
                    <a:gd name="connsiteY11" fmla="*/ 207074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6"/>
                      </a:cubicBezTo>
                      <a:cubicBezTo>
                        <a:pt x="9430" y="214598"/>
                        <a:pt x="5048" y="204311"/>
                        <a:pt x="2572" y="192024"/>
                      </a:cubicBezTo>
                      <a:cubicBezTo>
                        <a:pt x="857" y="183833"/>
                        <a:pt x="0" y="170783"/>
                        <a:pt x="0" y="152972"/>
                      </a:cubicBezTo>
                      <a:lnTo>
                        <a:pt x="0" y="0"/>
                      </a:lnTo>
                      <a:lnTo>
                        <a:pt x="41815" y="0"/>
                      </a:lnTo>
                      <a:lnTo>
                        <a:pt x="41815" y="136969"/>
                      </a:lnTo>
                      <a:cubicBezTo>
                        <a:pt x="41815" y="158782"/>
                        <a:pt x="42672" y="173546"/>
                        <a:pt x="44387" y="181165"/>
                      </a:cubicBezTo>
                      <a:cubicBezTo>
                        <a:pt x="47054" y="192214"/>
                        <a:pt x="52578" y="200787"/>
                        <a:pt x="61151" y="207074"/>
                      </a:cubicBezTo>
                      <a:cubicBezTo>
                        <a:pt x="69628" y="213360"/>
                        <a:pt x="80201" y="216503"/>
                        <a:pt x="92773" y="216503"/>
                      </a:cubicBezTo>
                      <a:cubicBezTo>
                        <a:pt x="105346" y="216503"/>
                        <a:pt x="117062" y="213265"/>
                        <a:pt x="128111" y="206883"/>
                      </a:cubicBezTo>
                      <a:cubicBezTo>
                        <a:pt x="139160" y="200406"/>
                        <a:pt x="146876" y="191738"/>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8" name="Freihandform: Form 177">
                  <a:extLst>
                    <a:ext uri="{FF2B5EF4-FFF2-40B4-BE49-F238E27FC236}">
                      <a16:creationId xmlns:a16="http://schemas.microsoft.com/office/drawing/2014/main" id="{42F097E2-D4D9-4923-8943-5733BA054956}"/>
                    </a:ext>
                  </a:extLst>
                </p:cNvPr>
                <p:cNvSpPr/>
                <p:nvPr/>
              </p:nvSpPr>
              <p:spPr>
                <a:xfrm>
                  <a:off x="8137175" y="1366361"/>
                  <a:ext cx="200691" cy="252507"/>
                </a:xfrm>
                <a:custGeom>
                  <a:avLst/>
                  <a:gdLst>
                    <a:gd name="connsiteX0" fmla="*/ 0 w 200691"/>
                    <a:gd name="connsiteY0" fmla="*/ 252508 h 252507"/>
                    <a:gd name="connsiteX1" fmla="*/ 0 w 200691"/>
                    <a:gd name="connsiteY1" fmla="*/ 5524 h 252507"/>
                    <a:gd name="connsiteX2" fmla="*/ 37719 w 200691"/>
                    <a:gd name="connsiteY2" fmla="*/ 5524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6 w 200691"/>
                    <a:gd name="connsiteY7" fmla="*/ 60007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815 h 252507"/>
                    <a:gd name="connsiteX14" fmla="*/ 107537 w 200691"/>
                    <a:gd name="connsiteY14" fmla="*/ 36290 h 252507"/>
                    <a:gd name="connsiteX15" fmla="*/ 61341 w 200691"/>
                    <a:gd name="connsiteY15" fmla="*/ 53245 h 252507"/>
                    <a:gd name="connsiteX16" fmla="*/ 41910 w 200691"/>
                    <a:gd name="connsiteY16" fmla="*/ 117634 h 252507"/>
                    <a:gd name="connsiteX17" fmla="*/ 41910 w 200691"/>
                    <a:gd name="connsiteY17" fmla="*/ 252508 h 252507"/>
                    <a:gd name="connsiteX18" fmla="*/ 0 w 200691"/>
                    <a:gd name="connsiteY18" fmla="*/ 252508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4"/>
                      </a:lnTo>
                      <a:lnTo>
                        <a:pt x="37719" y="5524"/>
                      </a:lnTo>
                      <a:lnTo>
                        <a:pt x="37719" y="40672"/>
                      </a:lnTo>
                      <a:cubicBezTo>
                        <a:pt x="55816" y="13526"/>
                        <a:pt x="82010" y="0"/>
                        <a:pt x="116300" y="0"/>
                      </a:cubicBezTo>
                      <a:cubicBezTo>
                        <a:pt x="131159" y="0"/>
                        <a:pt x="144875" y="2667"/>
                        <a:pt x="157353" y="8001"/>
                      </a:cubicBezTo>
                      <a:cubicBezTo>
                        <a:pt x="169831" y="13335"/>
                        <a:pt x="179165" y="20383"/>
                        <a:pt x="185356" y="29051"/>
                      </a:cubicBezTo>
                      <a:cubicBezTo>
                        <a:pt x="191548" y="37719"/>
                        <a:pt x="195929" y="48006"/>
                        <a:pt x="198406" y="60007"/>
                      </a:cubicBezTo>
                      <a:cubicBezTo>
                        <a:pt x="199930" y="67723"/>
                        <a:pt x="200692" y="81343"/>
                        <a:pt x="200692" y="100679"/>
                      </a:cubicBezTo>
                      <a:lnTo>
                        <a:pt x="200692" y="252508"/>
                      </a:lnTo>
                      <a:lnTo>
                        <a:pt x="158877" y="252508"/>
                      </a:lnTo>
                      <a:lnTo>
                        <a:pt x="158877" y="102299"/>
                      </a:lnTo>
                      <a:cubicBezTo>
                        <a:pt x="158877" y="85249"/>
                        <a:pt x="157258" y="72485"/>
                        <a:pt x="154019" y="64008"/>
                      </a:cubicBezTo>
                      <a:cubicBezTo>
                        <a:pt x="150781" y="55531"/>
                        <a:pt x="144971" y="48863"/>
                        <a:pt x="136684" y="43815"/>
                      </a:cubicBezTo>
                      <a:cubicBezTo>
                        <a:pt x="128397" y="38767"/>
                        <a:pt x="118681" y="36290"/>
                        <a:pt x="107537" y="36290"/>
                      </a:cubicBezTo>
                      <a:cubicBezTo>
                        <a:pt x="89725" y="36290"/>
                        <a:pt x="74295" y="41910"/>
                        <a:pt x="61341" y="53245"/>
                      </a:cubicBezTo>
                      <a:cubicBezTo>
                        <a:pt x="48387" y="64579"/>
                        <a:pt x="41910" y="86011"/>
                        <a:pt x="41910" y="117634"/>
                      </a:cubicBezTo>
                      <a:lnTo>
                        <a:pt x="41910" y="252508"/>
                      </a:lnTo>
                      <a:lnTo>
                        <a:pt x="0" y="25250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9" name="Freihandform: Form 178">
                  <a:extLst>
                    <a:ext uri="{FF2B5EF4-FFF2-40B4-BE49-F238E27FC236}">
                      <a16:creationId xmlns:a16="http://schemas.microsoft.com/office/drawing/2014/main" id="{8DA47F4C-9D11-4999-B113-6DD9E31FE0F3}"/>
                    </a:ext>
                  </a:extLst>
                </p:cNvPr>
                <p:cNvSpPr/>
                <p:nvPr/>
              </p:nvSpPr>
              <p:spPr>
                <a:xfrm>
                  <a:off x="8386920" y="1277969"/>
                  <a:ext cx="214121" cy="346519"/>
                </a:xfrm>
                <a:custGeom>
                  <a:avLst/>
                  <a:gdLst>
                    <a:gd name="connsiteX0" fmla="*/ 175355 w 214121"/>
                    <a:gd name="connsiteY0" fmla="*/ 340900 h 346519"/>
                    <a:gd name="connsiteX1" fmla="*/ 175355 w 214121"/>
                    <a:gd name="connsiteY1" fmla="*/ 309753 h 346519"/>
                    <a:gd name="connsiteX2" fmla="*/ 106299 w 214121"/>
                    <a:gd name="connsiteY2" fmla="*/ 346520 h 346519"/>
                    <a:gd name="connsiteX3" fmla="*/ 52006 w 214121"/>
                    <a:gd name="connsiteY3" fmla="*/ 330232 h 346519"/>
                    <a:gd name="connsiteX4" fmla="*/ 13621 w 214121"/>
                    <a:gd name="connsiteY4" fmla="*/ 284798 h 346519"/>
                    <a:gd name="connsiteX5" fmla="*/ 0 w 214121"/>
                    <a:gd name="connsiteY5" fmla="*/ 217741 h 346519"/>
                    <a:gd name="connsiteX6" fmla="*/ 12287 w 214121"/>
                    <a:gd name="connsiteY6" fmla="*/ 150686 h 346519"/>
                    <a:gd name="connsiteX7" fmla="*/ 49244 w 214121"/>
                    <a:gd name="connsiteY7" fmla="*/ 104489 h 346519"/>
                    <a:gd name="connsiteX8" fmla="*/ 104394 w 214121"/>
                    <a:gd name="connsiteY8" fmla="*/ 88392 h 346519"/>
                    <a:gd name="connsiteX9" fmla="*/ 144113 w 214121"/>
                    <a:gd name="connsiteY9" fmla="*/ 97822 h 346519"/>
                    <a:gd name="connsiteX10" fmla="*/ 172498 w 214121"/>
                    <a:gd name="connsiteY10" fmla="*/ 122396 h 346519"/>
                    <a:gd name="connsiteX11" fmla="*/ 172498 w 214121"/>
                    <a:gd name="connsiteY11" fmla="*/ 0 h 346519"/>
                    <a:gd name="connsiteX12" fmla="*/ 214122 w 214121"/>
                    <a:gd name="connsiteY12" fmla="*/ 0 h 346519"/>
                    <a:gd name="connsiteX13" fmla="*/ 214122 w 214121"/>
                    <a:gd name="connsiteY13" fmla="*/ 340900 h 346519"/>
                    <a:gd name="connsiteX14" fmla="*/ 175355 w 214121"/>
                    <a:gd name="connsiteY14" fmla="*/ 340900 h 346519"/>
                    <a:gd name="connsiteX15" fmla="*/ 43053 w 214121"/>
                    <a:gd name="connsiteY15" fmla="*/ 217646 h 346519"/>
                    <a:gd name="connsiteX16" fmla="*/ 63055 w 214121"/>
                    <a:gd name="connsiteY16" fmla="*/ 288608 h 346519"/>
                    <a:gd name="connsiteX17" fmla="*/ 110299 w 214121"/>
                    <a:gd name="connsiteY17" fmla="*/ 312039 h 346519"/>
                    <a:gd name="connsiteX18" fmla="*/ 156877 w 214121"/>
                    <a:gd name="connsiteY18" fmla="*/ 289560 h 346519"/>
                    <a:gd name="connsiteX19" fmla="*/ 176022 w 214121"/>
                    <a:gd name="connsiteY19" fmla="*/ 221075 h 346519"/>
                    <a:gd name="connsiteX20" fmla="*/ 156496 w 214121"/>
                    <a:gd name="connsiteY20" fmla="*/ 146685 h 346519"/>
                    <a:gd name="connsiteX21" fmla="*/ 108395 w 214121"/>
                    <a:gd name="connsiteY21" fmla="*/ 122968 h 346519"/>
                    <a:gd name="connsiteX22" fmla="*/ 61817 w 214121"/>
                    <a:gd name="connsiteY22" fmla="*/ 145733 h 346519"/>
                    <a:gd name="connsiteX23" fmla="*/ 43053 w 214121"/>
                    <a:gd name="connsiteY23" fmla="*/ 217646 h 34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121" h="346519">
                      <a:moveTo>
                        <a:pt x="175355" y="340900"/>
                      </a:moveTo>
                      <a:lnTo>
                        <a:pt x="175355" y="309753"/>
                      </a:lnTo>
                      <a:cubicBezTo>
                        <a:pt x="159734" y="334232"/>
                        <a:pt x="136684" y="346520"/>
                        <a:pt x="106299" y="346520"/>
                      </a:cubicBezTo>
                      <a:cubicBezTo>
                        <a:pt x="86582" y="346520"/>
                        <a:pt x="68485" y="341090"/>
                        <a:pt x="52006" y="330232"/>
                      </a:cubicBezTo>
                      <a:cubicBezTo>
                        <a:pt x="35528" y="319373"/>
                        <a:pt x="22670" y="304229"/>
                        <a:pt x="13621" y="284798"/>
                      </a:cubicBezTo>
                      <a:cubicBezTo>
                        <a:pt x="4572" y="265367"/>
                        <a:pt x="0" y="242983"/>
                        <a:pt x="0" y="217741"/>
                      </a:cubicBezTo>
                      <a:cubicBezTo>
                        <a:pt x="0" y="193072"/>
                        <a:pt x="4096" y="170688"/>
                        <a:pt x="12287" y="150686"/>
                      </a:cubicBezTo>
                      <a:cubicBezTo>
                        <a:pt x="20479" y="130588"/>
                        <a:pt x="32861" y="115253"/>
                        <a:pt x="49244" y="104489"/>
                      </a:cubicBezTo>
                      <a:cubicBezTo>
                        <a:pt x="65627" y="93821"/>
                        <a:pt x="84011" y="88392"/>
                        <a:pt x="104394" y="88392"/>
                      </a:cubicBezTo>
                      <a:cubicBezTo>
                        <a:pt x="119253" y="88392"/>
                        <a:pt x="132493" y="91535"/>
                        <a:pt x="144113" y="97822"/>
                      </a:cubicBezTo>
                      <a:cubicBezTo>
                        <a:pt x="155734" y="104108"/>
                        <a:pt x="165163" y="112300"/>
                        <a:pt x="172498" y="122396"/>
                      </a:cubicBezTo>
                      <a:lnTo>
                        <a:pt x="172498" y="0"/>
                      </a:lnTo>
                      <a:lnTo>
                        <a:pt x="214122" y="0"/>
                      </a:lnTo>
                      <a:lnTo>
                        <a:pt x="214122" y="340900"/>
                      </a:lnTo>
                      <a:lnTo>
                        <a:pt x="175355" y="340900"/>
                      </a:lnTo>
                      <a:close/>
                      <a:moveTo>
                        <a:pt x="43053" y="217646"/>
                      </a:moveTo>
                      <a:cubicBezTo>
                        <a:pt x="43053" y="249269"/>
                        <a:pt x="49721" y="272891"/>
                        <a:pt x="63055" y="288608"/>
                      </a:cubicBezTo>
                      <a:cubicBezTo>
                        <a:pt x="76390" y="304229"/>
                        <a:pt x="92107" y="312039"/>
                        <a:pt x="110299" y="312039"/>
                      </a:cubicBezTo>
                      <a:cubicBezTo>
                        <a:pt x="128588" y="312039"/>
                        <a:pt x="144113" y="304514"/>
                        <a:pt x="156877" y="289560"/>
                      </a:cubicBezTo>
                      <a:cubicBezTo>
                        <a:pt x="169640" y="274606"/>
                        <a:pt x="176022" y="251746"/>
                        <a:pt x="176022" y="221075"/>
                      </a:cubicBezTo>
                      <a:cubicBezTo>
                        <a:pt x="176022" y="187262"/>
                        <a:pt x="169545" y="162497"/>
                        <a:pt x="156496" y="146685"/>
                      </a:cubicBezTo>
                      <a:cubicBezTo>
                        <a:pt x="143446" y="130874"/>
                        <a:pt x="127445" y="122968"/>
                        <a:pt x="108395" y="122968"/>
                      </a:cubicBezTo>
                      <a:cubicBezTo>
                        <a:pt x="89821" y="122968"/>
                        <a:pt x="74295" y="130588"/>
                        <a:pt x="61817" y="145733"/>
                      </a:cubicBezTo>
                      <a:cubicBezTo>
                        <a:pt x="49339" y="160973"/>
                        <a:pt x="43053" y="184976"/>
                        <a:pt x="43053" y="2176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0" name="Freihandform: Form 179">
                  <a:extLst>
                    <a:ext uri="{FF2B5EF4-FFF2-40B4-BE49-F238E27FC236}">
                      <a16:creationId xmlns:a16="http://schemas.microsoft.com/office/drawing/2014/main" id="{C434A880-7E35-4973-981C-36C644C2D0E9}"/>
                    </a:ext>
                  </a:extLst>
                </p:cNvPr>
                <p:cNvSpPr/>
                <p:nvPr/>
              </p:nvSpPr>
              <p:spPr>
                <a:xfrm>
                  <a:off x="8653049" y="13663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2 h 258127"/>
                    <a:gd name="connsiteX3" fmla="*/ 117634 w 227742"/>
                    <a:gd name="connsiteY3" fmla="*/ 258127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8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1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1" y="203549"/>
                        <a:pt x="206788" y="223171"/>
                        <a:pt x="188309" y="237172"/>
                      </a:cubicBezTo>
                      <a:cubicBezTo>
                        <a:pt x="169831" y="251079"/>
                        <a:pt x="146304" y="258127"/>
                        <a:pt x="117634" y="258127"/>
                      </a:cubicBezTo>
                      <a:cubicBezTo>
                        <a:pt x="81534" y="258127"/>
                        <a:pt x="52864" y="246983"/>
                        <a:pt x="31718" y="224790"/>
                      </a:cubicBezTo>
                      <a:cubicBezTo>
                        <a:pt x="10573" y="202597"/>
                        <a:pt x="0" y="171355"/>
                        <a:pt x="0" y="131159"/>
                      </a:cubicBezTo>
                      <a:cubicBezTo>
                        <a:pt x="0" y="89630"/>
                        <a:pt x="10668" y="57340"/>
                        <a:pt x="32099" y="34385"/>
                      </a:cubicBezTo>
                      <a:cubicBezTo>
                        <a:pt x="53530" y="11430"/>
                        <a:pt x="81248" y="0"/>
                        <a:pt x="115348" y="0"/>
                      </a:cubicBezTo>
                      <a:cubicBezTo>
                        <a:pt x="148399" y="0"/>
                        <a:pt x="175355" y="11239"/>
                        <a:pt x="196310" y="33718"/>
                      </a:cubicBezTo>
                      <a:cubicBezTo>
                        <a:pt x="217265" y="56197"/>
                        <a:pt x="227743" y="87820"/>
                        <a:pt x="227743" y="128588"/>
                      </a:cubicBezTo>
                      <a:cubicBezTo>
                        <a:pt x="227743" y="131064"/>
                        <a:pt x="227647" y="134779"/>
                        <a:pt x="227552" y="139732"/>
                      </a:cubicBezTo>
                      <a:lnTo>
                        <a:pt x="43339" y="139732"/>
                      </a:lnTo>
                      <a:cubicBezTo>
                        <a:pt x="44863" y="166878"/>
                        <a:pt x="52578" y="187643"/>
                        <a:pt x="66389" y="202025"/>
                      </a:cubicBezTo>
                      <a:cubicBezTo>
                        <a:pt x="80200" y="216408"/>
                        <a:pt x="97346" y="223647"/>
                        <a:pt x="118015" y="223647"/>
                      </a:cubicBezTo>
                      <a:cubicBezTo>
                        <a:pt x="133350" y="223647"/>
                        <a:pt x="146495" y="219646"/>
                        <a:pt x="157353" y="211550"/>
                      </a:cubicBezTo>
                      <a:cubicBezTo>
                        <a:pt x="168021" y="203549"/>
                        <a:pt x="176593" y="190691"/>
                        <a:pt x="182975" y="172974"/>
                      </a:cubicBezTo>
                      <a:close/>
                      <a:moveTo>
                        <a:pt x="45529" y="105346"/>
                      </a:moveTo>
                      <a:lnTo>
                        <a:pt x="183451" y="105346"/>
                      </a:lnTo>
                      <a:cubicBezTo>
                        <a:pt x="181546" y="84582"/>
                        <a:pt x="176308" y="68961"/>
                        <a:pt x="167640" y="58579"/>
                      </a:cubicBezTo>
                      <a:cubicBezTo>
                        <a:pt x="154305" y="42481"/>
                        <a:pt x="137065" y="34385"/>
                        <a:pt x="115824" y="34385"/>
                      </a:cubicBezTo>
                      <a:cubicBezTo>
                        <a:pt x="96583" y="34385"/>
                        <a:pt x="80486" y="40862"/>
                        <a:pt x="67342" y="53721"/>
                      </a:cubicBezTo>
                      <a:cubicBezTo>
                        <a:pt x="54197" y="66580"/>
                        <a:pt x="46863" y="83820"/>
                        <a:pt x="45529" y="1053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1" name="Freihandform: Form 180">
                  <a:extLst>
                    <a:ext uri="{FF2B5EF4-FFF2-40B4-BE49-F238E27FC236}">
                      <a16:creationId xmlns:a16="http://schemas.microsoft.com/office/drawing/2014/main" id="{7CDFE81D-4DEA-4790-A086-C6CEEDBE2C5E}"/>
                    </a:ext>
                  </a:extLst>
                </p:cNvPr>
                <p:cNvSpPr/>
                <p:nvPr/>
              </p:nvSpPr>
              <p:spPr>
                <a:xfrm>
                  <a:off x="8916701" y="1277969"/>
                  <a:ext cx="214122" cy="346519"/>
                </a:xfrm>
                <a:custGeom>
                  <a:avLst/>
                  <a:gdLst>
                    <a:gd name="connsiteX0" fmla="*/ 175355 w 214122"/>
                    <a:gd name="connsiteY0" fmla="*/ 340900 h 346519"/>
                    <a:gd name="connsiteX1" fmla="*/ 175355 w 214122"/>
                    <a:gd name="connsiteY1" fmla="*/ 309753 h 346519"/>
                    <a:gd name="connsiteX2" fmla="*/ 106299 w 214122"/>
                    <a:gd name="connsiteY2" fmla="*/ 346520 h 346519"/>
                    <a:gd name="connsiteX3" fmla="*/ 52006 w 214122"/>
                    <a:gd name="connsiteY3" fmla="*/ 330232 h 346519"/>
                    <a:gd name="connsiteX4" fmla="*/ 13621 w 214122"/>
                    <a:gd name="connsiteY4" fmla="*/ 284798 h 346519"/>
                    <a:gd name="connsiteX5" fmla="*/ 0 w 214122"/>
                    <a:gd name="connsiteY5" fmla="*/ 217741 h 346519"/>
                    <a:gd name="connsiteX6" fmla="*/ 12287 w 214122"/>
                    <a:gd name="connsiteY6" fmla="*/ 150686 h 346519"/>
                    <a:gd name="connsiteX7" fmla="*/ 49244 w 214122"/>
                    <a:gd name="connsiteY7" fmla="*/ 104489 h 346519"/>
                    <a:gd name="connsiteX8" fmla="*/ 104394 w 214122"/>
                    <a:gd name="connsiteY8" fmla="*/ 88392 h 346519"/>
                    <a:gd name="connsiteX9" fmla="*/ 144113 w 214122"/>
                    <a:gd name="connsiteY9" fmla="*/ 97822 h 346519"/>
                    <a:gd name="connsiteX10" fmla="*/ 172498 w 214122"/>
                    <a:gd name="connsiteY10" fmla="*/ 122396 h 346519"/>
                    <a:gd name="connsiteX11" fmla="*/ 172498 w 214122"/>
                    <a:gd name="connsiteY11" fmla="*/ 0 h 346519"/>
                    <a:gd name="connsiteX12" fmla="*/ 214122 w 214122"/>
                    <a:gd name="connsiteY12" fmla="*/ 0 h 346519"/>
                    <a:gd name="connsiteX13" fmla="*/ 214122 w 214122"/>
                    <a:gd name="connsiteY13" fmla="*/ 340900 h 346519"/>
                    <a:gd name="connsiteX14" fmla="*/ 175355 w 214122"/>
                    <a:gd name="connsiteY14" fmla="*/ 340900 h 346519"/>
                    <a:gd name="connsiteX15" fmla="*/ 43053 w 214122"/>
                    <a:gd name="connsiteY15" fmla="*/ 217646 h 346519"/>
                    <a:gd name="connsiteX16" fmla="*/ 63055 w 214122"/>
                    <a:gd name="connsiteY16" fmla="*/ 288608 h 346519"/>
                    <a:gd name="connsiteX17" fmla="*/ 110299 w 214122"/>
                    <a:gd name="connsiteY17" fmla="*/ 312039 h 346519"/>
                    <a:gd name="connsiteX18" fmla="*/ 156877 w 214122"/>
                    <a:gd name="connsiteY18" fmla="*/ 289560 h 346519"/>
                    <a:gd name="connsiteX19" fmla="*/ 176022 w 214122"/>
                    <a:gd name="connsiteY19" fmla="*/ 221075 h 346519"/>
                    <a:gd name="connsiteX20" fmla="*/ 156496 w 214122"/>
                    <a:gd name="connsiteY20" fmla="*/ 146685 h 346519"/>
                    <a:gd name="connsiteX21" fmla="*/ 108395 w 214122"/>
                    <a:gd name="connsiteY21" fmla="*/ 122968 h 346519"/>
                    <a:gd name="connsiteX22" fmla="*/ 61817 w 214122"/>
                    <a:gd name="connsiteY22" fmla="*/ 145733 h 346519"/>
                    <a:gd name="connsiteX23" fmla="*/ 43053 w 214122"/>
                    <a:gd name="connsiteY23" fmla="*/ 217646 h 34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122" h="346519">
                      <a:moveTo>
                        <a:pt x="175355" y="340900"/>
                      </a:moveTo>
                      <a:lnTo>
                        <a:pt x="175355" y="309753"/>
                      </a:lnTo>
                      <a:cubicBezTo>
                        <a:pt x="159734" y="334232"/>
                        <a:pt x="136684" y="346520"/>
                        <a:pt x="106299" y="346520"/>
                      </a:cubicBezTo>
                      <a:cubicBezTo>
                        <a:pt x="86582" y="346520"/>
                        <a:pt x="68485" y="341090"/>
                        <a:pt x="52006" y="330232"/>
                      </a:cubicBezTo>
                      <a:cubicBezTo>
                        <a:pt x="35528" y="319373"/>
                        <a:pt x="22670" y="304229"/>
                        <a:pt x="13621" y="284798"/>
                      </a:cubicBezTo>
                      <a:cubicBezTo>
                        <a:pt x="4572" y="265367"/>
                        <a:pt x="0" y="242983"/>
                        <a:pt x="0" y="217741"/>
                      </a:cubicBezTo>
                      <a:cubicBezTo>
                        <a:pt x="0" y="193072"/>
                        <a:pt x="4096" y="170688"/>
                        <a:pt x="12287" y="150686"/>
                      </a:cubicBezTo>
                      <a:cubicBezTo>
                        <a:pt x="20479" y="130588"/>
                        <a:pt x="32861" y="115253"/>
                        <a:pt x="49244" y="104489"/>
                      </a:cubicBezTo>
                      <a:cubicBezTo>
                        <a:pt x="65627" y="93821"/>
                        <a:pt x="84011" y="88392"/>
                        <a:pt x="104394" y="88392"/>
                      </a:cubicBezTo>
                      <a:cubicBezTo>
                        <a:pt x="119253" y="88392"/>
                        <a:pt x="132493" y="91535"/>
                        <a:pt x="144113" y="97822"/>
                      </a:cubicBezTo>
                      <a:cubicBezTo>
                        <a:pt x="155734" y="104108"/>
                        <a:pt x="165163" y="112300"/>
                        <a:pt x="172498" y="122396"/>
                      </a:cubicBezTo>
                      <a:lnTo>
                        <a:pt x="172498" y="0"/>
                      </a:lnTo>
                      <a:lnTo>
                        <a:pt x="214122" y="0"/>
                      </a:lnTo>
                      <a:lnTo>
                        <a:pt x="214122" y="340900"/>
                      </a:lnTo>
                      <a:lnTo>
                        <a:pt x="175355" y="340900"/>
                      </a:lnTo>
                      <a:close/>
                      <a:moveTo>
                        <a:pt x="43053" y="217646"/>
                      </a:moveTo>
                      <a:cubicBezTo>
                        <a:pt x="43053" y="249269"/>
                        <a:pt x="49721" y="272891"/>
                        <a:pt x="63055" y="288608"/>
                      </a:cubicBezTo>
                      <a:cubicBezTo>
                        <a:pt x="76390" y="304229"/>
                        <a:pt x="92107" y="312039"/>
                        <a:pt x="110299" y="312039"/>
                      </a:cubicBezTo>
                      <a:cubicBezTo>
                        <a:pt x="128588" y="312039"/>
                        <a:pt x="144113" y="304514"/>
                        <a:pt x="156877" y="289560"/>
                      </a:cubicBezTo>
                      <a:cubicBezTo>
                        <a:pt x="169640" y="274606"/>
                        <a:pt x="176022" y="251746"/>
                        <a:pt x="176022" y="221075"/>
                      </a:cubicBezTo>
                      <a:cubicBezTo>
                        <a:pt x="176022" y="187262"/>
                        <a:pt x="169545" y="162497"/>
                        <a:pt x="156496" y="146685"/>
                      </a:cubicBezTo>
                      <a:cubicBezTo>
                        <a:pt x="143446" y="130874"/>
                        <a:pt x="127445" y="122968"/>
                        <a:pt x="108395" y="122968"/>
                      </a:cubicBezTo>
                      <a:cubicBezTo>
                        <a:pt x="89821" y="122968"/>
                        <a:pt x="74295" y="130588"/>
                        <a:pt x="61817" y="145733"/>
                      </a:cubicBezTo>
                      <a:cubicBezTo>
                        <a:pt x="49244" y="160973"/>
                        <a:pt x="43053" y="184976"/>
                        <a:pt x="43053" y="2176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2" name="Freihandform: Form 181">
                  <a:extLst>
                    <a:ext uri="{FF2B5EF4-FFF2-40B4-BE49-F238E27FC236}">
                      <a16:creationId xmlns:a16="http://schemas.microsoft.com/office/drawing/2014/main" id="{DF535615-1059-440A-836F-9CFE042EEE2D}"/>
                    </a:ext>
                  </a:extLst>
                </p:cNvPr>
                <p:cNvSpPr/>
                <p:nvPr/>
              </p:nvSpPr>
              <p:spPr>
                <a:xfrm>
                  <a:off x="9328752" y="1277969"/>
                  <a:ext cx="214122" cy="346424"/>
                </a:xfrm>
                <a:custGeom>
                  <a:avLst/>
                  <a:gdLst>
                    <a:gd name="connsiteX0" fmla="*/ 38862 w 214122"/>
                    <a:gd name="connsiteY0" fmla="*/ 340900 h 346424"/>
                    <a:gd name="connsiteX1" fmla="*/ 0 w 214122"/>
                    <a:gd name="connsiteY1" fmla="*/ 340900 h 346424"/>
                    <a:gd name="connsiteX2" fmla="*/ 0 w 214122"/>
                    <a:gd name="connsiteY2" fmla="*/ 0 h 346424"/>
                    <a:gd name="connsiteX3" fmla="*/ 41815 w 214122"/>
                    <a:gd name="connsiteY3" fmla="*/ 0 h 346424"/>
                    <a:gd name="connsiteX4" fmla="*/ 41815 w 214122"/>
                    <a:gd name="connsiteY4" fmla="*/ 121634 h 346424"/>
                    <a:gd name="connsiteX5" fmla="*/ 109442 w 214122"/>
                    <a:gd name="connsiteY5" fmla="*/ 88392 h 346424"/>
                    <a:gd name="connsiteX6" fmla="*/ 152591 w 214122"/>
                    <a:gd name="connsiteY6" fmla="*/ 97536 h 346424"/>
                    <a:gd name="connsiteX7" fmla="*/ 186119 w 214122"/>
                    <a:gd name="connsiteY7" fmla="*/ 123349 h 346424"/>
                    <a:gd name="connsiteX8" fmla="*/ 206693 w 214122"/>
                    <a:gd name="connsiteY8" fmla="*/ 163449 h 346424"/>
                    <a:gd name="connsiteX9" fmla="*/ 214122 w 214122"/>
                    <a:gd name="connsiteY9" fmla="*/ 213646 h 346424"/>
                    <a:gd name="connsiteX10" fmla="*/ 182689 w 214122"/>
                    <a:gd name="connsiteY10" fmla="*/ 311753 h 346424"/>
                    <a:gd name="connsiteX11" fmla="*/ 107347 w 214122"/>
                    <a:gd name="connsiteY11" fmla="*/ 346424 h 346424"/>
                    <a:gd name="connsiteX12" fmla="*/ 38767 w 214122"/>
                    <a:gd name="connsiteY12" fmla="*/ 309944 h 346424"/>
                    <a:gd name="connsiteX13" fmla="*/ 38767 w 214122"/>
                    <a:gd name="connsiteY13" fmla="*/ 340900 h 346424"/>
                    <a:gd name="connsiteX14" fmla="*/ 38386 w 214122"/>
                    <a:gd name="connsiteY14" fmla="*/ 215551 h 346424"/>
                    <a:gd name="connsiteX15" fmla="*/ 50483 w 214122"/>
                    <a:gd name="connsiteY15" fmla="*/ 279749 h 346424"/>
                    <a:gd name="connsiteX16" fmla="*/ 104013 w 214122"/>
                    <a:gd name="connsiteY16" fmla="*/ 312039 h 346424"/>
                    <a:gd name="connsiteX17" fmla="*/ 151448 w 214122"/>
                    <a:gd name="connsiteY17" fmla="*/ 288227 h 346424"/>
                    <a:gd name="connsiteX18" fmla="*/ 171450 w 214122"/>
                    <a:gd name="connsiteY18" fmla="*/ 217170 h 346424"/>
                    <a:gd name="connsiteX19" fmla="*/ 152305 w 214122"/>
                    <a:gd name="connsiteY19" fmla="*/ 145828 h 346424"/>
                    <a:gd name="connsiteX20" fmla="*/ 105918 w 214122"/>
                    <a:gd name="connsiteY20" fmla="*/ 122777 h 346424"/>
                    <a:gd name="connsiteX21" fmla="*/ 58484 w 214122"/>
                    <a:gd name="connsiteY21" fmla="*/ 146590 h 346424"/>
                    <a:gd name="connsiteX22" fmla="*/ 38386 w 214122"/>
                    <a:gd name="connsiteY22" fmla="*/ 215551 h 34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4122" h="346424">
                      <a:moveTo>
                        <a:pt x="38862" y="340900"/>
                      </a:moveTo>
                      <a:lnTo>
                        <a:pt x="0" y="340900"/>
                      </a:lnTo>
                      <a:lnTo>
                        <a:pt x="0" y="0"/>
                      </a:lnTo>
                      <a:lnTo>
                        <a:pt x="41815" y="0"/>
                      </a:lnTo>
                      <a:lnTo>
                        <a:pt x="41815" y="121634"/>
                      </a:lnTo>
                      <a:cubicBezTo>
                        <a:pt x="59531" y="99441"/>
                        <a:pt x="82011" y="88392"/>
                        <a:pt x="109442" y="88392"/>
                      </a:cubicBezTo>
                      <a:cubicBezTo>
                        <a:pt x="124587" y="88392"/>
                        <a:pt x="138970" y="91440"/>
                        <a:pt x="152591" y="97536"/>
                      </a:cubicBezTo>
                      <a:cubicBezTo>
                        <a:pt x="166116" y="103632"/>
                        <a:pt x="177355" y="112300"/>
                        <a:pt x="186119" y="123349"/>
                      </a:cubicBezTo>
                      <a:cubicBezTo>
                        <a:pt x="194882" y="134398"/>
                        <a:pt x="201739" y="147828"/>
                        <a:pt x="206693" y="163449"/>
                      </a:cubicBezTo>
                      <a:cubicBezTo>
                        <a:pt x="211646" y="179070"/>
                        <a:pt x="214122" y="195834"/>
                        <a:pt x="214122" y="213646"/>
                      </a:cubicBezTo>
                      <a:cubicBezTo>
                        <a:pt x="214122" y="255937"/>
                        <a:pt x="203645" y="288703"/>
                        <a:pt x="182689" y="311753"/>
                      </a:cubicBezTo>
                      <a:cubicBezTo>
                        <a:pt x="161735" y="334804"/>
                        <a:pt x="136684" y="346424"/>
                        <a:pt x="107347" y="346424"/>
                      </a:cubicBezTo>
                      <a:cubicBezTo>
                        <a:pt x="78200" y="346424"/>
                        <a:pt x="55340" y="334232"/>
                        <a:pt x="38767" y="309944"/>
                      </a:cubicBezTo>
                      <a:lnTo>
                        <a:pt x="38767" y="340900"/>
                      </a:lnTo>
                      <a:close/>
                      <a:moveTo>
                        <a:pt x="38386" y="215551"/>
                      </a:moveTo>
                      <a:cubicBezTo>
                        <a:pt x="38386" y="245174"/>
                        <a:pt x="42386" y="266510"/>
                        <a:pt x="50483" y="279749"/>
                      </a:cubicBezTo>
                      <a:cubicBezTo>
                        <a:pt x="63627" y="301276"/>
                        <a:pt x="81439" y="312039"/>
                        <a:pt x="104013" y="312039"/>
                      </a:cubicBezTo>
                      <a:cubicBezTo>
                        <a:pt x="122301" y="312039"/>
                        <a:pt x="138113" y="304133"/>
                        <a:pt x="151448" y="288227"/>
                      </a:cubicBezTo>
                      <a:cubicBezTo>
                        <a:pt x="164783" y="272320"/>
                        <a:pt x="171450" y="248698"/>
                        <a:pt x="171450" y="217170"/>
                      </a:cubicBezTo>
                      <a:cubicBezTo>
                        <a:pt x="171450" y="184976"/>
                        <a:pt x="165068" y="161163"/>
                        <a:pt x="152305" y="145828"/>
                      </a:cubicBezTo>
                      <a:cubicBezTo>
                        <a:pt x="139541" y="130493"/>
                        <a:pt x="124016" y="122777"/>
                        <a:pt x="105918" y="122777"/>
                      </a:cubicBezTo>
                      <a:cubicBezTo>
                        <a:pt x="87630" y="122777"/>
                        <a:pt x="71819" y="130683"/>
                        <a:pt x="58484" y="146590"/>
                      </a:cubicBezTo>
                      <a:cubicBezTo>
                        <a:pt x="45054" y="162497"/>
                        <a:pt x="38386" y="185452"/>
                        <a:pt x="38386" y="215551"/>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3" name="Freihandform: Form 182">
                  <a:extLst>
                    <a:ext uri="{FF2B5EF4-FFF2-40B4-BE49-F238E27FC236}">
                      <a16:creationId xmlns:a16="http://schemas.microsoft.com/office/drawing/2014/main" id="{1532CA07-FBCA-47E1-BC87-86690C37F75A}"/>
                    </a:ext>
                  </a:extLst>
                </p:cNvPr>
                <p:cNvSpPr/>
                <p:nvPr/>
              </p:nvSpPr>
              <p:spPr>
                <a:xfrm>
                  <a:off x="9570020" y="1371885"/>
                  <a:ext cx="226314" cy="347281"/>
                </a:xfrm>
                <a:custGeom>
                  <a:avLst/>
                  <a:gdLst>
                    <a:gd name="connsiteX0" fmla="*/ 22003 w 226314"/>
                    <a:gd name="connsiteY0" fmla="*/ 342138 h 347281"/>
                    <a:gd name="connsiteX1" fmla="*/ 17336 w 226314"/>
                    <a:gd name="connsiteY1" fmla="*/ 302800 h 347281"/>
                    <a:gd name="connsiteX2" fmla="*/ 41243 w 226314"/>
                    <a:gd name="connsiteY2" fmla="*/ 306515 h 347281"/>
                    <a:gd name="connsiteX3" fmla="*/ 63532 w 226314"/>
                    <a:gd name="connsiteY3" fmla="*/ 301847 h 347281"/>
                    <a:gd name="connsiteX4" fmla="*/ 77248 w 226314"/>
                    <a:gd name="connsiteY4" fmla="*/ 288798 h 347281"/>
                    <a:gd name="connsiteX5" fmla="*/ 90011 w 226314"/>
                    <a:gd name="connsiteY5" fmla="*/ 257651 h 347281"/>
                    <a:gd name="connsiteX6" fmla="*/ 93726 w 226314"/>
                    <a:gd name="connsiteY6" fmla="*/ 247459 h 347281"/>
                    <a:gd name="connsiteX7" fmla="*/ 0 w 226314"/>
                    <a:gd name="connsiteY7" fmla="*/ 0 h 347281"/>
                    <a:gd name="connsiteX8" fmla="*/ 45148 w 226314"/>
                    <a:gd name="connsiteY8" fmla="*/ 0 h 347281"/>
                    <a:gd name="connsiteX9" fmla="*/ 96584 w 226314"/>
                    <a:gd name="connsiteY9" fmla="*/ 143065 h 347281"/>
                    <a:gd name="connsiteX10" fmla="*/ 114491 w 226314"/>
                    <a:gd name="connsiteY10" fmla="*/ 200311 h 347281"/>
                    <a:gd name="connsiteX11" fmla="*/ 131731 w 226314"/>
                    <a:gd name="connsiteY11" fmla="*/ 144018 h 347281"/>
                    <a:gd name="connsiteX12" fmla="*/ 184499 w 226314"/>
                    <a:gd name="connsiteY12" fmla="*/ 95 h 347281"/>
                    <a:gd name="connsiteX13" fmla="*/ 226314 w 226314"/>
                    <a:gd name="connsiteY13" fmla="*/ 95 h 347281"/>
                    <a:gd name="connsiteX14" fmla="*/ 132398 w 226314"/>
                    <a:gd name="connsiteY14" fmla="*/ 251269 h 347281"/>
                    <a:gd name="connsiteX15" fmla="*/ 108871 w 226314"/>
                    <a:gd name="connsiteY15" fmla="*/ 307277 h 347281"/>
                    <a:gd name="connsiteX16" fmla="*/ 83248 w 226314"/>
                    <a:gd name="connsiteY16" fmla="*/ 337661 h 347281"/>
                    <a:gd name="connsiteX17" fmla="*/ 48863 w 226314"/>
                    <a:gd name="connsiteY17" fmla="*/ 347282 h 347281"/>
                    <a:gd name="connsiteX18" fmla="*/ 22003 w 226314"/>
                    <a:gd name="connsiteY18" fmla="*/ 342138 h 34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314" h="347281">
                      <a:moveTo>
                        <a:pt x="22003" y="342138"/>
                      </a:moveTo>
                      <a:lnTo>
                        <a:pt x="17336" y="302800"/>
                      </a:lnTo>
                      <a:cubicBezTo>
                        <a:pt x="26480" y="305276"/>
                        <a:pt x="34480" y="306515"/>
                        <a:pt x="41243" y="306515"/>
                      </a:cubicBezTo>
                      <a:cubicBezTo>
                        <a:pt x="50578" y="306515"/>
                        <a:pt x="58008" y="304991"/>
                        <a:pt x="63532" y="301847"/>
                      </a:cubicBezTo>
                      <a:cubicBezTo>
                        <a:pt x="69152" y="298704"/>
                        <a:pt x="73723" y="294418"/>
                        <a:pt x="77248" y="288798"/>
                      </a:cubicBezTo>
                      <a:cubicBezTo>
                        <a:pt x="79915" y="284607"/>
                        <a:pt x="84106" y="274225"/>
                        <a:pt x="90011" y="257651"/>
                      </a:cubicBezTo>
                      <a:cubicBezTo>
                        <a:pt x="90774" y="255365"/>
                        <a:pt x="92011" y="251936"/>
                        <a:pt x="93726" y="247459"/>
                      </a:cubicBezTo>
                      <a:lnTo>
                        <a:pt x="0" y="0"/>
                      </a:lnTo>
                      <a:lnTo>
                        <a:pt x="45148" y="0"/>
                      </a:lnTo>
                      <a:lnTo>
                        <a:pt x="96584" y="143065"/>
                      </a:lnTo>
                      <a:cubicBezTo>
                        <a:pt x="103251" y="161163"/>
                        <a:pt x="109252" y="180308"/>
                        <a:pt x="114491" y="200311"/>
                      </a:cubicBezTo>
                      <a:cubicBezTo>
                        <a:pt x="119253" y="181070"/>
                        <a:pt x="125063" y="162306"/>
                        <a:pt x="131731" y="144018"/>
                      </a:cubicBezTo>
                      <a:lnTo>
                        <a:pt x="184499" y="95"/>
                      </a:lnTo>
                      <a:lnTo>
                        <a:pt x="226314" y="95"/>
                      </a:lnTo>
                      <a:lnTo>
                        <a:pt x="132398" y="251269"/>
                      </a:lnTo>
                      <a:cubicBezTo>
                        <a:pt x="122301" y="278416"/>
                        <a:pt x="114491" y="297085"/>
                        <a:pt x="108871" y="307277"/>
                      </a:cubicBezTo>
                      <a:cubicBezTo>
                        <a:pt x="101441" y="321088"/>
                        <a:pt x="92869" y="331184"/>
                        <a:pt x="83248" y="337661"/>
                      </a:cubicBezTo>
                      <a:cubicBezTo>
                        <a:pt x="73628" y="344138"/>
                        <a:pt x="62199" y="347282"/>
                        <a:pt x="48863" y="347282"/>
                      </a:cubicBezTo>
                      <a:cubicBezTo>
                        <a:pt x="40862" y="347186"/>
                        <a:pt x="31909" y="345472"/>
                        <a:pt x="22003" y="342138"/>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4" name="Freihandform: Form 183">
                  <a:extLst>
                    <a:ext uri="{FF2B5EF4-FFF2-40B4-BE49-F238E27FC236}">
                      <a16:creationId xmlns:a16="http://schemas.microsoft.com/office/drawing/2014/main" id="{20776EF3-710C-4D5C-BE24-8B186614A6D5}"/>
                    </a:ext>
                  </a:extLst>
                </p:cNvPr>
                <p:cNvSpPr/>
                <p:nvPr/>
              </p:nvSpPr>
              <p:spPr>
                <a:xfrm>
                  <a:off x="9941210" y="1285589"/>
                  <a:ext cx="120490" cy="336518"/>
                </a:xfrm>
                <a:custGeom>
                  <a:avLst/>
                  <a:gdLst>
                    <a:gd name="connsiteX0" fmla="*/ 114490 w 120490"/>
                    <a:gd name="connsiteY0" fmla="*/ 295847 h 336518"/>
                    <a:gd name="connsiteX1" fmla="*/ 120491 w 120490"/>
                    <a:gd name="connsiteY1" fmla="*/ 332804 h 336518"/>
                    <a:gd name="connsiteX2" fmla="*/ 88868 w 120490"/>
                    <a:gd name="connsiteY2" fmla="*/ 336518 h 336518"/>
                    <a:gd name="connsiteX3" fmla="*/ 53530 w 120490"/>
                    <a:gd name="connsiteY3" fmla="*/ 329279 h 336518"/>
                    <a:gd name="connsiteX4" fmla="*/ 35814 w 120490"/>
                    <a:gd name="connsiteY4" fmla="*/ 310325 h 336518"/>
                    <a:gd name="connsiteX5" fmla="*/ 30670 w 120490"/>
                    <a:gd name="connsiteY5" fmla="*/ 260890 h 336518"/>
                    <a:gd name="connsiteX6" fmla="*/ 30670 w 120490"/>
                    <a:gd name="connsiteY6" fmla="*/ 118872 h 336518"/>
                    <a:gd name="connsiteX7" fmla="*/ 0 w 120490"/>
                    <a:gd name="connsiteY7" fmla="*/ 118872 h 336518"/>
                    <a:gd name="connsiteX8" fmla="*/ 0 w 120490"/>
                    <a:gd name="connsiteY8" fmla="*/ 86297 h 336518"/>
                    <a:gd name="connsiteX9" fmla="*/ 30670 w 120490"/>
                    <a:gd name="connsiteY9" fmla="*/ 86297 h 336518"/>
                    <a:gd name="connsiteX10" fmla="*/ 30670 w 120490"/>
                    <a:gd name="connsiteY10" fmla="*/ 25146 h 336518"/>
                    <a:gd name="connsiteX11" fmla="*/ 72294 w 120490"/>
                    <a:gd name="connsiteY11" fmla="*/ 0 h 336518"/>
                    <a:gd name="connsiteX12" fmla="*/ 72294 w 120490"/>
                    <a:gd name="connsiteY12" fmla="*/ 86297 h 336518"/>
                    <a:gd name="connsiteX13" fmla="*/ 114395 w 120490"/>
                    <a:gd name="connsiteY13" fmla="*/ 86297 h 336518"/>
                    <a:gd name="connsiteX14" fmla="*/ 114395 w 120490"/>
                    <a:gd name="connsiteY14" fmla="*/ 118872 h 336518"/>
                    <a:gd name="connsiteX15" fmla="*/ 72294 w 120490"/>
                    <a:gd name="connsiteY15" fmla="*/ 118872 h 336518"/>
                    <a:gd name="connsiteX16" fmla="*/ 72294 w 120490"/>
                    <a:gd name="connsiteY16" fmla="*/ 263271 h 336518"/>
                    <a:gd name="connsiteX17" fmla="*/ 74485 w 120490"/>
                    <a:gd name="connsiteY17" fmla="*/ 286322 h 336518"/>
                    <a:gd name="connsiteX18" fmla="*/ 81724 w 120490"/>
                    <a:gd name="connsiteY18" fmla="*/ 294513 h 336518"/>
                    <a:gd name="connsiteX19" fmla="*/ 96012 w 120490"/>
                    <a:gd name="connsiteY19" fmla="*/ 297561 h 336518"/>
                    <a:gd name="connsiteX20" fmla="*/ 114490 w 120490"/>
                    <a:gd name="connsiteY20" fmla="*/ 295847 h 33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490" h="336518">
                      <a:moveTo>
                        <a:pt x="114490" y="295847"/>
                      </a:moveTo>
                      <a:lnTo>
                        <a:pt x="120491" y="332804"/>
                      </a:lnTo>
                      <a:cubicBezTo>
                        <a:pt x="108680" y="335280"/>
                        <a:pt x="98203" y="336518"/>
                        <a:pt x="88868" y="336518"/>
                      </a:cubicBezTo>
                      <a:cubicBezTo>
                        <a:pt x="73628" y="336518"/>
                        <a:pt x="61913" y="334137"/>
                        <a:pt x="53530" y="329279"/>
                      </a:cubicBezTo>
                      <a:cubicBezTo>
                        <a:pt x="45148" y="324517"/>
                        <a:pt x="39243" y="318135"/>
                        <a:pt x="35814" y="310325"/>
                      </a:cubicBezTo>
                      <a:cubicBezTo>
                        <a:pt x="32385" y="302514"/>
                        <a:pt x="30670" y="286036"/>
                        <a:pt x="30670" y="260890"/>
                      </a:cubicBezTo>
                      <a:lnTo>
                        <a:pt x="30670" y="118872"/>
                      </a:lnTo>
                      <a:lnTo>
                        <a:pt x="0" y="118872"/>
                      </a:lnTo>
                      <a:lnTo>
                        <a:pt x="0" y="86297"/>
                      </a:lnTo>
                      <a:lnTo>
                        <a:pt x="30670" y="86297"/>
                      </a:lnTo>
                      <a:lnTo>
                        <a:pt x="30670" y="25146"/>
                      </a:lnTo>
                      <a:lnTo>
                        <a:pt x="72294" y="0"/>
                      </a:lnTo>
                      <a:lnTo>
                        <a:pt x="72294" y="86297"/>
                      </a:lnTo>
                      <a:lnTo>
                        <a:pt x="114395" y="86297"/>
                      </a:lnTo>
                      <a:lnTo>
                        <a:pt x="114395" y="118872"/>
                      </a:lnTo>
                      <a:lnTo>
                        <a:pt x="72294" y="118872"/>
                      </a:lnTo>
                      <a:lnTo>
                        <a:pt x="72294" y="263271"/>
                      </a:lnTo>
                      <a:cubicBezTo>
                        <a:pt x="72294" y="275177"/>
                        <a:pt x="73057" y="282892"/>
                        <a:pt x="74485" y="286322"/>
                      </a:cubicBezTo>
                      <a:cubicBezTo>
                        <a:pt x="76009" y="289751"/>
                        <a:pt x="78391" y="292417"/>
                        <a:pt x="81724" y="294513"/>
                      </a:cubicBezTo>
                      <a:cubicBezTo>
                        <a:pt x="85058" y="296513"/>
                        <a:pt x="89821" y="297561"/>
                        <a:pt x="96012" y="297561"/>
                      </a:cubicBezTo>
                      <a:cubicBezTo>
                        <a:pt x="100774" y="297466"/>
                        <a:pt x="106870" y="296894"/>
                        <a:pt x="114490" y="295847"/>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5" name="Freihandform: Form 184">
                  <a:extLst>
                    <a:ext uri="{FF2B5EF4-FFF2-40B4-BE49-F238E27FC236}">
                      <a16:creationId xmlns:a16="http://schemas.microsoft.com/office/drawing/2014/main" id="{9351007D-46DD-455C-8E98-DF6014FBDBAA}"/>
                    </a:ext>
                  </a:extLst>
                </p:cNvPr>
                <p:cNvSpPr/>
                <p:nvPr/>
              </p:nvSpPr>
              <p:spPr>
                <a:xfrm>
                  <a:off x="10096658" y="1277969"/>
                  <a:ext cx="201073" cy="340995"/>
                </a:xfrm>
                <a:custGeom>
                  <a:avLst/>
                  <a:gdLst>
                    <a:gd name="connsiteX0" fmla="*/ 0 w 201073"/>
                    <a:gd name="connsiteY0" fmla="*/ 340900 h 340995"/>
                    <a:gd name="connsiteX1" fmla="*/ 0 w 201073"/>
                    <a:gd name="connsiteY1" fmla="*/ 0 h 340995"/>
                    <a:gd name="connsiteX2" fmla="*/ 41815 w 201073"/>
                    <a:gd name="connsiteY2" fmla="*/ 0 h 340995"/>
                    <a:gd name="connsiteX3" fmla="*/ 41815 w 201073"/>
                    <a:gd name="connsiteY3" fmla="*/ 122301 h 340995"/>
                    <a:gd name="connsiteX4" fmla="*/ 115729 w 201073"/>
                    <a:gd name="connsiteY4" fmla="*/ 88392 h 340995"/>
                    <a:gd name="connsiteX5" fmla="*/ 163354 w 201073"/>
                    <a:gd name="connsiteY5" fmla="*/ 99251 h 340995"/>
                    <a:gd name="connsiteX6" fmla="*/ 192310 w 201073"/>
                    <a:gd name="connsiteY6" fmla="*/ 129159 h 340995"/>
                    <a:gd name="connsiteX7" fmla="*/ 201073 w 201073"/>
                    <a:gd name="connsiteY7" fmla="*/ 184499 h 340995"/>
                    <a:gd name="connsiteX8" fmla="*/ 201073 w 201073"/>
                    <a:gd name="connsiteY8" fmla="*/ 340995 h 340995"/>
                    <a:gd name="connsiteX9" fmla="*/ 159258 w 201073"/>
                    <a:gd name="connsiteY9" fmla="*/ 340995 h 340995"/>
                    <a:gd name="connsiteX10" fmla="*/ 159258 w 201073"/>
                    <a:gd name="connsiteY10" fmla="*/ 184404 h 340995"/>
                    <a:gd name="connsiteX11" fmla="*/ 145638 w 201073"/>
                    <a:gd name="connsiteY11" fmla="*/ 138684 h 340995"/>
                    <a:gd name="connsiteX12" fmla="*/ 107156 w 201073"/>
                    <a:gd name="connsiteY12" fmla="*/ 124396 h 340995"/>
                    <a:gd name="connsiteX13" fmla="*/ 72200 w 201073"/>
                    <a:gd name="connsiteY13" fmla="*/ 134017 h 340995"/>
                    <a:gd name="connsiteX14" fmla="*/ 48863 w 201073"/>
                    <a:gd name="connsiteY14" fmla="*/ 160211 h 340995"/>
                    <a:gd name="connsiteX15" fmla="*/ 41910 w 201073"/>
                    <a:gd name="connsiteY15" fmla="*/ 205835 h 340995"/>
                    <a:gd name="connsiteX16" fmla="*/ 41910 w 201073"/>
                    <a:gd name="connsiteY16" fmla="*/ 340900 h 340995"/>
                    <a:gd name="connsiteX17" fmla="*/ 0 w 201073"/>
                    <a:gd name="connsiteY17" fmla="*/ 340900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073" h="340995">
                      <a:moveTo>
                        <a:pt x="0" y="340900"/>
                      </a:moveTo>
                      <a:lnTo>
                        <a:pt x="0" y="0"/>
                      </a:lnTo>
                      <a:lnTo>
                        <a:pt x="41815" y="0"/>
                      </a:lnTo>
                      <a:lnTo>
                        <a:pt x="41815" y="122301"/>
                      </a:lnTo>
                      <a:cubicBezTo>
                        <a:pt x="61341" y="99631"/>
                        <a:pt x="86011" y="88392"/>
                        <a:pt x="115729" y="88392"/>
                      </a:cubicBezTo>
                      <a:cubicBezTo>
                        <a:pt x="134017" y="88392"/>
                        <a:pt x="149924" y="92012"/>
                        <a:pt x="163354" y="99251"/>
                      </a:cubicBezTo>
                      <a:cubicBezTo>
                        <a:pt x="176784" y="106490"/>
                        <a:pt x="186500" y="116395"/>
                        <a:pt x="192310" y="129159"/>
                      </a:cubicBezTo>
                      <a:cubicBezTo>
                        <a:pt x="198120" y="141827"/>
                        <a:pt x="201073" y="160306"/>
                        <a:pt x="201073" y="184499"/>
                      </a:cubicBezTo>
                      <a:lnTo>
                        <a:pt x="201073" y="340995"/>
                      </a:lnTo>
                      <a:lnTo>
                        <a:pt x="159258" y="340995"/>
                      </a:lnTo>
                      <a:lnTo>
                        <a:pt x="159258" y="184404"/>
                      </a:lnTo>
                      <a:cubicBezTo>
                        <a:pt x="159258" y="163449"/>
                        <a:pt x="154686" y="148209"/>
                        <a:pt x="145638" y="138684"/>
                      </a:cubicBezTo>
                      <a:cubicBezTo>
                        <a:pt x="136589" y="129159"/>
                        <a:pt x="123730" y="124396"/>
                        <a:pt x="107156" y="124396"/>
                      </a:cubicBezTo>
                      <a:cubicBezTo>
                        <a:pt x="94774" y="124396"/>
                        <a:pt x="83058" y="127635"/>
                        <a:pt x="72200" y="134017"/>
                      </a:cubicBezTo>
                      <a:cubicBezTo>
                        <a:pt x="61246" y="140494"/>
                        <a:pt x="53436" y="149162"/>
                        <a:pt x="48863" y="160211"/>
                      </a:cubicBezTo>
                      <a:cubicBezTo>
                        <a:pt x="44196" y="171260"/>
                        <a:pt x="41910" y="186404"/>
                        <a:pt x="41910" y="205835"/>
                      </a:cubicBezTo>
                      <a:lnTo>
                        <a:pt x="41910" y="340900"/>
                      </a:lnTo>
                      <a:lnTo>
                        <a:pt x="0" y="340900"/>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6" name="Freihandform: Form 185">
                  <a:extLst>
                    <a:ext uri="{FF2B5EF4-FFF2-40B4-BE49-F238E27FC236}">
                      <a16:creationId xmlns:a16="http://schemas.microsoft.com/office/drawing/2014/main" id="{FB864949-2C7F-4C61-89A0-09396DD235CF}"/>
                    </a:ext>
                  </a:extLst>
                </p:cNvPr>
                <p:cNvSpPr/>
                <p:nvPr/>
              </p:nvSpPr>
              <p:spPr>
                <a:xfrm>
                  <a:off x="10347546" y="13663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2 h 258127"/>
                    <a:gd name="connsiteX3" fmla="*/ 117634 w 227742"/>
                    <a:gd name="connsiteY3" fmla="*/ 258127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8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2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8" y="223171"/>
                        <a:pt x="188309" y="237172"/>
                      </a:cubicBezTo>
                      <a:cubicBezTo>
                        <a:pt x="169831" y="251079"/>
                        <a:pt x="146304" y="258127"/>
                        <a:pt x="117634" y="258127"/>
                      </a:cubicBezTo>
                      <a:cubicBezTo>
                        <a:pt x="81534" y="258127"/>
                        <a:pt x="52864" y="246983"/>
                        <a:pt x="31718" y="224790"/>
                      </a:cubicBezTo>
                      <a:cubicBezTo>
                        <a:pt x="10573" y="202597"/>
                        <a:pt x="0" y="171355"/>
                        <a:pt x="0" y="131159"/>
                      </a:cubicBezTo>
                      <a:cubicBezTo>
                        <a:pt x="0" y="89630"/>
                        <a:pt x="10668" y="57340"/>
                        <a:pt x="32099" y="34385"/>
                      </a:cubicBezTo>
                      <a:cubicBezTo>
                        <a:pt x="53530" y="11430"/>
                        <a:pt x="81248" y="0"/>
                        <a:pt x="115348" y="0"/>
                      </a:cubicBezTo>
                      <a:cubicBezTo>
                        <a:pt x="148400" y="0"/>
                        <a:pt x="175355" y="11239"/>
                        <a:pt x="196310" y="33718"/>
                      </a:cubicBezTo>
                      <a:cubicBezTo>
                        <a:pt x="217265" y="56197"/>
                        <a:pt x="227743" y="87820"/>
                        <a:pt x="227743" y="128588"/>
                      </a:cubicBezTo>
                      <a:cubicBezTo>
                        <a:pt x="227743" y="131064"/>
                        <a:pt x="227648" y="134779"/>
                        <a:pt x="227552" y="139732"/>
                      </a:cubicBezTo>
                      <a:lnTo>
                        <a:pt x="43339" y="139732"/>
                      </a:lnTo>
                      <a:cubicBezTo>
                        <a:pt x="44863" y="166878"/>
                        <a:pt x="52578" y="187643"/>
                        <a:pt x="66389" y="202025"/>
                      </a:cubicBezTo>
                      <a:cubicBezTo>
                        <a:pt x="80200" y="216408"/>
                        <a:pt x="97345" y="223647"/>
                        <a:pt x="118015" y="223647"/>
                      </a:cubicBezTo>
                      <a:cubicBezTo>
                        <a:pt x="133350" y="223647"/>
                        <a:pt x="146495" y="219646"/>
                        <a:pt x="157353" y="211550"/>
                      </a:cubicBezTo>
                      <a:cubicBezTo>
                        <a:pt x="168021" y="203549"/>
                        <a:pt x="176593" y="190691"/>
                        <a:pt x="182975" y="172974"/>
                      </a:cubicBezTo>
                      <a:close/>
                      <a:moveTo>
                        <a:pt x="45529" y="105346"/>
                      </a:moveTo>
                      <a:lnTo>
                        <a:pt x="183452" y="105346"/>
                      </a:lnTo>
                      <a:cubicBezTo>
                        <a:pt x="181546" y="84582"/>
                        <a:pt x="176308" y="68961"/>
                        <a:pt x="167640" y="58579"/>
                      </a:cubicBezTo>
                      <a:cubicBezTo>
                        <a:pt x="154305" y="42481"/>
                        <a:pt x="137065" y="34385"/>
                        <a:pt x="115824" y="34385"/>
                      </a:cubicBezTo>
                      <a:cubicBezTo>
                        <a:pt x="96584" y="34385"/>
                        <a:pt x="80486" y="40862"/>
                        <a:pt x="67342" y="53721"/>
                      </a:cubicBezTo>
                      <a:cubicBezTo>
                        <a:pt x="54197" y="66580"/>
                        <a:pt x="46958" y="83820"/>
                        <a:pt x="45529" y="1053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7" name="Freihandform: Form 186">
                  <a:extLst>
                    <a:ext uri="{FF2B5EF4-FFF2-40B4-BE49-F238E27FC236}">
                      <a16:creationId xmlns:a16="http://schemas.microsoft.com/office/drawing/2014/main" id="{79E4DC66-D940-47D4-B4A4-1C3AC563888F}"/>
                    </a:ext>
                  </a:extLst>
                </p:cNvPr>
                <p:cNvSpPr/>
                <p:nvPr/>
              </p:nvSpPr>
              <p:spPr>
                <a:xfrm>
                  <a:off x="6978935" y="1811369"/>
                  <a:ext cx="254412" cy="340899"/>
                </a:xfrm>
                <a:custGeom>
                  <a:avLst/>
                  <a:gdLst>
                    <a:gd name="connsiteX0" fmla="*/ 0 w 254412"/>
                    <a:gd name="connsiteY0" fmla="*/ 340900 h 340899"/>
                    <a:gd name="connsiteX1" fmla="*/ 0 w 254412"/>
                    <a:gd name="connsiteY1" fmla="*/ 0 h 340899"/>
                    <a:gd name="connsiteX2" fmla="*/ 246507 w 254412"/>
                    <a:gd name="connsiteY2" fmla="*/ 0 h 340899"/>
                    <a:gd name="connsiteX3" fmla="*/ 246507 w 254412"/>
                    <a:gd name="connsiteY3" fmla="*/ 40196 h 340899"/>
                    <a:gd name="connsiteX4" fmla="*/ 45148 w 254412"/>
                    <a:gd name="connsiteY4" fmla="*/ 40196 h 340899"/>
                    <a:gd name="connsiteX5" fmla="*/ 45148 w 254412"/>
                    <a:gd name="connsiteY5" fmla="*/ 144590 h 340899"/>
                    <a:gd name="connsiteX6" fmla="*/ 233744 w 254412"/>
                    <a:gd name="connsiteY6" fmla="*/ 144590 h 340899"/>
                    <a:gd name="connsiteX7" fmla="*/ 233744 w 254412"/>
                    <a:gd name="connsiteY7" fmla="*/ 184595 h 340899"/>
                    <a:gd name="connsiteX8" fmla="*/ 45148 w 254412"/>
                    <a:gd name="connsiteY8" fmla="*/ 184595 h 340899"/>
                    <a:gd name="connsiteX9" fmla="*/ 45148 w 254412"/>
                    <a:gd name="connsiteY9" fmla="*/ 300609 h 340899"/>
                    <a:gd name="connsiteX10" fmla="*/ 254413 w 254412"/>
                    <a:gd name="connsiteY10" fmla="*/ 300609 h 340899"/>
                    <a:gd name="connsiteX11" fmla="*/ 254413 w 254412"/>
                    <a:gd name="connsiteY11" fmla="*/ 340805 h 340899"/>
                    <a:gd name="connsiteX12" fmla="*/ 0 w 254412"/>
                    <a:gd name="connsiteY12" fmla="*/ 340805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4412" h="340899">
                      <a:moveTo>
                        <a:pt x="0" y="340900"/>
                      </a:moveTo>
                      <a:lnTo>
                        <a:pt x="0" y="0"/>
                      </a:lnTo>
                      <a:lnTo>
                        <a:pt x="246507" y="0"/>
                      </a:lnTo>
                      <a:lnTo>
                        <a:pt x="246507" y="40196"/>
                      </a:lnTo>
                      <a:lnTo>
                        <a:pt x="45148" y="40196"/>
                      </a:lnTo>
                      <a:lnTo>
                        <a:pt x="45148" y="144590"/>
                      </a:lnTo>
                      <a:lnTo>
                        <a:pt x="233744" y="144590"/>
                      </a:lnTo>
                      <a:lnTo>
                        <a:pt x="233744" y="184595"/>
                      </a:lnTo>
                      <a:lnTo>
                        <a:pt x="45148" y="184595"/>
                      </a:lnTo>
                      <a:lnTo>
                        <a:pt x="45148" y="300609"/>
                      </a:lnTo>
                      <a:lnTo>
                        <a:pt x="254413" y="300609"/>
                      </a:lnTo>
                      <a:lnTo>
                        <a:pt x="254413" y="340805"/>
                      </a:lnTo>
                      <a:lnTo>
                        <a:pt x="0" y="340805"/>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8" name="Freihandform: Form 187">
                  <a:extLst>
                    <a:ext uri="{FF2B5EF4-FFF2-40B4-BE49-F238E27FC236}">
                      <a16:creationId xmlns:a16="http://schemas.microsoft.com/office/drawing/2014/main" id="{99582A88-B543-4227-8EC4-ADB5F4CD9148}"/>
                    </a:ext>
                  </a:extLst>
                </p:cNvPr>
                <p:cNvSpPr/>
                <p:nvPr/>
              </p:nvSpPr>
              <p:spPr>
                <a:xfrm>
                  <a:off x="7289831"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49 w 134302"/>
                    <a:gd name="connsiteY5" fmla="*/ 0 h 252698"/>
                    <a:gd name="connsiteX6" fmla="*/ 134302 w 134302"/>
                    <a:gd name="connsiteY6" fmla="*/ 13525 h 252698"/>
                    <a:gd name="connsiteX7" fmla="*/ 119920 w 134302"/>
                    <a:gd name="connsiteY7" fmla="*/ 52388 h 252698"/>
                    <a:gd name="connsiteX8" fmla="*/ 89249 w 134302"/>
                    <a:gd name="connsiteY8" fmla="*/ 43339 h 252698"/>
                    <a:gd name="connsiteX9" fmla="*/ 64579 w 134302"/>
                    <a:gd name="connsiteY9" fmla="*/ 51625 h 252698"/>
                    <a:gd name="connsiteX10" fmla="*/ 48958 w 134302"/>
                    <a:gd name="connsiteY10" fmla="*/ 74581 h 252698"/>
                    <a:gd name="connsiteX11" fmla="*/ 42005 w 134302"/>
                    <a:gd name="connsiteY11" fmla="*/ 123444 h 252698"/>
                    <a:gd name="connsiteX12" fmla="*/ 42005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39" y="25527"/>
                        <a:pt x="56197" y="14002"/>
                        <a:pt x="64389" y="8382"/>
                      </a:cubicBezTo>
                      <a:cubicBezTo>
                        <a:pt x="72485" y="2762"/>
                        <a:pt x="81439" y="0"/>
                        <a:pt x="91249" y="0"/>
                      </a:cubicBezTo>
                      <a:cubicBezTo>
                        <a:pt x="105346" y="0"/>
                        <a:pt x="119729" y="4477"/>
                        <a:pt x="134302" y="13525"/>
                      </a:cubicBezTo>
                      <a:lnTo>
                        <a:pt x="119920" y="52388"/>
                      </a:lnTo>
                      <a:cubicBezTo>
                        <a:pt x="109728" y="46387"/>
                        <a:pt x="99441" y="43339"/>
                        <a:pt x="89249" y="43339"/>
                      </a:cubicBezTo>
                      <a:cubicBezTo>
                        <a:pt x="80105" y="43339"/>
                        <a:pt x="71914" y="46101"/>
                        <a:pt x="64579" y="51625"/>
                      </a:cubicBezTo>
                      <a:cubicBezTo>
                        <a:pt x="57245" y="57150"/>
                        <a:pt x="52102" y="64770"/>
                        <a:pt x="48958" y="74581"/>
                      </a:cubicBezTo>
                      <a:cubicBezTo>
                        <a:pt x="44291" y="89440"/>
                        <a:pt x="42005" y="105727"/>
                        <a:pt x="42005" y="123444"/>
                      </a:cubicBezTo>
                      <a:lnTo>
                        <a:pt x="42005"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9" name="Freihandform: Form 188">
                  <a:extLst>
                    <a:ext uri="{FF2B5EF4-FFF2-40B4-BE49-F238E27FC236}">
                      <a16:creationId xmlns:a16="http://schemas.microsoft.com/office/drawing/2014/main" id="{6DF450DD-4ED0-4A5F-9380-410BF1C48E49}"/>
                    </a:ext>
                  </a:extLst>
                </p:cNvPr>
                <p:cNvSpPr/>
                <p:nvPr/>
              </p:nvSpPr>
              <p:spPr>
                <a:xfrm>
                  <a:off x="7434706" y="1899666"/>
                  <a:ext cx="227457" cy="258127"/>
                </a:xfrm>
                <a:custGeom>
                  <a:avLst/>
                  <a:gdLst>
                    <a:gd name="connsiteX0" fmla="*/ 175355 w 227457"/>
                    <a:gd name="connsiteY0" fmla="*/ 222123 h 258127"/>
                    <a:gd name="connsiteX1" fmla="*/ 130588 w 227457"/>
                    <a:gd name="connsiteY1" fmla="*/ 250031 h 258127"/>
                    <a:gd name="connsiteX2" fmla="*/ 84391 w 227457"/>
                    <a:gd name="connsiteY2" fmla="*/ 258127 h 258127"/>
                    <a:gd name="connsiteX3" fmla="*/ 21812 w 227457"/>
                    <a:gd name="connsiteY3" fmla="*/ 238220 h 258127"/>
                    <a:gd name="connsiteX4" fmla="*/ 0 w 227457"/>
                    <a:gd name="connsiteY4" fmla="*/ 187452 h 258127"/>
                    <a:gd name="connsiteX5" fmla="*/ 8287 w 227457"/>
                    <a:gd name="connsiteY5" fmla="*/ 154305 h 258127"/>
                    <a:gd name="connsiteX6" fmla="*/ 29908 w 227457"/>
                    <a:gd name="connsiteY6" fmla="*/ 130207 h 258127"/>
                    <a:gd name="connsiteX7" fmla="*/ 60007 w 227457"/>
                    <a:gd name="connsiteY7" fmla="*/ 116491 h 258127"/>
                    <a:gd name="connsiteX8" fmla="*/ 97250 w 227457"/>
                    <a:gd name="connsiteY8" fmla="*/ 110204 h 258127"/>
                    <a:gd name="connsiteX9" fmla="*/ 171926 w 227457"/>
                    <a:gd name="connsiteY9" fmla="*/ 95821 h 258127"/>
                    <a:gd name="connsiteX10" fmla="*/ 172117 w 227457"/>
                    <a:gd name="connsiteY10" fmla="*/ 84868 h 258127"/>
                    <a:gd name="connsiteX11" fmla="*/ 160211 w 227457"/>
                    <a:gd name="connsiteY11" fmla="*/ 48863 h 258127"/>
                    <a:gd name="connsiteX12" fmla="*/ 112586 w 227457"/>
                    <a:gd name="connsiteY12" fmla="*/ 34671 h 258127"/>
                    <a:gd name="connsiteX13" fmla="*/ 68961 w 227457"/>
                    <a:gd name="connsiteY13" fmla="*/ 45053 h 258127"/>
                    <a:gd name="connsiteX14" fmla="*/ 48196 w 227457"/>
                    <a:gd name="connsiteY14" fmla="*/ 81724 h 258127"/>
                    <a:gd name="connsiteX15" fmla="*/ 7239 w 227457"/>
                    <a:gd name="connsiteY15" fmla="*/ 76105 h 258127"/>
                    <a:gd name="connsiteX16" fmla="*/ 25622 w 227457"/>
                    <a:gd name="connsiteY16" fmla="*/ 33623 h 258127"/>
                    <a:gd name="connsiteX17" fmla="*/ 62579 w 227457"/>
                    <a:gd name="connsiteY17" fmla="*/ 8763 h 258127"/>
                    <a:gd name="connsiteX18" fmla="*/ 118586 w 227457"/>
                    <a:gd name="connsiteY18" fmla="*/ 0 h 258127"/>
                    <a:gd name="connsiteX19" fmla="*/ 170021 w 227457"/>
                    <a:gd name="connsiteY19" fmla="*/ 7429 h 258127"/>
                    <a:gd name="connsiteX20" fmla="*/ 199072 w 227457"/>
                    <a:gd name="connsiteY20" fmla="*/ 26194 h 258127"/>
                    <a:gd name="connsiteX21" fmla="*/ 212122 w 227457"/>
                    <a:gd name="connsiteY21" fmla="*/ 54673 h 258127"/>
                    <a:gd name="connsiteX22" fmla="*/ 214217 w 227457"/>
                    <a:gd name="connsiteY22" fmla="*/ 93250 h 258127"/>
                    <a:gd name="connsiteX23" fmla="*/ 214217 w 227457"/>
                    <a:gd name="connsiteY23" fmla="*/ 149066 h 258127"/>
                    <a:gd name="connsiteX24" fmla="*/ 216884 w 227457"/>
                    <a:gd name="connsiteY24" fmla="*/ 222885 h 258127"/>
                    <a:gd name="connsiteX25" fmla="*/ 227457 w 227457"/>
                    <a:gd name="connsiteY25" fmla="*/ 252508 h 258127"/>
                    <a:gd name="connsiteX26" fmla="*/ 183737 w 227457"/>
                    <a:gd name="connsiteY26" fmla="*/ 252508 h 258127"/>
                    <a:gd name="connsiteX27" fmla="*/ 175355 w 227457"/>
                    <a:gd name="connsiteY27" fmla="*/ 222123 h 258127"/>
                    <a:gd name="connsiteX28" fmla="*/ 171831 w 227457"/>
                    <a:gd name="connsiteY28" fmla="*/ 128683 h 258127"/>
                    <a:gd name="connsiteX29" fmla="*/ 103441 w 227457"/>
                    <a:gd name="connsiteY29" fmla="*/ 144494 h 258127"/>
                    <a:gd name="connsiteX30" fmla="*/ 66961 w 227457"/>
                    <a:gd name="connsiteY30" fmla="*/ 152876 h 258127"/>
                    <a:gd name="connsiteX31" fmla="*/ 50482 w 227457"/>
                    <a:gd name="connsiteY31" fmla="*/ 166497 h 258127"/>
                    <a:gd name="connsiteX32" fmla="*/ 44672 w 227457"/>
                    <a:gd name="connsiteY32" fmla="*/ 186404 h 258127"/>
                    <a:gd name="connsiteX33" fmla="*/ 57340 w 227457"/>
                    <a:gd name="connsiteY33" fmla="*/ 214313 h 258127"/>
                    <a:gd name="connsiteX34" fmla="*/ 94393 w 227457"/>
                    <a:gd name="connsiteY34" fmla="*/ 225457 h 258127"/>
                    <a:gd name="connsiteX35" fmla="*/ 137446 w 227457"/>
                    <a:gd name="connsiteY35" fmla="*/ 214884 h 258127"/>
                    <a:gd name="connsiteX36" fmla="*/ 165163 w 227457"/>
                    <a:gd name="connsiteY36" fmla="*/ 185928 h 258127"/>
                    <a:gd name="connsiteX37" fmla="*/ 171926 w 227457"/>
                    <a:gd name="connsiteY37" fmla="*/ 144113 h 258127"/>
                    <a:gd name="connsiteX38" fmla="*/ 171926 w 227457"/>
                    <a:gd name="connsiteY38" fmla="*/ 128683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127">
                      <a:moveTo>
                        <a:pt x="175355" y="222123"/>
                      </a:moveTo>
                      <a:cubicBezTo>
                        <a:pt x="159829" y="235267"/>
                        <a:pt x="144971" y="244602"/>
                        <a:pt x="130588" y="250031"/>
                      </a:cubicBezTo>
                      <a:cubicBezTo>
                        <a:pt x="116205" y="255461"/>
                        <a:pt x="100870" y="258127"/>
                        <a:pt x="84391" y="258127"/>
                      </a:cubicBezTo>
                      <a:cubicBezTo>
                        <a:pt x="57245" y="258127"/>
                        <a:pt x="36386" y="251460"/>
                        <a:pt x="21812" y="238220"/>
                      </a:cubicBezTo>
                      <a:cubicBezTo>
                        <a:pt x="7239" y="224980"/>
                        <a:pt x="0" y="208026"/>
                        <a:pt x="0" y="187452"/>
                      </a:cubicBezTo>
                      <a:cubicBezTo>
                        <a:pt x="0" y="175355"/>
                        <a:pt x="2762" y="164306"/>
                        <a:pt x="8287" y="154305"/>
                      </a:cubicBezTo>
                      <a:cubicBezTo>
                        <a:pt x="13811" y="144304"/>
                        <a:pt x="20955" y="136303"/>
                        <a:pt x="29908" y="130207"/>
                      </a:cubicBezTo>
                      <a:cubicBezTo>
                        <a:pt x="38862" y="124206"/>
                        <a:pt x="48863" y="119634"/>
                        <a:pt x="60007" y="116491"/>
                      </a:cubicBezTo>
                      <a:cubicBezTo>
                        <a:pt x="68199" y="114300"/>
                        <a:pt x="80581" y="112204"/>
                        <a:pt x="97250" y="110204"/>
                      </a:cubicBezTo>
                      <a:cubicBezTo>
                        <a:pt x="131064" y="106204"/>
                        <a:pt x="155924" y="101346"/>
                        <a:pt x="171926" y="95821"/>
                      </a:cubicBezTo>
                      <a:cubicBezTo>
                        <a:pt x="172117" y="90106"/>
                        <a:pt x="172117" y="86487"/>
                        <a:pt x="172117" y="84868"/>
                      </a:cubicBezTo>
                      <a:cubicBezTo>
                        <a:pt x="172117" y="67818"/>
                        <a:pt x="168116" y="55817"/>
                        <a:pt x="160211" y="48863"/>
                      </a:cubicBezTo>
                      <a:cubicBezTo>
                        <a:pt x="149542" y="39433"/>
                        <a:pt x="133636" y="34671"/>
                        <a:pt x="112586" y="34671"/>
                      </a:cubicBezTo>
                      <a:cubicBezTo>
                        <a:pt x="92869" y="34671"/>
                        <a:pt x="78391" y="38100"/>
                        <a:pt x="68961" y="45053"/>
                      </a:cubicBezTo>
                      <a:cubicBezTo>
                        <a:pt x="59627" y="51911"/>
                        <a:pt x="52673" y="64198"/>
                        <a:pt x="48196" y="81724"/>
                      </a:cubicBezTo>
                      <a:lnTo>
                        <a:pt x="7239" y="76105"/>
                      </a:lnTo>
                      <a:cubicBezTo>
                        <a:pt x="10954" y="58579"/>
                        <a:pt x="17050" y="44482"/>
                        <a:pt x="25622" y="33623"/>
                      </a:cubicBezTo>
                      <a:cubicBezTo>
                        <a:pt x="34099" y="22860"/>
                        <a:pt x="46482" y="14573"/>
                        <a:pt x="62579" y="8763"/>
                      </a:cubicBezTo>
                      <a:cubicBezTo>
                        <a:pt x="78677" y="2953"/>
                        <a:pt x="97346" y="0"/>
                        <a:pt x="118586" y="0"/>
                      </a:cubicBezTo>
                      <a:cubicBezTo>
                        <a:pt x="139637" y="0"/>
                        <a:pt x="156781" y="2476"/>
                        <a:pt x="170021" y="7429"/>
                      </a:cubicBezTo>
                      <a:cubicBezTo>
                        <a:pt x="183166" y="12382"/>
                        <a:pt x="192881" y="18669"/>
                        <a:pt x="199072" y="26194"/>
                      </a:cubicBezTo>
                      <a:cubicBezTo>
                        <a:pt x="205264" y="33719"/>
                        <a:pt x="209645" y="43244"/>
                        <a:pt x="212122" y="54673"/>
                      </a:cubicBezTo>
                      <a:cubicBezTo>
                        <a:pt x="213550" y="61817"/>
                        <a:pt x="214217" y="74676"/>
                        <a:pt x="214217" y="93250"/>
                      </a:cubicBezTo>
                      <a:lnTo>
                        <a:pt x="214217" y="149066"/>
                      </a:lnTo>
                      <a:cubicBezTo>
                        <a:pt x="214217" y="188023"/>
                        <a:pt x="215074" y="212598"/>
                        <a:pt x="216884" y="222885"/>
                      </a:cubicBezTo>
                      <a:cubicBezTo>
                        <a:pt x="218694" y="233172"/>
                        <a:pt x="222218" y="243078"/>
                        <a:pt x="227457" y="252508"/>
                      </a:cubicBezTo>
                      <a:lnTo>
                        <a:pt x="183737" y="252508"/>
                      </a:lnTo>
                      <a:cubicBezTo>
                        <a:pt x="179356" y="243935"/>
                        <a:pt x="176594" y="233744"/>
                        <a:pt x="175355" y="222123"/>
                      </a:cubicBezTo>
                      <a:close/>
                      <a:moveTo>
                        <a:pt x="171831" y="128683"/>
                      </a:moveTo>
                      <a:cubicBezTo>
                        <a:pt x="156591" y="134874"/>
                        <a:pt x="133826" y="140208"/>
                        <a:pt x="103441" y="144494"/>
                      </a:cubicBezTo>
                      <a:cubicBezTo>
                        <a:pt x="86201" y="146971"/>
                        <a:pt x="74104" y="149733"/>
                        <a:pt x="66961" y="152876"/>
                      </a:cubicBezTo>
                      <a:cubicBezTo>
                        <a:pt x="59817" y="156019"/>
                        <a:pt x="54292" y="160496"/>
                        <a:pt x="50482" y="166497"/>
                      </a:cubicBezTo>
                      <a:cubicBezTo>
                        <a:pt x="46577" y="172498"/>
                        <a:pt x="44672" y="179070"/>
                        <a:pt x="44672" y="186404"/>
                      </a:cubicBezTo>
                      <a:cubicBezTo>
                        <a:pt x="44672" y="197548"/>
                        <a:pt x="48863" y="206883"/>
                        <a:pt x="57340" y="214313"/>
                      </a:cubicBezTo>
                      <a:cubicBezTo>
                        <a:pt x="65818" y="221742"/>
                        <a:pt x="78200" y="225457"/>
                        <a:pt x="94393" y="225457"/>
                      </a:cubicBezTo>
                      <a:cubicBezTo>
                        <a:pt x="110490" y="225457"/>
                        <a:pt x="124873" y="221932"/>
                        <a:pt x="137446" y="214884"/>
                      </a:cubicBezTo>
                      <a:cubicBezTo>
                        <a:pt x="150019" y="207836"/>
                        <a:pt x="159258" y="198215"/>
                        <a:pt x="165163" y="185928"/>
                      </a:cubicBezTo>
                      <a:cubicBezTo>
                        <a:pt x="169640" y="176498"/>
                        <a:pt x="171926" y="162496"/>
                        <a:pt x="171926" y="144113"/>
                      </a:cubicBezTo>
                      <a:lnTo>
                        <a:pt x="171926" y="12868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6" name="Freihandform: Form 189">
                  <a:extLst>
                    <a:ext uri="{FF2B5EF4-FFF2-40B4-BE49-F238E27FC236}">
                      <a16:creationId xmlns:a16="http://schemas.microsoft.com/office/drawing/2014/main" id="{4EC63B19-07C5-4904-B141-C305274D12DE}"/>
                    </a:ext>
                  </a:extLst>
                </p:cNvPr>
                <p:cNvSpPr/>
                <p:nvPr/>
              </p:nvSpPr>
              <p:spPr>
                <a:xfrm>
                  <a:off x="7697025" y="1899951"/>
                  <a:ext cx="205168" cy="258127"/>
                </a:xfrm>
                <a:custGeom>
                  <a:avLst/>
                  <a:gdLst>
                    <a:gd name="connsiteX0" fmla="*/ 0 w 205168"/>
                    <a:gd name="connsiteY0" fmla="*/ 178594 h 258127"/>
                    <a:gd name="connsiteX1" fmla="*/ 41434 w 205168"/>
                    <a:gd name="connsiteY1" fmla="*/ 172117 h 258127"/>
                    <a:gd name="connsiteX2" fmla="*/ 60865 w 205168"/>
                    <a:gd name="connsiteY2" fmla="*/ 210217 h 258127"/>
                    <a:gd name="connsiteX3" fmla="*/ 105442 w 205168"/>
                    <a:gd name="connsiteY3" fmla="*/ 223456 h 258127"/>
                    <a:gd name="connsiteX4" fmla="*/ 148209 w 205168"/>
                    <a:gd name="connsiteY4" fmla="*/ 211741 h 258127"/>
                    <a:gd name="connsiteX5" fmla="*/ 162115 w 205168"/>
                    <a:gd name="connsiteY5" fmla="*/ 184213 h 258127"/>
                    <a:gd name="connsiteX6" fmla="*/ 149828 w 205168"/>
                    <a:gd name="connsiteY6" fmla="*/ 161925 h 258127"/>
                    <a:gd name="connsiteX7" fmla="*/ 107061 w 205168"/>
                    <a:gd name="connsiteY7" fmla="*/ 147733 h 258127"/>
                    <a:gd name="connsiteX8" fmla="*/ 43243 w 205168"/>
                    <a:gd name="connsiteY8" fmla="*/ 127635 h 258127"/>
                    <a:gd name="connsiteX9" fmla="*/ 16288 w 205168"/>
                    <a:gd name="connsiteY9" fmla="*/ 104204 h 258127"/>
                    <a:gd name="connsiteX10" fmla="*/ 7144 w 205168"/>
                    <a:gd name="connsiteY10" fmla="*/ 71056 h 258127"/>
                    <a:gd name="connsiteX11" fmla="*/ 14668 w 205168"/>
                    <a:gd name="connsiteY11" fmla="*/ 40481 h 258127"/>
                    <a:gd name="connsiteX12" fmla="*/ 35242 w 205168"/>
                    <a:gd name="connsiteY12" fmla="*/ 17145 h 258127"/>
                    <a:gd name="connsiteX13" fmla="*/ 61817 w 205168"/>
                    <a:gd name="connsiteY13" fmla="*/ 4953 h 258127"/>
                    <a:gd name="connsiteX14" fmla="*/ 98012 w 205168"/>
                    <a:gd name="connsiteY14" fmla="*/ 0 h 258127"/>
                    <a:gd name="connsiteX15" fmla="*/ 149066 w 205168"/>
                    <a:gd name="connsiteY15" fmla="*/ 8382 h 258127"/>
                    <a:gd name="connsiteX16" fmla="*/ 181546 w 205168"/>
                    <a:gd name="connsiteY16" fmla="*/ 31052 h 258127"/>
                    <a:gd name="connsiteX17" fmla="*/ 195929 w 205168"/>
                    <a:gd name="connsiteY17" fmla="*/ 69342 h 258127"/>
                    <a:gd name="connsiteX18" fmla="*/ 154972 w 205168"/>
                    <a:gd name="connsiteY18" fmla="*/ 74962 h 258127"/>
                    <a:gd name="connsiteX19" fmla="*/ 138779 w 205168"/>
                    <a:gd name="connsiteY19" fmla="*/ 45148 h 258127"/>
                    <a:gd name="connsiteX20" fmla="*/ 100965 w 205168"/>
                    <a:gd name="connsiteY20" fmla="*/ 34480 h 258127"/>
                    <a:gd name="connsiteX21" fmla="*/ 59817 w 205168"/>
                    <a:gd name="connsiteY21" fmla="*/ 44005 h 258127"/>
                    <a:gd name="connsiteX22" fmla="*/ 47530 w 205168"/>
                    <a:gd name="connsiteY22" fmla="*/ 66294 h 258127"/>
                    <a:gd name="connsiteX23" fmla="*/ 52673 w 205168"/>
                    <a:gd name="connsiteY23" fmla="*/ 80963 h 258127"/>
                    <a:gd name="connsiteX24" fmla="*/ 68675 w 205168"/>
                    <a:gd name="connsiteY24" fmla="*/ 92107 h 258127"/>
                    <a:gd name="connsiteX25" fmla="*/ 105632 w 205168"/>
                    <a:gd name="connsiteY25" fmla="*/ 102775 h 258127"/>
                    <a:gd name="connsiteX26" fmla="*/ 167640 w 205168"/>
                    <a:gd name="connsiteY26" fmla="*/ 122206 h 258127"/>
                    <a:gd name="connsiteX27" fmla="*/ 195167 w 205168"/>
                    <a:gd name="connsiteY27" fmla="*/ 144209 h 258127"/>
                    <a:gd name="connsiteX28" fmla="*/ 205168 w 205168"/>
                    <a:gd name="connsiteY28" fmla="*/ 180023 h 258127"/>
                    <a:gd name="connsiteX29" fmla="*/ 192976 w 205168"/>
                    <a:gd name="connsiteY29" fmla="*/ 219456 h 258127"/>
                    <a:gd name="connsiteX30" fmla="*/ 157734 w 205168"/>
                    <a:gd name="connsiteY30" fmla="*/ 248031 h 258127"/>
                    <a:gd name="connsiteX31" fmla="*/ 105632 w 205168"/>
                    <a:gd name="connsiteY31" fmla="*/ 258127 h 258127"/>
                    <a:gd name="connsiteX32" fmla="*/ 32290 w 205168"/>
                    <a:gd name="connsiteY32" fmla="*/ 238125 h 258127"/>
                    <a:gd name="connsiteX33" fmla="*/ 0 w 205168"/>
                    <a:gd name="connsiteY33" fmla="*/ 17859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168" h="258127">
                      <a:moveTo>
                        <a:pt x="0" y="178594"/>
                      </a:moveTo>
                      <a:lnTo>
                        <a:pt x="41434" y="172117"/>
                      </a:lnTo>
                      <a:cubicBezTo>
                        <a:pt x="43720" y="188690"/>
                        <a:pt x="50197" y="201454"/>
                        <a:pt x="60865" y="210217"/>
                      </a:cubicBezTo>
                      <a:cubicBezTo>
                        <a:pt x="71533" y="219075"/>
                        <a:pt x="86296" y="223456"/>
                        <a:pt x="105442" y="223456"/>
                      </a:cubicBezTo>
                      <a:cubicBezTo>
                        <a:pt x="124682" y="223456"/>
                        <a:pt x="138970" y="219551"/>
                        <a:pt x="148209" y="211741"/>
                      </a:cubicBezTo>
                      <a:cubicBezTo>
                        <a:pt x="157543" y="203930"/>
                        <a:pt x="162115" y="194691"/>
                        <a:pt x="162115" y="184213"/>
                      </a:cubicBezTo>
                      <a:cubicBezTo>
                        <a:pt x="162115" y="174784"/>
                        <a:pt x="158020" y="167354"/>
                        <a:pt x="149828" y="161925"/>
                      </a:cubicBezTo>
                      <a:cubicBezTo>
                        <a:pt x="144113" y="158210"/>
                        <a:pt x="129826" y="153448"/>
                        <a:pt x="107061" y="147733"/>
                      </a:cubicBezTo>
                      <a:cubicBezTo>
                        <a:pt x="76390" y="140017"/>
                        <a:pt x="55054" y="133255"/>
                        <a:pt x="43243" y="127635"/>
                      </a:cubicBezTo>
                      <a:cubicBezTo>
                        <a:pt x="31432" y="122015"/>
                        <a:pt x="22384" y="114109"/>
                        <a:pt x="16288" y="104204"/>
                      </a:cubicBezTo>
                      <a:cubicBezTo>
                        <a:pt x="10192" y="94202"/>
                        <a:pt x="7144" y="83153"/>
                        <a:pt x="7144" y="71056"/>
                      </a:cubicBezTo>
                      <a:cubicBezTo>
                        <a:pt x="7144" y="60007"/>
                        <a:pt x="9620" y="49816"/>
                        <a:pt x="14668" y="40481"/>
                      </a:cubicBezTo>
                      <a:cubicBezTo>
                        <a:pt x="19717" y="31147"/>
                        <a:pt x="26575" y="23336"/>
                        <a:pt x="35242" y="17145"/>
                      </a:cubicBezTo>
                      <a:cubicBezTo>
                        <a:pt x="41719" y="12382"/>
                        <a:pt x="50673" y="8287"/>
                        <a:pt x="61817" y="4953"/>
                      </a:cubicBezTo>
                      <a:cubicBezTo>
                        <a:pt x="73057" y="1619"/>
                        <a:pt x="85153" y="0"/>
                        <a:pt x="98012" y="0"/>
                      </a:cubicBezTo>
                      <a:cubicBezTo>
                        <a:pt x="117348" y="0"/>
                        <a:pt x="134398" y="2762"/>
                        <a:pt x="149066" y="8382"/>
                      </a:cubicBezTo>
                      <a:cubicBezTo>
                        <a:pt x="163734" y="14002"/>
                        <a:pt x="174498" y="21527"/>
                        <a:pt x="181546" y="31052"/>
                      </a:cubicBezTo>
                      <a:cubicBezTo>
                        <a:pt x="188500" y="40577"/>
                        <a:pt x="193357" y="53340"/>
                        <a:pt x="195929" y="69342"/>
                      </a:cubicBezTo>
                      <a:lnTo>
                        <a:pt x="154972" y="74962"/>
                      </a:lnTo>
                      <a:cubicBezTo>
                        <a:pt x="153067" y="62294"/>
                        <a:pt x="147733" y="52292"/>
                        <a:pt x="138779" y="45148"/>
                      </a:cubicBezTo>
                      <a:cubicBezTo>
                        <a:pt x="129826" y="38005"/>
                        <a:pt x="117253" y="34480"/>
                        <a:pt x="100965" y="34480"/>
                      </a:cubicBezTo>
                      <a:cubicBezTo>
                        <a:pt x="81724" y="34480"/>
                        <a:pt x="68008" y="37624"/>
                        <a:pt x="59817" y="44005"/>
                      </a:cubicBezTo>
                      <a:cubicBezTo>
                        <a:pt x="51625" y="50387"/>
                        <a:pt x="47530" y="57817"/>
                        <a:pt x="47530" y="66294"/>
                      </a:cubicBezTo>
                      <a:cubicBezTo>
                        <a:pt x="47530" y="71723"/>
                        <a:pt x="49244" y="76581"/>
                        <a:pt x="52673" y="80963"/>
                      </a:cubicBezTo>
                      <a:cubicBezTo>
                        <a:pt x="56102" y="85439"/>
                        <a:pt x="61436" y="89154"/>
                        <a:pt x="68675" y="92107"/>
                      </a:cubicBezTo>
                      <a:cubicBezTo>
                        <a:pt x="72866" y="93631"/>
                        <a:pt x="85153" y="97250"/>
                        <a:pt x="105632" y="102775"/>
                      </a:cubicBezTo>
                      <a:cubicBezTo>
                        <a:pt x="135255" y="110680"/>
                        <a:pt x="155924" y="117157"/>
                        <a:pt x="167640" y="122206"/>
                      </a:cubicBezTo>
                      <a:cubicBezTo>
                        <a:pt x="179356" y="127254"/>
                        <a:pt x="188500" y="134588"/>
                        <a:pt x="195167" y="144209"/>
                      </a:cubicBezTo>
                      <a:cubicBezTo>
                        <a:pt x="201834" y="153829"/>
                        <a:pt x="205168" y="165735"/>
                        <a:pt x="205168" y="180023"/>
                      </a:cubicBezTo>
                      <a:cubicBezTo>
                        <a:pt x="205168" y="193929"/>
                        <a:pt x="201073" y="207073"/>
                        <a:pt x="192976" y="219456"/>
                      </a:cubicBezTo>
                      <a:cubicBezTo>
                        <a:pt x="184880" y="231743"/>
                        <a:pt x="173069" y="241268"/>
                        <a:pt x="157734" y="248031"/>
                      </a:cubicBezTo>
                      <a:cubicBezTo>
                        <a:pt x="142399" y="254794"/>
                        <a:pt x="125063" y="258127"/>
                        <a:pt x="105632" y="258127"/>
                      </a:cubicBezTo>
                      <a:cubicBezTo>
                        <a:pt x="73533" y="258127"/>
                        <a:pt x="49054" y="251460"/>
                        <a:pt x="32290" y="238125"/>
                      </a:cubicBezTo>
                      <a:cubicBezTo>
                        <a:pt x="15335" y="224600"/>
                        <a:pt x="4667" y="204788"/>
                        <a:pt x="0" y="17859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7" name="Freihandform: Form 190">
                  <a:extLst>
                    <a:ext uri="{FF2B5EF4-FFF2-40B4-BE49-F238E27FC236}">
                      <a16:creationId xmlns:a16="http://schemas.microsoft.com/office/drawing/2014/main" id="{0F47B387-6039-4A98-8CB7-7E5CEEF9036A}"/>
                    </a:ext>
                  </a:extLst>
                </p:cNvPr>
                <p:cNvSpPr/>
                <p:nvPr/>
              </p:nvSpPr>
              <p:spPr>
                <a:xfrm>
                  <a:off x="7951818"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30 w 334613"/>
                    <a:gd name="connsiteY15" fmla="*/ 42958 h 252698"/>
                    <a:gd name="connsiteX16" fmla="*/ 248983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4 w 334613"/>
                    <a:gd name="connsiteY24" fmla="*/ 45720 h 252698"/>
                    <a:gd name="connsiteX25" fmla="*/ 48577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8" y="3715"/>
                        <a:pt x="95917" y="0"/>
                        <a:pt x="112300" y="0"/>
                      </a:cubicBezTo>
                      <a:cubicBezTo>
                        <a:pt x="130588" y="0"/>
                        <a:pt x="145637"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3" y="47530"/>
                        <a:pt x="274130" y="42958"/>
                      </a:cubicBezTo>
                      <a:cubicBezTo>
                        <a:pt x="266986" y="38481"/>
                        <a:pt x="258604" y="36195"/>
                        <a:pt x="248983"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4" y="45720"/>
                      </a:cubicBezTo>
                      <a:cubicBezTo>
                        <a:pt x="60293" y="51911"/>
                        <a:pt x="53054" y="60960"/>
                        <a:pt x="48577"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8" name="Freihandform: Form 191">
                  <a:extLst>
                    <a:ext uri="{FF2B5EF4-FFF2-40B4-BE49-F238E27FC236}">
                      <a16:creationId xmlns:a16="http://schemas.microsoft.com/office/drawing/2014/main" id="{6EDFF7EA-7457-472D-807F-4C2AF8B1FB7B}"/>
                    </a:ext>
                  </a:extLst>
                </p:cNvPr>
                <p:cNvSpPr/>
                <p:nvPr/>
              </p:nvSpPr>
              <p:spPr>
                <a:xfrm>
                  <a:off x="8347582" y="19052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5 h 252507"/>
                    <a:gd name="connsiteX5" fmla="*/ 2572 w 200120"/>
                    <a:gd name="connsiteY5" fmla="*/ 192024 h 252507"/>
                    <a:gd name="connsiteX6" fmla="*/ 0 w 200120"/>
                    <a:gd name="connsiteY6" fmla="*/ 152971 h 252507"/>
                    <a:gd name="connsiteX7" fmla="*/ 0 w 200120"/>
                    <a:gd name="connsiteY7" fmla="*/ 0 h 252507"/>
                    <a:gd name="connsiteX8" fmla="*/ 41815 w 200120"/>
                    <a:gd name="connsiteY8" fmla="*/ 0 h 252507"/>
                    <a:gd name="connsiteX9" fmla="*/ 41815 w 200120"/>
                    <a:gd name="connsiteY9" fmla="*/ 136970 h 252507"/>
                    <a:gd name="connsiteX10" fmla="*/ 44387 w 200120"/>
                    <a:gd name="connsiteY10" fmla="*/ 181166 h 252507"/>
                    <a:gd name="connsiteX11" fmla="*/ 61151 w 200120"/>
                    <a:gd name="connsiteY11" fmla="*/ 207073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5"/>
                      </a:cubicBezTo>
                      <a:cubicBezTo>
                        <a:pt x="9430" y="214598"/>
                        <a:pt x="5048" y="204311"/>
                        <a:pt x="2572" y="192024"/>
                      </a:cubicBezTo>
                      <a:cubicBezTo>
                        <a:pt x="857" y="183833"/>
                        <a:pt x="0" y="170783"/>
                        <a:pt x="0" y="152971"/>
                      </a:cubicBezTo>
                      <a:lnTo>
                        <a:pt x="0" y="0"/>
                      </a:lnTo>
                      <a:lnTo>
                        <a:pt x="41815" y="0"/>
                      </a:lnTo>
                      <a:lnTo>
                        <a:pt x="41815" y="136970"/>
                      </a:lnTo>
                      <a:cubicBezTo>
                        <a:pt x="41815" y="158782"/>
                        <a:pt x="42672" y="173546"/>
                        <a:pt x="44387" y="181166"/>
                      </a:cubicBezTo>
                      <a:cubicBezTo>
                        <a:pt x="47054" y="192215"/>
                        <a:pt x="52578" y="200787"/>
                        <a:pt x="61151" y="207073"/>
                      </a:cubicBezTo>
                      <a:cubicBezTo>
                        <a:pt x="69628" y="213360"/>
                        <a:pt x="80201" y="216503"/>
                        <a:pt x="92773" y="216503"/>
                      </a:cubicBezTo>
                      <a:cubicBezTo>
                        <a:pt x="105346" y="216503"/>
                        <a:pt x="117062" y="213265"/>
                        <a:pt x="128111" y="206883"/>
                      </a:cubicBezTo>
                      <a:cubicBezTo>
                        <a:pt x="139160" y="200406"/>
                        <a:pt x="146876" y="191643"/>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39" name="Freihandform: Form 192">
                  <a:extLst>
                    <a:ext uri="{FF2B5EF4-FFF2-40B4-BE49-F238E27FC236}">
                      <a16:creationId xmlns:a16="http://schemas.microsoft.com/office/drawing/2014/main" id="{452062EF-AA47-4E46-9A57-B44469D45885}"/>
                    </a:ext>
                  </a:extLst>
                </p:cNvPr>
                <p:cNvSpPr/>
                <p:nvPr/>
              </p:nvSpPr>
              <p:spPr>
                <a:xfrm>
                  <a:off x="8596756" y="1899951"/>
                  <a:ext cx="205168" cy="258127"/>
                </a:xfrm>
                <a:custGeom>
                  <a:avLst/>
                  <a:gdLst>
                    <a:gd name="connsiteX0" fmla="*/ 0 w 205168"/>
                    <a:gd name="connsiteY0" fmla="*/ 178594 h 258127"/>
                    <a:gd name="connsiteX1" fmla="*/ 41434 w 205168"/>
                    <a:gd name="connsiteY1" fmla="*/ 172117 h 258127"/>
                    <a:gd name="connsiteX2" fmla="*/ 60865 w 205168"/>
                    <a:gd name="connsiteY2" fmla="*/ 210217 h 258127"/>
                    <a:gd name="connsiteX3" fmla="*/ 105442 w 205168"/>
                    <a:gd name="connsiteY3" fmla="*/ 223456 h 258127"/>
                    <a:gd name="connsiteX4" fmla="*/ 148209 w 205168"/>
                    <a:gd name="connsiteY4" fmla="*/ 211741 h 258127"/>
                    <a:gd name="connsiteX5" fmla="*/ 162115 w 205168"/>
                    <a:gd name="connsiteY5" fmla="*/ 184213 h 258127"/>
                    <a:gd name="connsiteX6" fmla="*/ 149828 w 205168"/>
                    <a:gd name="connsiteY6" fmla="*/ 161925 h 258127"/>
                    <a:gd name="connsiteX7" fmla="*/ 107061 w 205168"/>
                    <a:gd name="connsiteY7" fmla="*/ 147733 h 258127"/>
                    <a:gd name="connsiteX8" fmla="*/ 43244 w 205168"/>
                    <a:gd name="connsiteY8" fmla="*/ 127635 h 258127"/>
                    <a:gd name="connsiteX9" fmla="*/ 16288 w 205168"/>
                    <a:gd name="connsiteY9" fmla="*/ 104204 h 258127"/>
                    <a:gd name="connsiteX10" fmla="*/ 7144 w 205168"/>
                    <a:gd name="connsiteY10" fmla="*/ 71056 h 258127"/>
                    <a:gd name="connsiteX11" fmla="*/ 14669 w 205168"/>
                    <a:gd name="connsiteY11" fmla="*/ 40481 h 258127"/>
                    <a:gd name="connsiteX12" fmla="*/ 35242 w 205168"/>
                    <a:gd name="connsiteY12" fmla="*/ 17145 h 258127"/>
                    <a:gd name="connsiteX13" fmla="*/ 61817 w 205168"/>
                    <a:gd name="connsiteY13" fmla="*/ 4953 h 258127"/>
                    <a:gd name="connsiteX14" fmla="*/ 98012 w 205168"/>
                    <a:gd name="connsiteY14" fmla="*/ 0 h 258127"/>
                    <a:gd name="connsiteX15" fmla="*/ 149066 w 205168"/>
                    <a:gd name="connsiteY15" fmla="*/ 8382 h 258127"/>
                    <a:gd name="connsiteX16" fmla="*/ 181546 w 205168"/>
                    <a:gd name="connsiteY16" fmla="*/ 31052 h 258127"/>
                    <a:gd name="connsiteX17" fmla="*/ 195929 w 205168"/>
                    <a:gd name="connsiteY17" fmla="*/ 69342 h 258127"/>
                    <a:gd name="connsiteX18" fmla="*/ 154972 w 205168"/>
                    <a:gd name="connsiteY18" fmla="*/ 74962 h 258127"/>
                    <a:gd name="connsiteX19" fmla="*/ 138779 w 205168"/>
                    <a:gd name="connsiteY19" fmla="*/ 45148 h 258127"/>
                    <a:gd name="connsiteX20" fmla="*/ 100965 w 205168"/>
                    <a:gd name="connsiteY20" fmla="*/ 34480 h 258127"/>
                    <a:gd name="connsiteX21" fmla="*/ 59817 w 205168"/>
                    <a:gd name="connsiteY21" fmla="*/ 44005 h 258127"/>
                    <a:gd name="connsiteX22" fmla="*/ 47530 w 205168"/>
                    <a:gd name="connsiteY22" fmla="*/ 66294 h 258127"/>
                    <a:gd name="connsiteX23" fmla="*/ 52673 w 205168"/>
                    <a:gd name="connsiteY23" fmla="*/ 80963 h 258127"/>
                    <a:gd name="connsiteX24" fmla="*/ 68675 w 205168"/>
                    <a:gd name="connsiteY24" fmla="*/ 92107 h 258127"/>
                    <a:gd name="connsiteX25" fmla="*/ 105632 w 205168"/>
                    <a:gd name="connsiteY25" fmla="*/ 102775 h 258127"/>
                    <a:gd name="connsiteX26" fmla="*/ 167640 w 205168"/>
                    <a:gd name="connsiteY26" fmla="*/ 122206 h 258127"/>
                    <a:gd name="connsiteX27" fmla="*/ 195167 w 205168"/>
                    <a:gd name="connsiteY27" fmla="*/ 144209 h 258127"/>
                    <a:gd name="connsiteX28" fmla="*/ 205169 w 205168"/>
                    <a:gd name="connsiteY28" fmla="*/ 180023 h 258127"/>
                    <a:gd name="connsiteX29" fmla="*/ 192977 w 205168"/>
                    <a:gd name="connsiteY29" fmla="*/ 219456 h 258127"/>
                    <a:gd name="connsiteX30" fmla="*/ 157734 w 205168"/>
                    <a:gd name="connsiteY30" fmla="*/ 248031 h 258127"/>
                    <a:gd name="connsiteX31" fmla="*/ 105632 w 205168"/>
                    <a:gd name="connsiteY31" fmla="*/ 258127 h 258127"/>
                    <a:gd name="connsiteX32" fmla="*/ 32290 w 205168"/>
                    <a:gd name="connsiteY32" fmla="*/ 238125 h 258127"/>
                    <a:gd name="connsiteX33" fmla="*/ 0 w 205168"/>
                    <a:gd name="connsiteY33" fmla="*/ 17859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168" h="258127">
                      <a:moveTo>
                        <a:pt x="0" y="178594"/>
                      </a:moveTo>
                      <a:lnTo>
                        <a:pt x="41434" y="172117"/>
                      </a:lnTo>
                      <a:cubicBezTo>
                        <a:pt x="43720" y="188690"/>
                        <a:pt x="50197" y="201454"/>
                        <a:pt x="60865" y="210217"/>
                      </a:cubicBezTo>
                      <a:cubicBezTo>
                        <a:pt x="71533" y="219075"/>
                        <a:pt x="86296" y="223456"/>
                        <a:pt x="105442" y="223456"/>
                      </a:cubicBezTo>
                      <a:cubicBezTo>
                        <a:pt x="124682" y="223456"/>
                        <a:pt x="138970" y="219551"/>
                        <a:pt x="148209" y="211741"/>
                      </a:cubicBezTo>
                      <a:cubicBezTo>
                        <a:pt x="157544" y="203930"/>
                        <a:pt x="162115" y="194691"/>
                        <a:pt x="162115" y="184213"/>
                      </a:cubicBezTo>
                      <a:cubicBezTo>
                        <a:pt x="162115" y="174784"/>
                        <a:pt x="158020" y="167354"/>
                        <a:pt x="149828" y="161925"/>
                      </a:cubicBezTo>
                      <a:cubicBezTo>
                        <a:pt x="144113" y="158210"/>
                        <a:pt x="129826" y="153448"/>
                        <a:pt x="107061" y="147733"/>
                      </a:cubicBezTo>
                      <a:cubicBezTo>
                        <a:pt x="76390" y="140017"/>
                        <a:pt x="55054" y="133255"/>
                        <a:pt x="43244" y="127635"/>
                      </a:cubicBezTo>
                      <a:cubicBezTo>
                        <a:pt x="31432" y="122015"/>
                        <a:pt x="22384" y="114109"/>
                        <a:pt x="16288" y="104204"/>
                      </a:cubicBezTo>
                      <a:cubicBezTo>
                        <a:pt x="10192" y="94202"/>
                        <a:pt x="7144" y="83153"/>
                        <a:pt x="7144" y="71056"/>
                      </a:cubicBezTo>
                      <a:cubicBezTo>
                        <a:pt x="7144" y="60007"/>
                        <a:pt x="9620" y="49816"/>
                        <a:pt x="14669" y="40481"/>
                      </a:cubicBezTo>
                      <a:cubicBezTo>
                        <a:pt x="19717" y="31147"/>
                        <a:pt x="26575" y="23336"/>
                        <a:pt x="35242" y="17145"/>
                      </a:cubicBezTo>
                      <a:cubicBezTo>
                        <a:pt x="41720" y="12382"/>
                        <a:pt x="50673" y="8287"/>
                        <a:pt x="61817" y="4953"/>
                      </a:cubicBezTo>
                      <a:cubicBezTo>
                        <a:pt x="73057" y="1619"/>
                        <a:pt x="85154" y="0"/>
                        <a:pt x="98012" y="0"/>
                      </a:cubicBezTo>
                      <a:cubicBezTo>
                        <a:pt x="117348" y="0"/>
                        <a:pt x="134398" y="2762"/>
                        <a:pt x="149066" y="8382"/>
                      </a:cubicBezTo>
                      <a:cubicBezTo>
                        <a:pt x="163735" y="14002"/>
                        <a:pt x="174498" y="21527"/>
                        <a:pt x="181546" y="31052"/>
                      </a:cubicBezTo>
                      <a:cubicBezTo>
                        <a:pt x="188500" y="40577"/>
                        <a:pt x="193357" y="53340"/>
                        <a:pt x="195929" y="69342"/>
                      </a:cubicBezTo>
                      <a:lnTo>
                        <a:pt x="154972" y="74962"/>
                      </a:lnTo>
                      <a:cubicBezTo>
                        <a:pt x="153067" y="62294"/>
                        <a:pt x="147733" y="52292"/>
                        <a:pt x="138779" y="45148"/>
                      </a:cubicBezTo>
                      <a:cubicBezTo>
                        <a:pt x="129826" y="38005"/>
                        <a:pt x="117253" y="34480"/>
                        <a:pt x="100965" y="34480"/>
                      </a:cubicBezTo>
                      <a:cubicBezTo>
                        <a:pt x="81724" y="34480"/>
                        <a:pt x="68008" y="37624"/>
                        <a:pt x="59817" y="44005"/>
                      </a:cubicBezTo>
                      <a:cubicBezTo>
                        <a:pt x="51625" y="50387"/>
                        <a:pt x="47530" y="57817"/>
                        <a:pt x="47530" y="66294"/>
                      </a:cubicBezTo>
                      <a:cubicBezTo>
                        <a:pt x="47530" y="71723"/>
                        <a:pt x="49244" y="76581"/>
                        <a:pt x="52673" y="80963"/>
                      </a:cubicBezTo>
                      <a:cubicBezTo>
                        <a:pt x="56102" y="85439"/>
                        <a:pt x="61436" y="89154"/>
                        <a:pt x="68675" y="92107"/>
                      </a:cubicBezTo>
                      <a:cubicBezTo>
                        <a:pt x="72866" y="93631"/>
                        <a:pt x="85154" y="97250"/>
                        <a:pt x="105632" y="102775"/>
                      </a:cubicBezTo>
                      <a:cubicBezTo>
                        <a:pt x="135255" y="110680"/>
                        <a:pt x="155924" y="117157"/>
                        <a:pt x="167640" y="122206"/>
                      </a:cubicBezTo>
                      <a:cubicBezTo>
                        <a:pt x="179356" y="127254"/>
                        <a:pt x="188500" y="134588"/>
                        <a:pt x="195167" y="144209"/>
                      </a:cubicBezTo>
                      <a:cubicBezTo>
                        <a:pt x="201835" y="153829"/>
                        <a:pt x="205169" y="165735"/>
                        <a:pt x="205169" y="180023"/>
                      </a:cubicBezTo>
                      <a:cubicBezTo>
                        <a:pt x="205169" y="193929"/>
                        <a:pt x="201073" y="207073"/>
                        <a:pt x="192977" y="219456"/>
                      </a:cubicBezTo>
                      <a:cubicBezTo>
                        <a:pt x="184880" y="231743"/>
                        <a:pt x="173069" y="241268"/>
                        <a:pt x="157734" y="248031"/>
                      </a:cubicBezTo>
                      <a:cubicBezTo>
                        <a:pt x="142399" y="254794"/>
                        <a:pt x="125063" y="258127"/>
                        <a:pt x="105632" y="258127"/>
                      </a:cubicBezTo>
                      <a:cubicBezTo>
                        <a:pt x="73533" y="258127"/>
                        <a:pt x="49054" y="251460"/>
                        <a:pt x="32290" y="238125"/>
                      </a:cubicBezTo>
                      <a:cubicBezTo>
                        <a:pt x="15335" y="224600"/>
                        <a:pt x="4572" y="204788"/>
                        <a:pt x="0" y="17859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0" name="Freihandform: Form 193">
                  <a:extLst>
                    <a:ext uri="{FF2B5EF4-FFF2-40B4-BE49-F238E27FC236}">
                      <a16:creationId xmlns:a16="http://schemas.microsoft.com/office/drawing/2014/main" id="{646A6058-8717-48D2-B672-94355E45A753}"/>
                    </a:ext>
                  </a:extLst>
                </p:cNvPr>
                <p:cNvSpPr/>
                <p:nvPr/>
              </p:nvSpPr>
              <p:spPr>
                <a:xfrm>
                  <a:off x="8846692" y="1871948"/>
                  <a:ext cx="225075" cy="225266"/>
                </a:xfrm>
                <a:custGeom>
                  <a:avLst/>
                  <a:gdLst>
                    <a:gd name="connsiteX0" fmla="*/ 92773 w 225075"/>
                    <a:gd name="connsiteY0" fmla="*/ 225266 h 225266"/>
                    <a:gd name="connsiteX1" fmla="*/ 92773 w 225075"/>
                    <a:gd name="connsiteY1" fmla="*/ 131826 h 225266"/>
                    <a:gd name="connsiteX2" fmla="*/ 0 w 225075"/>
                    <a:gd name="connsiteY2" fmla="*/ 131826 h 225266"/>
                    <a:gd name="connsiteX3" fmla="*/ 0 w 225075"/>
                    <a:gd name="connsiteY3" fmla="*/ 92773 h 225266"/>
                    <a:gd name="connsiteX4" fmla="*/ 92773 w 225075"/>
                    <a:gd name="connsiteY4" fmla="*/ 92773 h 225266"/>
                    <a:gd name="connsiteX5" fmla="*/ 92773 w 225075"/>
                    <a:gd name="connsiteY5" fmla="*/ 0 h 225266"/>
                    <a:gd name="connsiteX6" fmla="*/ 132302 w 225075"/>
                    <a:gd name="connsiteY6" fmla="*/ 0 h 225266"/>
                    <a:gd name="connsiteX7" fmla="*/ 132302 w 225075"/>
                    <a:gd name="connsiteY7" fmla="*/ 92773 h 225266"/>
                    <a:gd name="connsiteX8" fmla="*/ 225076 w 225075"/>
                    <a:gd name="connsiteY8" fmla="*/ 92773 h 225266"/>
                    <a:gd name="connsiteX9" fmla="*/ 225076 w 225075"/>
                    <a:gd name="connsiteY9" fmla="*/ 131826 h 225266"/>
                    <a:gd name="connsiteX10" fmla="*/ 132302 w 225075"/>
                    <a:gd name="connsiteY10" fmla="*/ 131826 h 225266"/>
                    <a:gd name="connsiteX11" fmla="*/ 132302 w 225075"/>
                    <a:gd name="connsiteY11" fmla="*/ 225266 h 225266"/>
                    <a:gd name="connsiteX12" fmla="*/ 92773 w 225075"/>
                    <a:gd name="connsiteY12" fmla="*/ 225266 h 22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075" h="225266">
                      <a:moveTo>
                        <a:pt x="92773" y="225266"/>
                      </a:moveTo>
                      <a:lnTo>
                        <a:pt x="92773" y="131826"/>
                      </a:lnTo>
                      <a:lnTo>
                        <a:pt x="0" y="131826"/>
                      </a:lnTo>
                      <a:lnTo>
                        <a:pt x="0" y="92773"/>
                      </a:lnTo>
                      <a:lnTo>
                        <a:pt x="92773" y="92773"/>
                      </a:lnTo>
                      <a:lnTo>
                        <a:pt x="92773" y="0"/>
                      </a:lnTo>
                      <a:lnTo>
                        <a:pt x="132302" y="0"/>
                      </a:lnTo>
                      <a:lnTo>
                        <a:pt x="132302" y="92773"/>
                      </a:lnTo>
                      <a:lnTo>
                        <a:pt x="225076" y="92773"/>
                      </a:lnTo>
                      <a:lnTo>
                        <a:pt x="225076" y="131826"/>
                      </a:lnTo>
                      <a:lnTo>
                        <a:pt x="132302" y="131826"/>
                      </a:lnTo>
                      <a:lnTo>
                        <a:pt x="132302" y="225266"/>
                      </a:lnTo>
                      <a:lnTo>
                        <a:pt x="92773" y="225266"/>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1" name="Freihandform: Form 194">
                  <a:extLst>
                    <a:ext uri="{FF2B5EF4-FFF2-40B4-BE49-F238E27FC236}">
                      <a16:creationId xmlns:a16="http://schemas.microsoft.com/office/drawing/2014/main" id="{0E3194AA-74DE-4F84-BFD8-AC1CC5F7F765}"/>
                    </a:ext>
                  </a:extLst>
                </p:cNvPr>
                <p:cNvSpPr/>
                <p:nvPr/>
              </p:nvSpPr>
              <p:spPr>
                <a:xfrm>
                  <a:off x="9267411" y="1811369"/>
                  <a:ext cx="260223" cy="340899"/>
                </a:xfrm>
                <a:custGeom>
                  <a:avLst/>
                  <a:gdLst>
                    <a:gd name="connsiteX0" fmla="*/ 0 w 260223"/>
                    <a:gd name="connsiteY0" fmla="*/ 340900 h 340899"/>
                    <a:gd name="connsiteX1" fmla="*/ 0 w 260223"/>
                    <a:gd name="connsiteY1" fmla="*/ 0 h 340899"/>
                    <a:gd name="connsiteX2" fmla="*/ 128588 w 260223"/>
                    <a:gd name="connsiteY2" fmla="*/ 0 h 340899"/>
                    <a:gd name="connsiteX3" fmla="*/ 180404 w 260223"/>
                    <a:gd name="connsiteY3" fmla="*/ 3239 h 340899"/>
                    <a:gd name="connsiteX4" fmla="*/ 222504 w 260223"/>
                    <a:gd name="connsiteY4" fmla="*/ 19145 h 340899"/>
                    <a:gd name="connsiteX5" fmla="*/ 249841 w 260223"/>
                    <a:gd name="connsiteY5" fmla="*/ 52006 h 340899"/>
                    <a:gd name="connsiteX6" fmla="*/ 260223 w 260223"/>
                    <a:gd name="connsiteY6" fmla="*/ 98489 h 340899"/>
                    <a:gd name="connsiteX7" fmla="*/ 232506 w 260223"/>
                    <a:gd name="connsiteY7" fmla="*/ 172117 h 340899"/>
                    <a:gd name="connsiteX8" fmla="*/ 132493 w 260223"/>
                    <a:gd name="connsiteY8" fmla="*/ 202216 h 340899"/>
                    <a:gd name="connsiteX9" fmla="*/ 45054 w 260223"/>
                    <a:gd name="connsiteY9" fmla="*/ 202216 h 340899"/>
                    <a:gd name="connsiteX10" fmla="*/ 45054 w 260223"/>
                    <a:gd name="connsiteY10" fmla="*/ 340805 h 340899"/>
                    <a:gd name="connsiteX11" fmla="*/ 0 w 260223"/>
                    <a:gd name="connsiteY11" fmla="*/ 340805 h 340899"/>
                    <a:gd name="connsiteX12" fmla="*/ 45054 w 260223"/>
                    <a:gd name="connsiteY12" fmla="*/ 162116 h 340899"/>
                    <a:gd name="connsiteX13" fmla="*/ 133160 w 260223"/>
                    <a:gd name="connsiteY13" fmla="*/ 162116 h 340899"/>
                    <a:gd name="connsiteX14" fmla="*/ 195263 w 260223"/>
                    <a:gd name="connsiteY14" fmla="*/ 145828 h 340899"/>
                    <a:gd name="connsiteX15" fmla="*/ 213646 w 260223"/>
                    <a:gd name="connsiteY15" fmla="*/ 100013 h 340899"/>
                    <a:gd name="connsiteX16" fmla="*/ 202788 w 260223"/>
                    <a:gd name="connsiteY16" fmla="*/ 63437 h 340899"/>
                    <a:gd name="connsiteX17" fmla="*/ 174308 w 260223"/>
                    <a:gd name="connsiteY17" fmla="*/ 43339 h 340899"/>
                    <a:gd name="connsiteX18" fmla="*/ 132207 w 260223"/>
                    <a:gd name="connsiteY18" fmla="*/ 40291 h 340899"/>
                    <a:gd name="connsiteX19" fmla="*/ 44958 w 260223"/>
                    <a:gd name="connsiteY19" fmla="*/ 40291 h 340899"/>
                    <a:gd name="connsiteX20" fmla="*/ 44958 w 260223"/>
                    <a:gd name="connsiteY20" fmla="*/ 162116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0223" h="340899">
                      <a:moveTo>
                        <a:pt x="0" y="340900"/>
                      </a:moveTo>
                      <a:lnTo>
                        <a:pt x="0" y="0"/>
                      </a:lnTo>
                      <a:lnTo>
                        <a:pt x="128588" y="0"/>
                      </a:lnTo>
                      <a:cubicBezTo>
                        <a:pt x="151257" y="0"/>
                        <a:pt x="168497" y="1048"/>
                        <a:pt x="180404" y="3239"/>
                      </a:cubicBezTo>
                      <a:cubicBezTo>
                        <a:pt x="197168" y="6001"/>
                        <a:pt x="211170" y="11335"/>
                        <a:pt x="222504" y="19145"/>
                      </a:cubicBezTo>
                      <a:cubicBezTo>
                        <a:pt x="233839" y="26956"/>
                        <a:pt x="242888" y="37910"/>
                        <a:pt x="249841" y="52006"/>
                      </a:cubicBezTo>
                      <a:cubicBezTo>
                        <a:pt x="256699" y="66104"/>
                        <a:pt x="260223" y="81629"/>
                        <a:pt x="260223" y="98489"/>
                      </a:cubicBezTo>
                      <a:cubicBezTo>
                        <a:pt x="260223" y="127445"/>
                        <a:pt x="250984" y="152019"/>
                        <a:pt x="232506" y="172117"/>
                      </a:cubicBezTo>
                      <a:cubicBezTo>
                        <a:pt x="214027" y="192215"/>
                        <a:pt x="180690" y="202216"/>
                        <a:pt x="132493" y="202216"/>
                      </a:cubicBezTo>
                      <a:lnTo>
                        <a:pt x="45054" y="202216"/>
                      </a:lnTo>
                      <a:lnTo>
                        <a:pt x="45054" y="340805"/>
                      </a:lnTo>
                      <a:lnTo>
                        <a:pt x="0" y="340805"/>
                      </a:lnTo>
                      <a:close/>
                      <a:moveTo>
                        <a:pt x="45054" y="162116"/>
                      </a:moveTo>
                      <a:lnTo>
                        <a:pt x="133160" y="162116"/>
                      </a:lnTo>
                      <a:cubicBezTo>
                        <a:pt x="162306" y="162116"/>
                        <a:pt x="182975" y="156686"/>
                        <a:pt x="195263" y="145828"/>
                      </a:cubicBezTo>
                      <a:cubicBezTo>
                        <a:pt x="207550" y="134969"/>
                        <a:pt x="213646" y="119729"/>
                        <a:pt x="213646" y="100013"/>
                      </a:cubicBezTo>
                      <a:cubicBezTo>
                        <a:pt x="213646" y="85725"/>
                        <a:pt x="210027" y="73533"/>
                        <a:pt x="202788" y="63437"/>
                      </a:cubicBezTo>
                      <a:cubicBezTo>
                        <a:pt x="195549" y="53245"/>
                        <a:pt x="186119" y="46577"/>
                        <a:pt x="174308" y="43339"/>
                      </a:cubicBezTo>
                      <a:cubicBezTo>
                        <a:pt x="166688" y="41339"/>
                        <a:pt x="152686" y="40291"/>
                        <a:pt x="132207" y="40291"/>
                      </a:cubicBezTo>
                      <a:lnTo>
                        <a:pt x="44958" y="40291"/>
                      </a:lnTo>
                      <a:lnTo>
                        <a:pt x="44958" y="162116"/>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2" name="Freihandform: Form 195">
                  <a:extLst>
                    <a:ext uri="{FF2B5EF4-FFF2-40B4-BE49-F238E27FC236}">
                      <a16:creationId xmlns:a16="http://schemas.microsoft.com/office/drawing/2014/main" id="{50DDBFAC-0015-4E17-8B0A-43CDC1027399}"/>
                    </a:ext>
                  </a:extLst>
                </p:cNvPr>
                <p:cNvSpPr/>
                <p:nvPr/>
              </p:nvSpPr>
              <p:spPr>
                <a:xfrm>
                  <a:off x="9579165"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49 w 134302"/>
                    <a:gd name="connsiteY5" fmla="*/ 0 h 252698"/>
                    <a:gd name="connsiteX6" fmla="*/ 134302 w 134302"/>
                    <a:gd name="connsiteY6" fmla="*/ 13525 h 252698"/>
                    <a:gd name="connsiteX7" fmla="*/ 119919 w 134302"/>
                    <a:gd name="connsiteY7" fmla="*/ 52388 h 252698"/>
                    <a:gd name="connsiteX8" fmla="*/ 89249 w 134302"/>
                    <a:gd name="connsiteY8" fmla="*/ 43339 h 252698"/>
                    <a:gd name="connsiteX9" fmla="*/ 64579 w 134302"/>
                    <a:gd name="connsiteY9" fmla="*/ 51625 h 252698"/>
                    <a:gd name="connsiteX10" fmla="*/ 48958 w 134302"/>
                    <a:gd name="connsiteY10" fmla="*/ 74581 h 252698"/>
                    <a:gd name="connsiteX11" fmla="*/ 42005 w 134302"/>
                    <a:gd name="connsiteY11" fmla="*/ 123444 h 252698"/>
                    <a:gd name="connsiteX12" fmla="*/ 42005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39" y="25527"/>
                        <a:pt x="56197" y="14002"/>
                        <a:pt x="64389" y="8382"/>
                      </a:cubicBezTo>
                      <a:cubicBezTo>
                        <a:pt x="72485" y="2762"/>
                        <a:pt x="81439" y="0"/>
                        <a:pt x="91249" y="0"/>
                      </a:cubicBezTo>
                      <a:cubicBezTo>
                        <a:pt x="105346" y="0"/>
                        <a:pt x="119729" y="4477"/>
                        <a:pt x="134302" y="13525"/>
                      </a:cubicBezTo>
                      <a:lnTo>
                        <a:pt x="119919" y="52388"/>
                      </a:lnTo>
                      <a:cubicBezTo>
                        <a:pt x="109728" y="46387"/>
                        <a:pt x="99441" y="43339"/>
                        <a:pt x="89249" y="43339"/>
                      </a:cubicBezTo>
                      <a:cubicBezTo>
                        <a:pt x="80105" y="43339"/>
                        <a:pt x="71914" y="46101"/>
                        <a:pt x="64579" y="51625"/>
                      </a:cubicBezTo>
                      <a:cubicBezTo>
                        <a:pt x="57245" y="57150"/>
                        <a:pt x="52101" y="64770"/>
                        <a:pt x="48958" y="74581"/>
                      </a:cubicBezTo>
                      <a:cubicBezTo>
                        <a:pt x="44291" y="89440"/>
                        <a:pt x="42005" y="105727"/>
                        <a:pt x="42005" y="123444"/>
                      </a:cubicBezTo>
                      <a:lnTo>
                        <a:pt x="42005"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3" name="Freihandform: Form 196">
                  <a:extLst>
                    <a:ext uri="{FF2B5EF4-FFF2-40B4-BE49-F238E27FC236}">
                      <a16:creationId xmlns:a16="http://schemas.microsoft.com/office/drawing/2014/main" id="{F7DC2E18-793F-471F-83F6-1031964758F6}"/>
                    </a:ext>
                  </a:extLst>
                </p:cNvPr>
                <p:cNvSpPr/>
                <p:nvPr/>
              </p:nvSpPr>
              <p:spPr>
                <a:xfrm>
                  <a:off x="9722707" y="1899761"/>
                  <a:ext cx="231266" cy="258127"/>
                </a:xfrm>
                <a:custGeom>
                  <a:avLst/>
                  <a:gdLst>
                    <a:gd name="connsiteX0" fmla="*/ 0 w 231266"/>
                    <a:gd name="connsiteY0" fmla="*/ 129064 h 258127"/>
                    <a:gd name="connsiteX1" fmla="*/ 38100 w 231266"/>
                    <a:gd name="connsiteY1" fmla="*/ 27432 h 258127"/>
                    <a:gd name="connsiteX2" fmla="*/ 115728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8 w 231266"/>
                    <a:gd name="connsiteY7" fmla="*/ 258128 h 258127"/>
                    <a:gd name="connsiteX8" fmla="*/ 31909 w 231266"/>
                    <a:gd name="connsiteY8" fmla="*/ 224885 h 258127"/>
                    <a:gd name="connsiteX9" fmla="*/ 0 w 231266"/>
                    <a:gd name="connsiteY9" fmla="*/ 129064 h 258127"/>
                    <a:gd name="connsiteX10" fmla="*/ 42957 w 231266"/>
                    <a:gd name="connsiteY10" fmla="*/ 129064 h 258127"/>
                    <a:gd name="connsiteX11" fmla="*/ 63627 w 231266"/>
                    <a:gd name="connsiteY11" fmla="*/ 200120 h 258127"/>
                    <a:gd name="connsiteX12" fmla="*/ 115728 w 231266"/>
                    <a:gd name="connsiteY12" fmla="*/ 223742 h 258127"/>
                    <a:gd name="connsiteX13" fmla="*/ 167544 w 231266"/>
                    <a:gd name="connsiteY13" fmla="*/ 200025 h 258127"/>
                    <a:gd name="connsiteX14" fmla="*/ 188214 w 231266"/>
                    <a:gd name="connsiteY14" fmla="*/ 127730 h 258127"/>
                    <a:gd name="connsiteX15" fmla="*/ 167354 w 231266"/>
                    <a:gd name="connsiteY15" fmla="*/ 58293 h 258127"/>
                    <a:gd name="connsiteX16" fmla="*/ 115633 w 231266"/>
                    <a:gd name="connsiteY16" fmla="*/ 34671 h 258127"/>
                    <a:gd name="connsiteX17" fmla="*/ 63532 w 231266"/>
                    <a:gd name="connsiteY17" fmla="*/ 58198 h 258127"/>
                    <a:gd name="connsiteX18" fmla="*/ 42957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8" y="0"/>
                        <a:pt x="115728" y="0"/>
                      </a:cubicBezTo>
                      <a:cubicBezTo>
                        <a:pt x="149637" y="0"/>
                        <a:pt x="177450" y="11144"/>
                        <a:pt x="198977" y="33338"/>
                      </a:cubicBezTo>
                      <a:cubicBezTo>
                        <a:pt x="220503" y="55626"/>
                        <a:pt x="231267" y="86297"/>
                        <a:pt x="231267" y="125540"/>
                      </a:cubicBezTo>
                      <a:cubicBezTo>
                        <a:pt x="231267" y="157353"/>
                        <a:pt x="226504" y="182309"/>
                        <a:pt x="216979" y="200501"/>
                      </a:cubicBezTo>
                      <a:cubicBezTo>
                        <a:pt x="207454" y="218694"/>
                        <a:pt x="193547" y="232886"/>
                        <a:pt x="175355" y="242983"/>
                      </a:cubicBezTo>
                      <a:cubicBezTo>
                        <a:pt x="157163" y="253079"/>
                        <a:pt x="137255" y="258128"/>
                        <a:pt x="115728" y="258128"/>
                      </a:cubicBezTo>
                      <a:cubicBezTo>
                        <a:pt x="81153" y="258128"/>
                        <a:pt x="53244" y="247079"/>
                        <a:pt x="31909" y="224885"/>
                      </a:cubicBezTo>
                      <a:cubicBezTo>
                        <a:pt x="10668" y="202692"/>
                        <a:pt x="0" y="170783"/>
                        <a:pt x="0" y="129064"/>
                      </a:cubicBezTo>
                      <a:close/>
                      <a:moveTo>
                        <a:pt x="42957" y="129064"/>
                      </a:moveTo>
                      <a:cubicBezTo>
                        <a:pt x="42957" y="160687"/>
                        <a:pt x="49816" y="184404"/>
                        <a:pt x="63627" y="200120"/>
                      </a:cubicBezTo>
                      <a:cubicBezTo>
                        <a:pt x="77438" y="215837"/>
                        <a:pt x="94773" y="223742"/>
                        <a:pt x="115728" y="223742"/>
                      </a:cubicBezTo>
                      <a:cubicBezTo>
                        <a:pt x="136493" y="223742"/>
                        <a:pt x="153828" y="215837"/>
                        <a:pt x="167544" y="200025"/>
                      </a:cubicBezTo>
                      <a:cubicBezTo>
                        <a:pt x="181356" y="184214"/>
                        <a:pt x="188214" y="160115"/>
                        <a:pt x="188214" y="127730"/>
                      </a:cubicBezTo>
                      <a:cubicBezTo>
                        <a:pt x="188214" y="97155"/>
                        <a:pt x="181260" y="74105"/>
                        <a:pt x="167354" y="58293"/>
                      </a:cubicBezTo>
                      <a:cubicBezTo>
                        <a:pt x="153448" y="42577"/>
                        <a:pt x="136207" y="34671"/>
                        <a:pt x="115633" y="34671"/>
                      </a:cubicBezTo>
                      <a:cubicBezTo>
                        <a:pt x="94679" y="34671"/>
                        <a:pt x="77343" y="42482"/>
                        <a:pt x="63532" y="58198"/>
                      </a:cubicBezTo>
                      <a:cubicBezTo>
                        <a:pt x="49911" y="73819"/>
                        <a:pt x="42957" y="97441"/>
                        <a:pt x="42957" y="12906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4" name="Freihandform: Form 197">
                  <a:extLst>
                    <a:ext uri="{FF2B5EF4-FFF2-40B4-BE49-F238E27FC236}">
                      <a16:creationId xmlns:a16="http://schemas.microsoft.com/office/drawing/2014/main" id="{37011CE6-D130-4D40-BAAA-E2025B984DF4}"/>
                    </a:ext>
                  </a:extLst>
                </p:cNvPr>
                <p:cNvSpPr/>
                <p:nvPr/>
              </p:nvSpPr>
              <p:spPr>
                <a:xfrm>
                  <a:off x="9987120" y="1899570"/>
                  <a:ext cx="217551" cy="352615"/>
                </a:xfrm>
                <a:custGeom>
                  <a:avLst/>
                  <a:gdLst>
                    <a:gd name="connsiteX0" fmla="*/ 8382 w 217551"/>
                    <a:gd name="connsiteY0" fmla="*/ 273177 h 352615"/>
                    <a:gd name="connsiteX1" fmla="*/ 49054 w 217551"/>
                    <a:gd name="connsiteY1" fmla="*/ 279178 h 352615"/>
                    <a:gd name="connsiteX2" fmla="*/ 63246 w 217551"/>
                    <a:gd name="connsiteY2" fmla="*/ 306610 h 352615"/>
                    <a:gd name="connsiteX3" fmla="*/ 105823 w 217551"/>
                    <a:gd name="connsiteY3" fmla="*/ 318230 h 352615"/>
                    <a:gd name="connsiteX4" fmla="*/ 150686 w 217551"/>
                    <a:gd name="connsiteY4" fmla="*/ 306610 h 352615"/>
                    <a:gd name="connsiteX5" fmla="*/ 172117 w 217551"/>
                    <a:gd name="connsiteY5" fmla="*/ 274034 h 352615"/>
                    <a:gd name="connsiteX6" fmla="*/ 175165 w 217551"/>
                    <a:gd name="connsiteY6" fmla="*/ 220313 h 352615"/>
                    <a:gd name="connsiteX7" fmla="*/ 106775 w 217551"/>
                    <a:gd name="connsiteY7" fmla="*/ 252603 h 352615"/>
                    <a:gd name="connsiteX8" fmla="*/ 27909 w 217551"/>
                    <a:gd name="connsiteY8" fmla="*/ 215836 h 352615"/>
                    <a:gd name="connsiteX9" fmla="*/ 0 w 217551"/>
                    <a:gd name="connsiteY9" fmla="*/ 127730 h 352615"/>
                    <a:gd name="connsiteX10" fmla="*/ 12764 w 217551"/>
                    <a:gd name="connsiteY10" fmla="*/ 62484 h 352615"/>
                    <a:gd name="connsiteX11" fmla="*/ 49816 w 217551"/>
                    <a:gd name="connsiteY11" fmla="*/ 16288 h 352615"/>
                    <a:gd name="connsiteX12" fmla="*/ 106871 w 217551"/>
                    <a:gd name="connsiteY12" fmla="*/ 0 h 352615"/>
                    <a:gd name="connsiteX13" fmla="*/ 178975 w 217551"/>
                    <a:gd name="connsiteY13" fmla="*/ 35338 h 352615"/>
                    <a:gd name="connsiteX14" fmla="*/ 178975 w 217551"/>
                    <a:gd name="connsiteY14" fmla="*/ 5525 h 352615"/>
                    <a:gd name="connsiteX15" fmla="*/ 217551 w 217551"/>
                    <a:gd name="connsiteY15" fmla="*/ 5525 h 352615"/>
                    <a:gd name="connsiteX16" fmla="*/ 217551 w 217551"/>
                    <a:gd name="connsiteY16" fmla="*/ 218980 h 352615"/>
                    <a:gd name="connsiteX17" fmla="*/ 205836 w 217551"/>
                    <a:gd name="connsiteY17" fmla="*/ 300704 h 352615"/>
                    <a:gd name="connsiteX18" fmla="*/ 168593 w 217551"/>
                    <a:gd name="connsiteY18" fmla="*/ 338709 h 352615"/>
                    <a:gd name="connsiteX19" fmla="*/ 105918 w 217551"/>
                    <a:gd name="connsiteY19" fmla="*/ 352615 h 352615"/>
                    <a:gd name="connsiteX20" fmla="*/ 34480 w 217551"/>
                    <a:gd name="connsiteY20" fmla="*/ 332708 h 352615"/>
                    <a:gd name="connsiteX21" fmla="*/ 8382 w 217551"/>
                    <a:gd name="connsiteY21" fmla="*/ 273177 h 352615"/>
                    <a:gd name="connsiteX22" fmla="*/ 42958 w 217551"/>
                    <a:gd name="connsiteY22" fmla="*/ 124777 h 352615"/>
                    <a:gd name="connsiteX23" fmla="*/ 62294 w 217551"/>
                    <a:gd name="connsiteY23" fmla="*/ 195739 h 352615"/>
                    <a:gd name="connsiteX24" fmla="*/ 110680 w 217551"/>
                    <a:gd name="connsiteY24" fmla="*/ 218027 h 352615"/>
                    <a:gd name="connsiteX25" fmla="*/ 159068 w 217551"/>
                    <a:gd name="connsiteY25" fmla="*/ 195834 h 352615"/>
                    <a:gd name="connsiteX26" fmla="*/ 178594 w 217551"/>
                    <a:gd name="connsiteY26" fmla="*/ 126206 h 352615"/>
                    <a:gd name="connsiteX27" fmla="*/ 158496 w 217551"/>
                    <a:gd name="connsiteY27" fmla="*/ 57817 h 352615"/>
                    <a:gd name="connsiteX28" fmla="*/ 110014 w 217551"/>
                    <a:gd name="connsiteY28" fmla="*/ 34766 h 352615"/>
                    <a:gd name="connsiteX29" fmla="*/ 62579 w 217551"/>
                    <a:gd name="connsiteY29" fmla="*/ 57436 h 352615"/>
                    <a:gd name="connsiteX30" fmla="*/ 42958 w 217551"/>
                    <a:gd name="connsiteY30" fmla="*/ 124777 h 35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7551" h="352615">
                      <a:moveTo>
                        <a:pt x="8382" y="273177"/>
                      </a:moveTo>
                      <a:lnTo>
                        <a:pt x="49054" y="279178"/>
                      </a:lnTo>
                      <a:cubicBezTo>
                        <a:pt x="50768" y="291751"/>
                        <a:pt x="55436" y="300895"/>
                        <a:pt x="63246" y="306610"/>
                      </a:cubicBezTo>
                      <a:cubicBezTo>
                        <a:pt x="73629" y="314325"/>
                        <a:pt x="87821" y="318230"/>
                        <a:pt x="105823" y="318230"/>
                      </a:cubicBezTo>
                      <a:cubicBezTo>
                        <a:pt x="125159" y="318230"/>
                        <a:pt x="140113" y="314325"/>
                        <a:pt x="150686" y="306610"/>
                      </a:cubicBezTo>
                      <a:cubicBezTo>
                        <a:pt x="161259" y="298894"/>
                        <a:pt x="168403" y="288036"/>
                        <a:pt x="172117" y="274034"/>
                      </a:cubicBezTo>
                      <a:cubicBezTo>
                        <a:pt x="174308" y="265462"/>
                        <a:pt x="175260" y="247650"/>
                        <a:pt x="175165" y="220313"/>
                      </a:cubicBezTo>
                      <a:cubicBezTo>
                        <a:pt x="156877" y="241840"/>
                        <a:pt x="134112" y="252603"/>
                        <a:pt x="106775" y="252603"/>
                      </a:cubicBezTo>
                      <a:cubicBezTo>
                        <a:pt x="72866" y="252603"/>
                        <a:pt x="46577" y="240316"/>
                        <a:pt x="27909" y="215836"/>
                      </a:cubicBezTo>
                      <a:cubicBezTo>
                        <a:pt x="9335" y="191357"/>
                        <a:pt x="0" y="161925"/>
                        <a:pt x="0" y="127730"/>
                      </a:cubicBezTo>
                      <a:cubicBezTo>
                        <a:pt x="0" y="104204"/>
                        <a:pt x="4286" y="82391"/>
                        <a:pt x="12764" y="62484"/>
                      </a:cubicBezTo>
                      <a:cubicBezTo>
                        <a:pt x="21241" y="42577"/>
                        <a:pt x="33624" y="27146"/>
                        <a:pt x="49816" y="16288"/>
                      </a:cubicBezTo>
                      <a:cubicBezTo>
                        <a:pt x="66009" y="5429"/>
                        <a:pt x="85059" y="0"/>
                        <a:pt x="106871" y="0"/>
                      </a:cubicBezTo>
                      <a:cubicBezTo>
                        <a:pt x="136017" y="0"/>
                        <a:pt x="160020" y="11811"/>
                        <a:pt x="178975" y="35338"/>
                      </a:cubicBezTo>
                      <a:lnTo>
                        <a:pt x="178975" y="5525"/>
                      </a:lnTo>
                      <a:lnTo>
                        <a:pt x="217551" y="5525"/>
                      </a:lnTo>
                      <a:lnTo>
                        <a:pt x="217551" y="218980"/>
                      </a:lnTo>
                      <a:cubicBezTo>
                        <a:pt x="217551" y="257461"/>
                        <a:pt x="213646" y="284702"/>
                        <a:pt x="205836" y="300704"/>
                      </a:cubicBezTo>
                      <a:cubicBezTo>
                        <a:pt x="198025" y="316706"/>
                        <a:pt x="185547" y="329375"/>
                        <a:pt x="168593" y="338709"/>
                      </a:cubicBezTo>
                      <a:cubicBezTo>
                        <a:pt x="151638" y="348044"/>
                        <a:pt x="130683" y="352615"/>
                        <a:pt x="105918" y="352615"/>
                      </a:cubicBezTo>
                      <a:cubicBezTo>
                        <a:pt x="76486" y="352615"/>
                        <a:pt x="52674" y="345948"/>
                        <a:pt x="34480" y="332708"/>
                      </a:cubicBezTo>
                      <a:cubicBezTo>
                        <a:pt x="16479" y="319754"/>
                        <a:pt x="7715" y="299847"/>
                        <a:pt x="8382" y="273177"/>
                      </a:cubicBezTo>
                      <a:close/>
                      <a:moveTo>
                        <a:pt x="42958" y="124777"/>
                      </a:moveTo>
                      <a:cubicBezTo>
                        <a:pt x="42958" y="157163"/>
                        <a:pt x="49340" y="180785"/>
                        <a:pt x="62294" y="195739"/>
                      </a:cubicBezTo>
                      <a:cubicBezTo>
                        <a:pt x="75152" y="210598"/>
                        <a:pt x="91250" y="218027"/>
                        <a:pt x="110680" y="218027"/>
                      </a:cubicBezTo>
                      <a:cubicBezTo>
                        <a:pt x="129921" y="218027"/>
                        <a:pt x="146018" y="210598"/>
                        <a:pt x="159068" y="195834"/>
                      </a:cubicBezTo>
                      <a:cubicBezTo>
                        <a:pt x="172117" y="181070"/>
                        <a:pt x="178594" y="157829"/>
                        <a:pt x="178594" y="126206"/>
                      </a:cubicBezTo>
                      <a:cubicBezTo>
                        <a:pt x="178594" y="96012"/>
                        <a:pt x="171927" y="73152"/>
                        <a:pt x="158496" y="57817"/>
                      </a:cubicBezTo>
                      <a:cubicBezTo>
                        <a:pt x="145066" y="42481"/>
                        <a:pt x="128874" y="34766"/>
                        <a:pt x="110014" y="34766"/>
                      </a:cubicBezTo>
                      <a:cubicBezTo>
                        <a:pt x="91440" y="34766"/>
                        <a:pt x="75629" y="42291"/>
                        <a:pt x="62579" y="57436"/>
                      </a:cubicBezTo>
                      <a:cubicBezTo>
                        <a:pt x="49530" y="72581"/>
                        <a:pt x="42958" y="95060"/>
                        <a:pt x="42958" y="124777"/>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5" name="Freihandform: Form 198">
                  <a:extLst>
                    <a:ext uri="{FF2B5EF4-FFF2-40B4-BE49-F238E27FC236}">
                      <a16:creationId xmlns:a16="http://schemas.microsoft.com/office/drawing/2014/main" id="{817A9E16-8CD0-4CAD-BE86-C2DA6853C05F}"/>
                    </a:ext>
                  </a:extLst>
                </p:cNvPr>
                <p:cNvSpPr/>
                <p:nvPr/>
              </p:nvSpPr>
              <p:spPr>
                <a:xfrm>
                  <a:off x="10267536"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50 w 134302"/>
                    <a:gd name="connsiteY5" fmla="*/ 0 h 252698"/>
                    <a:gd name="connsiteX6" fmla="*/ 134303 w 134302"/>
                    <a:gd name="connsiteY6" fmla="*/ 13525 h 252698"/>
                    <a:gd name="connsiteX7" fmla="*/ 119920 w 134302"/>
                    <a:gd name="connsiteY7" fmla="*/ 52388 h 252698"/>
                    <a:gd name="connsiteX8" fmla="*/ 89249 w 134302"/>
                    <a:gd name="connsiteY8" fmla="*/ 43339 h 252698"/>
                    <a:gd name="connsiteX9" fmla="*/ 64580 w 134302"/>
                    <a:gd name="connsiteY9" fmla="*/ 51625 h 252698"/>
                    <a:gd name="connsiteX10" fmla="*/ 48959 w 134302"/>
                    <a:gd name="connsiteY10" fmla="*/ 74581 h 252698"/>
                    <a:gd name="connsiteX11" fmla="*/ 42006 w 134302"/>
                    <a:gd name="connsiteY11" fmla="*/ 123444 h 252698"/>
                    <a:gd name="connsiteX12" fmla="*/ 42006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40" y="25527"/>
                        <a:pt x="56198" y="14002"/>
                        <a:pt x="64389" y="8382"/>
                      </a:cubicBezTo>
                      <a:cubicBezTo>
                        <a:pt x="72486" y="2762"/>
                        <a:pt x="81439" y="0"/>
                        <a:pt x="91250" y="0"/>
                      </a:cubicBezTo>
                      <a:cubicBezTo>
                        <a:pt x="105346" y="0"/>
                        <a:pt x="119729" y="4477"/>
                        <a:pt x="134303" y="13525"/>
                      </a:cubicBezTo>
                      <a:lnTo>
                        <a:pt x="119920" y="52388"/>
                      </a:lnTo>
                      <a:cubicBezTo>
                        <a:pt x="109728" y="46387"/>
                        <a:pt x="99441" y="43339"/>
                        <a:pt x="89249" y="43339"/>
                      </a:cubicBezTo>
                      <a:cubicBezTo>
                        <a:pt x="80106" y="43339"/>
                        <a:pt x="71914" y="46101"/>
                        <a:pt x="64580" y="51625"/>
                      </a:cubicBezTo>
                      <a:cubicBezTo>
                        <a:pt x="57245" y="57150"/>
                        <a:pt x="52102" y="64770"/>
                        <a:pt x="48959" y="74581"/>
                      </a:cubicBezTo>
                      <a:cubicBezTo>
                        <a:pt x="44291" y="89440"/>
                        <a:pt x="42006" y="105727"/>
                        <a:pt x="42006" y="123444"/>
                      </a:cubicBezTo>
                      <a:lnTo>
                        <a:pt x="42006"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6" name="Freihandform: Form 199">
                  <a:extLst>
                    <a:ext uri="{FF2B5EF4-FFF2-40B4-BE49-F238E27FC236}">
                      <a16:creationId xmlns:a16="http://schemas.microsoft.com/office/drawing/2014/main" id="{965CCD30-9CA7-444C-86C7-9D5E2B3B26B2}"/>
                    </a:ext>
                  </a:extLst>
                </p:cNvPr>
                <p:cNvSpPr/>
                <p:nvPr/>
              </p:nvSpPr>
              <p:spPr>
                <a:xfrm>
                  <a:off x="10412412" y="1899666"/>
                  <a:ext cx="227457" cy="258127"/>
                </a:xfrm>
                <a:custGeom>
                  <a:avLst/>
                  <a:gdLst>
                    <a:gd name="connsiteX0" fmla="*/ 175355 w 227457"/>
                    <a:gd name="connsiteY0" fmla="*/ 222123 h 258127"/>
                    <a:gd name="connsiteX1" fmla="*/ 130588 w 227457"/>
                    <a:gd name="connsiteY1" fmla="*/ 250031 h 258127"/>
                    <a:gd name="connsiteX2" fmla="*/ 84391 w 227457"/>
                    <a:gd name="connsiteY2" fmla="*/ 258127 h 258127"/>
                    <a:gd name="connsiteX3" fmla="*/ 21812 w 227457"/>
                    <a:gd name="connsiteY3" fmla="*/ 238220 h 258127"/>
                    <a:gd name="connsiteX4" fmla="*/ 0 w 227457"/>
                    <a:gd name="connsiteY4" fmla="*/ 187452 h 258127"/>
                    <a:gd name="connsiteX5" fmla="*/ 8287 w 227457"/>
                    <a:gd name="connsiteY5" fmla="*/ 154305 h 258127"/>
                    <a:gd name="connsiteX6" fmla="*/ 29909 w 227457"/>
                    <a:gd name="connsiteY6" fmla="*/ 130207 h 258127"/>
                    <a:gd name="connsiteX7" fmla="*/ 60007 w 227457"/>
                    <a:gd name="connsiteY7" fmla="*/ 116491 h 258127"/>
                    <a:gd name="connsiteX8" fmla="*/ 97250 w 227457"/>
                    <a:gd name="connsiteY8" fmla="*/ 110204 h 258127"/>
                    <a:gd name="connsiteX9" fmla="*/ 171926 w 227457"/>
                    <a:gd name="connsiteY9" fmla="*/ 95821 h 258127"/>
                    <a:gd name="connsiteX10" fmla="*/ 172117 w 227457"/>
                    <a:gd name="connsiteY10" fmla="*/ 84868 h 258127"/>
                    <a:gd name="connsiteX11" fmla="*/ 160211 w 227457"/>
                    <a:gd name="connsiteY11" fmla="*/ 48863 h 258127"/>
                    <a:gd name="connsiteX12" fmla="*/ 112586 w 227457"/>
                    <a:gd name="connsiteY12" fmla="*/ 34671 h 258127"/>
                    <a:gd name="connsiteX13" fmla="*/ 68961 w 227457"/>
                    <a:gd name="connsiteY13" fmla="*/ 45053 h 258127"/>
                    <a:gd name="connsiteX14" fmla="*/ 48196 w 227457"/>
                    <a:gd name="connsiteY14" fmla="*/ 81724 h 258127"/>
                    <a:gd name="connsiteX15" fmla="*/ 7239 w 227457"/>
                    <a:gd name="connsiteY15" fmla="*/ 76105 h 258127"/>
                    <a:gd name="connsiteX16" fmla="*/ 25622 w 227457"/>
                    <a:gd name="connsiteY16" fmla="*/ 33623 h 258127"/>
                    <a:gd name="connsiteX17" fmla="*/ 62579 w 227457"/>
                    <a:gd name="connsiteY17" fmla="*/ 8763 h 258127"/>
                    <a:gd name="connsiteX18" fmla="*/ 118586 w 227457"/>
                    <a:gd name="connsiteY18" fmla="*/ 0 h 258127"/>
                    <a:gd name="connsiteX19" fmla="*/ 170021 w 227457"/>
                    <a:gd name="connsiteY19" fmla="*/ 7429 h 258127"/>
                    <a:gd name="connsiteX20" fmla="*/ 199073 w 227457"/>
                    <a:gd name="connsiteY20" fmla="*/ 26194 h 258127"/>
                    <a:gd name="connsiteX21" fmla="*/ 212122 w 227457"/>
                    <a:gd name="connsiteY21" fmla="*/ 54673 h 258127"/>
                    <a:gd name="connsiteX22" fmla="*/ 214217 w 227457"/>
                    <a:gd name="connsiteY22" fmla="*/ 93250 h 258127"/>
                    <a:gd name="connsiteX23" fmla="*/ 214217 w 227457"/>
                    <a:gd name="connsiteY23" fmla="*/ 149066 h 258127"/>
                    <a:gd name="connsiteX24" fmla="*/ 216884 w 227457"/>
                    <a:gd name="connsiteY24" fmla="*/ 222885 h 258127"/>
                    <a:gd name="connsiteX25" fmla="*/ 227457 w 227457"/>
                    <a:gd name="connsiteY25" fmla="*/ 252508 h 258127"/>
                    <a:gd name="connsiteX26" fmla="*/ 183737 w 227457"/>
                    <a:gd name="connsiteY26" fmla="*/ 252508 h 258127"/>
                    <a:gd name="connsiteX27" fmla="*/ 175355 w 227457"/>
                    <a:gd name="connsiteY27" fmla="*/ 222123 h 258127"/>
                    <a:gd name="connsiteX28" fmla="*/ 171831 w 227457"/>
                    <a:gd name="connsiteY28" fmla="*/ 128683 h 258127"/>
                    <a:gd name="connsiteX29" fmla="*/ 103441 w 227457"/>
                    <a:gd name="connsiteY29" fmla="*/ 144494 h 258127"/>
                    <a:gd name="connsiteX30" fmla="*/ 66961 w 227457"/>
                    <a:gd name="connsiteY30" fmla="*/ 152876 h 258127"/>
                    <a:gd name="connsiteX31" fmla="*/ 50482 w 227457"/>
                    <a:gd name="connsiteY31" fmla="*/ 166497 h 258127"/>
                    <a:gd name="connsiteX32" fmla="*/ 44672 w 227457"/>
                    <a:gd name="connsiteY32" fmla="*/ 186404 h 258127"/>
                    <a:gd name="connsiteX33" fmla="*/ 57341 w 227457"/>
                    <a:gd name="connsiteY33" fmla="*/ 214313 h 258127"/>
                    <a:gd name="connsiteX34" fmla="*/ 94392 w 227457"/>
                    <a:gd name="connsiteY34" fmla="*/ 225457 h 258127"/>
                    <a:gd name="connsiteX35" fmla="*/ 137446 w 227457"/>
                    <a:gd name="connsiteY35" fmla="*/ 214884 h 258127"/>
                    <a:gd name="connsiteX36" fmla="*/ 165164 w 227457"/>
                    <a:gd name="connsiteY36" fmla="*/ 185928 h 258127"/>
                    <a:gd name="connsiteX37" fmla="*/ 171926 w 227457"/>
                    <a:gd name="connsiteY37" fmla="*/ 144113 h 258127"/>
                    <a:gd name="connsiteX38" fmla="*/ 171926 w 227457"/>
                    <a:gd name="connsiteY38" fmla="*/ 128683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127">
                      <a:moveTo>
                        <a:pt x="175355" y="222123"/>
                      </a:moveTo>
                      <a:cubicBezTo>
                        <a:pt x="159830" y="235267"/>
                        <a:pt x="144970" y="244602"/>
                        <a:pt x="130588" y="250031"/>
                      </a:cubicBezTo>
                      <a:cubicBezTo>
                        <a:pt x="116205" y="255461"/>
                        <a:pt x="100870" y="258127"/>
                        <a:pt x="84391" y="258127"/>
                      </a:cubicBezTo>
                      <a:cubicBezTo>
                        <a:pt x="57245" y="258127"/>
                        <a:pt x="36386" y="251460"/>
                        <a:pt x="21812" y="238220"/>
                      </a:cubicBezTo>
                      <a:cubicBezTo>
                        <a:pt x="7239" y="224980"/>
                        <a:pt x="0" y="208026"/>
                        <a:pt x="0" y="187452"/>
                      </a:cubicBezTo>
                      <a:cubicBezTo>
                        <a:pt x="0" y="175355"/>
                        <a:pt x="2762" y="164306"/>
                        <a:pt x="8287" y="154305"/>
                      </a:cubicBezTo>
                      <a:cubicBezTo>
                        <a:pt x="13811" y="144304"/>
                        <a:pt x="20955" y="136303"/>
                        <a:pt x="29909" y="130207"/>
                      </a:cubicBezTo>
                      <a:cubicBezTo>
                        <a:pt x="38862" y="124206"/>
                        <a:pt x="48863" y="119634"/>
                        <a:pt x="60007" y="116491"/>
                      </a:cubicBezTo>
                      <a:cubicBezTo>
                        <a:pt x="68199" y="114300"/>
                        <a:pt x="80582" y="112204"/>
                        <a:pt x="97250" y="110204"/>
                      </a:cubicBezTo>
                      <a:cubicBezTo>
                        <a:pt x="131064" y="106204"/>
                        <a:pt x="155924" y="101346"/>
                        <a:pt x="171926" y="95821"/>
                      </a:cubicBezTo>
                      <a:cubicBezTo>
                        <a:pt x="172117" y="90106"/>
                        <a:pt x="172117" y="86487"/>
                        <a:pt x="172117" y="84868"/>
                      </a:cubicBezTo>
                      <a:cubicBezTo>
                        <a:pt x="172117" y="67818"/>
                        <a:pt x="168116" y="55817"/>
                        <a:pt x="160211" y="48863"/>
                      </a:cubicBezTo>
                      <a:cubicBezTo>
                        <a:pt x="149543" y="39433"/>
                        <a:pt x="133636" y="34671"/>
                        <a:pt x="112586" y="34671"/>
                      </a:cubicBezTo>
                      <a:cubicBezTo>
                        <a:pt x="92869" y="34671"/>
                        <a:pt x="78391" y="38100"/>
                        <a:pt x="68961" y="45053"/>
                      </a:cubicBezTo>
                      <a:cubicBezTo>
                        <a:pt x="59627" y="51911"/>
                        <a:pt x="52674" y="64198"/>
                        <a:pt x="48196" y="81724"/>
                      </a:cubicBezTo>
                      <a:lnTo>
                        <a:pt x="7239" y="76105"/>
                      </a:lnTo>
                      <a:cubicBezTo>
                        <a:pt x="10954" y="58579"/>
                        <a:pt x="17050" y="44482"/>
                        <a:pt x="25622" y="33623"/>
                      </a:cubicBezTo>
                      <a:cubicBezTo>
                        <a:pt x="34100" y="22860"/>
                        <a:pt x="46482" y="14573"/>
                        <a:pt x="62579" y="8763"/>
                      </a:cubicBezTo>
                      <a:cubicBezTo>
                        <a:pt x="78677" y="2953"/>
                        <a:pt x="97345" y="0"/>
                        <a:pt x="118586" y="0"/>
                      </a:cubicBezTo>
                      <a:cubicBezTo>
                        <a:pt x="139636" y="0"/>
                        <a:pt x="156782" y="2476"/>
                        <a:pt x="170021" y="7429"/>
                      </a:cubicBezTo>
                      <a:cubicBezTo>
                        <a:pt x="183166" y="12382"/>
                        <a:pt x="192881" y="18669"/>
                        <a:pt x="199073" y="26194"/>
                      </a:cubicBezTo>
                      <a:cubicBezTo>
                        <a:pt x="205264" y="33719"/>
                        <a:pt x="209645" y="43244"/>
                        <a:pt x="212122" y="54673"/>
                      </a:cubicBezTo>
                      <a:cubicBezTo>
                        <a:pt x="213550" y="61817"/>
                        <a:pt x="214217" y="74676"/>
                        <a:pt x="214217" y="93250"/>
                      </a:cubicBezTo>
                      <a:lnTo>
                        <a:pt x="214217" y="149066"/>
                      </a:lnTo>
                      <a:cubicBezTo>
                        <a:pt x="214217" y="188023"/>
                        <a:pt x="215075" y="212598"/>
                        <a:pt x="216884" y="222885"/>
                      </a:cubicBezTo>
                      <a:cubicBezTo>
                        <a:pt x="218694" y="233172"/>
                        <a:pt x="222218" y="243078"/>
                        <a:pt x="227457" y="252508"/>
                      </a:cubicBezTo>
                      <a:lnTo>
                        <a:pt x="183737" y="252508"/>
                      </a:lnTo>
                      <a:cubicBezTo>
                        <a:pt x="179356" y="243935"/>
                        <a:pt x="176593" y="233744"/>
                        <a:pt x="175355" y="222123"/>
                      </a:cubicBezTo>
                      <a:close/>
                      <a:moveTo>
                        <a:pt x="171831" y="128683"/>
                      </a:moveTo>
                      <a:cubicBezTo>
                        <a:pt x="156591" y="134874"/>
                        <a:pt x="133826" y="140208"/>
                        <a:pt x="103441" y="144494"/>
                      </a:cubicBezTo>
                      <a:cubicBezTo>
                        <a:pt x="86201" y="146971"/>
                        <a:pt x="74105" y="149733"/>
                        <a:pt x="66961" y="152876"/>
                      </a:cubicBezTo>
                      <a:cubicBezTo>
                        <a:pt x="59817" y="156019"/>
                        <a:pt x="54293" y="160496"/>
                        <a:pt x="50482" y="166497"/>
                      </a:cubicBezTo>
                      <a:cubicBezTo>
                        <a:pt x="46577" y="172498"/>
                        <a:pt x="44672" y="179070"/>
                        <a:pt x="44672" y="186404"/>
                      </a:cubicBezTo>
                      <a:cubicBezTo>
                        <a:pt x="44672" y="197548"/>
                        <a:pt x="48863" y="206883"/>
                        <a:pt x="57341" y="214313"/>
                      </a:cubicBezTo>
                      <a:cubicBezTo>
                        <a:pt x="65817" y="221742"/>
                        <a:pt x="78200" y="225457"/>
                        <a:pt x="94392" y="225457"/>
                      </a:cubicBezTo>
                      <a:cubicBezTo>
                        <a:pt x="110490" y="225457"/>
                        <a:pt x="124873" y="221932"/>
                        <a:pt x="137446" y="214884"/>
                      </a:cubicBezTo>
                      <a:cubicBezTo>
                        <a:pt x="150019" y="207836"/>
                        <a:pt x="159258" y="198215"/>
                        <a:pt x="165164" y="185928"/>
                      </a:cubicBezTo>
                      <a:cubicBezTo>
                        <a:pt x="169640" y="176498"/>
                        <a:pt x="171926" y="162496"/>
                        <a:pt x="171926" y="144113"/>
                      </a:cubicBezTo>
                      <a:lnTo>
                        <a:pt x="171926" y="12868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7" name="Freihandform: Form 200">
                  <a:extLst>
                    <a:ext uri="{FF2B5EF4-FFF2-40B4-BE49-F238E27FC236}">
                      <a16:creationId xmlns:a16="http://schemas.microsoft.com/office/drawing/2014/main" id="{5D908883-AA5A-4D82-9E50-B91D45281DC9}"/>
                    </a:ext>
                  </a:extLst>
                </p:cNvPr>
                <p:cNvSpPr/>
                <p:nvPr/>
              </p:nvSpPr>
              <p:spPr>
                <a:xfrm>
                  <a:off x="10691494"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30 w 334613"/>
                    <a:gd name="connsiteY15" fmla="*/ 42958 h 252698"/>
                    <a:gd name="connsiteX16" fmla="*/ 248984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5 w 334613"/>
                    <a:gd name="connsiteY24" fmla="*/ 45720 h 252698"/>
                    <a:gd name="connsiteX25" fmla="*/ 48578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9" y="3715"/>
                        <a:pt x="95917" y="0"/>
                        <a:pt x="112300" y="0"/>
                      </a:cubicBezTo>
                      <a:cubicBezTo>
                        <a:pt x="130588" y="0"/>
                        <a:pt x="145638"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4" y="47530"/>
                        <a:pt x="274130" y="42958"/>
                      </a:cubicBezTo>
                      <a:cubicBezTo>
                        <a:pt x="266986" y="38481"/>
                        <a:pt x="258604" y="36195"/>
                        <a:pt x="248984"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5" y="45720"/>
                      </a:cubicBezTo>
                      <a:cubicBezTo>
                        <a:pt x="60293" y="51911"/>
                        <a:pt x="53054" y="60960"/>
                        <a:pt x="48578"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8" name="Freihandform: Form 201">
                  <a:extLst>
                    <a:ext uri="{FF2B5EF4-FFF2-40B4-BE49-F238E27FC236}">
                      <a16:creationId xmlns:a16="http://schemas.microsoft.com/office/drawing/2014/main" id="{19C88B1A-FE7D-47A6-B6D3-867DE3847C3F}"/>
                    </a:ext>
                  </a:extLst>
                </p:cNvPr>
                <p:cNvSpPr/>
                <p:nvPr/>
              </p:nvSpPr>
              <p:spPr>
                <a:xfrm>
                  <a:off x="11088210"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29 w 334613"/>
                    <a:gd name="connsiteY15" fmla="*/ 42958 h 252698"/>
                    <a:gd name="connsiteX16" fmla="*/ 248984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5 w 334613"/>
                    <a:gd name="connsiteY24" fmla="*/ 45720 h 252698"/>
                    <a:gd name="connsiteX25" fmla="*/ 48577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8" y="3715"/>
                        <a:pt x="95917" y="0"/>
                        <a:pt x="112300" y="0"/>
                      </a:cubicBezTo>
                      <a:cubicBezTo>
                        <a:pt x="130587" y="0"/>
                        <a:pt x="145637"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3" y="47530"/>
                        <a:pt x="274129" y="42958"/>
                      </a:cubicBezTo>
                      <a:cubicBezTo>
                        <a:pt x="266985" y="38481"/>
                        <a:pt x="258603" y="36195"/>
                        <a:pt x="248984"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5" y="45720"/>
                      </a:cubicBezTo>
                      <a:cubicBezTo>
                        <a:pt x="60293" y="51911"/>
                        <a:pt x="53054" y="60960"/>
                        <a:pt x="48577"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49" name="Freihandform: Form 202">
                  <a:extLst>
                    <a:ext uri="{FF2B5EF4-FFF2-40B4-BE49-F238E27FC236}">
                      <a16:creationId xmlns:a16="http://schemas.microsoft.com/office/drawing/2014/main" id="{2EC8CB69-2D82-4B07-9E5A-9D22EB9D6F2F}"/>
                    </a:ext>
                  </a:extLst>
                </p:cNvPr>
                <p:cNvSpPr/>
                <p:nvPr/>
              </p:nvSpPr>
              <p:spPr>
                <a:xfrm>
                  <a:off x="11471020" y="18997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7 h 258127"/>
                    <a:gd name="connsiteX17" fmla="*/ 183452 w 227742"/>
                    <a:gd name="connsiteY17" fmla="*/ 105347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7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7" y="223171"/>
                        <a:pt x="188309" y="237173"/>
                      </a:cubicBezTo>
                      <a:cubicBezTo>
                        <a:pt x="169830"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399" y="0"/>
                        <a:pt x="175355" y="11240"/>
                        <a:pt x="196310" y="33719"/>
                      </a:cubicBezTo>
                      <a:cubicBezTo>
                        <a:pt x="217265" y="56198"/>
                        <a:pt x="227743" y="87821"/>
                        <a:pt x="227743" y="128588"/>
                      </a:cubicBezTo>
                      <a:cubicBezTo>
                        <a:pt x="227743" y="131064"/>
                        <a:pt x="227647" y="134779"/>
                        <a:pt x="227552" y="139732"/>
                      </a:cubicBezTo>
                      <a:lnTo>
                        <a:pt x="43339" y="139732"/>
                      </a:lnTo>
                      <a:cubicBezTo>
                        <a:pt x="44862" y="166878"/>
                        <a:pt x="52578" y="187643"/>
                        <a:pt x="66389" y="202025"/>
                      </a:cubicBezTo>
                      <a:cubicBezTo>
                        <a:pt x="80200" y="216408"/>
                        <a:pt x="97345" y="223647"/>
                        <a:pt x="118015" y="223647"/>
                      </a:cubicBezTo>
                      <a:cubicBezTo>
                        <a:pt x="133350" y="223647"/>
                        <a:pt x="146495" y="219647"/>
                        <a:pt x="157353" y="211550"/>
                      </a:cubicBezTo>
                      <a:cubicBezTo>
                        <a:pt x="168021" y="203549"/>
                        <a:pt x="176593" y="190691"/>
                        <a:pt x="182975" y="172974"/>
                      </a:cubicBezTo>
                      <a:close/>
                      <a:moveTo>
                        <a:pt x="45529" y="105347"/>
                      </a:moveTo>
                      <a:lnTo>
                        <a:pt x="183452" y="105347"/>
                      </a:lnTo>
                      <a:cubicBezTo>
                        <a:pt x="181546" y="84582"/>
                        <a:pt x="176308" y="68961"/>
                        <a:pt x="167640" y="58579"/>
                      </a:cubicBezTo>
                      <a:cubicBezTo>
                        <a:pt x="154305" y="42482"/>
                        <a:pt x="137065" y="34385"/>
                        <a:pt x="115824" y="34385"/>
                      </a:cubicBezTo>
                      <a:cubicBezTo>
                        <a:pt x="96584" y="34385"/>
                        <a:pt x="80486" y="40862"/>
                        <a:pt x="67342" y="53721"/>
                      </a:cubicBezTo>
                      <a:cubicBezTo>
                        <a:pt x="54197" y="66580"/>
                        <a:pt x="46863" y="83820"/>
                        <a:pt x="45529" y="105347"/>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0" name="Freihandform: Form 203">
                  <a:extLst>
                    <a:ext uri="{FF2B5EF4-FFF2-40B4-BE49-F238E27FC236}">
                      <a16:creationId xmlns:a16="http://schemas.microsoft.com/office/drawing/2014/main" id="{2CCE8242-C357-4DA8-9295-B29F2BA5A138}"/>
                    </a:ext>
                  </a:extLst>
                </p:cNvPr>
                <p:cNvSpPr/>
                <p:nvPr/>
              </p:nvSpPr>
              <p:spPr>
                <a:xfrm>
                  <a:off x="6957027" y="24331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8 h 258127"/>
                    <a:gd name="connsiteX8" fmla="*/ 31909 w 231266"/>
                    <a:gd name="connsiteY8" fmla="*/ 224885 h 258127"/>
                    <a:gd name="connsiteX9" fmla="*/ 0 w 231266"/>
                    <a:gd name="connsiteY9" fmla="*/ 129064 h 258127"/>
                    <a:gd name="connsiteX10" fmla="*/ 43053 w 231266"/>
                    <a:gd name="connsiteY10" fmla="*/ 129064 h 258127"/>
                    <a:gd name="connsiteX11" fmla="*/ 63722 w 231266"/>
                    <a:gd name="connsiteY11" fmla="*/ 200120 h 258127"/>
                    <a:gd name="connsiteX12" fmla="*/ 115824 w 231266"/>
                    <a:gd name="connsiteY12" fmla="*/ 223742 h 258127"/>
                    <a:gd name="connsiteX13" fmla="*/ 167640 w 231266"/>
                    <a:gd name="connsiteY13" fmla="*/ 200025 h 258127"/>
                    <a:gd name="connsiteX14" fmla="*/ 188309 w 231266"/>
                    <a:gd name="connsiteY14" fmla="*/ 127730 h 258127"/>
                    <a:gd name="connsiteX15" fmla="*/ 167449 w 231266"/>
                    <a:gd name="connsiteY15" fmla="*/ 58293 h 258127"/>
                    <a:gd name="connsiteX16" fmla="*/ 115729 w 231266"/>
                    <a:gd name="connsiteY16" fmla="*/ 34671 h 258127"/>
                    <a:gd name="connsiteX17" fmla="*/ 63627 w 231266"/>
                    <a:gd name="connsiteY17" fmla="*/ 58198 h 258127"/>
                    <a:gd name="connsiteX18" fmla="*/ 43053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4" y="182309"/>
                        <a:pt x="216979" y="200501"/>
                      </a:cubicBezTo>
                      <a:cubicBezTo>
                        <a:pt x="207454" y="218694"/>
                        <a:pt x="193548" y="232886"/>
                        <a:pt x="175355" y="242983"/>
                      </a:cubicBezTo>
                      <a:cubicBezTo>
                        <a:pt x="157163" y="253079"/>
                        <a:pt x="137255" y="258128"/>
                        <a:pt x="115729" y="258128"/>
                      </a:cubicBezTo>
                      <a:cubicBezTo>
                        <a:pt x="81153" y="258128"/>
                        <a:pt x="53245" y="247079"/>
                        <a:pt x="31909" y="224885"/>
                      </a:cubicBezTo>
                      <a:cubicBezTo>
                        <a:pt x="10668" y="202692"/>
                        <a:pt x="0" y="170783"/>
                        <a:pt x="0" y="129064"/>
                      </a:cubicBezTo>
                      <a:close/>
                      <a:moveTo>
                        <a:pt x="43053" y="129064"/>
                      </a:moveTo>
                      <a:cubicBezTo>
                        <a:pt x="43053" y="160687"/>
                        <a:pt x="49911" y="184404"/>
                        <a:pt x="63722" y="200120"/>
                      </a:cubicBezTo>
                      <a:cubicBezTo>
                        <a:pt x="77533" y="215837"/>
                        <a:pt x="94869" y="223742"/>
                        <a:pt x="115824" y="223742"/>
                      </a:cubicBezTo>
                      <a:cubicBezTo>
                        <a:pt x="136588" y="223742"/>
                        <a:pt x="153924" y="215837"/>
                        <a:pt x="167640" y="200025"/>
                      </a:cubicBezTo>
                      <a:cubicBezTo>
                        <a:pt x="181451" y="184213"/>
                        <a:pt x="188309" y="160115"/>
                        <a:pt x="188309" y="127730"/>
                      </a:cubicBezTo>
                      <a:cubicBezTo>
                        <a:pt x="188309" y="97155"/>
                        <a:pt x="181356" y="74009"/>
                        <a:pt x="167449" y="58293"/>
                      </a:cubicBezTo>
                      <a:cubicBezTo>
                        <a:pt x="153543" y="42577"/>
                        <a:pt x="136303" y="34671"/>
                        <a:pt x="115729" y="34671"/>
                      </a:cubicBezTo>
                      <a:cubicBezTo>
                        <a:pt x="94774" y="34671"/>
                        <a:pt x="77438" y="42482"/>
                        <a:pt x="63627" y="58198"/>
                      </a:cubicBezTo>
                      <a:cubicBezTo>
                        <a:pt x="49911" y="73819"/>
                        <a:pt x="43053" y="97441"/>
                        <a:pt x="43053" y="12906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1" name="Freihandform: Form 204">
                  <a:extLst>
                    <a:ext uri="{FF2B5EF4-FFF2-40B4-BE49-F238E27FC236}">
                      <a16:creationId xmlns:a16="http://schemas.microsoft.com/office/drawing/2014/main" id="{C66C1F89-EC99-4812-AFA9-17DE9904081B}"/>
                    </a:ext>
                  </a:extLst>
                </p:cNvPr>
                <p:cNvSpPr/>
                <p:nvPr/>
              </p:nvSpPr>
              <p:spPr>
                <a:xfrm>
                  <a:off x="7210487" y="2338958"/>
                  <a:ext cx="144303" cy="346710"/>
                </a:xfrm>
                <a:custGeom>
                  <a:avLst/>
                  <a:gdLst>
                    <a:gd name="connsiteX0" fmla="*/ 36957 w 144303"/>
                    <a:gd name="connsiteY0" fmla="*/ 346710 h 346710"/>
                    <a:gd name="connsiteX1" fmla="*/ 36957 w 144303"/>
                    <a:gd name="connsiteY1" fmla="*/ 132302 h 346710"/>
                    <a:gd name="connsiteX2" fmla="*/ 0 w 144303"/>
                    <a:gd name="connsiteY2" fmla="*/ 132302 h 346710"/>
                    <a:gd name="connsiteX3" fmla="*/ 0 w 144303"/>
                    <a:gd name="connsiteY3" fmla="*/ 99727 h 346710"/>
                    <a:gd name="connsiteX4" fmla="*/ 36957 w 144303"/>
                    <a:gd name="connsiteY4" fmla="*/ 99727 h 346710"/>
                    <a:gd name="connsiteX5" fmla="*/ 36957 w 144303"/>
                    <a:gd name="connsiteY5" fmla="*/ 73438 h 346710"/>
                    <a:gd name="connsiteX6" fmla="*/ 41338 w 144303"/>
                    <a:gd name="connsiteY6" fmla="*/ 36481 h 346710"/>
                    <a:gd name="connsiteX7" fmla="*/ 62579 w 144303"/>
                    <a:gd name="connsiteY7" fmla="*/ 10097 h 346710"/>
                    <a:gd name="connsiteX8" fmla="*/ 105251 w 144303"/>
                    <a:gd name="connsiteY8" fmla="*/ 0 h 346710"/>
                    <a:gd name="connsiteX9" fmla="*/ 144304 w 144303"/>
                    <a:gd name="connsiteY9" fmla="*/ 4191 h 346710"/>
                    <a:gd name="connsiteX10" fmla="*/ 138017 w 144303"/>
                    <a:gd name="connsiteY10" fmla="*/ 40672 h 346710"/>
                    <a:gd name="connsiteX11" fmla="*/ 113347 w 144303"/>
                    <a:gd name="connsiteY11" fmla="*/ 38386 h 346710"/>
                    <a:gd name="connsiteX12" fmla="*/ 86392 w 144303"/>
                    <a:gd name="connsiteY12" fmla="*/ 46482 h 346710"/>
                    <a:gd name="connsiteX13" fmla="*/ 78486 w 144303"/>
                    <a:gd name="connsiteY13" fmla="*/ 76962 h 346710"/>
                    <a:gd name="connsiteX14" fmla="*/ 78486 w 144303"/>
                    <a:gd name="connsiteY14" fmla="*/ 99727 h 346710"/>
                    <a:gd name="connsiteX15" fmla="*/ 126587 w 144303"/>
                    <a:gd name="connsiteY15" fmla="*/ 99727 h 346710"/>
                    <a:gd name="connsiteX16" fmla="*/ 126587 w 144303"/>
                    <a:gd name="connsiteY16" fmla="*/ 132302 h 346710"/>
                    <a:gd name="connsiteX17" fmla="*/ 78486 w 144303"/>
                    <a:gd name="connsiteY17" fmla="*/ 132302 h 346710"/>
                    <a:gd name="connsiteX18" fmla="*/ 78486 w 144303"/>
                    <a:gd name="connsiteY18" fmla="*/ 346710 h 346710"/>
                    <a:gd name="connsiteX19" fmla="*/ 36957 w 144303"/>
                    <a:gd name="connsiteY19" fmla="*/ 346710 h 34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4303" h="346710">
                      <a:moveTo>
                        <a:pt x="36957" y="346710"/>
                      </a:moveTo>
                      <a:lnTo>
                        <a:pt x="36957" y="132302"/>
                      </a:lnTo>
                      <a:lnTo>
                        <a:pt x="0" y="132302"/>
                      </a:lnTo>
                      <a:lnTo>
                        <a:pt x="0" y="99727"/>
                      </a:lnTo>
                      <a:lnTo>
                        <a:pt x="36957" y="99727"/>
                      </a:lnTo>
                      <a:lnTo>
                        <a:pt x="36957" y="73438"/>
                      </a:lnTo>
                      <a:cubicBezTo>
                        <a:pt x="36957" y="56864"/>
                        <a:pt x="38386" y="44482"/>
                        <a:pt x="41338" y="36481"/>
                      </a:cubicBezTo>
                      <a:cubicBezTo>
                        <a:pt x="45339" y="25622"/>
                        <a:pt x="52483" y="16859"/>
                        <a:pt x="62579" y="10097"/>
                      </a:cubicBezTo>
                      <a:cubicBezTo>
                        <a:pt x="72771" y="3334"/>
                        <a:pt x="86963" y="0"/>
                        <a:pt x="105251" y="0"/>
                      </a:cubicBezTo>
                      <a:cubicBezTo>
                        <a:pt x="117062" y="0"/>
                        <a:pt x="130016" y="1429"/>
                        <a:pt x="144304" y="4191"/>
                      </a:cubicBezTo>
                      <a:lnTo>
                        <a:pt x="138017" y="40672"/>
                      </a:lnTo>
                      <a:cubicBezTo>
                        <a:pt x="129350" y="39148"/>
                        <a:pt x="121158" y="38386"/>
                        <a:pt x="113347" y="38386"/>
                      </a:cubicBezTo>
                      <a:cubicBezTo>
                        <a:pt x="100679" y="38386"/>
                        <a:pt x="91630" y="41148"/>
                        <a:pt x="86392" y="46482"/>
                      </a:cubicBezTo>
                      <a:cubicBezTo>
                        <a:pt x="81153" y="51911"/>
                        <a:pt x="78486" y="62103"/>
                        <a:pt x="78486" y="76962"/>
                      </a:cubicBezTo>
                      <a:lnTo>
                        <a:pt x="78486" y="99727"/>
                      </a:lnTo>
                      <a:lnTo>
                        <a:pt x="126587" y="99727"/>
                      </a:lnTo>
                      <a:lnTo>
                        <a:pt x="126587" y="132302"/>
                      </a:lnTo>
                      <a:lnTo>
                        <a:pt x="78486" y="132302"/>
                      </a:lnTo>
                      <a:lnTo>
                        <a:pt x="78486" y="346710"/>
                      </a:lnTo>
                      <a:lnTo>
                        <a:pt x="36957" y="346710"/>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2" name="Freihandform: Form 205">
                  <a:extLst>
                    <a:ext uri="{FF2B5EF4-FFF2-40B4-BE49-F238E27FC236}">
                      <a16:creationId xmlns:a16="http://schemas.microsoft.com/office/drawing/2014/main" id="{AC85CFDF-C8B5-4A9B-B158-4CA08F84BDA9}"/>
                    </a:ext>
                  </a:extLst>
                </p:cNvPr>
                <p:cNvSpPr/>
                <p:nvPr/>
              </p:nvSpPr>
              <p:spPr>
                <a:xfrm>
                  <a:off x="7478997" y="2352293"/>
                  <a:ext cx="120491" cy="336613"/>
                </a:xfrm>
                <a:custGeom>
                  <a:avLst/>
                  <a:gdLst>
                    <a:gd name="connsiteX0" fmla="*/ 114490 w 120491"/>
                    <a:gd name="connsiteY0" fmla="*/ 295942 h 336613"/>
                    <a:gd name="connsiteX1" fmla="*/ 120491 w 120491"/>
                    <a:gd name="connsiteY1" fmla="*/ 332899 h 336613"/>
                    <a:gd name="connsiteX2" fmla="*/ 88868 w 120491"/>
                    <a:gd name="connsiteY2" fmla="*/ 336614 h 336613"/>
                    <a:gd name="connsiteX3" fmla="*/ 53530 w 120491"/>
                    <a:gd name="connsiteY3" fmla="*/ 329374 h 336613"/>
                    <a:gd name="connsiteX4" fmla="*/ 35814 w 120491"/>
                    <a:gd name="connsiteY4" fmla="*/ 310420 h 336613"/>
                    <a:gd name="connsiteX5" fmla="*/ 30671 w 120491"/>
                    <a:gd name="connsiteY5" fmla="*/ 260985 h 336613"/>
                    <a:gd name="connsiteX6" fmla="*/ 30671 w 120491"/>
                    <a:gd name="connsiteY6" fmla="*/ 118872 h 336613"/>
                    <a:gd name="connsiteX7" fmla="*/ 0 w 120491"/>
                    <a:gd name="connsiteY7" fmla="*/ 118872 h 336613"/>
                    <a:gd name="connsiteX8" fmla="*/ 0 w 120491"/>
                    <a:gd name="connsiteY8" fmla="*/ 86297 h 336613"/>
                    <a:gd name="connsiteX9" fmla="*/ 30671 w 120491"/>
                    <a:gd name="connsiteY9" fmla="*/ 86297 h 336613"/>
                    <a:gd name="connsiteX10" fmla="*/ 30671 w 120491"/>
                    <a:gd name="connsiteY10" fmla="*/ 25146 h 336613"/>
                    <a:gd name="connsiteX11" fmla="*/ 72295 w 120491"/>
                    <a:gd name="connsiteY11" fmla="*/ 0 h 336613"/>
                    <a:gd name="connsiteX12" fmla="*/ 72295 w 120491"/>
                    <a:gd name="connsiteY12" fmla="*/ 86297 h 336613"/>
                    <a:gd name="connsiteX13" fmla="*/ 114395 w 120491"/>
                    <a:gd name="connsiteY13" fmla="*/ 86297 h 336613"/>
                    <a:gd name="connsiteX14" fmla="*/ 114395 w 120491"/>
                    <a:gd name="connsiteY14" fmla="*/ 118872 h 336613"/>
                    <a:gd name="connsiteX15" fmla="*/ 72295 w 120491"/>
                    <a:gd name="connsiteY15" fmla="*/ 118872 h 336613"/>
                    <a:gd name="connsiteX16" fmla="*/ 72295 w 120491"/>
                    <a:gd name="connsiteY16" fmla="*/ 263271 h 336613"/>
                    <a:gd name="connsiteX17" fmla="*/ 74486 w 120491"/>
                    <a:gd name="connsiteY17" fmla="*/ 286322 h 336613"/>
                    <a:gd name="connsiteX18" fmla="*/ 81724 w 120491"/>
                    <a:gd name="connsiteY18" fmla="*/ 294418 h 336613"/>
                    <a:gd name="connsiteX19" fmla="*/ 96012 w 120491"/>
                    <a:gd name="connsiteY19" fmla="*/ 297466 h 336613"/>
                    <a:gd name="connsiteX20" fmla="*/ 114490 w 120491"/>
                    <a:gd name="connsiteY20" fmla="*/ 295942 h 33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491" h="336613">
                      <a:moveTo>
                        <a:pt x="114490" y="295942"/>
                      </a:moveTo>
                      <a:lnTo>
                        <a:pt x="120491" y="332899"/>
                      </a:lnTo>
                      <a:cubicBezTo>
                        <a:pt x="108680" y="335375"/>
                        <a:pt x="98203" y="336614"/>
                        <a:pt x="88868" y="336614"/>
                      </a:cubicBezTo>
                      <a:cubicBezTo>
                        <a:pt x="73628" y="336614"/>
                        <a:pt x="61913" y="334232"/>
                        <a:pt x="53530" y="329374"/>
                      </a:cubicBezTo>
                      <a:cubicBezTo>
                        <a:pt x="45148" y="324517"/>
                        <a:pt x="39243" y="318230"/>
                        <a:pt x="35814" y="310420"/>
                      </a:cubicBezTo>
                      <a:cubicBezTo>
                        <a:pt x="32385" y="302609"/>
                        <a:pt x="30671" y="286131"/>
                        <a:pt x="30671" y="260985"/>
                      </a:cubicBezTo>
                      <a:lnTo>
                        <a:pt x="30671" y="118872"/>
                      </a:lnTo>
                      <a:lnTo>
                        <a:pt x="0" y="118872"/>
                      </a:lnTo>
                      <a:lnTo>
                        <a:pt x="0" y="86297"/>
                      </a:lnTo>
                      <a:lnTo>
                        <a:pt x="30671" y="86297"/>
                      </a:lnTo>
                      <a:lnTo>
                        <a:pt x="30671" y="25146"/>
                      </a:lnTo>
                      <a:lnTo>
                        <a:pt x="72295" y="0"/>
                      </a:lnTo>
                      <a:lnTo>
                        <a:pt x="72295" y="86297"/>
                      </a:lnTo>
                      <a:lnTo>
                        <a:pt x="114395" y="86297"/>
                      </a:lnTo>
                      <a:lnTo>
                        <a:pt x="114395" y="118872"/>
                      </a:lnTo>
                      <a:lnTo>
                        <a:pt x="72295" y="118872"/>
                      </a:lnTo>
                      <a:lnTo>
                        <a:pt x="72295" y="263271"/>
                      </a:lnTo>
                      <a:cubicBezTo>
                        <a:pt x="72295" y="275177"/>
                        <a:pt x="73057" y="282893"/>
                        <a:pt x="74486" y="286322"/>
                      </a:cubicBezTo>
                      <a:cubicBezTo>
                        <a:pt x="76010" y="289751"/>
                        <a:pt x="78391" y="292418"/>
                        <a:pt x="81724" y="294418"/>
                      </a:cubicBezTo>
                      <a:cubicBezTo>
                        <a:pt x="85058" y="296418"/>
                        <a:pt x="89821" y="297466"/>
                        <a:pt x="96012" y="297466"/>
                      </a:cubicBezTo>
                      <a:cubicBezTo>
                        <a:pt x="100774" y="297561"/>
                        <a:pt x="106871" y="297085"/>
                        <a:pt x="114490" y="295942"/>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3" name="Freihandform: Form 206">
                  <a:extLst>
                    <a:ext uri="{FF2B5EF4-FFF2-40B4-BE49-F238E27FC236}">
                      <a16:creationId xmlns:a16="http://schemas.microsoft.com/office/drawing/2014/main" id="{E1636D3F-D7AA-4961-B3F0-28D553FC8686}"/>
                    </a:ext>
                  </a:extLst>
                </p:cNvPr>
                <p:cNvSpPr/>
                <p:nvPr/>
              </p:nvSpPr>
              <p:spPr>
                <a:xfrm>
                  <a:off x="7634445" y="2344769"/>
                  <a:ext cx="201072" cy="340899"/>
                </a:xfrm>
                <a:custGeom>
                  <a:avLst/>
                  <a:gdLst>
                    <a:gd name="connsiteX0" fmla="*/ 0 w 201072"/>
                    <a:gd name="connsiteY0" fmla="*/ 340900 h 340899"/>
                    <a:gd name="connsiteX1" fmla="*/ 0 w 201072"/>
                    <a:gd name="connsiteY1" fmla="*/ 0 h 340899"/>
                    <a:gd name="connsiteX2" fmla="*/ 41815 w 201072"/>
                    <a:gd name="connsiteY2" fmla="*/ 0 h 340899"/>
                    <a:gd name="connsiteX3" fmla="*/ 41815 w 201072"/>
                    <a:gd name="connsiteY3" fmla="*/ 122301 h 340899"/>
                    <a:gd name="connsiteX4" fmla="*/ 115729 w 201072"/>
                    <a:gd name="connsiteY4" fmla="*/ 88392 h 340899"/>
                    <a:gd name="connsiteX5" fmla="*/ 163354 w 201072"/>
                    <a:gd name="connsiteY5" fmla="*/ 99155 h 340899"/>
                    <a:gd name="connsiteX6" fmla="*/ 192310 w 201072"/>
                    <a:gd name="connsiteY6" fmla="*/ 129064 h 340899"/>
                    <a:gd name="connsiteX7" fmla="*/ 201073 w 201072"/>
                    <a:gd name="connsiteY7" fmla="*/ 184404 h 340899"/>
                    <a:gd name="connsiteX8" fmla="*/ 201073 w 201072"/>
                    <a:gd name="connsiteY8" fmla="*/ 340900 h 340899"/>
                    <a:gd name="connsiteX9" fmla="*/ 159258 w 201072"/>
                    <a:gd name="connsiteY9" fmla="*/ 340900 h 340899"/>
                    <a:gd name="connsiteX10" fmla="*/ 159258 w 201072"/>
                    <a:gd name="connsiteY10" fmla="*/ 184404 h 340899"/>
                    <a:gd name="connsiteX11" fmla="*/ 145637 w 201072"/>
                    <a:gd name="connsiteY11" fmla="*/ 138684 h 340899"/>
                    <a:gd name="connsiteX12" fmla="*/ 107156 w 201072"/>
                    <a:gd name="connsiteY12" fmla="*/ 124396 h 340899"/>
                    <a:gd name="connsiteX13" fmla="*/ 72199 w 201072"/>
                    <a:gd name="connsiteY13" fmla="*/ 134017 h 340899"/>
                    <a:gd name="connsiteX14" fmla="*/ 48863 w 201072"/>
                    <a:gd name="connsiteY14" fmla="*/ 160211 h 340899"/>
                    <a:gd name="connsiteX15" fmla="*/ 41910 w 201072"/>
                    <a:gd name="connsiteY15" fmla="*/ 205835 h 340899"/>
                    <a:gd name="connsiteX16" fmla="*/ 41910 w 201072"/>
                    <a:gd name="connsiteY16" fmla="*/ 340900 h 340899"/>
                    <a:gd name="connsiteX17" fmla="*/ 0 w 201072"/>
                    <a:gd name="connsiteY17" fmla="*/ 340900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072" h="340899">
                      <a:moveTo>
                        <a:pt x="0" y="340900"/>
                      </a:moveTo>
                      <a:lnTo>
                        <a:pt x="0" y="0"/>
                      </a:lnTo>
                      <a:lnTo>
                        <a:pt x="41815" y="0"/>
                      </a:lnTo>
                      <a:lnTo>
                        <a:pt x="41815" y="122301"/>
                      </a:lnTo>
                      <a:cubicBezTo>
                        <a:pt x="61341" y="99632"/>
                        <a:pt x="86011" y="88392"/>
                        <a:pt x="115729" y="88392"/>
                      </a:cubicBezTo>
                      <a:cubicBezTo>
                        <a:pt x="134017" y="88392"/>
                        <a:pt x="149923" y="92012"/>
                        <a:pt x="163354" y="99155"/>
                      </a:cubicBezTo>
                      <a:cubicBezTo>
                        <a:pt x="176879" y="106394"/>
                        <a:pt x="186499" y="116300"/>
                        <a:pt x="192310" y="129064"/>
                      </a:cubicBezTo>
                      <a:cubicBezTo>
                        <a:pt x="198120" y="141732"/>
                        <a:pt x="201073" y="160211"/>
                        <a:pt x="201073" y="184404"/>
                      </a:cubicBezTo>
                      <a:lnTo>
                        <a:pt x="201073" y="340900"/>
                      </a:lnTo>
                      <a:lnTo>
                        <a:pt x="159258" y="340900"/>
                      </a:lnTo>
                      <a:lnTo>
                        <a:pt x="159258" y="184404"/>
                      </a:lnTo>
                      <a:cubicBezTo>
                        <a:pt x="159258" y="163449"/>
                        <a:pt x="154686" y="148209"/>
                        <a:pt x="145637" y="138684"/>
                      </a:cubicBezTo>
                      <a:cubicBezTo>
                        <a:pt x="136588" y="129159"/>
                        <a:pt x="123730" y="124396"/>
                        <a:pt x="107156" y="124396"/>
                      </a:cubicBezTo>
                      <a:cubicBezTo>
                        <a:pt x="94774" y="124396"/>
                        <a:pt x="83058" y="127635"/>
                        <a:pt x="72199" y="134017"/>
                      </a:cubicBezTo>
                      <a:cubicBezTo>
                        <a:pt x="61246" y="140494"/>
                        <a:pt x="53435" y="149162"/>
                        <a:pt x="48863" y="160211"/>
                      </a:cubicBezTo>
                      <a:cubicBezTo>
                        <a:pt x="44196" y="171259"/>
                        <a:pt x="41910" y="186404"/>
                        <a:pt x="41910" y="205835"/>
                      </a:cubicBezTo>
                      <a:lnTo>
                        <a:pt x="41910" y="340900"/>
                      </a:lnTo>
                      <a:lnTo>
                        <a:pt x="0" y="340900"/>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4" name="Freihandform: Form 207">
                  <a:extLst>
                    <a:ext uri="{FF2B5EF4-FFF2-40B4-BE49-F238E27FC236}">
                      <a16:creationId xmlns:a16="http://schemas.microsoft.com/office/drawing/2014/main" id="{96B35B7C-B78C-4A2C-A148-0C22E81F9837}"/>
                    </a:ext>
                  </a:extLst>
                </p:cNvPr>
                <p:cNvSpPr/>
                <p:nvPr/>
              </p:nvSpPr>
              <p:spPr>
                <a:xfrm>
                  <a:off x="7885429" y="24331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1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1" y="203549"/>
                        <a:pt x="206788" y="223171"/>
                        <a:pt x="188309" y="237173"/>
                      </a:cubicBezTo>
                      <a:cubicBezTo>
                        <a:pt x="169831"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399" y="0"/>
                        <a:pt x="175355" y="11240"/>
                        <a:pt x="196310" y="33719"/>
                      </a:cubicBezTo>
                      <a:cubicBezTo>
                        <a:pt x="217265" y="56198"/>
                        <a:pt x="227743" y="87821"/>
                        <a:pt x="227743" y="128588"/>
                      </a:cubicBezTo>
                      <a:cubicBezTo>
                        <a:pt x="227743" y="131064"/>
                        <a:pt x="227647" y="134779"/>
                        <a:pt x="227552" y="139732"/>
                      </a:cubicBezTo>
                      <a:lnTo>
                        <a:pt x="43339" y="139732"/>
                      </a:lnTo>
                      <a:cubicBezTo>
                        <a:pt x="44863" y="166878"/>
                        <a:pt x="52578" y="187642"/>
                        <a:pt x="66389" y="202025"/>
                      </a:cubicBezTo>
                      <a:cubicBezTo>
                        <a:pt x="80200" y="216408"/>
                        <a:pt x="97346" y="223647"/>
                        <a:pt x="118015" y="223647"/>
                      </a:cubicBezTo>
                      <a:cubicBezTo>
                        <a:pt x="133350" y="223647"/>
                        <a:pt x="146494" y="219646"/>
                        <a:pt x="157353" y="211550"/>
                      </a:cubicBezTo>
                      <a:cubicBezTo>
                        <a:pt x="167926" y="203549"/>
                        <a:pt x="176593" y="190691"/>
                        <a:pt x="182975" y="172974"/>
                      </a:cubicBezTo>
                      <a:close/>
                      <a:moveTo>
                        <a:pt x="45529" y="105346"/>
                      </a:moveTo>
                      <a:lnTo>
                        <a:pt x="183451" y="105346"/>
                      </a:lnTo>
                      <a:cubicBezTo>
                        <a:pt x="181546" y="84582"/>
                        <a:pt x="176308" y="68961"/>
                        <a:pt x="167640" y="58579"/>
                      </a:cubicBezTo>
                      <a:cubicBezTo>
                        <a:pt x="154305" y="42482"/>
                        <a:pt x="137065" y="34385"/>
                        <a:pt x="115824" y="34385"/>
                      </a:cubicBezTo>
                      <a:cubicBezTo>
                        <a:pt x="96583" y="34385"/>
                        <a:pt x="80486" y="40862"/>
                        <a:pt x="67342" y="53721"/>
                      </a:cubicBezTo>
                      <a:cubicBezTo>
                        <a:pt x="54102" y="66580"/>
                        <a:pt x="46863" y="83820"/>
                        <a:pt x="45529" y="1053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5" name="Freihandform: Form 208">
                  <a:extLst>
                    <a:ext uri="{FF2B5EF4-FFF2-40B4-BE49-F238E27FC236}">
                      <a16:creationId xmlns:a16="http://schemas.microsoft.com/office/drawing/2014/main" id="{7043F765-6DAD-4A1D-9283-FC3C1605A1A2}"/>
                    </a:ext>
                  </a:extLst>
                </p:cNvPr>
                <p:cNvSpPr/>
                <p:nvPr/>
              </p:nvSpPr>
              <p:spPr>
                <a:xfrm>
                  <a:off x="8302814" y="2344769"/>
                  <a:ext cx="254412" cy="340899"/>
                </a:xfrm>
                <a:custGeom>
                  <a:avLst/>
                  <a:gdLst>
                    <a:gd name="connsiteX0" fmla="*/ 0 w 254412"/>
                    <a:gd name="connsiteY0" fmla="*/ 340900 h 340899"/>
                    <a:gd name="connsiteX1" fmla="*/ 0 w 254412"/>
                    <a:gd name="connsiteY1" fmla="*/ 0 h 340899"/>
                    <a:gd name="connsiteX2" fmla="*/ 246507 w 254412"/>
                    <a:gd name="connsiteY2" fmla="*/ 0 h 340899"/>
                    <a:gd name="connsiteX3" fmla="*/ 246507 w 254412"/>
                    <a:gd name="connsiteY3" fmla="*/ 40196 h 340899"/>
                    <a:gd name="connsiteX4" fmla="*/ 45149 w 254412"/>
                    <a:gd name="connsiteY4" fmla="*/ 40196 h 340899"/>
                    <a:gd name="connsiteX5" fmla="*/ 45149 w 254412"/>
                    <a:gd name="connsiteY5" fmla="*/ 144590 h 340899"/>
                    <a:gd name="connsiteX6" fmla="*/ 233744 w 254412"/>
                    <a:gd name="connsiteY6" fmla="*/ 144590 h 340899"/>
                    <a:gd name="connsiteX7" fmla="*/ 233744 w 254412"/>
                    <a:gd name="connsiteY7" fmla="*/ 184595 h 340899"/>
                    <a:gd name="connsiteX8" fmla="*/ 45149 w 254412"/>
                    <a:gd name="connsiteY8" fmla="*/ 184595 h 340899"/>
                    <a:gd name="connsiteX9" fmla="*/ 45149 w 254412"/>
                    <a:gd name="connsiteY9" fmla="*/ 300609 h 340899"/>
                    <a:gd name="connsiteX10" fmla="*/ 254413 w 254412"/>
                    <a:gd name="connsiteY10" fmla="*/ 300609 h 340899"/>
                    <a:gd name="connsiteX11" fmla="*/ 254413 w 254412"/>
                    <a:gd name="connsiteY11" fmla="*/ 340805 h 340899"/>
                    <a:gd name="connsiteX12" fmla="*/ 0 w 254412"/>
                    <a:gd name="connsiteY12" fmla="*/ 340805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4412" h="340899">
                      <a:moveTo>
                        <a:pt x="0" y="340900"/>
                      </a:moveTo>
                      <a:lnTo>
                        <a:pt x="0" y="0"/>
                      </a:lnTo>
                      <a:lnTo>
                        <a:pt x="246507" y="0"/>
                      </a:lnTo>
                      <a:lnTo>
                        <a:pt x="246507" y="40196"/>
                      </a:lnTo>
                      <a:lnTo>
                        <a:pt x="45149" y="40196"/>
                      </a:lnTo>
                      <a:lnTo>
                        <a:pt x="45149" y="144590"/>
                      </a:lnTo>
                      <a:lnTo>
                        <a:pt x="233744" y="144590"/>
                      </a:lnTo>
                      <a:lnTo>
                        <a:pt x="233744" y="184595"/>
                      </a:lnTo>
                      <a:lnTo>
                        <a:pt x="45149" y="184595"/>
                      </a:lnTo>
                      <a:lnTo>
                        <a:pt x="45149" y="300609"/>
                      </a:lnTo>
                      <a:lnTo>
                        <a:pt x="254413" y="300609"/>
                      </a:lnTo>
                      <a:lnTo>
                        <a:pt x="254413" y="340805"/>
                      </a:lnTo>
                      <a:lnTo>
                        <a:pt x="0" y="340805"/>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6" name="Freihandform: Form 209">
                  <a:extLst>
                    <a:ext uri="{FF2B5EF4-FFF2-40B4-BE49-F238E27FC236}">
                      <a16:creationId xmlns:a16="http://schemas.microsoft.com/office/drawing/2014/main" id="{532F1E6B-9536-411B-B717-25E999607856}"/>
                    </a:ext>
                  </a:extLst>
                </p:cNvPr>
                <p:cNvSpPr/>
                <p:nvPr/>
              </p:nvSpPr>
              <p:spPr>
                <a:xfrm>
                  <a:off x="8613139" y="24386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5 h 252507"/>
                    <a:gd name="connsiteX5" fmla="*/ 2572 w 200120"/>
                    <a:gd name="connsiteY5" fmla="*/ 192024 h 252507"/>
                    <a:gd name="connsiteX6" fmla="*/ 0 w 200120"/>
                    <a:gd name="connsiteY6" fmla="*/ 152971 h 252507"/>
                    <a:gd name="connsiteX7" fmla="*/ 0 w 200120"/>
                    <a:gd name="connsiteY7" fmla="*/ 0 h 252507"/>
                    <a:gd name="connsiteX8" fmla="*/ 41815 w 200120"/>
                    <a:gd name="connsiteY8" fmla="*/ 0 h 252507"/>
                    <a:gd name="connsiteX9" fmla="*/ 41815 w 200120"/>
                    <a:gd name="connsiteY9" fmla="*/ 136970 h 252507"/>
                    <a:gd name="connsiteX10" fmla="*/ 44387 w 200120"/>
                    <a:gd name="connsiteY10" fmla="*/ 181166 h 252507"/>
                    <a:gd name="connsiteX11" fmla="*/ 61150 w 200120"/>
                    <a:gd name="connsiteY11" fmla="*/ 207074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5"/>
                      </a:cubicBezTo>
                      <a:cubicBezTo>
                        <a:pt x="9430" y="214598"/>
                        <a:pt x="5048" y="204311"/>
                        <a:pt x="2572" y="192024"/>
                      </a:cubicBezTo>
                      <a:cubicBezTo>
                        <a:pt x="857" y="183833"/>
                        <a:pt x="0" y="170783"/>
                        <a:pt x="0" y="152971"/>
                      </a:cubicBezTo>
                      <a:lnTo>
                        <a:pt x="0" y="0"/>
                      </a:lnTo>
                      <a:lnTo>
                        <a:pt x="41815" y="0"/>
                      </a:lnTo>
                      <a:lnTo>
                        <a:pt x="41815" y="136970"/>
                      </a:lnTo>
                      <a:cubicBezTo>
                        <a:pt x="41815" y="158782"/>
                        <a:pt x="42672" y="173546"/>
                        <a:pt x="44387" y="181166"/>
                      </a:cubicBezTo>
                      <a:cubicBezTo>
                        <a:pt x="47054" y="192215"/>
                        <a:pt x="52578" y="200787"/>
                        <a:pt x="61150" y="207074"/>
                      </a:cubicBezTo>
                      <a:cubicBezTo>
                        <a:pt x="69628" y="213360"/>
                        <a:pt x="80200" y="216503"/>
                        <a:pt x="92773" y="216503"/>
                      </a:cubicBezTo>
                      <a:cubicBezTo>
                        <a:pt x="105346" y="216503"/>
                        <a:pt x="117062" y="213265"/>
                        <a:pt x="128111" y="206883"/>
                      </a:cubicBezTo>
                      <a:cubicBezTo>
                        <a:pt x="139160" y="200406"/>
                        <a:pt x="146875" y="191643"/>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7" name="Freihandform: Form 210">
                  <a:extLst>
                    <a:ext uri="{FF2B5EF4-FFF2-40B4-BE49-F238E27FC236}">
                      <a16:creationId xmlns:a16="http://schemas.microsoft.com/office/drawing/2014/main" id="{64997185-A833-4ACF-8BB4-0D80406DD523}"/>
                    </a:ext>
                  </a:extLst>
                </p:cNvPr>
                <p:cNvSpPr/>
                <p:nvPr/>
              </p:nvSpPr>
              <p:spPr>
                <a:xfrm>
                  <a:off x="8878505" y="2433066"/>
                  <a:ext cx="134302" cy="252603"/>
                </a:xfrm>
                <a:custGeom>
                  <a:avLst/>
                  <a:gdLst>
                    <a:gd name="connsiteX0" fmla="*/ 0 w 134302"/>
                    <a:gd name="connsiteY0" fmla="*/ 252603 h 252603"/>
                    <a:gd name="connsiteX1" fmla="*/ 0 w 134302"/>
                    <a:gd name="connsiteY1" fmla="*/ 5620 h 252603"/>
                    <a:gd name="connsiteX2" fmla="*/ 37719 w 134302"/>
                    <a:gd name="connsiteY2" fmla="*/ 5620 h 252603"/>
                    <a:gd name="connsiteX3" fmla="*/ 37719 w 134302"/>
                    <a:gd name="connsiteY3" fmla="*/ 43053 h 252603"/>
                    <a:gd name="connsiteX4" fmla="*/ 64389 w 134302"/>
                    <a:gd name="connsiteY4" fmla="*/ 8382 h 252603"/>
                    <a:gd name="connsiteX5" fmla="*/ 91250 w 134302"/>
                    <a:gd name="connsiteY5" fmla="*/ 0 h 252603"/>
                    <a:gd name="connsiteX6" fmla="*/ 134303 w 134302"/>
                    <a:gd name="connsiteY6" fmla="*/ 13525 h 252603"/>
                    <a:gd name="connsiteX7" fmla="*/ 119920 w 134302"/>
                    <a:gd name="connsiteY7" fmla="*/ 52388 h 252603"/>
                    <a:gd name="connsiteX8" fmla="*/ 89249 w 134302"/>
                    <a:gd name="connsiteY8" fmla="*/ 43339 h 252603"/>
                    <a:gd name="connsiteX9" fmla="*/ 64579 w 134302"/>
                    <a:gd name="connsiteY9" fmla="*/ 51625 h 252603"/>
                    <a:gd name="connsiteX10" fmla="*/ 48959 w 134302"/>
                    <a:gd name="connsiteY10" fmla="*/ 74485 h 252603"/>
                    <a:gd name="connsiteX11" fmla="*/ 42005 w 134302"/>
                    <a:gd name="connsiteY11" fmla="*/ 123349 h 252603"/>
                    <a:gd name="connsiteX12" fmla="*/ 42005 w 134302"/>
                    <a:gd name="connsiteY12" fmla="*/ 252603 h 252603"/>
                    <a:gd name="connsiteX13" fmla="*/ 0 w 134302"/>
                    <a:gd name="connsiteY13" fmla="*/ 252603 h 25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03">
                      <a:moveTo>
                        <a:pt x="0" y="252603"/>
                      </a:moveTo>
                      <a:lnTo>
                        <a:pt x="0" y="5620"/>
                      </a:lnTo>
                      <a:lnTo>
                        <a:pt x="37719" y="5620"/>
                      </a:lnTo>
                      <a:lnTo>
                        <a:pt x="37719" y="43053"/>
                      </a:lnTo>
                      <a:cubicBezTo>
                        <a:pt x="47339" y="25527"/>
                        <a:pt x="56197" y="14002"/>
                        <a:pt x="64389" y="8382"/>
                      </a:cubicBezTo>
                      <a:cubicBezTo>
                        <a:pt x="72485" y="2762"/>
                        <a:pt x="81439" y="0"/>
                        <a:pt x="91250" y="0"/>
                      </a:cubicBezTo>
                      <a:cubicBezTo>
                        <a:pt x="105346" y="0"/>
                        <a:pt x="119729" y="4477"/>
                        <a:pt x="134303" y="13525"/>
                      </a:cubicBezTo>
                      <a:lnTo>
                        <a:pt x="119920" y="52388"/>
                      </a:lnTo>
                      <a:cubicBezTo>
                        <a:pt x="109728" y="46387"/>
                        <a:pt x="99441" y="43339"/>
                        <a:pt x="89249" y="43339"/>
                      </a:cubicBezTo>
                      <a:cubicBezTo>
                        <a:pt x="80105" y="43339"/>
                        <a:pt x="71914" y="46101"/>
                        <a:pt x="64579" y="51625"/>
                      </a:cubicBezTo>
                      <a:cubicBezTo>
                        <a:pt x="57245" y="57150"/>
                        <a:pt x="52102" y="64770"/>
                        <a:pt x="48959" y="74485"/>
                      </a:cubicBezTo>
                      <a:cubicBezTo>
                        <a:pt x="44291" y="89345"/>
                        <a:pt x="42005" y="105632"/>
                        <a:pt x="42005" y="123349"/>
                      </a:cubicBezTo>
                      <a:lnTo>
                        <a:pt x="42005" y="252603"/>
                      </a:lnTo>
                      <a:lnTo>
                        <a:pt x="0" y="25260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8" name="Freihandform: Form 211">
                  <a:extLst>
                    <a:ext uri="{FF2B5EF4-FFF2-40B4-BE49-F238E27FC236}">
                      <a16:creationId xmlns:a16="http://schemas.microsoft.com/office/drawing/2014/main" id="{1B4FE0CE-F1C9-4882-9612-03C275E46502}"/>
                    </a:ext>
                  </a:extLst>
                </p:cNvPr>
                <p:cNvSpPr/>
                <p:nvPr/>
              </p:nvSpPr>
              <p:spPr>
                <a:xfrm>
                  <a:off x="9022047" y="24331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8 h 258127"/>
                    <a:gd name="connsiteX8" fmla="*/ 31909 w 231266"/>
                    <a:gd name="connsiteY8" fmla="*/ 224885 h 258127"/>
                    <a:gd name="connsiteX9" fmla="*/ 0 w 231266"/>
                    <a:gd name="connsiteY9" fmla="*/ 129064 h 258127"/>
                    <a:gd name="connsiteX10" fmla="*/ 42958 w 231266"/>
                    <a:gd name="connsiteY10" fmla="*/ 129064 h 258127"/>
                    <a:gd name="connsiteX11" fmla="*/ 63627 w 231266"/>
                    <a:gd name="connsiteY11" fmla="*/ 200120 h 258127"/>
                    <a:gd name="connsiteX12" fmla="*/ 115729 w 231266"/>
                    <a:gd name="connsiteY12" fmla="*/ 223742 h 258127"/>
                    <a:gd name="connsiteX13" fmla="*/ 167545 w 231266"/>
                    <a:gd name="connsiteY13" fmla="*/ 200025 h 258127"/>
                    <a:gd name="connsiteX14" fmla="*/ 188214 w 231266"/>
                    <a:gd name="connsiteY14" fmla="*/ 127730 h 258127"/>
                    <a:gd name="connsiteX15" fmla="*/ 167354 w 231266"/>
                    <a:gd name="connsiteY15" fmla="*/ 58293 h 258127"/>
                    <a:gd name="connsiteX16" fmla="*/ 115634 w 231266"/>
                    <a:gd name="connsiteY16" fmla="*/ 34671 h 258127"/>
                    <a:gd name="connsiteX17" fmla="*/ 63532 w 231266"/>
                    <a:gd name="connsiteY17" fmla="*/ 58198 h 258127"/>
                    <a:gd name="connsiteX18" fmla="*/ 42958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4" y="182309"/>
                        <a:pt x="216979" y="200501"/>
                      </a:cubicBezTo>
                      <a:cubicBezTo>
                        <a:pt x="207454" y="218694"/>
                        <a:pt x="193548" y="232886"/>
                        <a:pt x="175355" y="242983"/>
                      </a:cubicBezTo>
                      <a:cubicBezTo>
                        <a:pt x="157163" y="253079"/>
                        <a:pt x="137255" y="258128"/>
                        <a:pt x="115729" y="258128"/>
                      </a:cubicBezTo>
                      <a:cubicBezTo>
                        <a:pt x="81153" y="258128"/>
                        <a:pt x="53245" y="247079"/>
                        <a:pt x="31909" y="224885"/>
                      </a:cubicBezTo>
                      <a:cubicBezTo>
                        <a:pt x="10668" y="202692"/>
                        <a:pt x="0" y="170783"/>
                        <a:pt x="0" y="129064"/>
                      </a:cubicBezTo>
                      <a:close/>
                      <a:moveTo>
                        <a:pt x="42958" y="129064"/>
                      </a:moveTo>
                      <a:cubicBezTo>
                        <a:pt x="42958" y="160687"/>
                        <a:pt x="49816" y="184404"/>
                        <a:pt x="63627" y="200120"/>
                      </a:cubicBezTo>
                      <a:cubicBezTo>
                        <a:pt x="77438" y="215837"/>
                        <a:pt x="94774" y="223742"/>
                        <a:pt x="115729" y="223742"/>
                      </a:cubicBezTo>
                      <a:cubicBezTo>
                        <a:pt x="136493" y="223742"/>
                        <a:pt x="153829" y="215837"/>
                        <a:pt x="167545" y="200025"/>
                      </a:cubicBezTo>
                      <a:cubicBezTo>
                        <a:pt x="181356" y="184213"/>
                        <a:pt x="188214" y="160115"/>
                        <a:pt x="188214" y="127730"/>
                      </a:cubicBezTo>
                      <a:cubicBezTo>
                        <a:pt x="188214" y="97155"/>
                        <a:pt x="181261" y="74009"/>
                        <a:pt x="167354" y="58293"/>
                      </a:cubicBezTo>
                      <a:cubicBezTo>
                        <a:pt x="153448" y="42577"/>
                        <a:pt x="136207" y="34671"/>
                        <a:pt x="115634" y="34671"/>
                      </a:cubicBezTo>
                      <a:cubicBezTo>
                        <a:pt x="94679" y="34671"/>
                        <a:pt x="77343" y="42482"/>
                        <a:pt x="63532" y="58198"/>
                      </a:cubicBezTo>
                      <a:cubicBezTo>
                        <a:pt x="49911" y="73819"/>
                        <a:pt x="42958" y="97441"/>
                        <a:pt x="42958" y="12906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59" name="Freihandform: Form 212">
                  <a:extLst>
                    <a:ext uri="{FF2B5EF4-FFF2-40B4-BE49-F238E27FC236}">
                      <a16:creationId xmlns:a16="http://schemas.microsoft.com/office/drawing/2014/main" id="{9061F566-F1D6-4F3C-B77A-795C7253E9FB}"/>
                    </a:ext>
                  </a:extLst>
                </p:cNvPr>
                <p:cNvSpPr/>
                <p:nvPr/>
              </p:nvSpPr>
              <p:spPr>
                <a:xfrm>
                  <a:off x="9302463" y="2433161"/>
                  <a:ext cx="214312" cy="347186"/>
                </a:xfrm>
                <a:custGeom>
                  <a:avLst/>
                  <a:gdLst>
                    <a:gd name="connsiteX0" fmla="*/ 0 w 214312"/>
                    <a:gd name="connsiteY0" fmla="*/ 347186 h 347186"/>
                    <a:gd name="connsiteX1" fmla="*/ 0 w 214312"/>
                    <a:gd name="connsiteY1" fmla="*/ 5620 h 347186"/>
                    <a:gd name="connsiteX2" fmla="*/ 38100 w 214312"/>
                    <a:gd name="connsiteY2" fmla="*/ 5620 h 347186"/>
                    <a:gd name="connsiteX3" fmla="*/ 38100 w 214312"/>
                    <a:gd name="connsiteY3" fmla="*/ 37719 h 347186"/>
                    <a:gd name="connsiteX4" fmla="*/ 68580 w 214312"/>
                    <a:gd name="connsiteY4" fmla="*/ 9430 h 347186"/>
                    <a:gd name="connsiteX5" fmla="*/ 109728 w 214312"/>
                    <a:gd name="connsiteY5" fmla="*/ 0 h 347186"/>
                    <a:gd name="connsiteX6" fmla="*/ 165545 w 214312"/>
                    <a:gd name="connsiteY6" fmla="*/ 16288 h 347186"/>
                    <a:gd name="connsiteX7" fmla="*/ 202025 w 214312"/>
                    <a:gd name="connsiteY7" fmla="*/ 62198 h 347186"/>
                    <a:gd name="connsiteX8" fmla="*/ 214313 w 214312"/>
                    <a:gd name="connsiteY8" fmla="*/ 127159 h 347186"/>
                    <a:gd name="connsiteX9" fmla="*/ 200692 w 214312"/>
                    <a:gd name="connsiteY9" fmla="*/ 195453 h 347186"/>
                    <a:gd name="connsiteX10" fmla="*/ 161163 w 214312"/>
                    <a:gd name="connsiteY10" fmla="*/ 241935 h 347186"/>
                    <a:gd name="connsiteX11" fmla="*/ 106680 w 214312"/>
                    <a:gd name="connsiteY11" fmla="*/ 258128 h 347186"/>
                    <a:gd name="connsiteX12" fmla="*/ 69152 w 214312"/>
                    <a:gd name="connsiteY12" fmla="*/ 249269 h 347186"/>
                    <a:gd name="connsiteX13" fmla="*/ 41815 w 214312"/>
                    <a:gd name="connsiteY13" fmla="*/ 226981 h 347186"/>
                    <a:gd name="connsiteX14" fmla="*/ 41815 w 214312"/>
                    <a:gd name="connsiteY14" fmla="*/ 347186 h 347186"/>
                    <a:gd name="connsiteX15" fmla="*/ 0 w 214312"/>
                    <a:gd name="connsiteY15" fmla="*/ 347186 h 347186"/>
                    <a:gd name="connsiteX16" fmla="*/ 37910 w 214312"/>
                    <a:gd name="connsiteY16" fmla="*/ 130397 h 347186"/>
                    <a:gd name="connsiteX17" fmla="*/ 57245 w 214312"/>
                    <a:gd name="connsiteY17" fmla="*/ 200882 h 347186"/>
                    <a:gd name="connsiteX18" fmla="*/ 104013 w 214312"/>
                    <a:gd name="connsiteY18" fmla="*/ 223647 h 347186"/>
                    <a:gd name="connsiteX19" fmla="*/ 151829 w 214312"/>
                    <a:gd name="connsiteY19" fmla="*/ 200025 h 347186"/>
                    <a:gd name="connsiteX20" fmla="*/ 171736 w 214312"/>
                    <a:gd name="connsiteY20" fmla="*/ 126873 h 347186"/>
                    <a:gd name="connsiteX21" fmla="*/ 152305 w 214312"/>
                    <a:gd name="connsiteY21" fmla="*/ 56198 h 347186"/>
                    <a:gd name="connsiteX22" fmla="*/ 105919 w 214312"/>
                    <a:gd name="connsiteY22" fmla="*/ 32671 h 347186"/>
                    <a:gd name="connsiteX23" fmla="*/ 58579 w 214312"/>
                    <a:gd name="connsiteY23" fmla="*/ 57626 h 347186"/>
                    <a:gd name="connsiteX24" fmla="*/ 37910 w 214312"/>
                    <a:gd name="connsiteY24" fmla="*/ 130397 h 34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4312" h="347186">
                      <a:moveTo>
                        <a:pt x="0" y="347186"/>
                      </a:moveTo>
                      <a:lnTo>
                        <a:pt x="0" y="5620"/>
                      </a:lnTo>
                      <a:lnTo>
                        <a:pt x="38100" y="5620"/>
                      </a:lnTo>
                      <a:lnTo>
                        <a:pt x="38100" y="37719"/>
                      </a:lnTo>
                      <a:cubicBezTo>
                        <a:pt x="47054" y="25146"/>
                        <a:pt x="57245" y="15716"/>
                        <a:pt x="68580" y="9430"/>
                      </a:cubicBezTo>
                      <a:cubicBezTo>
                        <a:pt x="79915" y="3143"/>
                        <a:pt x="93631" y="0"/>
                        <a:pt x="109728" y="0"/>
                      </a:cubicBezTo>
                      <a:cubicBezTo>
                        <a:pt x="130779" y="0"/>
                        <a:pt x="149447" y="5429"/>
                        <a:pt x="165545" y="16288"/>
                      </a:cubicBezTo>
                      <a:cubicBezTo>
                        <a:pt x="181642" y="27146"/>
                        <a:pt x="193834" y="42482"/>
                        <a:pt x="202025" y="62198"/>
                      </a:cubicBezTo>
                      <a:cubicBezTo>
                        <a:pt x="210217" y="81915"/>
                        <a:pt x="214313" y="103632"/>
                        <a:pt x="214313" y="127159"/>
                      </a:cubicBezTo>
                      <a:cubicBezTo>
                        <a:pt x="214313" y="152400"/>
                        <a:pt x="209741" y="175165"/>
                        <a:pt x="200692" y="195453"/>
                      </a:cubicBezTo>
                      <a:cubicBezTo>
                        <a:pt x="191644" y="215741"/>
                        <a:pt x="178499" y="231172"/>
                        <a:pt x="161163" y="241935"/>
                      </a:cubicBezTo>
                      <a:cubicBezTo>
                        <a:pt x="143923" y="252698"/>
                        <a:pt x="125730" y="258128"/>
                        <a:pt x="106680" y="258128"/>
                      </a:cubicBezTo>
                      <a:cubicBezTo>
                        <a:pt x="92774" y="258128"/>
                        <a:pt x="80201" y="255175"/>
                        <a:pt x="69152" y="249269"/>
                      </a:cubicBezTo>
                      <a:cubicBezTo>
                        <a:pt x="58103" y="243364"/>
                        <a:pt x="48959" y="235934"/>
                        <a:pt x="41815" y="226981"/>
                      </a:cubicBezTo>
                      <a:lnTo>
                        <a:pt x="41815" y="347186"/>
                      </a:lnTo>
                      <a:lnTo>
                        <a:pt x="0" y="347186"/>
                      </a:lnTo>
                      <a:close/>
                      <a:moveTo>
                        <a:pt x="37910" y="130397"/>
                      </a:moveTo>
                      <a:cubicBezTo>
                        <a:pt x="37910" y="162211"/>
                        <a:pt x="44291" y="185642"/>
                        <a:pt x="57245" y="200882"/>
                      </a:cubicBezTo>
                      <a:cubicBezTo>
                        <a:pt x="70104" y="216122"/>
                        <a:pt x="85725" y="223647"/>
                        <a:pt x="104013" y="223647"/>
                      </a:cubicBezTo>
                      <a:cubicBezTo>
                        <a:pt x="122587" y="223647"/>
                        <a:pt x="138589" y="215741"/>
                        <a:pt x="151829" y="200025"/>
                      </a:cubicBezTo>
                      <a:cubicBezTo>
                        <a:pt x="165068" y="184309"/>
                        <a:pt x="171736" y="159925"/>
                        <a:pt x="171736" y="126873"/>
                      </a:cubicBezTo>
                      <a:cubicBezTo>
                        <a:pt x="171736" y="95441"/>
                        <a:pt x="165259" y="71819"/>
                        <a:pt x="152305" y="56198"/>
                      </a:cubicBezTo>
                      <a:cubicBezTo>
                        <a:pt x="139351" y="40577"/>
                        <a:pt x="123920" y="32671"/>
                        <a:pt x="105919" y="32671"/>
                      </a:cubicBezTo>
                      <a:cubicBezTo>
                        <a:pt x="88106" y="32671"/>
                        <a:pt x="72295" y="41053"/>
                        <a:pt x="58579" y="57626"/>
                      </a:cubicBezTo>
                      <a:cubicBezTo>
                        <a:pt x="44768" y="74390"/>
                        <a:pt x="37910" y="98679"/>
                        <a:pt x="37910" y="130397"/>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0" name="Freihandform: Form 213">
                  <a:extLst>
                    <a:ext uri="{FF2B5EF4-FFF2-40B4-BE49-F238E27FC236}">
                      <a16:creationId xmlns:a16="http://schemas.microsoft.com/office/drawing/2014/main" id="{563B6482-31E8-4A01-A127-DE3F333E7FAD}"/>
                    </a:ext>
                  </a:extLst>
                </p:cNvPr>
                <p:cNvSpPr/>
                <p:nvPr/>
              </p:nvSpPr>
              <p:spPr>
                <a:xfrm>
                  <a:off x="9553447" y="24331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2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8" y="223171"/>
                        <a:pt x="188309" y="237173"/>
                      </a:cubicBezTo>
                      <a:cubicBezTo>
                        <a:pt x="169831"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400" y="0"/>
                        <a:pt x="175355" y="11240"/>
                        <a:pt x="196310" y="33719"/>
                      </a:cubicBezTo>
                      <a:cubicBezTo>
                        <a:pt x="217265" y="56198"/>
                        <a:pt x="227743" y="87821"/>
                        <a:pt x="227743" y="128588"/>
                      </a:cubicBezTo>
                      <a:cubicBezTo>
                        <a:pt x="227743" y="131064"/>
                        <a:pt x="227647" y="134779"/>
                        <a:pt x="227552" y="139732"/>
                      </a:cubicBezTo>
                      <a:lnTo>
                        <a:pt x="43339" y="139732"/>
                      </a:lnTo>
                      <a:cubicBezTo>
                        <a:pt x="44863" y="166878"/>
                        <a:pt x="52578" y="187642"/>
                        <a:pt x="66389" y="202025"/>
                      </a:cubicBezTo>
                      <a:cubicBezTo>
                        <a:pt x="80200" y="216408"/>
                        <a:pt x="97345" y="223647"/>
                        <a:pt x="118015" y="223647"/>
                      </a:cubicBezTo>
                      <a:cubicBezTo>
                        <a:pt x="133350" y="223647"/>
                        <a:pt x="146495" y="219646"/>
                        <a:pt x="157353" y="211550"/>
                      </a:cubicBezTo>
                      <a:cubicBezTo>
                        <a:pt x="168021" y="203549"/>
                        <a:pt x="176593" y="190691"/>
                        <a:pt x="182975" y="172974"/>
                      </a:cubicBezTo>
                      <a:close/>
                      <a:moveTo>
                        <a:pt x="45529" y="105346"/>
                      </a:moveTo>
                      <a:lnTo>
                        <a:pt x="183452" y="105346"/>
                      </a:lnTo>
                      <a:cubicBezTo>
                        <a:pt x="181546" y="84582"/>
                        <a:pt x="176308" y="68961"/>
                        <a:pt x="167640" y="58579"/>
                      </a:cubicBezTo>
                      <a:cubicBezTo>
                        <a:pt x="154305" y="42482"/>
                        <a:pt x="137065" y="34385"/>
                        <a:pt x="115824" y="34385"/>
                      </a:cubicBezTo>
                      <a:cubicBezTo>
                        <a:pt x="96584" y="34385"/>
                        <a:pt x="80486" y="40862"/>
                        <a:pt x="67342" y="53721"/>
                      </a:cubicBezTo>
                      <a:cubicBezTo>
                        <a:pt x="54197" y="66580"/>
                        <a:pt x="46958" y="83820"/>
                        <a:pt x="45529" y="1053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1" name="Freihandform: Form 214">
                  <a:extLst>
                    <a:ext uri="{FF2B5EF4-FFF2-40B4-BE49-F238E27FC236}">
                      <a16:creationId xmlns:a16="http://schemas.microsoft.com/office/drawing/2014/main" id="{EFF47585-6262-4699-AE52-04196F5DBDD9}"/>
                    </a:ext>
                  </a:extLst>
                </p:cNvPr>
                <p:cNvSpPr/>
                <p:nvPr/>
              </p:nvSpPr>
              <p:spPr>
                <a:xfrm>
                  <a:off x="9818051" y="2432970"/>
                  <a:ext cx="227457" cy="258222"/>
                </a:xfrm>
                <a:custGeom>
                  <a:avLst/>
                  <a:gdLst>
                    <a:gd name="connsiteX0" fmla="*/ 175356 w 227457"/>
                    <a:gd name="connsiteY0" fmla="*/ 222218 h 258222"/>
                    <a:gd name="connsiteX1" fmla="*/ 130588 w 227457"/>
                    <a:gd name="connsiteY1" fmla="*/ 250127 h 258222"/>
                    <a:gd name="connsiteX2" fmla="*/ 84392 w 227457"/>
                    <a:gd name="connsiteY2" fmla="*/ 258223 h 258222"/>
                    <a:gd name="connsiteX3" fmla="*/ 21813 w 227457"/>
                    <a:gd name="connsiteY3" fmla="*/ 238316 h 258222"/>
                    <a:gd name="connsiteX4" fmla="*/ 0 w 227457"/>
                    <a:gd name="connsiteY4" fmla="*/ 187547 h 258222"/>
                    <a:gd name="connsiteX5" fmla="*/ 8287 w 227457"/>
                    <a:gd name="connsiteY5" fmla="*/ 154400 h 258222"/>
                    <a:gd name="connsiteX6" fmla="*/ 29909 w 227457"/>
                    <a:gd name="connsiteY6" fmla="*/ 130302 h 258222"/>
                    <a:gd name="connsiteX7" fmla="*/ 60008 w 227457"/>
                    <a:gd name="connsiteY7" fmla="*/ 116586 h 258222"/>
                    <a:gd name="connsiteX8" fmla="*/ 97250 w 227457"/>
                    <a:gd name="connsiteY8" fmla="*/ 110300 h 258222"/>
                    <a:gd name="connsiteX9" fmla="*/ 171927 w 227457"/>
                    <a:gd name="connsiteY9" fmla="*/ 95917 h 258222"/>
                    <a:gd name="connsiteX10" fmla="*/ 172117 w 227457"/>
                    <a:gd name="connsiteY10" fmla="*/ 84963 h 258222"/>
                    <a:gd name="connsiteX11" fmla="*/ 160211 w 227457"/>
                    <a:gd name="connsiteY11" fmla="*/ 48959 h 258222"/>
                    <a:gd name="connsiteX12" fmla="*/ 112586 w 227457"/>
                    <a:gd name="connsiteY12" fmla="*/ 34766 h 258222"/>
                    <a:gd name="connsiteX13" fmla="*/ 68961 w 227457"/>
                    <a:gd name="connsiteY13" fmla="*/ 45149 h 258222"/>
                    <a:gd name="connsiteX14" fmla="*/ 48196 w 227457"/>
                    <a:gd name="connsiteY14" fmla="*/ 81725 h 258222"/>
                    <a:gd name="connsiteX15" fmla="*/ 7239 w 227457"/>
                    <a:gd name="connsiteY15" fmla="*/ 76105 h 258222"/>
                    <a:gd name="connsiteX16" fmla="*/ 25622 w 227457"/>
                    <a:gd name="connsiteY16" fmla="*/ 33623 h 258222"/>
                    <a:gd name="connsiteX17" fmla="*/ 62579 w 227457"/>
                    <a:gd name="connsiteY17" fmla="*/ 8763 h 258222"/>
                    <a:gd name="connsiteX18" fmla="*/ 118586 w 227457"/>
                    <a:gd name="connsiteY18" fmla="*/ 0 h 258222"/>
                    <a:gd name="connsiteX19" fmla="*/ 170022 w 227457"/>
                    <a:gd name="connsiteY19" fmla="*/ 7430 h 258222"/>
                    <a:gd name="connsiteX20" fmla="*/ 199073 w 227457"/>
                    <a:gd name="connsiteY20" fmla="*/ 26099 h 258222"/>
                    <a:gd name="connsiteX21" fmla="*/ 212122 w 227457"/>
                    <a:gd name="connsiteY21" fmla="*/ 54578 h 258222"/>
                    <a:gd name="connsiteX22" fmla="*/ 214218 w 227457"/>
                    <a:gd name="connsiteY22" fmla="*/ 93155 h 258222"/>
                    <a:gd name="connsiteX23" fmla="*/ 214218 w 227457"/>
                    <a:gd name="connsiteY23" fmla="*/ 148971 h 258222"/>
                    <a:gd name="connsiteX24" fmla="*/ 216884 w 227457"/>
                    <a:gd name="connsiteY24" fmla="*/ 222790 h 258222"/>
                    <a:gd name="connsiteX25" fmla="*/ 227457 w 227457"/>
                    <a:gd name="connsiteY25" fmla="*/ 252413 h 258222"/>
                    <a:gd name="connsiteX26" fmla="*/ 183738 w 227457"/>
                    <a:gd name="connsiteY26" fmla="*/ 252413 h 258222"/>
                    <a:gd name="connsiteX27" fmla="*/ 175356 w 227457"/>
                    <a:gd name="connsiteY27" fmla="*/ 222218 h 258222"/>
                    <a:gd name="connsiteX28" fmla="*/ 171831 w 227457"/>
                    <a:gd name="connsiteY28" fmla="*/ 128778 h 258222"/>
                    <a:gd name="connsiteX29" fmla="*/ 103442 w 227457"/>
                    <a:gd name="connsiteY29" fmla="*/ 144590 h 258222"/>
                    <a:gd name="connsiteX30" fmla="*/ 66961 w 227457"/>
                    <a:gd name="connsiteY30" fmla="*/ 152972 h 258222"/>
                    <a:gd name="connsiteX31" fmla="*/ 50483 w 227457"/>
                    <a:gd name="connsiteY31" fmla="*/ 166592 h 258222"/>
                    <a:gd name="connsiteX32" fmla="*/ 44672 w 227457"/>
                    <a:gd name="connsiteY32" fmla="*/ 186500 h 258222"/>
                    <a:gd name="connsiteX33" fmla="*/ 57341 w 227457"/>
                    <a:gd name="connsiteY33" fmla="*/ 214408 h 258222"/>
                    <a:gd name="connsiteX34" fmla="*/ 94393 w 227457"/>
                    <a:gd name="connsiteY34" fmla="*/ 225552 h 258222"/>
                    <a:gd name="connsiteX35" fmla="*/ 137446 w 227457"/>
                    <a:gd name="connsiteY35" fmla="*/ 214979 h 258222"/>
                    <a:gd name="connsiteX36" fmla="*/ 165164 w 227457"/>
                    <a:gd name="connsiteY36" fmla="*/ 186023 h 258222"/>
                    <a:gd name="connsiteX37" fmla="*/ 171927 w 227457"/>
                    <a:gd name="connsiteY37" fmla="*/ 144209 h 258222"/>
                    <a:gd name="connsiteX38" fmla="*/ 171927 w 227457"/>
                    <a:gd name="connsiteY38" fmla="*/ 128778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222">
                      <a:moveTo>
                        <a:pt x="175356" y="222218"/>
                      </a:moveTo>
                      <a:cubicBezTo>
                        <a:pt x="159830" y="235363"/>
                        <a:pt x="144971" y="244697"/>
                        <a:pt x="130588" y="250127"/>
                      </a:cubicBezTo>
                      <a:cubicBezTo>
                        <a:pt x="116205" y="255556"/>
                        <a:pt x="100870" y="258223"/>
                        <a:pt x="84392" y="258223"/>
                      </a:cubicBezTo>
                      <a:cubicBezTo>
                        <a:pt x="57245" y="258223"/>
                        <a:pt x="36386" y="251555"/>
                        <a:pt x="21813" y="238316"/>
                      </a:cubicBezTo>
                      <a:cubicBezTo>
                        <a:pt x="7239" y="225076"/>
                        <a:pt x="0" y="208121"/>
                        <a:pt x="0" y="187547"/>
                      </a:cubicBezTo>
                      <a:cubicBezTo>
                        <a:pt x="0" y="175451"/>
                        <a:pt x="2763" y="164402"/>
                        <a:pt x="8287" y="154400"/>
                      </a:cubicBezTo>
                      <a:cubicBezTo>
                        <a:pt x="13811" y="144399"/>
                        <a:pt x="20955" y="136398"/>
                        <a:pt x="29909" y="130302"/>
                      </a:cubicBezTo>
                      <a:cubicBezTo>
                        <a:pt x="38862" y="124301"/>
                        <a:pt x="48863" y="119729"/>
                        <a:pt x="60008" y="116586"/>
                      </a:cubicBezTo>
                      <a:cubicBezTo>
                        <a:pt x="68199" y="114395"/>
                        <a:pt x="80582" y="112300"/>
                        <a:pt x="97250" y="110300"/>
                      </a:cubicBezTo>
                      <a:cubicBezTo>
                        <a:pt x="131064" y="106299"/>
                        <a:pt x="155924" y="101441"/>
                        <a:pt x="171927" y="95917"/>
                      </a:cubicBezTo>
                      <a:cubicBezTo>
                        <a:pt x="172117" y="90202"/>
                        <a:pt x="172117" y="86582"/>
                        <a:pt x="172117" y="84963"/>
                      </a:cubicBezTo>
                      <a:cubicBezTo>
                        <a:pt x="172117" y="67913"/>
                        <a:pt x="168116" y="55912"/>
                        <a:pt x="160211" y="48959"/>
                      </a:cubicBezTo>
                      <a:cubicBezTo>
                        <a:pt x="149543" y="39529"/>
                        <a:pt x="133636" y="34766"/>
                        <a:pt x="112586" y="34766"/>
                      </a:cubicBezTo>
                      <a:cubicBezTo>
                        <a:pt x="92869" y="34766"/>
                        <a:pt x="78391" y="38195"/>
                        <a:pt x="68961" y="45149"/>
                      </a:cubicBezTo>
                      <a:cubicBezTo>
                        <a:pt x="59627" y="52007"/>
                        <a:pt x="52674" y="64294"/>
                        <a:pt x="48196" y="81725"/>
                      </a:cubicBezTo>
                      <a:lnTo>
                        <a:pt x="7239" y="76105"/>
                      </a:lnTo>
                      <a:cubicBezTo>
                        <a:pt x="10954" y="58579"/>
                        <a:pt x="17050" y="44482"/>
                        <a:pt x="25622" y="33623"/>
                      </a:cubicBezTo>
                      <a:cubicBezTo>
                        <a:pt x="34100" y="22860"/>
                        <a:pt x="46482" y="14573"/>
                        <a:pt x="62579" y="8763"/>
                      </a:cubicBezTo>
                      <a:cubicBezTo>
                        <a:pt x="78677" y="2953"/>
                        <a:pt x="97346" y="0"/>
                        <a:pt x="118586" y="0"/>
                      </a:cubicBezTo>
                      <a:cubicBezTo>
                        <a:pt x="139637" y="0"/>
                        <a:pt x="156782" y="2477"/>
                        <a:pt x="170022" y="7430"/>
                      </a:cubicBezTo>
                      <a:cubicBezTo>
                        <a:pt x="183166" y="12383"/>
                        <a:pt x="192881" y="18669"/>
                        <a:pt x="199073" y="26099"/>
                      </a:cubicBezTo>
                      <a:cubicBezTo>
                        <a:pt x="205264" y="33623"/>
                        <a:pt x="209645" y="43148"/>
                        <a:pt x="212122" y="54578"/>
                      </a:cubicBezTo>
                      <a:cubicBezTo>
                        <a:pt x="213551" y="61722"/>
                        <a:pt x="214218" y="74581"/>
                        <a:pt x="214218" y="93155"/>
                      </a:cubicBezTo>
                      <a:lnTo>
                        <a:pt x="214218" y="148971"/>
                      </a:lnTo>
                      <a:cubicBezTo>
                        <a:pt x="214218" y="187928"/>
                        <a:pt x="215075" y="212503"/>
                        <a:pt x="216884" y="222790"/>
                      </a:cubicBezTo>
                      <a:cubicBezTo>
                        <a:pt x="218694" y="233077"/>
                        <a:pt x="222218" y="242983"/>
                        <a:pt x="227457" y="252413"/>
                      </a:cubicBezTo>
                      <a:lnTo>
                        <a:pt x="183738" y="252413"/>
                      </a:lnTo>
                      <a:cubicBezTo>
                        <a:pt x="179356" y="244031"/>
                        <a:pt x="176594" y="233839"/>
                        <a:pt x="175356" y="222218"/>
                      </a:cubicBezTo>
                      <a:close/>
                      <a:moveTo>
                        <a:pt x="171831" y="128778"/>
                      </a:moveTo>
                      <a:cubicBezTo>
                        <a:pt x="156591" y="134969"/>
                        <a:pt x="133827" y="140303"/>
                        <a:pt x="103442" y="144590"/>
                      </a:cubicBezTo>
                      <a:cubicBezTo>
                        <a:pt x="86202" y="147066"/>
                        <a:pt x="74105" y="149828"/>
                        <a:pt x="66961" y="152972"/>
                      </a:cubicBezTo>
                      <a:cubicBezTo>
                        <a:pt x="59817" y="156115"/>
                        <a:pt x="54293" y="160592"/>
                        <a:pt x="50483" y="166592"/>
                      </a:cubicBezTo>
                      <a:cubicBezTo>
                        <a:pt x="46577" y="172593"/>
                        <a:pt x="44672" y="179165"/>
                        <a:pt x="44672" y="186500"/>
                      </a:cubicBezTo>
                      <a:cubicBezTo>
                        <a:pt x="44672" y="197644"/>
                        <a:pt x="48863" y="206978"/>
                        <a:pt x="57341" y="214408"/>
                      </a:cubicBezTo>
                      <a:cubicBezTo>
                        <a:pt x="65818" y="221837"/>
                        <a:pt x="78200" y="225552"/>
                        <a:pt x="94393" y="225552"/>
                      </a:cubicBezTo>
                      <a:cubicBezTo>
                        <a:pt x="110490" y="225552"/>
                        <a:pt x="124873" y="222028"/>
                        <a:pt x="137446" y="214979"/>
                      </a:cubicBezTo>
                      <a:cubicBezTo>
                        <a:pt x="150019" y="207931"/>
                        <a:pt x="159258" y="198311"/>
                        <a:pt x="165164" y="186023"/>
                      </a:cubicBezTo>
                      <a:cubicBezTo>
                        <a:pt x="169640" y="176594"/>
                        <a:pt x="171927" y="162592"/>
                        <a:pt x="171927" y="144209"/>
                      </a:cubicBezTo>
                      <a:lnTo>
                        <a:pt x="171927" y="12877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2" name="Freihandform: Form 215">
                  <a:extLst>
                    <a:ext uri="{FF2B5EF4-FFF2-40B4-BE49-F238E27FC236}">
                      <a16:creationId xmlns:a16="http://schemas.microsoft.com/office/drawing/2014/main" id="{2704FC48-5238-4F7C-96A3-25ACE4573B9D}"/>
                    </a:ext>
                  </a:extLst>
                </p:cNvPr>
                <p:cNvSpPr/>
                <p:nvPr/>
              </p:nvSpPr>
              <p:spPr>
                <a:xfrm>
                  <a:off x="10097039"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5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0" y="13335"/>
                        <a:pt x="179165" y="20383"/>
                        <a:pt x="185356" y="29051"/>
                      </a:cubicBezTo>
                      <a:cubicBezTo>
                        <a:pt x="191548" y="37719"/>
                        <a:pt x="195929" y="48006"/>
                        <a:pt x="198405"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0" y="55531"/>
                        <a:pt x="144970" y="48768"/>
                        <a:pt x="136684" y="43720"/>
                      </a:cubicBezTo>
                      <a:cubicBezTo>
                        <a:pt x="128397" y="38671"/>
                        <a:pt x="118681"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3" name="Freihandform: Form 216">
                  <a:extLst>
                    <a:ext uri="{FF2B5EF4-FFF2-40B4-BE49-F238E27FC236}">
                      <a16:creationId xmlns:a16="http://schemas.microsoft.com/office/drawing/2014/main" id="{0A36DD00-2004-4D00-BC75-D82F7E873320}"/>
                    </a:ext>
                  </a:extLst>
                </p:cNvPr>
                <p:cNvSpPr/>
                <p:nvPr/>
              </p:nvSpPr>
              <p:spPr>
                <a:xfrm>
                  <a:off x="10500232" y="2344769"/>
                  <a:ext cx="268224" cy="346710"/>
                </a:xfrm>
                <a:custGeom>
                  <a:avLst/>
                  <a:gdLst>
                    <a:gd name="connsiteX0" fmla="*/ 223076 w 268224"/>
                    <a:gd name="connsiteY0" fmla="*/ 0 h 346710"/>
                    <a:gd name="connsiteX1" fmla="*/ 268224 w 268224"/>
                    <a:gd name="connsiteY1" fmla="*/ 0 h 346710"/>
                    <a:gd name="connsiteX2" fmla="*/ 268224 w 268224"/>
                    <a:gd name="connsiteY2" fmla="*/ 196977 h 346710"/>
                    <a:gd name="connsiteX3" fmla="*/ 256604 w 268224"/>
                    <a:gd name="connsiteY3" fmla="*/ 278606 h 346710"/>
                    <a:gd name="connsiteX4" fmla="*/ 214599 w 268224"/>
                    <a:gd name="connsiteY4" fmla="*/ 327755 h 346710"/>
                    <a:gd name="connsiteX5" fmla="*/ 134970 w 268224"/>
                    <a:gd name="connsiteY5" fmla="*/ 346710 h 346710"/>
                    <a:gd name="connsiteX6" fmla="*/ 56579 w 268224"/>
                    <a:gd name="connsiteY6" fmla="*/ 330232 h 346710"/>
                    <a:gd name="connsiteX7" fmla="*/ 13050 w 268224"/>
                    <a:gd name="connsiteY7" fmla="*/ 282416 h 346710"/>
                    <a:gd name="connsiteX8" fmla="*/ 0 w 268224"/>
                    <a:gd name="connsiteY8" fmla="*/ 196977 h 346710"/>
                    <a:gd name="connsiteX9" fmla="*/ 0 w 268224"/>
                    <a:gd name="connsiteY9" fmla="*/ 0 h 346710"/>
                    <a:gd name="connsiteX10" fmla="*/ 45149 w 268224"/>
                    <a:gd name="connsiteY10" fmla="*/ 0 h 346710"/>
                    <a:gd name="connsiteX11" fmla="*/ 45149 w 268224"/>
                    <a:gd name="connsiteY11" fmla="*/ 196691 h 346710"/>
                    <a:gd name="connsiteX12" fmla="*/ 53436 w 268224"/>
                    <a:gd name="connsiteY12" fmla="*/ 262128 h 346710"/>
                    <a:gd name="connsiteX13" fmla="*/ 81820 w 268224"/>
                    <a:gd name="connsiteY13" fmla="*/ 294608 h 346710"/>
                    <a:gd name="connsiteX14" fmla="*/ 130969 w 268224"/>
                    <a:gd name="connsiteY14" fmla="*/ 306038 h 346710"/>
                    <a:gd name="connsiteX15" fmla="*/ 201930 w 268224"/>
                    <a:gd name="connsiteY15" fmla="*/ 283464 h 346710"/>
                    <a:gd name="connsiteX16" fmla="*/ 223076 w 268224"/>
                    <a:gd name="connsiteY16" fmla="*/ 196691 h 346710"/>
                    <a:gd name="connsiteX17" fmla="*/ 223076 w 268224"/>
                    <a:gd name="connsiteY17" fmla="*/ 0 h 34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8224" h="346710">
                      <a:moveTo>
                        <a:pt x="223076" y="0"/>
                      </a:moveTo>
                      <a:lnTo>
                        <a:pt x="268224" y="0"/>
                      </a:lnTo>
                      <a:lnTo>
                        <a:pt x="268224" y="196977"/>
                      </a:lnTo>
                      <a:cubicBezTo>
                        <a:pt x="268224" y="231267"/>
                        <a:pt x="264319" y="258413"/>
                        <a:pt x="256604" y="278606"/>
                      </a:cubicBezTo>
                      <a:cubicBezTo>
                        <a:pt x="248888" y="298799"/>
                        <a:pt x="234887" y="315182"/>
                        <a:pt x="214599" y="327755"/>
                      </a:cubicBezTo>
                      <a:cubicBezTo>
                        <a:pt x="194310" y="340424"/>
                        <a:pt x="167831" y="346710"/>
                        <a:pt x="134970" y="346710"/>
                      </a:cubicBezTo>
                      <a:cubicBezTo>
                        <a:pt x="103061" y="346710"/>
                        <a:pt x="76867" y="341186"/>
                        <a:pt x="56579" y="330232"/>
                      </a:cubicBezTo>
                      <a:cubicBezTo>
                        <a:pt x="36291" y="319183"/>
                        <a:pt x="21813" y="303276"/>
                        <a:pt x="13050" y="282416"/>
                      </a:cubicBezTo>
                      <a:cubicBezTo>
                        <a:pt x="4382" y="261557"/>
                        <a:pt x="0" y="233077"/>
                        <a:pt x="0" y="196977"/>
                      </a:cubicBezTo>
                      <a:lnTo>
                        <a:pt x="0" y="0"/>
                      </a:lnTo>
                      <a:lnTo>
                        <a:pt x="45149" y="0"/>
                      </a:lnTo>
                      <a:lnTo>
                        <a:pt x="45149" y="196691"/>
                      </a:lnTo>
                      <a:cubicBezTo>
                        <a:pt x="45149" y="226314"/>
                        <a:pt x="47911" y="248126"/>
                        <a:pt x="53436" y="262128"/>
                      </a:cubicBezTo>
                      <a:cubicBezTo>
                        <a:pt x="58960" y="276130"/>
                        <a:pt x="68390" y="286988"/>
                        <a:pt x="81820" y="294608"/>
                      </a:cubicBezTo>
                      <a:cubicBezTo>
                        <a:pt x="95250" y="302228"/>
                        <a:pt x="111633" y="306038"/>
                        <a:pt x="130969" y="306038"/>
                      </a:cubicBezTo>
                      <a:cubicBezTo>
                        <a:pt x="164116" y="306038"/>
                        <a:pt x="187738" y="298513"/>
                        <a:pt x="201930" y="283464"/>
                      </a:cubicBezTo>
                      <a:cubicBezTo>
                        <a:pt x="216028" y="268415"/>
                        <a:pt x="223076" y="239554"/>
                        <a:pt x="223076" y="196691"/>
                      </a:cubicBezTo>
                      <a:lnTo>
                        <a:pt x="223076" y="0"/>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4" name="Freihandform: Form 217">
                  <a:extLst>
                    <a:ext uri="{FF2B5EF4-FFF2-40B4-BE49-F238E27FC236}">
                      <a16:creationId xmlns:a16="http://schemas.microsoft.com/office/drawing/2014/main" id="{813738CF-C5E3-46B7-938E-7118F42FB0F0}"/>
                    </a:ext>
                  </a:extLst>
                </p:cNvPr>
                <p:cNvSpPr/>
                <p:nvPr/>
              </p:nvSpPr>
              <p:spPr>
                <a:xfrm>
                  <a:off x="10838179"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6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1" y="13335"/>
                        <a:pt x="179165" y="20383"/>
                        <a:pt x="185356" y="29051"/>
                      </a:cubicBezTo>
                      <a:cubicBezTo>
                        <a:pt x="191548" y="37719"/>
                        <a:pt x="195929" y="48006"/>
                        <a:pt x="198406"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1" y="55531"/>
                        <a:pt x="144970" y="48768"/>
                        <a:pt x="136684" y="43720"/>
                      </a:cubicBezTo>
                      <a:cubicBezTo>
                        <a:pt x="128397" y="38671"/>
                        <a:pt x="118681"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5" name="Freihandform: Form 218">
                  <a:extLst>
                    <a:ext uri="{FF2B5EF4-FFF2-40B4-BE49-F238E27FC236}">
                      <a16:creationId xmlns:a16="http://schemas.microsoft.com/office/drawing/2014/main" id="{422670EA-F1DA-470A-BDF9-C0FBF2131E5D}"/>
                    </a:ext>
                  </a:extLst>
                </p:cNvPr>
                <p:cNvSpPr/>
                <p:nvPr/>
              </p:nvSpPr>
              <p:spPr>
                <a:xfrm>
                  <a:off x="11103260" y="2344769"/>
                  <a:ext cx="41814" cy="340899"/>
                </a:xfrm>
                <a:custGeom>
                  <a:avLst/>
                  <a:gdLst>
                    <a:gd name="connsiteX0" fmla="*/ 0 w 41814"/>
                    <a:gd name="connsiteY0" fmla="*/ 48101 h 340899"/>
                    <a:gd name="connsiteX1" fmla="*/ 0 w 41814"/>
                    <a:gd name="connsiteY1" fmla="*/ 0 h 340899"/>
                    <a:gd name="connsiteX2" fmla="*/ 41814 w 41814"/>
                    <a:gd name="connsiteY2" fmla="*/ 0 h 340899"/>
                    <a:gd name="connsiteX3" fmla="*/ 41814 w 41814"/>
                    <a:gd name="connsiteY3" fmla="*/ 48101 h 340899"/>
                    <a:gd name="connsiteX4" fmla="*/ 0 w 41814"/>
                    <a:gd name="connsiteY4" fmla="*/ 48101 h 340899"/>
                    <a:gd name="connsiteX5" fmla="*/ 0 w 41814"/>
                    <a:gd name="connsiteY5" fmla="*/ 340900 h 340899"/>
                    <a:gd name="connsiteX6" fmla="*/ 0 w 41814"/>
                    <a:gd name="connsiteY6" fmla="*/ 93917 h 340899"/>
                    <a:gd name="connsiteX7" fmla="*/ 41814 w 41814"/>
                    <a:gd name="connsiteY7" fmla="*/ 93917 h 340899"/>
                    <a:gd name="connsiteX8" fmla="*/ 41814 w 41814"/>
                    <a:gd name="connsiteY8" fmla="*/ 340900 h 340899"/>
                    <a:gd name="connsiteX9" fmla="*/ 0 w 41814"/>
                    <a:gd name="connsiteY9" fmla="*/ 340900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14" h="340899">
                      <a:moveTo>
                        <a:pt x="0" y="48101"/>
                      </a:moveTo>
                      <a:lnTo>
                        <a:pt x="0" y="0"/>
                      </a:lnTo>
                      <a:lnTo>
                        <a:pt x="41814" y="0"/>
                      </a:lnTo>
                      <a:lnTo>
                        <a:pt x="41814" y="48101"/>
                      </a:lnTo>
                      <a:lnTo>
                        <a:pt x="0" y="48101"/>
                      </a:lnTo>
                      <a:close/>
                      <a:moveTo>
                        <a:pt x="0" y="340900"/>
                      </a:moveTo>
                      <a:lnTo>
                        <a:pt x="0" y="93917"/>
                      </a:lnTo>
                      <a:lnTo>
                        <a:pt x="41814" y="93917"/>
                      </a:lnTo>
                      <a:lnTo>
                        <a:pt x="41814" y="340900"/>
                      </a:lnTo>
                      <a:lnTo>
                        <a:pt x="0" y="340900"/>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6" name="Freihandform: Form 219">
                  <a:extLst>
                    <a:ext uri="{FF2B5EF4-FFF2-40B4-BE49-F238E27FC236}">
                      <a16:creationId xmlns:a16="http://schemas.microsoft.com/office/drawing/2014/main" id="{309AE88F-C472-4E4C-A09D-41A1911B68E0}"/>
                    </a:ext>
                  </a:extLst>
                </p:cNvPr>
                <p:cNvSpPr/>
                <p:nvPr/>
              </p:nvSpPr>
              <p:spPr>
                <a:xfrm>
                  <a:off x="11193271" y="2433161"/>
                  <a:ext cx="231267" cy="258127"/>
                </a:xfrm>
                <a:custGeom>
                  <a:avLst/>
                  <a:gdLst>
                    <a:gd name="connsiteX0" fmla="*/ 0 w 231267"/>
                    <a:gd name="connsiteY0" fmla="*/ 129064 h 258127"/>
                    <a:gd name="connsiteX1" fmla="*/ 38100 w 231267"/>
                    <a:gd name="connsiteY1" fmla="*/ 27432 h 258127"/>
                    <a:gd name="connsiteX2" fmla="*/ 115729 w 231267"/>
                    <a:gd name="connsiteY2" fmla="*/ 0 h 258127"/>
                    <a:gd name="connsiteX3" fmla="*/ 198977 w 231267"/>
                    <a:gd name="connsiteY3" fmla="*/ 33338 h 258127"/>
                    <a:gd name="connsiteX4" fmla="*/ 231267 w 231267"/>
                    <a:gd name="connsiteY4" fmla="*/ 125540 h 258127"/>
                    <a:gd name="connsiteX5" fmla="*/ 216980 w 231267"/>
                    <a:gd name="connsiteY5" fmla="*/ 200501 h 258127"/>
                    <a:gd name="connsiteX6" fmla="*/ 175356 w 231267"/>
                    <a:gd name="connsiteY6" fmla="*/ 242983 h 258127"/>
                    <a:gd name="connsiteX7" fmla="*/ 115729 w 231267"/>
                    <a:gd name="connsiteY7" fmla="*/ 258128 h 258127"/>
                    <a:gd name="connsiteX8" fmla="*/ 31909 w 231267"/>
                    <a:gd name="connsiteY8" fmla="*/ 224885 h 258127"/>
                    <a:gd name="connsiteX9" fmla="*/ 0 w 231267"/>
                    <a:gd name="connsiteY9" fmla="*/ 129064 h 258127"/>
                    <a:gd name="connsiteX10" fmla="*/ 43053 w 231267"/>
                    <a:gd name="connsiteY10" fmla="*/ 129064 h 258127"/>
                    <a:gd name="connsiteX11" fmla="*/ 63722 w 231267"/>
                    <a:gd name="connsiteY11" fmla="*/ 200120 h 258127"/>
                    <a:gd name="connsiteX12" fmla="*/ 115824 w 231267"/>
                    <a:gd name="connsiteY12" fmla="*/ 223742 h 258127"/>
                    <a:gd name="connsiteX13" fmla="*/ 167640 w 231267"/>
                    <a:gd name="connsiteY13" fmla="*/ 200025 h 258127"/>
                    <a:gd name="connsiteX14" fmla="*/ 188309 w 231267"/>
                    <a:gd name="connsiteY14" fmla="*/ 127730 h 258127"/>
                    <a:gd name="connsiteX15" fmla="*/ 167450 w 231267"/>
                    <a:gd name="connsiteY15" fmla="*/ 58293 h 258127"/>
                    <a:gd name="connsiteX16" fmla="*/ 115729 w 231267"/>
                    <a:gd name="connsiteY16" fmla="*/ 34671 h 258127"/>
                    <a:gd name="connsiteX17" fmla="*/ 63627 w 231267"/>
                    <a:gd name="connsiteY17" fmla="*/ 58198 h 258127"/>
                    <a:gd name="connsiteX18" fmla="*/ 43053 w 231267"/>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7"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5" y="182309"/>
                        <a:pt x="216980" y="200501"/>
                      </a:cubicBezTo>
                      <a:cubicBezTo>
                        <a:pt x="207455" y="218694"/>
                        <a:pt x="193548" y="232886"/>
                        <a:pt x="175356" y="242983"/>
                      </a:cubicBezTo>
                      <a:cubicBezTo>
                        <a:pt x="157163" y="253079"/>
                        <a:pt x="137256" y="258128"/>
                        <a:pt x="115729" y="258128"/>
                      </a:cubicBezTo>
                      <a:cubicBezTo>
                        <a:pt x="81153" y="258128"/>
                        <a:pt x="53245" y="247079"/>
                        <a:pt x="31909" y="224885"/>
                      </a:cubicBezTo>
                      <a:cubicBezTo>
                        <a:pt x="10668" y="202692"/>
                        <a:pt x="0" y="170783"/>
                        <a:pt x="0" y="129064"/>
                      </a:cubicBezTo>
                      <a:close/>
                      <a:moveTo>
                        <a:pt x="43053" y="129064"/>
                      </a:moveTo>
                      <a:cubicBezTo>
                        <a:pt x="43053" y="160687"/>
                        <a:pt x="49911" y="184404"/>
                        <a:pt x="63722" y="200120"/>
                      </a:cubicBezTo>
                      <a:cubicBezTo>
                        <a:pt x="77534" y="215837"/>
                        <a:pt x="94869" y="223742"/>
                        <a:pt x="115824" y="223742"/>
                      </a:cubicBezTo>
                      <a:cubicBezTo>
                        <a:pt x="136589" y="223742"/>
                        <a:pt x="153924" y="215837"/>
                        <a:pt x="167640" y="200025"/>
                      </a:cubicBezTo>
                      <a:cubicBezTo>
                        <a:pt x="181452" y="184213"/>
                        <a:pt x="188309" y="160115"/>
                        <a:pt x="188309" y="127730"/>
                      </a:cubicBezTo>
                      <a:cubicBezTo>
                        <a:pt x="188309" y="97155"/>
                        <a:pt x="181356" y="74009"/>
                        <a:pt x="167450" y="58293"/>
                      </a:cubicBezTo>
                      <a:cubicBezTo>
                        <a:pt x="153543" y="42577"/>
                        <a:pt x="136303" y="34671"/>
                        <a:pt x="115729" y="34671"/>
                      </a:cubicBezTo>
                      <a:cubicBezTo>
                        <a:pt x="94774" y="34671"/>
                        <a:pt x="77438" y="42482"/>
                        <a:pt x="63627" y="58198"/>
                      </a:cubicBezTo>
                      <a:cubicBezTo>
                        <a:pt x="49911" y="73819"/>
                        <a:pt x="43053" y="97441"/>
                        <a:pt x="43053" y="12906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7" name="Freihandform: Form 220">
                  <a:extLst>
                    <a:ext uri="{FF2B5EF4-FFF2-40B4-BE49-F238E27FC236}">
                      <a16:creationId xmlns:a16="http://schemas.microsoft.com/office/drawing/2014/main" id="{B50B06FC-293E-4F04-99C9-2D390C3F4CA5}"/>
                    </a:ext>
                  </a:extLst>
                </p:cNvPr>
                <p:cNvSpPr/>
                <p:nvPr/>
              </p:nvSpPr>
              <p:spPr>
                <a:xfrm>
                  <a:off x="11473782"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7 w 200691"/>
                    <a:gd name="connsiteY6" fmla="*/ 29051 h 252507"/>
                    <a:gd name="connsiteX7" fmla="*/ 198406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1" y="13335"/>
                        <a:pt x="179165" y="20383"/>
                        <a:pt x="185357" y="29051"/>
                      </a:cubicBezTo>
                      <a:cubicBezTo>
                        <a:pt x="191548" y="37719"/>
                        <a:pt x="195929" y="48006"/>
                        <a:pt x="198406"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1" y="55531"/>
                        <a:pt x="144971" y="48768"/>
                        <a:pt x="136684" y="43720"/>
                      </a:cubicBezTo>
                      <a:cubicBezTo>
                        <a:pt x="128397" y="38671"/>
                        <a:pt x="118682"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137" name="Gruppieren 136">
                <a:extLst>
                  <a:ext uri="{FF2B5EF4-FFF2-40B4-BE49-F238E27FC236}">
                    <a16:creationId xmlns:a16="http://schemas.microsoft.com/office/drawing/2014/main" id="{04E79C30-67F0-44F3-8272-A1B7BA0CD1EA}"/>
                  </a:ext>
                </a:extLst>
              </p:cNvPr>
              <p:cNvGrpSpPr/>
              <p:nvPr/>
            </p:nvGrpSpPr>
            <p:grpSpPr>
              <a:xfrm>
                <a:off x="321625" y="9443972"/>
                <a:ext cx="336660" cy="226802"/>
                <a:chOff x="321625" y="9443972"/>
                <a:chExt cx="336660" cy="226802"/>
              </a:xfrm>
            </p:grpSpPr>
            <p:sp>
              <p:nvSpPr>
                <p:cNvPr id="138" name="Freihandform: Form 137">
                  <a:extLst>
                    <a:ext uri="{FF2B5EF4-FFF2-40B4-BE49-F238E27FC236}">
                      <a16:creationId xmlns:a16="http://schemas.microsoft.com/office/drawing/2014/main" id="{BB98316F-2EE5-4223-A070-23531A3D183B}"/>
                    </a:ext>
                  </a:extLst>
                </p:cNvPr>
                <p:cNvSpPr/>
                <p:nvPr/>
              </p:nvSpPr>
              <p:spPr>
                <a:xfrm>
                  <a:off x="321625" y="9445496"/>
                  <a:ext cx="334401" cy="225278"/>
                </a:xfrm>
                <a:custGeom>
                  <a:avLst/>
                  <a:gdLst>
                    <a:gd name="connsiteX0" fmla="*/ 176092 w 352840"/>
                    <a:gd name="connsiteY0" fmla="*/ 182955 h 237699"/>
                    <a:gd name="connsiteX1" fmla="*/ 174967 w 352840"/>
                    <a:gd name="connsiteY1" fmla="*/ 186087 h 237699"/>
                    <a:gd name="connsiteX2" fmla="*/ 173188 w 352840"/>
                    <a:gd name="connsiteY2" fmla="*/ 190914 h 237699"/>
                    <a:gd name="connsiteX3" fmla="*/ 167749 w 352840"/>
                    <a:gd name="connsiteY3" fmla="*/ 191028 h 237699"/>
                    <a:gd name="connsiteX4" fmla="*/ 164047 w 352840"/>
                    <a:gd name="connsiteY4" fmla="*/ 191113 h 237699"/>
                    <a:gd name="connsiteX5" fmla="*/ 167051 w 352840"/>
                    <a:gd name="connsiteY5" fmla="*/ 193291 h 237699"/>
                    <a:gd name="connsiteX6" fmla="*/ 171337 w 352840"/>
                    <a:gd name="connsiteY6" fmla="*/ 196353 h 237699"/>
                    <a:gd name="connsiteX7" fmla="*/ 169785 w 352840"/>
                    <a:gd name="connsiteY7" fmla="*/ 201208 h 237699"/>
                    <a:gd name="connsiteX8" fmla="*/ 168745 w 352840"/>
                    <a:gd name="connsiteY8" fmla="*/ 204525 h 237699"/>
                    <a:gd name="connsiteX9" fmla="*/ 171607 w 352840"/>
                    <a:gd name="connsiteY9" fmla="*/ 202617 h 237699"/>
                    <a:gd name="connsiteX10" fmla="*/ 176092 w 352840"/>
                    <a:gd name="connsiteY10" fmla="*/ 199642 h 237699"/>
                    <a:gd name="connsiteX11" fmla="*/ 180591 w 352840"/>
                    <a:gd name="connsiteY11" fmla="*/ 202617 h 237699"/>
                    <a:gd name="connsiteX12" fmla="*/ 183453 w 352840"/>
                    <a:gd name="connsiteY12" fmla="*/ 204525 h 237699"/>
                    <a:gd name="connsiteX13" fmla="*/ 182414 w 352840"/>
                    <a:gd name="connsiteY13" fmla="*/ 201208 h 237699"/>
                    <a:gd name="connsiteX14" fmla="*/ 180862 w 352840"/>
                    <a:gd name="connsiteY14" fmla="*/ 196353 h 237699"/>
                    <a:gd name="connsiteX15" fmla="*/ 185133 w 352840"/>
                    <a:gd name="connsiteY15" fmla="*/ 193291 h 237699"/>
                    <a:gd name="connsiteX16" fmla="*/ 188137 w 352840"/>
                    <a:gd name="connsiteY16" fmla="*/ 191113 h 237699"/>
                    <a:gd name="connsiteX17" fmla="*/ 184478 w 352840"/>
                    <a:gd name="connsiteY17" fmla="*/ 191028 h 237699"/>
                    <a:gd name="connsiteX18" fmla="*/ 179011 w 352840"/>
                    <a:gd name="connsiteY18" fmla="*/ 190914 h 237699"/>
                    <a:gd name="connsiteX19" fmla="*/ 177245 w 352840"/>
                    <a:gd name="connsiteY19" fmla="*/ 186087 h 237699"/>
                    <a:gd name="connsiteX20" fmla="*/ 214549 w 352840"/>
                    <a:gd name="connsiteY20" fmla="*/ 172874 h 237699"/>
                    <a:gd name="connsiteX21" fmla="*/ 213410 w 352840"/>
                    <a:gd name="connsiteY21" fmla="*/ 175978 h 237699"/>
                    <a:gd name="connsiteX22" fmla="*/ 211645 w 352840"/>
                    <a:gd name="connsiteY22" fmla="*/ 180833 h 237699"/>
                    <a:gd name="connsiteX23" fmla="*/ 206206 w 352840"/>
                    <a:gd name="connsiteY23" fmla="*/ 180947 h 237699"/>
                    <a:gd name="connsiteX24" fmla="*/ 202504 w 352840"/>
                    <a:gd name="connsiteY24" fmla="*/ 181018 h 237699"/>
                    <a:gd name="connsiteX25" fmla="*/ 205522 w 352840"/>
                    <a:gd name="connsiteY25" fmla="*/ 183168 h 237699"/>
                    <a:gd name="connsiteX26" fmla="*/ 209808 w 352840"/>
                    <a:gd name="connsiteY26" fmla="*/ 186258 h 237699"/>
                    <a:gd name="connsiteX27" fmla="*/ 208256 w 352840"/>
                    <a:gd name="connsiteY27" fmla="*/ 191113 h 237699"/>
                    <a:gd name="connsiteX28" fmla="*/ 207203 w 352840"/>
                    <a:gd name="connsiteY28" fmla="*/ 194416 h 237699"/>
                    <a:gd name="connsiteX29" fmla="*/ 210078 w 352840"/>
                    <a:gd name="connsiteY29" fmla="*/ 192537 h 237699"/>
                    <a:gd name="connsiteX30" fmla="*/ 214549 w 352840"/>
                    <a:gd name="connsiteY30" fmla="*/ 189561 h 237699"/>
                    <a:gd name="connsiteX31" fmla="*/ 219048 w 352840"/>
                    <a:gd name="connsiteY31" fmla="*/ 192537 h 237699"/>
                    <a:gd name="connsiteX32" fmla="*/ 221896 w 352840"/>
                    <a:gd name="connsiteY32" fmla="*/ 194416 h 237699"/>
                    <a:gd name="connsiteX33" fmla="*/ 220885 w 352840"/>
                    <a:gd name="connsiteY33" fmla="*/ 191113 h 237699"/>
                    <a:gd name="connsiteX34" fmla="*/ 219333 w 352840"/>
                    <a:gd name="connsiteY34" fmla="*/ 186258 h 237699"/>
                    <a:gd name="connsiteX35" fmla="*/ 223590 w 352840"/>
                    <a:gd name="connsiteY35" fmla="*/ 183168 h 237699"/>
                    <a:gd name="connsiteX36" fmla="*/ 226594 w 352840"/>
                    <a:gd name="connsiteY36" fmla="*/ 181018 h 237699"/>
                    <a:gd name="connsiteX37" fmla="*/ 222921 w 352840"/>
                    <a:gd name="connsiteY37" fmla="*/ 180947 h 237699"/>
                    <a:gd name="connsiteX38" fmla="*/ 217468 w 352840"/>
                    <a:gd name="connsiteY38" fmla="*/ 180833 h 237699"/>
                    <a:gd name="connsiteX39" fmla="*/ 215688 w 352840"/>
                    <a:gd name="connsiteY39" fmla="*/ 175978 h 237699"/>
                    <a:gd name="connsiteX40" fmla="*/ 137352 w 352840"/>
                    <a:gd name="connsiteY40" fmla="*/ 172661 h 237699"/>
                    <a:gd name="connsiteX41" fmla="*/ 136199 w 352840"/>
                    <a:gd name="connsiteY41" fmla="*/ 175779 h 237699"/>
                    <a:gd name="connsiteX42" fmla="*/ 134433 w 352840"/>
                    <a:gd name="connsiteY42" fmla="*/ 180648 h 237699"/>
                    <a:gd name="connsiteX43" fmla="*/ 128981 w 352840"/>
                    <a:gd name="connsiteY43" fmla="*/ 180734 h 237699"/>
                    <a:gd name="connsiteX44" fmla="*/ 125293 w 352840"/>
                    <a:gd name="connsiteY44" fmla="*/ 180819 h 237699"/>
                    <a:gd name="connsiteX45" fmla="*/ 128311 w 352840"/>
                    <a:gd name="connsiteY45" fmla="*/ 182969 h 237699"/>
                    <a:gd name="connsiteX46" fmla="*/ 132568 w 352840"/>
                    <a:gd name="connsiteY46" fmla="*/ 186059 h 237699"/>
                    <a:gd name="connsiteX47" fmla="*/ 131045 w 352840"/>
                    <a:gd name="connsiteY47" fmla="*/ 190914 h 237699"/>
                    <a:gd name="connsiteX48" fmla="*/ 129977 w 352840"/>
                    <a:gd name="connsiteY48" fmla="*/ 194217 h 237699"/>
                    <a:gd name="connsiteX49" fmla="*/ 132839 w 352840"/>
                    <a:gd name="connsiteY49" fmla="*/ 192338 h 237699"/>
                    <a:gd name="connsiteX50" fmla="*/ 137352 w 352840"/>
                    <a:gd name="connsiteY50" fmla="*/ 189362 h 237699"/>
                    <a:gd name="connsiteX51" fmla="*/ 141823 w 352840"/>
                    <a:gd name="connsiteY51" fmla="*/ 192338 h 237699"/>
                    <a:gd name="connsiteX52" fmla="*/ 144727 w 352840"/>
                    <a:gd name="connsiteY52" fmla="*/ 194217 h 237699"/>
                    <a:gd name="connsiteX53" fmla="*/ 143645 w 352840"/>
                    <a:gd name="connsiteY53" fmla="*/ 190914 h 237699"/>
                    <a:gd name="connsiteX54" fmla="*/ 142107 w 352840"/>
                    <a:gd name="connsiteY54" fmla="*/ 186059 h 237699"/>
                    <a:gd name="connsiteX55" fmla="*/ 146379 w 352840"/>
                    <a:gd name="connsiteY55" fmla="*/ 182969 h 237699"/>
                    <a:gd name="connsiteX56" fmla="*/ 149397 w 352840"/>
                    <a:gd name="connsiteY56" fmla="*/ 180819 h 237699"/>
                    <a:gd name="connsiteX57" fmla="*/ 145709 w 352840"/>
                    <a:gd name="connsiteY57" fmla="*/ 180734 h 237699"/>
                    <a:gd name="connsiteX58" fmla="*/ 140257 w 352840"/>
                    <a:gd name="connsiteY58" fmla="*/ 180648 h 237699"/>
                    <a:gd name="connsiteX59" fmla="*/ 138491 w 352840"/>
                    <a:gd name="connsiteY59" fmla="*/ 175779 h 237699"/>
                    <a:gd name="connsiteX60" fmla="*/ 242496 w 352840"/>
                    <a:gd name="connsiteY60" fmla="*/ 145181 h 237699"/>
                    <a:gd name="connsiteX61" fmla="*/ 241357 w 352840"/>
                    <a:gd name="connsiteY61" fmla="*/ 148285 h 237699"/>
                    <a:gd name="connsiteX62" fmla="*/ 239577 w 352840"/>
                    <a:gd name="connsiteY62" fmla="*/ 153140 h 237699"/>
                    <a:gd name="connsiteX63" fmla="*/ 234124 w 352840"/>
                    <a:gd name="connsiteY63" fmla="*/ 153240 h 237699"/>
                    <a:gd name="connsiteX64" fmla="*/ 230451 w 352840"/>
                    <a:gd name="connsiteY64" fmla="*/ 153311 h 237699"/>
                    <a:gd name="connsiteX65" fmla="*/ 233469 w 352840"/>
                    <a:gd name="connsiteY65" fmla="*/ 155489 h 237699"/>
                    <a:gd name="connsiteX66" fmla="*/ 237727 w 352840"/>
                    <a:gd name="connsiteY66" fmla="*/ 158565 h 237699"/>
                    <a:gd name="connsiteX67" fmla="*/ 236189 w 352840"/>
                    <a:gd name="connsiteY67" fmla="*/ 163434 h 237699"/>
                    <a:gd name="connsiteX68" fmla="*/ 235150 w 352840"/>
                    <a:gd name="connsiteY68" fmla="*/ 166737 h 237699"/>
                    <a:gd name="connsiteX69" fmla="*/ 237997 w 352840"/>
                    <a:gd name="connsiteY69" fmla="*/ 164829 h 237699"/>
                    <a:gd name="connsiteX70" fmla="*/ 242496 w 352840"/>
                    <a:gd name="connsiteY70" fmla="*/ 161868 h 237699"/>
                    <a:gd name="connsiteX71" fmla="*/ 246995 w 352840"/>
                    <a:gd name="connsiteY71" fmla="*/ 164829 h 237699"/>
                    <a:gd name="connsiteX72" fmla="*/ 249843 w 352840"/>
                    <a:gd name="connsiteY72" fmla="*/ 166737 h 237699"/>
                    <a:gd name="connsiteX73" fmla="*/ 248789 w 352840"/>
                    <a:gd name="connsiteY73" fmla="*/ 163434 h 237699"/>
                    <a:gd name="connsiteX74" fmla="*/ 247266 w 352840"/>
                    <a:gd name="connsiteY74" fmla="*/ 158565 h 237699"/>
                    <a:gd name="connsiteX75" fmla="*/ 251537 w 352840"/>
                    <a:gd name="connsiteY75" fmla="*/ 155489 h 237699"/>
                    <a:gd name="connsiteX76" fmla="*/ 254541 w 352840"/>
                    <a:gd name="connsiteY76" fmla="*/ 153311 h 237699"/>
                    <a:gd name="connsiteX77" fmla="*/ 250854 w 352840"/>
                    <a:gd name="connsiteY77" fmla="*/ 153240 h 237699"/>
                    <a:gd name="connsiteX78" fmla="*/ 245415 w 352840"/>
                    <a:gd name="connsiteY78" fmla="*/ 153140 h 237699"/>
                    <a:gd name="connsiteX79" fmla="*/ 243635 w 352840"/>
                    <a:gd name="connsiteY79" fmla="*/ 148285 h 237699"/>
                    <a:gd name="connsiteX80" fmla="*/ 109590 w 352840"/>
                    <a:gd name="connsiteY80" fmla="*/ 144854 h 237699"/>
                    <a:gd name="connsiteX81" fmla="*/ 108436 w 352840"/>
                    <a:gd name="connsiteY81" fmla="*/ 147972 h 237699"/>
                    <a:gd name="connsiteX82" fmla="*/ 106656 w 352840"/>
                    <a:gd name="connsiteY82" fmla="*/ 152813 h 237699"/>
                    <a:gd name="connsiteX83" fmla="*/ 101203 w 352840"/>
                    <a:gd name="connsiteY83" fmla="*/ 152927 h 237699"/>
                    <a:gd name="connsiteX84" fmla="*/ 97530 w 352840"/>
                    <a:gd name="connsiteY84" fmla="*/ 153012 h 237699"/>
                    <a:gd name="connsiteX85" fmla="*/ 100520 w 352840"/>
                    <a:gd name="connsiteY85" fmla="*/ 155148 h 237699"/>
                    <a:gd name="connsiteX86" fmla="*/ 104806 w 352840"/>
                    <a:gd name="connsiteY86" fmla="*/ 158252 h 237699"/>
                    <a:gd name="connsiteX87" fmla="*/ 103254 w 352840"/>
                    <a:gd name="connsiteY87" fmla="*/ 163107 h 237699"/>
                    <a:gd name="connsiteX88" fmla="*/ 102186 w 352840"/>
                    <a:gd name="connsiteY88" fmla="*/ 166382 h 237699"/>
                    <a:gd name="connsiteX89" fmla="*/ 105076 w 352840"/>
                    <a:gd name="connsiteY89" fmla="*/ 164517 h 237699"/>
                    <a:gd name="connsiteX90" fmla="*/ 109547 w 352840"/>
                    <a:gd name="connsiteY90" fmla="*/ 161541 h 237699"/>
                    <a:gd name="connsiteX91" fmla="*/ 114046 w 352840"/>
                    <a:gd name="connsiteY91" fmla="*/ 164517 h 237699"/>
                    <a:gd name="connsiteX92" fmla="*/ 116908 w 352840"/>
                    <a:gd name="connsiteY92" fmla="*/ 166396 h 237699"/>
                    <a:gd name="connsiteX93" fmla="*/ 115868 w 352840"/>
                    <a:gd name="connsiteY93" fmla="*/ 163107 h 237699"/>
                    <a:gd name="connsiteX94" fmla="*/ 114331 w 352840"/>
                    <a:gd name="connsiteY94" fmla="*/ 158252 h 237699"/>
                    <a:gd name="connsiteX95" fmla="*/ 118616 w 352840"/>
                    <a:gd name="connsiteY95" fmla="*/ 155148 h 237699"/>
                    <a:gd name="connsiteX96" fmla="*/ 121592 w 352840"/>
                    <a:gd name="connsiteY96" fmla="*/ 153012 h 237699"/>
                    <a:gd name="connsiteX97" fmla="*/ 117919 w 352840"/>
                    <a:gd name="connsiteY97" fmla="*/ 152927 h 237699"/>
                    <a:gd name="connsiteX98" fmla="*/ 112480 w 352840"/>
                    <a:gd name="connsiteY98" fmla="*/ 152813 h 237699"/>
                    <a:gd name="connsiteX99" fmla="*/ 110700 w 352840"/>
                    <a:gd name="connsiteY99" fmla="*/ 147972 h 237699"/>
                    <a:gd name="connsiteX100" fmla="*/ 252835 w 352840"/>
                    <a:gd name="connsiteY100" fmla="*/ 106897 h 237699"/>
                    <a:gd name="connsiteX101" fmla="*/ 251696 w 352840"/>
                    <a:gd name="connsiteY101" fmla="*/ 110001 h 237699"/>
                    <a:gd name="connsiteX102" fmla="*/ 249930 w 352840"/>
                    <a:gd name="connsiteY102" fmla="*/ 114856 h 237699"/>
                    <a:gd name="connsiteX103" fmla="*/ 244477 w 352840"/>
                    <a:gd name="connsiteY103" fmla="*/ 114956 h 237699"/>
                    <a:gd name="connsiteX104" fmla="*/ 240804 w 352840"/>
                    <a:gd name="connsiteY104" fmla="*/ 115027 h 237699"/>
                    <a:gd name="connsiteX105" fmla="*/ 243808 w 352840"/>
                    <a:gd name="connsiteY105" fmla="*/ 117191 h 237699"/>
                    <a:gd name="connsiteX106" fmla="*/ 248094 w 352840"/>
                    <a:gd name="connsiteY106" fmla="*/ 120281 h 237699"/>
                    <a:gd name="connsiteX107" fmla="*/ 246542 w 352840"/>
                    <a:gd name="connsiteY107" fmla="*/ 125136 h 237699"/>
                    <a:gd name="connsiteX108" fmla="*/ 245460 w 352840"/>
                    <a:gd name="connsiteY108" fmla="*/ 128439 h 237699"/>
                    <a:gd name="connsiteX109" fmla="*/ 248364 w 352840"/>
                    <a:gd name="connsiteY109" fmla="*/ 126531 h 237699"/>
                    <a:gd name="connsiteX110" fmla="*/ 252835 w 352840"/>
                    <a:gd name="connsiteY110" fmla="*/ 123570 h 237699"/>
                    <a:gd name="connsiteX111" fmla="*/ 257348 w 352840"/>
                    <a:gd name="connsiteY111" fmla="*/ 126531 h 237699"/>
                    <a:gd name="connsiteX112" fmla="*/ 260210 w 352840"/>
                    <a:gd name="connsiteY112" fmla="*/ 128439 h 237699"/>
                    <a:gd name="connsiteX113" fmla="*/ 259156 w 352840"/>
                    <a:gd name="connsiteY113" fmla="*/ 125136 h 237699"/>
                    <a:gd name="connsiteX114" fmla="*/ 257604 w 352840"/>
                    <a:gd name="connsiteY114" fmla="*/ 120281 h 237699"/>
                    <a:gd name="connsiteX115" fmla="*/ 261890 w 352840"/>
                    <a:gd name="connsiteY115" fmla="*/ 117191 h 237699"/>
                    <a:gd name="connsiteX116" fmla="*/ 264894 w 352840"/>
                    <a:gd name="connsiteY116" fmla="*/ 115027 h 237699"/>
                    <a:gd name="connsiteX117" fmla="*/ 261207 w 352840"/>
                    <a:gd name="connsiteY117" fmla="*/ 114956 h 237699"/>
                    <a:gd name="connsiteX118" fmla="*/ 255768 w 352840"/>
                    <a:gd name="connsiteY118" fmla="*/ 114856 h 237699"/>
                    <a:gd name="connsiteX119" fmla="*/ 253988 w 352840"/>
                    <a:gd name="connsiteY119" fmla="*/ 110001 h 237699"/>
                    <a:gd name="connsiteX120" fmla="*/ 99252 w 352840"/>
                    <a:gd name="connsiteY120" fmla="*/ 106826 h 237699"/>
                    <a:gd name="connsiteX121" fmla="*/ 98113 w 352840"/>
                    <a:gd name="connsiteY121" fmla="*/ 109944 h 237699"/>
                    <a:gd name="connsiteX122" fmla="*/ 96333 w 352840"/>
                    <a:gd name="connsiteY122" fmla="*/ 114785 h 237699"/>
                    <a:gd name="connsiteX123" fmla="*/ 90880 w 352840"/>
                    <a:gd name="connsiteY123" fmla="*/ 114885 h 237699"/>
                    <a:gd name="connsiteX124" fmla="*/ 87207 w 352840"/>
                    <a:gd name="connsiteY124" fmla="*/ 114956 h 237699"/>
                    <a:gd name="connsiteX125" fmla="*/ 90183 w 352840"/>
                    <a:gd name="connsiteY125" fmla="*/ 117106 h 237699"/>
                    <a:gd name="connsiteX126" fmla="*/ 94482 w 352840"/>
                    <a:gd name="connsiteY126" fmla="*/ 120195 h 237699"/>
                    <a:gd name="connsiteX127" fmla="*/ 92945 w 352840"/>
                    <a:gd name="connsiteY127" fmla="*/ 125051 h 237699"/>
                    <a:gd name="connsiteX128" fmla="*/ 91891 w 352840"/>
                    <a:gd name="connsiteY128" fmla="*/ 128368 h 237699"/>
                    <a:gd name="connsiteX129" fmla="*/ 94753 w 352840"/>
                    <a:gd name="connsiteY129" fmla="*/ 126460 h 237699"/>
                    <a:gd name="connsiteX130" fmla="*/ 99252 w 352840"/>
                    <a:gd name="connsiteY130" fmla="*/ 123484 h 237699"/>
                    <a:gd name="connsiteX131" fmla="*/ 103723 w 352840"/>
                    <a:gd name="connsiteY131" fmla="*/ 126460 h 237699"/>
                    <a:gd name="connsiteX132" fmla="*/ 106613 w 352840"/>
                    <a:gd name="connsiteY132" fmla="*/ 128368 h 237699"/>
                    <a:gd name="connsiteX133" fmla="*/ 105559 w 352840"/>
                    <a:gd name="connsiteY133" fmla="*/ 125051 h 237699"/>
                    <a:gd name="connsiteX134" fmla="*/ 104022 w 352840"/>
                    <a:gd name="connsiteY134" fmla="*/ 120195 h 237699"/>
                    <a:gd name="connsiteX135" fmla="*/ 108293 w 352840"/>
                    <a:gd name="connsiteY135" fmla="*/ 117106 h 237699"/>
                    <a:gd name="connsiteX136" fmla="*/ 111297 w 352840"/>
                    <a:gd name="connsiteY136" fmla="*/ 114956 h 237699"/>
                    <a:gd name="connsiteX137" fmla="*/ 107610 w 352840"/>
                    <a:gd name="connsiteY137" fmla="*/ 114885 h 237699"/>
                    <a:gd name="connsiteX138" fmla="*/ 102171 w 352840"/>
                    <a:gd name="connsiteY138" fmla="*/ 114785 h 237699"/>
                    <a:gd name="connsiteX139" fmla="*/ 100391 w 352840"/>
                    <a:gd name="connsiteY139" fmla="*/ 109944 h 237699"/>
                    <a:gd name="connsiteX140" fmla="*/ 242627 w 352840"/>
                    <a:gd name="connsiteY140" fmla="*/ 68555 h 237699"/>
                    <a:gd name="connsiteX141" fmla="*/ 241488 w 352840"/>
                    <a:gd name="connsiteY141" fmla="*/ 71687 h 237699"/>
                    <a:gd name="connsiteX142" fmla="*/ 239736 w 352840"/>
                    <a:gd name="connsiteY142" fmla="*/ 76557 h 237699"/>
                    <a:gd name="connsiteX143" fmla="*/ 234283 w 352840"/>
                    <a:gd name="connsiteY143" fmla="*/ 76642 h 237699"/>
                    <a:gd name="connsiteX144" fmla="*/ 230610 w 352840"/>
                    <a:gd name="connsiteY144" fmla="*/ 76699 h 237699"/>
                    <a:gd name="connsiteX145" fmla="*/ 233586 w 352840"/>
                    <a:gd name="connsiteY145" fmla="*/ 78863 h 237699"/>
                    <a:gd name="connsiteX146" fmla="*/ 237871 w 352840"/>
                    <a:gd name="connsiteY146" fmla="*/ 81953 h 237699"/>
                    <a:gd name="connsiteX147" fmla="*/ 236319 w 352840"/>
                    <a:gd name="connsiteY147" fmla="*/ 86822 h 237699"/>
                    <a:gd name="connsiteX148" fmla="*/ 235266 w 352840"/>
                    <a:gd name="connsiteY148" fmla="*/ 90111 h 237699"/>
                    <a:gd name="connsiteX149" fmla="*/ 238156 w 352840"/>
                    <a:gd name="connsiteY149" fmla="*/ 88217 h 237699"/>
                    <a:gd name="connsiteX150" fmla="*/ 242627 w 352840"/>
                    <a:gd name="connsiteY150" fmla="*/ 85228 h 237699"/>
                    <a:gd name="connsiteX151" fmla="*/ 247140 w 352840"/>
                    <a:gd name="connsiteY151" fmla="*/ 88217 h 237699"/>
                    <a:gd name="connsiteX152" fmla="*/ 249987 w 352840"/>
                    <a:gd name="connsiteY152" fmla="*/ 90111 h 237699"/>
                    <a:gd name="connsiteX153" fmla="*/ 248962 w 352840"/>
                    <a:gd name="connsiteY153" fmla="*/ 86822 h 237699"/>
                    <a:gd name="connsiteX154" fmla="*/ 247396 w 352840"/>
                    <a:gd name="connsiteY154" fmla="*/ 81953 h 237699"/>
                    <a:gd name="connsiteX155" fmla="*/ 251682 w 352840"/>
                    <a:gd name="connsiteY155" fmla="*/ 78863 h 237699"/>
                    <a:gd name="connsiteX156" fmla="*/ 254700 w 352840"/>
                    <a:gd name="connsiteY156" fmla="*/ 76699 h 237699"/>
                    <a:gd name="connsiteX157" fmla="*/ 251013 w 352840"/>
                    <a:gd name="connsiteY157" fmla="*/ 76642 h 237699"/>
                    <a:gd name="connsiteX158" fmla="*/ 245545 w 352840"/>
                    <a:gd name="connsiteY158" fmla="*/ 76557 h 237699"/>
                    <a:gd name="connsiteX159" fmla="*/ 243794 w 352840"/>
                    <a:gd name="connsiteY159" fmla="*/ 71687 h 237699"/>
                    <a:gd name="connsiteX160" fmla="*/ 109716 w 352840"/>
                    <a:gd name="connsiteY160" fmla="*/ 68299 h 237699"/>
                    <a:gd name="connsiteX161" fmla="*/ 108563 w 352840"/>
                    <a:gd name="connsiteY161" fmla="*/ 71417 h 237699"/>
                    <a:gd name="connsiteX162" fmla="*/ 106797 w 352840"/>
                    <a:gd name="connsiteY162" fmla="*/ 76258 h 237699"/>
                    <a:gd name="connsiteX163" fmla="*/ 101359 w 352840"/>
                    <a:gd name="connsiteY163" fmla="*/ 76358 h 237699"/>
                    <a:gd name="connsiteX164" fmla="*/ 97671 w 352840"/>
                    <a:gd name="connsiteY164" fmla="*/ 76429 h 237699"/>
                    <a:gd name="connsiteX165" fmla="*/ 100675 w 352840"/>
                    <a:gd name="connsiteY165" fmla="*/ 78593 h 237699"/>
                    <a:gd name="connsiteX166" fmla="*/ 104947 w 352840"/>
                    <a:gd name="connsiteY166" fmla="*/ 81683 h 237699"/>
                    <a:gd name="connsiteX167" fmla="*/ 103395 w 352840"/>
                    <a:gd name="connsiteY167" fmla="*/ 86538 h 237699"/>
                    <a:gd name="connsiteX168" fmla="*/ 102355 w 352840"/>
                    <a:gd name="connsiteY168" fmla="*/ 89841 h 237699"/>
                    <a:gd name="connsiteX169" fmla="*/ 105203 w 352840"/>
                    <a:gd name="connsiteY169" fmla="*/ 87947 h 237699"/>
                    <a:gd name="connsiteX170" fmla="*/ 109702 w 352840"/>
                    <a:gd name="connsiteY170" fmla="*/ 84972 h 237699"/>
                    <a:gd name="connsiteX171" fmla="*/ 114201 w 352840"/>
                    <a:gd name="connsiteY171" fmla="*/ 87947 h 237699"/>
                    <a:gd name="connsiteX172" fmla="*/ 117063 w 352840"/>
                    <a:gd name="connsiteY172" fmla="*/ 89841 h 237699"/>
                    <a:gd name="connsiteX173" fmla="*/ 116009 w 352840"/>
                    <a:gd name="connsiteY173" fmla="*/ 86538 h 237699"/>
                    <a:gd name="connsiteX174" fmla="*/ 114472 w 352840"/>
                    <a:gd name="connsiteY174" fmla="*/ 81683 h 237699"/>
                    <a:gd name="connsiteX175" fmla="*/ 118757 w 352840"/>
                    <a:gd name="connsiteY175" fmla="*/ 78593 h 237699"/>
                    <a:gd name="connsiteX176" fmla="*/ 121747 w 352840"/>
                    <a:gd name="connsiteY176" fmla="*/ 76429 h 237699"/>
                    <a:gd name="connsiteX177" fmla="*/ 118060 w 352840"/>
                    <a:gd name="connsiteY177" fmla="*/ 76358 h 237699"/>
                    <a:gd name="connsiteX178" fmla="*/ 112606 w 352840"/>
                    <a:gd name="connsiteY178" fmla="*/ 76258 h 237699"/>
                    <a:gd name="connsiteX179" fmla="*/ 110855 w 352840"/>
                    <a:gd name="connsiteY179" fmla="*/ 71417 h 237699"/>
                    <a:gd name="connsiteX180" fmla="*/ 214891 w 352840"/>
                    <a:gd name="connsiteY180" fmla="*/ 40691 h 237699"/>
                    <a:gd name="connsiteX181" fmla="*/ 213752 w 352840"/>
                    <a:gd name="connsiteY181" fmla="*/ 43809 h 237699"/>
                    <a:gd name="connsiteX182" fmla="*/ 211986 w 352840"/>
                    <a:gd name="connsiteY182" fmla="*/ 48678 h 237699"/>
                    <a:gd name="connsiteX183" fmla="*/ 206548 w 352840"/>
                    <a:gd name="connsiteY183" fmla="*/ 48764 h 237699"/>
                    <a:gd name="connsiteX184" fmla="*/ 202846 w 352840"/>
                    <a:gd name="connsiteY184" fmla="*/ 48849 h 237699"/>
                    <a:gd name="connsiteX185" fmla="*/ 205864 w 352840"/>
                    <a:gd name="connsiteY185" fmla="*/ 51013 h 237699"/>
                    <a:gd name="connsiteX186" fmla="*/ 210164 w 352840"/>
                    <a:gd name="connsiteY186" fmla="*/ 54103 h 237699"/>
                    <a:gd name="connsiteX187" fmla="*/ 208598 w 352840"/>
                    <a:gd name="connsiteY187" fmla="*/ 58958 h 237699"/>
                    <a:gd name="connsiteX188" fmla="*/ 207530 w 352840"/>
                    <a:gd name="connsiteY188" fmla="*/ 62261 h 237699"/>
                    <a:gd name="connsiteX189" fmla="*/ 210435 w 352840"/>
                    <a:gd name="connsiteY189" fmla="*/ 60368 h 237699"/>
                    <a:gd name="connsiteX190" fmla="*/ 214891 w 352840"/>
                    <a:gd name="connsiteY190" fmla="*/ 57392 h 237699"/>
                    <a:gd name="connsiteX191" fmla="*/ 219390 w 352840"/>
                    <a:gd name="connsiteY191" fmla="*/ 60368 h 237699"/>
                    <a:gd name="connsiteX192" fmla="*/ 222280 w 352840"/>
                    <a:gd name="connsiteY192" fmla="*/ 62261 h 237699"/>
                    <a:gd name="connsiteX193" fmla="*/ 221198 w 352840"/>
                    <a:gd name="connsiteY193" fmla="*/ 58958 h 237699"/>
                    <a:gd name="connsiteX194" fmla="*/ 219675 w 352840"/>
                    <a:gd name="connsiteY194" fmla="*/ 54103 h 237699"/>
                    <a:gd name="connsiteX195" fmla="*/ 223946 w 352840"/>
                    <a:gd name="connsiteY195" fmla="*/ 51013 h 237699"/>
                    <a:gd name="connsiteX196" fmla="*/ 226950 w 352840"/>
                    <a:gd name="connsiteY196" fmla="*/ 48849 h 237699"/>
                    <a:gd name="connsiteX197" fmla="*/ 223291 w 352840"/>
                    <a:gd name="connsiteY197" fmla="*/ 48764 h 237699"/>
                    <a:gd name="connsiteX198" fmla="*/ 217824 w 352840"/>
                    <a:gd name="connsiteY198" fmla="*/ 48678 h 237699"/>
                    <a:gd name="connsiteX199" fmla="*/ 216044 w 352840"/>
                    <a:gd name="connsiteY199" fmla="*/ 43809 h 237699"/>
                    <a:gd name="connsiteX200" fmla="*/ 137694 w 352840"/>
                    <a:gd name="connsiteY200" fmla="*/ 40691 h 237699"/>
                    <a:gd name="connsiteX201" fmla="*/ 136555 w 352840"/>
                    <a:gd name="connsiteY201" fmla="*/ 43809 h 237699"/>
                    <a:gd name="connsiteX202" fmla="*/ 134776 w 352840"/>
                    <a:gd name="connsiteY202" fmla="*/ 48678 h 237699"/>
                    <a:gd name="connsiteX203" fmla="*/ 129337 w 352840"/>
                    <a:gd name="connsiteY203" fmla="*/ 48764 h 237699"/>
                    <a:gd name="connsiteX204" fmla="*/ 125635 w 352840"/>
                    <a:gd name="connsiteY204" fmla="*/ 48821 h 237699"/>
                    <a:gd name="connsiteX205" fmla="*/ 128639 w 352840"/>
                    <a:gd name="connsiteY205" fmla="*/ 50999 h 237699"/>
                    <a:gd name="connsiteX206" fmla="*/ 132925 w 352840"/>
                    <a:gd name="connsiteY206" fmla="*/ 54074 h 237699"/>
                    <a:gd name="connsiteX207" fmla="*/ 131387 w 352840"/>
                    <a:gd name="connsiteY207" fmla="*/ 58944 h 237699"/>
                    <a:gd name="connsiteX208" fmla="*/ 130319 w 352840"/>
                    <a:gd name="connsiteY208" fmla="*/ 62261 h 237699"/>
                    <a:gd name="connsiteX209" fmla="*/ 133195 w 352840"/>
                    <a:gd name="connsiteY209" fmla="*/ 60339 h 237699"/>
                    <a:gd name="connsiteX210" fmla="*/ 137694 w 352840"/>
                    <a:gd name="connsiteY210" fmla="*/ 57378 h 237699"/>
                    <a:gd name="connsiteX211" fmla="*/ 142165 w 352840"/>
                    <a:gd name="connsiteY211" fmla="*/ 60339 h 237699"/>
                    <a:gd name="connsiteX212" fmla="*/ 145041 w 352840"/>
                    <a:gd name="connsiteY212" fmla="*/ 62261 h 237699"/>
                    <a:gd name="connsiteX213" fmla="*/ 143987 w 352840"/>
                    <a:gd name="connsiteY213" fmla="*/ 58944 h 237699"/>
                    <a:gd name="connsiteX214" fmla="*/ 142449 w 352840"/>
                    <a:gd name="connsiteY214" fmla="*/ 54074 h 237699"/>
                    <a:gd name="connsiteX215" fmla="*/ 146721 w 352840"/>
                    <a:gd name="connsiteY215" fmla="*/ 50999 h 237699"/>
                    <a:gd name="connsiteX216" fmla="*/ 149739 w 352840"/>
                    <a:gd name="connsiteY216" fmla="*/ 48821 h 237699"/>
                    <a:gd name="connsiteX217" fmla="*/ 146052 w 352840"/>
                    <a:gd name="connsiteY217" fmla="*/ 48764 h 237699"/>
                    <a:gd name="connsiteX218" fmla="*/ 140599 w 352840"/>
                    <a:gd name="connsiteY218" fmla="*/ 48678 h 237699"/>
                    <a:gd name="connsiteX219" fmla="*/ 138819 w 352840"/>
                    <a:gd name="connsiteY219" fmla="*/ 43809 h 237699"/>
                    <a:gd name="connsiteX220" fmla="*/ 176107 w 352840"/>
                    <a:gd name="connsiteY220" fmla="*/ 30426 h 237699"/>
                    <a:gd name="connsiteX221" fmla="*/ 174982 w 352840"/>
                    <a:gd name="connsiteY221" fmla="*/ 33544 h 237699"/>
                    <a:gd name="connsiteX222" fmla="*/ 173203 w 352840"/>
                    <a:gd name="connsiteY222" fmla="*/ 38399 h 237699"/>
                    <a:gd name="connsiteX223" fmla="*/ 167764 w 352840"/>
                    <a:gd name="connsiteY223" fmla="*/ 38513 h 237699"/>
                    <a:gd name="connsiteX224" fmla="*/ 164062 w 352840"/>
                    <a:gd name="connsiteY224" fmla="*/ 38570 h 237699"/>
                    <a:gd name="connsiteX225" fmla="*/ 167080 w 352840"/>
                    <a:gd name="connsiteY225" fmla="*/ 40734 h 237699"/>
                    <a:gd name="connsiteX226" fmla="*/ 171352 w 352840"/>
                    <a:gd name="connsiteY226" fmla="*/ 43838 h 237699"/>
                    <a:gd name="connsiteX227" fmla="*/ 169814 w 352840"/>
                    <a:gd name="connsiteY227" fmla="*/ 48707 h 237699"/>
                    <a:gd name="connsiteX228" fmla="*/ 168746 w 352840"/>
                    <a:gd name="connsiteY228" fmla="*/ 51996 h 237699"/>
                    <a:gd name="connsiteX229" fmla="*/ 171622 w 352840"/>
                    <a:gd name="connsiteY229" fmla="*/ 50117 h 237699"/>
                    <a:gd name="connsiteX230" fmla="*/ 176107 w 352840"/>
                    <a:gd name="connsiteY230" fmla="*/ 47127 h 237699"/>
                    <a:gd name="connsiteX231" fmla="*/ 180620 w 352840"/>
                    <a:gd name="connsiteY231" fmla="*/ 50117 h 237699"/>
                    <a:gd name="connsiteX232" fmla="*/ 183482 w 352840"/>
                    <a:gd name="connsiteY232" fmla="*/ 51996 h 237699"/>
                    <a:gd name="connsiteX233" fmla="*/ 182443 w 352840"/>
                    <a:gd name="connsiteY233" fmla="*/ 48707 h 237699"/>
                    <a:gd name="connsiteX234" fmla="*/ 180891 w 352840"/>
                    <a:gd name="connsiteY234" fmla="*/ 43838 h 237699"/>
                    <a:gd name="connsiteX235" fmla="*/ 185162 w 352840"/>
                    <a:gd name="connsiteY235" fmla="*/ 40734 h 237699"/>
                    <a:gd name="connsiteX236" fmla="*/ 188152 w 352840"/>
                    <a:gd name="connsiteY236" fmla="*/ 38570 h 237699"/>
                    <a:gd name="connsiteX237" fmla="*/ 184493 w 352840"/>
                    <a:gd name="connsiteY237" fmla="*/ 38513 h 237699"/>
                    <a:gd name="connsiteX238" fmla="*/ 179040 w 352840"/>
                    <a:gd name="connsiteY238" fmla="*/ 38399 h 237699"/>
                    <a:gd name="connsiteX239" fmla="*/ 177260 w 352840"/>
                    <a:gd name="connsiteY239" fmla="*/ 33544 h 237699"/>
                    <a:gd name="connsiteX240" fmla="*/ 0 w 352840"/>
                    <a:gd name="connsiteY240" fmla="*/ 0 h 237699"/>
                    <a:gd name="connsiteX241" fmla="*/ 352840 w 352840"/>
                    <a:gd name="connsiteY241" fmla="*/ 0 h 237699"/>
                    <a:gd name="connsiteX242" fmla="*/ 352840 w 352840"/>
                    <a:gd name="connsiteY242" fmla="*/ 237699 h 237699"/>
                    <a:gd name="connsiteX243" fmla="*/ 0 w 352840"/>
                    <a:gd name="connsiteY243" fmla="*/ 237699 h 237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Lst>
                  <a:rect l="l" t="t" r="r" b="b"/>
                  <a:pathLst>
                    <a:path w="352840" h="237699">
                      <a:moveTo>
                        <a:pt x="176092" y="182955"/>
                      </a:moveTo>
                      <a:lnTo>
                        <a:pt x="174967" y="186087"/>
                      </a:lnTo>
                      <a:lnTo>
                        <a:pt x="173188" y="190914"/>
                      </a:lnTo>
                      <a:lnTo>
                        <a:pt x="167749" y="191028"/>
                      </a:lnTo>
                      <a:lnTo>
                        <a:pt x="164047" y="191113"/>
                      </a:lnTo>
                      <a:lnTo>
                        <a:pt x="167051" y="193291"/>
                      </a:lnTo>
                      <a:lnTo>
                        <a:pt x="171337" y="196353"/>
                      </a:lnTo>
                      <a:lnTo>
                        <a:pt x="169785" y="201208"/>
                      </a:lnTo>
                      <a:lnTo>
                        <a:pt x="168745" y="204525"/>
                      </a:lnTo>
                      <a:lnTo>
                        <a:pt x="171607" y="202617"/>
                      </a:lnTo>
                      <a:lnTo>
                        <a:pt x="176092" y="199642"/>
                      </a:lnTo>
                      <a:lnTo>
                        <a:pt x="180591" y="202617"/>
                      </a:lnTo>
                      <a:lnTo>
                        <a:pt x="183453" y="204525"/>
                      </a:lnTo>
                      <a:lnTo>
                        <a:pt x="182414" y="201208"/>
                      </a:lnTo>
                      <a:lnTo>
                        <a:pt x="180862" y="196353"/>
                      </a:lnTo>
                      <a:lnTo>
                        <a:pt x="185133" y="193291"/>
                      </a:lnTo>
                      <a:lnTo>
                        <a:pt x="188137" y="191113"/>
                      </a:lnTo>
                      <a:lnTo>
                        <a:pt x="184478" y="191028"/>
                      </a:lnTo>
                      <a:lnTo>
                        <a:pt x="179011" y="190914"/>
                      </a:lnTo>
                      <a:lnTo>
                        <a:pt x="177245" y="186087"/>
                      </a:lnTo>
                      <a:close/>
                      <a:moveTo>
                        <a:pt x="214549" y="172874"/>
                      </a:moveTo>
                      <a:lnTo>
                        <a:pt x="213410" y="175978"/>
                      </a:lnTo>
                      <a:lnTo>
                        <a:pt x="211645" y="180833"/>
                      </a:lnTo>
                      <a:lnTo>
                        <a:pt x="206206" y="180947"/>
                      </a:lnTo>
                      <a:lnTo>
                        <a:pt x="202504" y="181018"/>
                      </a:lnTo>
                      <a:lnTo>
                        <a:pt x="205522" y="183168"/>
                      </a:lnTo>
                      <a:lnTo>
                        <a:pt x="209808" y="186258"/>
                      </a:lnTo>
                      <a:lnTo>
                        <a:pt x="208256" y="191113"/>
                      </a:lnTo>
                      <a:lnTo>
                        <a:pt x="207203" y="194416"/>
                      </a:lnTo>
                      <a:lnTo>
                        <a:pt x="210078" y="192537"/>
                      </a:lnTo>
                      <a:lnTo>
                        <a:pt x="214549" y="189561"/>
                      </a:lnTo>
                      <a:lnTo>
                        <a:pt x="219048" y="192537"/>
                      </a:lnTo>
                      <a:lnTo>
                        <a:pt x="221896" y="194416"/>
                      </a:lnTo>
                      <a:lnTo>
                        <a:pt x="220885" y="191113"/>
                      </a:lnTo>
                      <a:lnTo>
                        <a:pt x="219333" y="186258"/>
                      </a:lnTo>
                      <a:lnTo>
                        <a:pt x="223590" y="183168"/>
                      </a:lnTo>
                      <a:lnTo>
                        <a:pt x="226594" y="181018"/>
                      </a:lnTo>
                      <a:lnTo>
                        <a:pt x="222921" y="180947"/>
                      </a:lnTo>
                      <a:lnTo>
                        <a:pt x="217468" y="180833"/>
                      </a:lnTo>
                      <a:lnTo>
                        <a:pt x="215688" y="175978"/>
                      </a:lnTo>
                      <a:close/>
                      <a:moveTo>
                        <a:pt x="137352" y="172661"/>
                      </a:moveTo>
                      <a:lnTo>
                        <a:pt x="136199" y="175779"/>
                      </a:lnTo>
                      <a:lnTo>
                        <a:pt x="134433" y="180648"/>
                      </a:lnTo>
                      <a:lnTo>
                        <a:pt x="128981" y="180734"/>
                      </a:lnTo>
                      <a:lnTo>
                        <a:pt x="125293" y="180819"/>
                      </a:lnTo>
                      <a:lnTo>
                        <a:pt x="128311" y="182969"/>
                      </a:lnTo>
                      <a:lnTo>
                        <a:pt x="132568" y="186059"/>
                      </a:lnTo>
                      <a:lnTo>
                        <a:pt x="131045" y="190914"/>
                      </a:lnTo>
                      <a:lnTo>
                        <a:pt x="129977" y="194217"/>
                      </a:lnTo>
                      <a:lnTo>
                        <a:pt x="132839" y="192338"/>
                      </a:lnTo>
                      <a:lnTo>
                        <a:pt x="137352" y="189362"/>
                      </a:lnTo>
                      <a:lnTo>
                        <a:pt x="141823" y="192338"/>
                      </a:lnTo>
                      <a:lnTo>
                        <a:pt x="144727" y="194217"/>
                      </a:lnTo>
                      <a:lnTo>
                        <a:pt x="143645" y="190914"/>
                      </a:lnTo>
                      <a:lnTo>
                        <a:pt x="142107" y="186059"/>
                      </a:lnTo>
                      <a:lnTo>
                        <a:pt x="146379" y="182969"/>
                      </a:lnTo>
                      <a:lnTo>
                        <a:pt x="149397" y="180819"/>
                      </a:lnTo>
                      <a:lnTo>
                        <a:pt x="145709" y="180734"/>
                      </a:lnTo>
                      <a:lnTo>
                        <a:pt x="140257" y="180648"/>
                      </a:lnTo>
                      <a:lnTo>
                        <a:pt x="138491" y="175779"/>
                      </a:lnTo>
                      <a:close/>
                      <a:moveTo>
                        <a:pt x="242496" y="145181"/>
                      </a:moveTo>
                      <a:lnTo>
                        <a:pt x="241357" y="148285"/>
                      </a:lnTo>
                      <a:lnTo>
                        <a:pt x="239577" y="153140"/>
                      </a:lnTo>
                      <a:lnTo>
                        <a:pt x="234124" y="153240"/>
                      </a:lnTo>
                      <a:lnTo>
                        <a:pt x="230451" y="153311"/>
                      </a:lnTo>
                      <a:lnTo>
                        <a:pt x="233469" y="155489"/>
                      </a:lnTo>
                      <a:lnTo>
                        <a:pt x="237727" y="158565"/>
                      </a:lnTo>
                      <a:lnTo>
                        <a:pt x="236189" y="163434"/>
                      </a:lnTo>
                      <a:lnTo>
                        <a:pt x="235150" y="166737"/>
                      </a:lnTo>
                      <a:lnTo>
                        <a:pt x="237997" y="164829"/>
                      </a:lnTo>
                      <a:lnTo>
                        <a:pt x="242496" y="161868"/>
                      </a:lnTo>
                      <a:lnTo>
                        <a:pt x="246995" y="164829"/>
                      </a:lnTo>
                      <a:lnTo>
                        <a:pt x="249843" y="166737"/>
                      </a:lnTo>
                      <a:lnTo>
                        <a:pt x="248789" y="163434"/>
                      </a:lnTo>
                      <a:lnTo>
                        <a:pt x="247266" y="158565"/>
                      </a:lnTo>
                      <a:lnTo>
                        <a:pt x="251537" y="155489"/>
                      </a:lnTo>
                      <a:lnTo>
                        <a:pt x="254541" y="153311"/>
                      </a:lnTo>
                      <a:lnTo>
                        <a:pt x="250854" y="153240"/>
                      </a:lnTo>
                      <a:lnTo>
                        <a:pt x="245415" y="153140"/>
                      </a:lnTo>
                      <a:lnTo>
                        <a:pt x="243635" y="148285"/>
                      </a:lnTo>
                      <a:close/>
                      <a:moveTo>
                        <a:pt x="109590" y="144854"/>
                      </a:moveTo>
                      <a:lnTo>
                        <a:pt x="108436" y="147972"/>
                      </a:lnTo>
                      <a:lnTo>
                        <a:pt x="106656" y="152813"/>
                      </a:lnTo>
                      <a:lnTo>
                        <a:pt x="101203" y="152927"/>
                      </a:lnTo>
                      <a:lnTo>
                        <a:pt x="97530" y="153012"/>
                      </a:lnTo>
                      <a:lnTo>
                        <a:pt x="100520" y="155148"/>
                      </a:lnTo>
                      <a:lnTo>
                        <a:pt x="104806" y="158252"/>
                      </a:lnTo>
                      <a:lnTo>
                        <a:pt x="103254" y="163107"/>
                      </a:lnTo>
                      <a:lnTo>
                        <a:pt x="102186" y="166382"/>
                      </a:lnTo>
                      <a:lnTo>
                        <a:pt x="105076" y="164517"/>
                      </a:lnTo>
                      <a:lnTo>
                        <a:pt x="109547" y="161541"/>
                      </a:lnTo>
                      <a:lnTo>
                        <a:pt x="114046" y="164517"/>
                      </a:lnTo>
                      <a:lnTo>
                        <a:pt x="116908" y="166396"/>
                      </a:lnTo>
                      <a:lnTo>
                        <a:pt x="115868" y="163107"/>
                      </a:lnTo>
                      <a:lnTo>
                        <a:pt x="114331" y="158252"/>
                      </a:lnTo>
                      <a:lnTo>
                        <a:pt x="118616" y="155148"/>
                      </a:lnTo>
                      <a:lnTo>
                        <a:pt x="121592" y="153012"/>
                      </a:lnTo>
                      <a:lnTo>
                        <a:pt x="117919" y="152927"/>
                      </a:lnTo>
                      <a:lnTo>
                        <a:pt x="112480" y="152813"/>
                      </a:lnTo>
                      <a:lnTo>
                        <a:pt x="110700" y="147972"/>
                      </a:lnTo>
                      <a:close/>
                      <a:moveTo>
                        <a:pt x="252835" y="106897"/>
                      </a:moveTo>
                      <a:lnTo>
                        <a:pt x="251696" y="110001"/>
                      </a:lnTo>
                      <a:lnTo>
                        <a:pt x="249930" y="114856"/>
                      </a:lnTo>
                      <a:lnTo>
                        <a:pt x="244477" y="114956"/>
                      </a:lnTo>
                      <a:lnTo>
                        <a:pt x="240804" y="115027"/>
                      </a:lnTo>
                      <a:lnTo>
                        <a:pt x="243808" y="117191"/>
                      </a:lnTo>
                      <a:lnTo>
                        <a:pt x="248094" y="120281"/>
                      </a:lnTo>
                      <a:lnTo>
                        <a:pt x="246542" y="125136"/>
                      </a:lnTo>
                      <a:lnTo>
                        <a:pt x="245460" y="128439"/>
                      </a:lnTo>
                      <a:lnTo>
                        <a:pt x="248364" y="126531"/>
                      </a:lnTo>
                      <a:lnTo>
                        <a:pt x="252835" y="123570"/>
                      </a:lnTo>
                      <a:lnTo>
                        <a:pt x="257348" y="126531"/>
                      </a:lnTo>
                      <a:lnTo>
                        <a:pt x="260210" y="128439"/>
                      </a:lnTo>
                      <a:lnTo>
                        <a:pt x="259156" y="125136"/>
                      </a:lnTo>
                      <a:lnTo>
                        <a:pt x="257604" y="120281"/>
                      </a:lnTo>
                      <a:lnTo>
                        <a:pt x="261890" y="117191"/>
                      </a:lnTo>
                      <a:lnTo>
                        <a:pt x="264894" y="115027"/>
                      </a:lnTo>
                      <a:lnTo>
                        <a:pt x="261207" y="114956"/>
                      </a:lnTo>
                      <a:lnTo>
                        <a:pt x="255768" y="114856"/>
                      </a:lnTo>
                      <a:lnTo>
                        <a:pt x="253988" y="110001"/>
                      </a:lnTo>
                      <a:close/>
                      <a:moveTo>
                        <a:pt x="99252" y="106826"/>
                      </a:moveTo>
                      <a:lnTo>
                        <a:pt x="98113" y="109944"/>
                      </a:lnTo>
                      <a:lnTo>
                        <a:pt x="96333" y="114785"/>
                      </a:lnTo>
                      <a:lnTo>
                        <a:pt x="90880" y="114885"/>
                      </a:lnTo>
                      <a:lnTo>
                        <a:pt x="87207" y="114956"/>
                      </a:lnTo>
                      <a:lnTo>
                        <a:pt x="90183" y="117106"/>
                      </a:lnTo>
                      <a:lnTo>
                        <a:pt x="94482" y="120195"/>
                      </a:lnTo>
                      <a:lnTo>
                        <a:pt x="92945" y="125051"/>
                      </a:lnTo>
                      <a:lnTo>
                        <a:pt x="91891" y="128368"/>
                      </a:lnTo>
                      <a:lnTo>
                        <a:pt x="94753" y="126460"/>
                      </a:lnTo>
                      <a:lnTo>
                        <a:pt x="99252" y="123484"/>
                      </a:lnTo>
                      <a:lnTo>
                        <a:pt x="103723" y="126460"/>
                      </a:lnTo>
                      <a:lnTo>
                        <a:pt x="106613" y="128368"/>
                      </a:lnTo>
                      <a:lnTo>
                        <a:pt x="105559" y="125051"/>
                      </a:lnTo>
                      <a:lnTo>
                        <a:pt x="104022" y="120195"/>
                      </a:lnTo>
                      <a:lnTo>
                        <a:pt x="108293" y="117106"/>
                      </a:lnTo>
                      <a:lnTo>
                        <a:pt x="111297" y="114956"/>
                      </a:lnTo>
                      <a:lnTo>
                        <a:pt x="107610" y="114885"/>
                      </a:lnTo>
                      <a:lnTo>
                        <a:pt x="102171" y="114785"/>
                      </a:lnTo>
                      <a:lnTo>
                        <a:pt x="100391" y="109944"/>
                      </a:lnTo>
                      <a:close/>
                      <a:moveTo>
                        <a:pt x="242627" y="68555"/>
                      </a:moveTo>
                      <a:lnTo>
                        <a:pt x="241488" y="71687"/>
                      </a:lnTo>
                      <a:lnTo>
                        <a:pt x="239736" y="76557"/>
                      </a:lnTo>
                      <a:lnTo>
                        <a:pt x="234283" y="76642"/>
                      </a:lnTo>
                      <a:lnTo>
                        <a:pt x="230610" y="76699"/>
                      </a:lnTo>
                      <a:lnTo>
                        <a:pt x="233586" y="78863"/>
                      </a:lnTo>
                      <a:lnTo>
                        <a:pt x="237871" y="81953"/>
                      </a:lnTo>
                      <a:lnTo>
                        <a:pt x="236319" y="86822"/>
                      </a:lnTo>
                      <a:lnTo>
                        <a:pt x="235266" y="90111"/>
                      </a:lnTo>
                      <a:lnTo>
                        <a:pt x="238156" y="88217"/>
                      </a:lnTo>
                      <a:lnTo>
                        <a:pt x="242627" y="85228"/>
                      </a:lnTo>
                      <a:lnTo>
                        <a:pt x="247140" y="88217"/>
                      </a:lnTo>
                      <a:lnTo>
                        <a:pt x="249987" y="90111"/>
                      </a:lnTo>
                      <a:lnTo>
                        <a:pt x="248962" y="86822"/>
                      </a:lnTo>
                      <a:lnTo>
                        <a:pt x="247396" y="81953"/>
                      </a:lnTo>
                      <a:lnTo>
                        <a:pt x="251682" y="78863"/>
                      </a:lnTo>
                      <a:lnTo>
                        <a:pt x="254700" y="76699"/>
                      </a:lnTo>
                      <a:lnTo>
                        <a:pt x="251013" y="76642"/>
                      </a:lnTo>
                      <a:lnTo>
                        <a:pt x="245545" y="76557"/>
                      </a:lnTo>
                      <a:lnTo>
                        <a:pt x="243794" y="71687"/>
                      </a:lnTo>
                      <a:close/>
                      <a:moveTo>
                        <a:pt x="109716" y="68299"/>
                      </a:moveTo>
                      <a:lnTo>
                        <a:pt x="108563" y="71417"/>
                      </a:lnTo>
                      <a:lnTo>
                        <a:pt x="106797" y="76258"/>
                      </a:lnTo>
                      <a:lnTo>
                        <a:pt x="101359" y="76358"/>
                      </a:lnTo>
                      <a:lnTo>
                        <a:pt x="97671" y="76429"/>
                      </a:lnTo>
                      <a:lnTo>
                        <a:pt x="100675" y="78593"/>
                      </a:lnTo>
                      <a:lnTo>
                        <a:pt x="104947" y="81683"/>
                      </a:lnTo>
                      <a:lnTo>
                        <a:pt x="103395" y="86538"/>
                      </a:lnTo>
                      <a:lnTo>
                        <a:pt x="102355" y="89841"/>
                      </a:lnTo>
                      <a:lnTo>
                        <a:pt x="105203" y="87947"/>
                      </a:lnTo>
                      <a:lnTo>
                        <a:pt x="109702" y="84972"/>
                      </a:lnTo>
                      <a:lnTo>
                        <a:pt x="114201" y="87947"/>
                      </a:lnTo>
                      <a:lnTo>
                        <a:pt x="117063" y="89841"/>
                      </a:lnTo>
                      <a:lnTo>
                        <a:pt x="116009" y="86538"/>
                      </a:lnTo>
                      <a:lnTo>
                        <a:pt x="114472" y="81683"/>
                      </a:lnTo>
                      <a:lnTo>
                        <a:pt x="118757" y="78593"/>
                      </a:lnTo>
                      <a:lnTo>
                        <a:pt x="121747" y="76429"/>
                      </a:lnTo>
                      <a:lnTo>
                        <a:pt x="118060" y="76358"/>
                      </a:lnTo>
                      <a:lnTo>
                        <a:pt x="112606" y="76258"/>
                      </a:lnTo>
                      <a:lnTo>
                        <a:pt x="110855" y="71417"/>
                      </a:lnTo>
                      <a:close/>
                      <a:moveTo>
                        <a:pt x="214891" y="40691"/>
                      </a:moveTo>
                      <a:lnTo>
                        <a:pt x="213752" y="43809"/>
                      </a:lnTo>
                      <a:lnTo>
                        <a:pt x="211986" y="48678"/>
                      </a:lnTo>
                      <a:lnTo>
                        <a:pt x="206548" y="48764"/>
                      </a:lnTo>
                      <a:lnTo>
                        <a:pt x="202846" y="48849"/>
                      </a:lnTo>
                      <a:lnTo>
                        <a:pt x="205864" y="51013"/>
                      </a:lnTo>
                      <a:lnTo>
                        <a:pt x="210164" y="54103"/>
                      </a:lnTo>
                      <a:lnTo>
                        <a:pt x="208598" y="58958"/>
                      </a:lnTo>
                      <a:lnTo>
                        <a:pt x="207530" y="62261"/>
                      </a:lnTo>
                      <a:lnTo>
                        <a:pt x="210435" y="60368"/>
                      </a:lnTo>
                      <a:lnTo>
                        <a:pt x="214891" y="57392"/>
                      </a:lnTo>
                      <a:lnTo>
                        <a:pt x="219390" y="60368"/>
                      </a:lnTo>
                      <a:lnTo>
                        <a:pt x="222280" y="62261"/>
                      </a:lnTo>
                      <a:lnTo>
                        <a:pt x="221198" y="58958"/>
                      </a:lnTo>
                      <a:lnTo>
                        <a:pt x="219675" y="54103"/>
                      </a:lnTo>
                      <a:lnTo>
                        <a:pt x="223946" y="51013"/>
                      </a:lnTo>
                      <a:lnTo>
                        <a:pt x="226950" y="48849"/>
                      </a:lnTo>
                      <a:lnTo>
                        <a:pt x="223291" y="48764"/>
                      </a:lnTo>
                      <a:lnTo>
                        <a:pt x="217824" y="48678"/>
                      </a:lnTo>
                      <a:lnTo>
                        <a:pt x="216044" y="43809"/>
                      </a:lnTo>
                      <a:close/>
                      <a:moveTo>
                        <a:pt x="137694" y="40691"/>
                      </a:moveTo>
                      <a:lnTo>
                        <a:pt x="136555" y="43809"/>
                      </a:lnTo>
                      <a:lnTo>
                        <a:pt x="134776" y="48678"/>
                      </a:lnTo>
                      <a:lnTo>
                        <a:pt x="129337" y="48764"/>
                      </a:lnTo>
                      <a:lnTo>
                        <a:pt x="125635" y="48821"/>
                      </a:lnTo>
                      <a:lnTo>
                        <a:pt x="128639" y="50999"/>
                      </a:lnTo>
                      <a:lnTo>
                        <a:pt x="132925" y="54074"/>
                      </a:lnTo>
                      <a:lnTo>
                        <a:pt x="131387" y="58944"/>
                      </a:lnTo>
                      <a:lnTo>
                        <a:pt x="130319" y="62261"/>
                      </a:lnTo>
                      <a:lnTo>
                        <a:pt x="133195" y="60339"/>
                      </a:lnTo>
                      <a:lnTo>
                        <a:pt x="137694" y="57378"/>
                      </a:lnTo>
                      <a:lnTo>
                        <a:pt x="142165" y="60339"/>
                      </a:lnTo>
                      <a:lnTo>
                        <a:pt x="145041" y="62261"/>
                      </a:lnTo>
                      <a:lnTo>
                        <a:pt x="143987" y="58944"/>
                      </a:lnTo>
                      <a:lnTo>
                        <a:pt x="142449" y="54074"/>
                      </a:lnTo>
                      <a:lnTo>
                        <a:pt x="146721" y="50999"/>
                      </a:lnTo>
                      <a:lnTo>
                        <a:pt x="149739" y="48821"/>
                      </a:lnTo>
                      <a:lnTo>
                        <a:pt x="146052" y="48764"/>
                      </a:lnTo>
                      <a:lnTo>
                        <a:pt x="140599" y="48678"/>
                      </a:lnTo>
                      <a:lnTo>
                        <a:pt x="138819" y="43809"/>
                      </a:lnTo>
                      <a:close/>
                      <a:moveTo>
                        <a:pt x="176107" y="30426"/>
                      </a:moveTo>
                      <a:lnTo>
                        <a:pt x="174982" y="33544"/>
                      </a:lnTo>
                      <a:lnTo>
                        <a:pt x="173203" y="38399"/>
                      </a:lnTo>
                      <a:lnTo>
                        <a:pt x="167764" y="38513"/>
                      </a:lnTo>
                      <a:lnTo>
                        <a:pt x="164062" y="38570"/>
                      </a:lnTo>
                      <a:lnTo>
                        <a:pt x="167080" y="40734"/>
                      </a:lnTo>
                      <a:lnTo>
                        <a:pt x="171352" y="43838"/>
                      </a:lnTo>
                      <a:lnTo>
                        <a:pt x="169814" y="48707"/>
                      </a:lnTo>
                      <a:lnTo>
                        <a:pt x="168746" y="51996"/>
                      </a:lnTo>
                      <a:lnTo>
                        <a:pt x="171622" y="50117"/>
                      </a:lnTo>
                      <a:lnTo>
                        <a:pt x="176107" y="47127"/>
                      </a:lnTo>
                      <a:lnTo>
                        <a:pt x="180620" y="50117"/>
                      </a:lnTo>
                      <a:lnTo>
                        <a:pt x="183482" y="51996"/>
                      </a:lnTo>
                      <a:lnTo>
                        <a:pt x="182443" y="48707"/>
                      </a:lnTo>
                      <a:lnTo>
                        <a:pt x="180891" y="43838"/>
                      </a:lnTo>
                      <a:lnTo>
                        <a:pt x="185162" y="40734"/>
                      </a:lnTo>
                      <a:lnTo>
                        <a:pt x="188152" y="38570"/>
                      </a:lnTo>
                      <a:lnTo>
                        <a:pt x="184493" y="38513"/>
                      </a:lnTo>
                      <a:lnTo>
                        <a:pt x="179040" y="38399"/>
                      </a:lnTo>
                      <a:lnTo>
                        <a:pt x="177260" y="33544"/>
                      </a:lnTo>
                      <a:close/>
                      <a:moveTo>
                        <a:pt x="0" y="0"/>
                      </a:moveTo>
                      <a:lnTo>
                        <a:pt x="352840" y="0"/>
                      </a:lnTo>
                      <a:lnTo>
                        <a:pt x="352840" y="237699"/>
                      </a:lnTo>
                      <a:lnTo>
                        <a:pt x="0" y="237699"/>
                      </a:lnTo>
                      <a:close/>
                    </a:path>
                  </a:pathLst>
                </a:custGeom>
                <a:solidFill>
                  <a:srgbClr val="FFFFFF">
                    <a:alpha val="12000"/>
                  </a:srgbClr>
                </a:solidFill>
                <a:ln w="9525" cap="flat">
                  <a:noFill/>
                  <a:prstDash val="solid"/>
                  <a:miter/>
                </a:ln>
              </p:spPr>
              <p:txBody>
                <a:bodyPr wrap="square" rtlCol="0" anchor="ctr">
                  <a:noAutofit/>
                </a:bodyP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139" name="Gruppieren 138">
                  <a:extLst>
                    <a:ext uri="{FF2B5EF4-FFF2-40B4-BE49-F238E27FC236}">
                      <a16:creationId xmlns:a16="http://schemas.microsoft.com/office/drawing/2014/main" id="{1A03E5CA-5521-4992-94D7-7A6538729940}"/>
                    </a:ext>
                  </a:extLst>
                </p:cNvPr>
                <p:cNvGrpSpPr>
                  <a:grpSpLocks noChangeAspect="1"/>
                </p:cNvGrpSpPr>
                <p:nvPr/>
              </p:nvGrpSpPr>
              <p:grpSpPr>
                <a:xfrm>
                  <a:off x="321625" y="9443972"/>
                  <a:ext cx="336660" cy="226800"/>
                  <a:chOff x="10591040" y="-938971"/>
                  <a:chExt cx="15470600" cy="10422176"/>
                </a:xfrm>
              </p:grpSpPr>
              <p:sp>
                <p:nvSpPr>
                  <p:cNvPr id="140" name="Freihandform: Form 139">
                    <a:extLst>
                      <a:ext uri="{FF2B5EF4-FFF2-40B4-BE49-F238E27FC236}">
                        <a16:creationId xmlns:a16="http://schemas.microsoft.com/office/drawing/2014/main" id="{D722E834-AE84-4617-B4BC-A1BC4FD2E425}"/>
                      </a:ext>
                    </a:extLst>
                  </p:cNvPr>
                  <p:cNvSpPr/>
                  <p:nvPr/>
                </p:nvSpPr>
                <p:spPr>
                  <a:xfrm>
                    <a:off x="10591040" y="-938971"/>
                    <a:ext cx="15470600" cy="10422176"/>
                  </a:xfrm>
                  <a:custGeom>
                    <a:avLst/>
                    <a:gdLst>
                      <a:gd name="connsiteX0" fmla="*/ 15469200 w 15470600"/>
                      <a:gd name="connsiteY0" fmla="*/ 0 h 10422176"/>
                      <a:gd name="connsiteX1" fmla="*/ 15470600 w 15470600"/>
                      <a:gd name="connsiteY1" fmla="*/ 0 h 10422176"/>
                      <a:gd name="connsiteX2" fmla="*/ 15470600 w 15470600"/>
                      <a:gd name="connsiteY2" fmla="*/ 10422176 h 10422176"/>
                      <a:gd name="connsiteX3" fmla="*/ 0 w 15470600"/>
                      <a:gd name="connsiteY3" fmla="*/ 10422176 h 10422176"/>
                      <a:gd name="connsiteX4" fmla="*/ 0 w 15470600"/>
                      <a:gd name="connsiteY4" fmla="*/ 10422000 h 10422176"/>
                      <a:gd name="connsiteX5" fmla="*/ 15469200 w 15470600"/>
                      <a:gd name="connsiteY5" fmla="*/ 10422000 h 10422176"/>
                      <a:gd name="connsiteX6" fmla="*/ 15469200 w 15470600"/>
                      <a:gd name="connsiteY6" fmla="*/ 0 h 1042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70600" h="10422176">
                        <a:moveTo>
                          <a:pt x="15469200" y="0"/>
                        </a:moveTo>
                        <a:lnTo>
                          <a:pt x="15470600" y="0"/>
                        </a:lnTo>
                        <a:lnTo>
                          <a:pt x="15470600" y="10422176"/>
                        </a:lnTo>
                        <a:lnTo>
                          <a:pt x="0" y="10422176"/>
                        </a:lnTo>
                        <a:lnTo>
                          <a:pt x="0" y="10422000"/>
                        </a:lnTo>
                        <a:lnTo>
                          <a:pt x="15469200" y="10422000"/>
                        </a:lnTo>
                        <a:lnTo>
                          <a:pt x="15469200"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41" name="Freihandform: Form 140">
                    <a:extLst>
                      <a:ext uri="{FF2B5EF4-FFF2-40B4-BE49-F238E27FC236}">
                        <a16:creationId xmlns:a16="http://schemas.microsoft.com/office/drawing/2014/main" id="{180EDD06-1764-47F9-A40B-30DDC4441FA3}"/>
                      </a:ext>
                    </a:extLst>
                  </p:cNvPr>
                  <p:cNvSpPr/>
                  <p:nvPr/>
                </p:nvSpPr>
                <p:spPr>
                  <a:xfrm>
                    <a:off x="17784492" y="395091"/>
                    <a:ext cx="1056248" cy="945760"/>
                  </a:xfrm>
                  <a:custGeom>
                    <a:avLst/>
                    <a:gdLst>
                      <a:gd name="connsiteX0" fmla="*/ 528124 w 1056248"/>
                      <a:gd name="connsiteY0" fmla="*/ 0 h 945760"/>
                      <a:gd name="connsiteX1" fmla="*/ 578680 w 1056248"/>
                      <a:gd name="connsiteY1" fmla="*/ 136712 h 945760"/>
                      <a:gd name="connsiteX2" fmla="*/ 656724 w 1056248"/>
                      <a:gd name="connsiteY2" fmla="*/ 349585 h 945760"/>
                      <a:gd name="connsiteX3" fmla="*/ 895816 w 1056248"/>
                      <a:gd name="connsiteY3" fmla="*/ 354583 h 945760"/>
                      <a:gd name="connsiteX4" fmla="*/ 1056248 w 1056248"/>
                      <a:gd name="connsiteY4" fmla="*/ 357082 h 945760"/>
                      <a:gd name="connsiteX5" fmla="*/ 925150 w 1056248"/>
                      <a:gd name="connsiteY5" fmla="*/ 451965 h 945760"/>
                      <a:gd name="connsiteX6" fmla="*/ 737884 w 1056248"/>
                      <a:gd name="connsiteY6" fmla="*/ 588064 h 945760"/>
                      <a:gd name="connsiteX7" fmla="*/ 805932 w 1056248"/>
                      <a:gd name="connsiteY7" fmla="*/ 801551 h 945760"/>
                      <a:gd name="connsiteX8" fmla="*/ 851488 w 1056248"/>
                      <a:gd name="connsiteY8" fmla="*/ 945760 h 945760"/>
                      <a:gd name="connsiteX9" fmla="*/ 726002 w 1056248"/>
                      <a:gd name="connsiteY9" fmla="*/ 863374 h 945760"/>
                      <a:gd name="connsiteX10" fmla="*/ 528124 w 1056248"/>
                      <a:gd name="connsiteY10" fmla="*/ 732274 h 945760"/>
                      <a:gd name="connsiteX11" fmla="*/ 331476 w 1056248"/>
                      <a:gd name="connsiteY11" fmla="*/ 863374 h 945760"/>
                      <a:gd name="connsiteX12" fmla="*/ 205376 w 1056248"/>
                      <a:gd name="connsiteY12" fmla="*/ 945760 h 945760"/>
                      <a:gd name="connsiteX13" fmla="*/ 252202 w 1056248"/>
                      <a:gd name="connsiteY13" fmla="*/ 801551 h 945760"/>
                      <a:gd name="connsiteX14" fmla="*/ 319638 w 1056248"/>
                      <a:gd name="connsiteY14" fmla="*/ 588064 h 945760"/>
                      <a:gd name="connsiteX15" fmla="*/ 132328 w 1056248"/>
                      <a:gd name="connsiteY15" fmla="*/ 451965 h 945760"/>
                      <a:gd name="connsiteX16" fmla="*/ 0 w 1056248"/>
                      <a:gd name="connsiteY16" fmla="*/ 357082 h 945760"/>
                      <a:gd name="connsiteX17" fmla="*/ 162318 w 1056248"/>
                      <a:gd name="connsiteY17" fmla="*/ 354583 h 945760"/>
                      <a:gd name="connsiteX18" fmla="*/ 400796 w 1056248"/>
                      <a:gd name="connsiteY18" fmla="*/ 349585 h 945760"/>
                      <a:gd name="connsiteX19" fmla="*/ 478798 w 1056248"/>
                      <a:gd name="connsiteY19" fmla="*/ 136712 h 945760"/>
                      <a:gd name="connsiteX20" fmla="*/ 528124 w 1056248"/>
                      <a:gd name="connsiteY20" fmla="*/ 0 h 94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48" h="945760">
                        <a:moveTo>
                          <a:pt x="528124" y="0"/>
                        </a:moveTo>
                        <a:lnTo>
                          <a:pt x="578680" y="136712"/>
                        </a:lnTo>
                        <a:lnTo>
                          <a:pt x="656724" y="349585"/>
                        </a:lnTo>
                        <a:lnTo>
                          <a:pt x="895816" y="354583"/>
                        </a:lnTo>
                        <a:lnTo>
                          <a:pt x="1056248" y="357082"/>
                        </a:lnTo>
                        <a:lnTo>
                          <a:pt x="925150" y="451965"/>
                        </a:lnTo>
                        <a:lnTo>
                          <a:pt x="737884" y="588064"/>
                        </a:lnTo>
                        <a:lnTo>
                          <a:pt x="805932" y="801551"/>
                        </a:lnTo>
                        <a:lnTo>
                          <a:pt x="851488" y="945760"/>
                        </a:lnTo>
                        <a:lnTo>
                          <a:pt x="726002" y="863374"/>
                        </a:lnTo>
                        <a:lnTo>
                          <a:pt x="528124" y="732274"/>
                        </a:lnTo>
                        <a:lnTo>
                          <a:pt x="331476" y="863374"/>
                        </a:lnTo>
                        <a:lnTo>
                          <a:pt x="205376" y="945760"/>
                        </a:lnTo>
                        <a:lnTo>
                          <a:pt x="252202" y="801551"/>
                        </a:lnTo>
                        <a:lnTo>
                          <a:pt x="319638" y="588064"/>
                        </a:lnTo>
                        <a:lnTo>
                          <a:pt x="132328" y="451965"/>
                        </a:lnTo>
                        <a:lnTo>
                          <a:pt x="0" y="357082"/>
                        </a:lnTo>
                        <a:lnTo>
                          <a:pt x="162318" y="354583"/>
                        </a:lnTo>
                        <a:lnTo>
                          <a:pt x="400796" y="349585"/>
                        </a:lnTo>
                        <a:lnTo>
                          <a:pt x="478798" y="136712"/>
                        </a:lnTo>
                        <a:lnTo>
                          <a:pt x="5281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42" name="Freihandform: Form 141">
                    <a:extLst>
                      <a:ext uri="{FF2B5EF4-FFF2-40B4-BE49-F238E27FC236}">
                        <a16:creationId xmlns:a16="http://schemas.microsoft.com/office/drawing/2014/main" id="{931DCE13-D505-4148-A1B3-46C7950CE97E}"/>
                      </a:ext>
                    </a:extLst>
                  </p:cNvPr>
                  <p:cNvSpPr/>
                  <p:nvPr/>
                </p:nvSpPr>
                <p:spPr>
                  <a:xfrm>
                    <a:off x="16099624" y="845172"/>
                    <a:ext cx="1056864" cy="945761"/>
                  </a:xfrm>
                  <a:custGeom>
                    <a:avLst/>
                    <a:gdLst>
                      <a:gd name="connsiteX0" fmla="*/ 528738 w 1056864"/>
                      <a:gd name="connsiteY0" fmla="*/ 0 h 945761"/>
                      <a:gd name="connsiteX1" fmla="*/ 578066 w 1056864"/>
                      <a:gd name="connsiteY1" fmla="*/ 136712 h 945761"/>
                      <a:gd name="connsiteX2" fmla="*/ 656111 w 1056864"/>
                      <a:gd name="connsiteY2" fmla="*/ 350199 h 945761"/>
                      <a:gd name="connsiteX3" fmla="*/ 895204 w 1056864"/>
                      <a:gd name="connsiteY3" fmla="*/ 353970 h 945761"/>
                      <a:gd name="connsiteX4" fmla="*/ 1056864 w 1056864"/>
                      <a:gd name="connsiteY4" fmla="*/ 356469 h 945761"/>
                      <a:gd name="connsiteX5" fmla="*/ 924536 w 1056864"/>
                      <a:gd name="connsiteY5" fmla="*/ 451966 h 945761"/>
                      <a:gd name="connsiteX6" fmla="*/ 737226 w 1056864"/>
                      <a:gd name="connsiteY6" fmla="*/ 586793 h 945761"/>
                      <a:gd name="connsiteX7" fmla="*/ 804660 w 1056864"/>
                      <a:gd name="connsiteY7" fmla="*/ 800323 h 945761"/>
                      <a:gd name="connsiteX8" fmla="*/ 850876 w 1056864"/>
                      <a:gd name="connsiteY8" fmla="*/ 945761 h 945761"/>
                      <a:gd name="connsiteX9" fmla="*/ 724774 w 1056864"/>
                      <a:gd name="connsiteY9" fmla="*/ 861488 h 945761"/>
                      <a:gd name="connsiteX10" fmla="*/ 528738 w 1056864"/>
                      <a:gd name="connsiteY10" fmla="*/ 731660 h 945761"/>
                      <a:gd name="connsiteX11" fmla="*/ 331476 w 1056864"/>
                      <a:gd name="connsiteY11" fmla="*/ 861488 h 945761"/>
                      <a:gd name="connsiteX12" fmla="*/ 205375 w 1056864"/>
                      <a:gd name="connsiteY12" fmla="*/ 945761 h 945761"/>
                      <a:gd name="connsiteX13" fmla="*/ 252202 w 1056864"/>
                      <a:gd name="connsiteY13" fmla="*/ 800323 h 945761"/>
                      <a:gd name="connsiteX14" fmla="*/ 319638 w 1056864"/>
                      <a:gd name="connsiteY14" fmla="*/ 586793 h 945761"/>
                      <a:gd name="connsiteX15" fmla="*/ 131714 w 1056864"/>
                      <a:gd name="connsiteY15" fmla="*/ 451966 h 945761"/>
                      <a:gd name="connsiteX16" fmla="*/ 0 w 1056864"/>
                      <a:gd name="connsiteY16" fmla="*/ 356469 h 945761"/>
                      <a:gd name="connsiteX17" fmla="*/ 162318 w 1056864"/>
                      <a:gd name="connsiteY17" fmla="*/ 353970 h 945761"/>
                      <a:gd name="connsiteX18" fmla="*/ 400796 w 1056864"/>
                      <a:gd name="connsiteY18" fmla="*/ 350199 h 945761"/>
                      <a:gd name="connsiteX19" fmla="*/ 478798 w 1056864"/>
                      <a:gd name="connsiteY19" fmla="*/ 136712 h 945761"/>
                      <a:gd name="connsiteX20" fmla="*/ 528738 w 1056864"/>
                      <a:gd name="connsiteY20" fmla="*/ 0 h 94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864" h="945761">
                        <a:moveTo>
                          <a:pt x="528738" y="0"/>
                        </a:moveTo>
                        <a:lnTo>
                          <a:pt x="578066" y="136712"/>
                        </a:lnTo>
                        <a:lnTo>
                          <a:pt x="656111" y="350199"/>
                        </a:lnTo>
                        <a:lnTo>
                          <a:pt x="895204" y="353970"/>
                        </a:lnTo>
                        <a:lnTo>
                          <a:pt x="1056864" y="356469"/>
                        </a:lnTo>
                        <a:lnTo>
                          <a:pt x="924536" y="451966"/>
                        </a:lnTo>
                        <a:lnTo>
                          <a:pt x="737226" y="586793"/>
                        </a:lnTo>
                        <a:lnTo>
                          <a:pt x="804660" y="800323"/>
                        </a:lnTo>
                        <a:lnTo>
                          <a:pt x="850876" y="945761"/>
                        </a:lnTo>
                        <a:lnTo>
                          <a:pt x="724774" y="861488"/>
                        </a:lnTo>
                        <a:lnTo>
                          <a:pt x="528738" y="731660"/>
                        </a:lnTo>
                        <a:lnTo>
                          <a:pt x="331476" y="861488"/>
                        </a:lnTo>
                        <a:lnTo>
                          <a:pt x="205375" y="945761"/>
                        </a:lnTo>
                        <a:lnTo>
                          <a:pt x="252202" y="800323"/>
                        </a:lnTo>
                        <a:lnTo>
                          <a:pt x="319638" y="586793"/>
                        </a:lnTo>
                        <a:lnTo>
                          <a:pt x="131714" y="451966"/>
                        </a:lnTo>
                        <a:lnTo>
                          <a:pt x="0" y="356469"/>
                        </a:lnTo>
                        <a:lnTo>
                          <a:pt x="162318" y="353970"/>
                        </a:lnTo>
                        <a:lnTo>
                          <a:pt x="400796" y="350199"/>
                        </a:lnTo>
                        <a:lnTo>
                          <a:pt x="478798" y="136712"/>
                        </a:lnTo>
                        <a:lnTo>
                          <a:pt x="528738"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43" name="Freihandform: Form 142">
                    <a:extLst>
                      <a:ext uri="{FF2B5EF4-FFF2-40B4-BE49-F238E27FC236}">
                        <a16:creationId xmlns:a16="http://schemas.microsoft.com/office/drawing/2014/main" id="{D95B74DC-2613-40AB-B1AB-13F461255344}"/>
                      </a:ext>
                    </a:extLst>
                  </p:cNvPr>
                  <p:cNvSpPr/>
                  <p:nvPr/>
                </p:nvSpPr>
                <p:spPr>
                  <a:xfrm>
                    <a:off x="19485012" y="845172"/>
                    <a:ext cx="1056864" cy="945761"/>
                  </a:xfrm>
                  <a:custGeom>
                    <a:avLst/>
                    <a:gdLst>
                      <a:gd name="connsiteX0" fmla="*/ 528126 w 1056864"/>
                      <a:gd name="connsiteY0" fmla="*/ 0 h 945761"/>
                      <a:gd name="connsiteX1" fmla="*/ 578680 w 1056864"/>
                      <a:gd name="connsiteY1" fmla="*/ 136712 h 945761"/>
                      <a:gd name="connsiteX2" fmla="*/ 656726 w 1056864"/>
                      <a:gd name="connsiteY2" fmla="*/ 350199 h 945761"/>
                      <a:gd name="connsiteX3" fmla="*/ 896432 w 1056864"/>
                      <a:gd name="connsiteY3" fmla="*/ 353970 h 945761"/>
                      <a:gd name="connsiteX4" fmla="*/ 1056864 w 1056864"/>
                      <a:gd name="connsiteY4" fmla="*/ 357697 h 945761"/>
                      <a:gd name="connsiteX5" fmla="*/ 925152 w 1056864"/>
                      <a:gd name="connsiteY5" fmla="*/ 452580 h 945761"/>
                      <a:gd name="connsiteX6" fmla="*/ 737884 w 1056864"/>
                      <a:gd name="connsiteY6" fmla="*/ 588064 h 945761"/>
                      <a:gd name="connsiteX7" fmla="*/ 804662 w 1056864"/>
                      <a:gd name="connsiteY7" fmla="*/ 800937 h 945761"/>
                      <a:gd name="connsiteX8" fmla="*/ 852104 w 1056864"/>
                      <a:gd name="connsiteY8" fmla="*/ 945761 h 945761"/>
                      <a:gd name="connsiteX9" fmla="*/ 725388 w 1056864"/>
                      <a:gd name="connsiteY9" fmla="*/ 862760 h 945761"/>
                      <a:gd name="connsiteX10" fmla="*/ 528126 w 1056864"/>
                      <a:gd name="connsiteY10" fmla="*/ 732274 h 945761"/>
                      <a:gd name="connsiteX11" fmla="*/ 332748 w 1056864"/>
                      <a:gd name="connsiteY11" fmla="*/ 862760 h 945761"/>
                      <a:gd name="connsiteX12" fmla="*/ 205376 w 1056864"/>
                      <a:gd name="connsiteY12" fmla="*/ 945761 h 945761"/>
                      <a:gd name="connsiteX13" fmla="*/ 252204 w 1056864"/>
                      <a:gd name="connsiteY13" fmla="*/ 800937 h 945761"/>
                      <a:gd name="connsiteX14" fmla="*/ 320866 w 1056864"/>
                      <a:gd name="connsiteY14" fmla="*/ 588064 h 945761"/>
                      <a:gd name="connsiteX15" fmla="*/ 132328 w 1056864"/>
                      <a:gd name="connsiteY15" fmla="*/ 452580 h 945761"/>
                      <a:gd name="connsiteX16" fmla="*/ 0 w 1056864"/>
                      <a:gd name="connsiteY16" fmla="*/ 357697 h 945761"/>
                      <a:gd name="connsiteX17" fmla="*/ 162320 w 1056864"/>
                      <a:gd name="connsiteY17" fmla="*/ 353970 h 945761"/>
                      <a:gd name="connsiteX18" fmla="*/ 400752 w 1056864"/>
                      <a:gd name="connsiteY18" fmla="*/ 350199 h 945761"/>
                      <a:gd name="connsiteX19" fmla="*/ 478184 w 1056864"/>
                      <a:gd name="connsiteY19" fmla="*/ 136712 h 945761"/>
                      <a:gd name="connsiteX20" fmla="*/ 528126 w 1056864"/>
                      <a:gd name="connsiteY20" fmla="*/ 0 h 94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864" h="945761">
                        <a:moveTo>
                          <a:pt x="528126" y="0"/>
                        </a:moveTo>
                        <a:lnTo>
                          <a:pt x="578680" y="136712"/>
                        </a:lnTo>
                        <a:lnTo>
                          <a:pt x="656726" y="350199"/>
                        </a:lnTo>
                        <a:lnTo>
                          <a:pt x="896432" y="353970"/>
                        </a:lnTo>
                        <a:lnTo>
                          <a:pt x="1056864" y="357697"/>
                        </a:lnTo>
                        <a:lnTo>
                          <a:pt x="925152" y="452580"/>
                        </a:lnTo>
                        <a:lnTo>
                          <a:pt x="737884" y="588064"/>
                        </a:lnTo>
                        <a:lnTo>
                          <a:pt x="804662" y="800937"/>
                        </a:lnTo>
                        <a:lnTo>
                          <a:pt x="852104" y="945761"/>
                        </a:lnTo>
                        <a:lnTo>
                          <a:pt x="725388" y="862760"/>
                        </a:lnTo>
                        <a:lnTo>
                          <a:pt x="528126" y="732274"/>
                        </a:lnTo>
                        <a:lnTo>
                          <a:pt x="332748" y="862760"/>
                        </a:lnTo>
                        <a:lnTo>
                          <a:pt x="205376" y="945761"/>
                        </a:lnTo>
                        <a:lnTo>
                          <a:pt x="252204" y="800937"/>
                        </a:lnTo>
                        <a:lnTo>
                          <a:pt x="320866" y="588064"/>
                        </a:lnTo>
                        <a:lnTo>
                          <a:pt x="132328" y="452580"/>
                        </a:lnTo>
                        <a:lnTo>
                          <a:pt x="0" y="357697"/>
                        </a:lnTo>
                        <a:lnTo>
                          <a:pt x="162320" y="353970"/>
                        </a:lnTo>
                        <a:lnTo>
                          <a:pt x="400752" y="350199"/>
                        </a:lnTo>
                        <a:lnTo>
                          <a:pt x="478184" y="136712"/>
                        </a:lnTo>
                        <a:lnTo>
                          <a:pt x="52812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44" name="Freihandform: Form 143">
                    <a:extLst>
                      <a:ext uri="{FF2B5EF4-FFF2-40B4-BE49-F238E27FC236}">
                        <a16:creationId xmlns:a16="http://schemas.microsoft.com/office/drawing/2014/main" id="{CDE331EC-2A24-4791-9AF7-E02C1BA0D553}"/>
                      </a:ext>
                    </a:extLst>
                  </p:cNvPr>
                  <p:cNvSpPr/>
                  <p:nvPr/>
                </p:nvSpPr>
                <p:spPr>
                  <a:xfrm>
                    <a:off x="14873516" y="2055675"/>
                    <a:ext cx="1055636" cy="944533"/>
                  </a:xfrm>
                  <a:custGeom>
                    <a:avLst/>
                    <a:gdLst>
                      <a:gd name="connsiteX0" fmla="*/ 528125 w 1055636"/>
                      <a:gd name="connsiteY0" fmla="*/ 0 h 944533"/>
                      <a:gd name="connsiteX1" fmla="*/ 578066 w 1055636"/>
                      <a:gd name="connsiteY1" fmla="*/ 136713 h 944533"/>
                      <a:gd name="connsiteX2" fmla="*/ 654840 w 1055636"/>
                      <a:gd name="connsiteY2" fmla="*/ 348972 h 944533"/>
                      <a:gd name="connsiteX3" fmla="*/ 893976 w 1055636"/>
                      <a:gd name="connsiteY3" fmla="*/ 353356 h 944533"/>
                      <a:gd name="connsiteX4" fmla="*/ 1055636 w 1055636"/>
                      <a:gd name="connsiteY4" fmla="*/ 356469 h 944533"/>
                      <a:gd name="connsiteX5" fmla="*/ 924536 w 1055636"/>
                      <a:gd name="connsiteY5" fmla="*/ 451352 h 944533"/>
                      <a:gd name="connsiteX6" fmla="*/ 736656 w 1055636"/>
                      <a:gd name="connsiteY6" fmla="*/ 586837 h 944533"/>
                      <a:gd name="connsiteX7" fmla="*/ 804048 w 1055636"/>
                      <a:gd name="connsiteY7" fmla="*/ 799710 h 944533"/>
                      <a:gd name="connsiteX8" fmla="*/ 850261 w 1055636"/>
                      <a:gd name="connsiteY8" fmla="*/ 944533 h 944533"/>
                      <a:gd name="connsiteX9" fmla="*/ 724774 w 1055636"/>
                      <a:gd name="connsiteY9" fmla="*/ 861489 h 944533"/>
                      <a:gd name="connsiteX10" fmla="*/ 527511 w 1055636"/>
                      <a:gd name="connsiteY10" fmla="*/ 731047 h 944533"/>
                      <a:gd name="connsiteX11" fmla="*/ 330248 w 1055636"/>
                      <a:gd name="connsiteY11" fmla="*/ 861489 h 944533"/>
                      <a:gd name="connsiteX12" fmla="*/ 205375 w 1055636"/>
                      <a:gd name="connsiteY12" fmla="*/ 944533 h 944533"/>
                      <a:gd name="connsiteX13" fmla="*/ 250975 w 1055636"/>
                      <a:gd name="connsiteY13" fmla="*/ 799710 h 944533"/>
                      <a:gd name="connsiteX14" fmla="*/ 319024 w 1055636"/>
                      <a:gd name="connsiteY14" fmla="*/ 586837 h 944533"/>
                      <a:gd name="connsiteX15" fmla="*/ 131714 w 1055636"/>
                      <a:gd name="connsiteY15" fmla="*/ 451352 h 944533"/>
                      <a:gd name="connsiteX16" fmla="*/ 0 w 1055636"/>
                      <a:gd name="connsiteY16" fmla="*/ 356469 h 944533"/>
                      <a:gd name="connsiteX17" fmla="*/ 161704 w 1055636"/>
                      <a:gd name="connsiteY17" fmla="*/ 353356 h 944533"/>
                      <a:gd name="connsiteX18" fmla="*/ 400138 w 1055636"/>
                      <a:gd name="connsiteY18" fmla="*/ 348972 h 944533"/>
                      <a:gd name="connsiteX19" fmla="*/ 477570 w 1055636"/>
                      <a:gd name="connsiteY19" fmla="*/ 136713 h 944533"/>
                      <a:gd name="connsiteX20" fmla="*/ 528125 w 1055636"/>
                      <a:gd name="connsiteY20" fmla="*/ 0 h 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5636" h="944533">
                        <a:moveTo>
                          <a:pt x="528125" y="0"/>
                        </a:moveTo>
                        <a:lnTo>
                          <a:pt x="578066" y="136713"/>
                        </a:lnTo>
                        <a:lnTo>
                          <a:pt x="654840" y="348972"/>
                        </a:lnTo>
                        <a:lnTo>
                          <a:pt x="893976" y="353356"/>
                        </a:lnTo>
                        <a:lnTo>
                          <a:pt x="1055636" y="356469"/>
                        </a:lnTo>
                        <a:lnTo>
                          <a:pt x="924536" y="451352"/>
                        </a:lnTo>
                        <a:lnTo>
                          <a:pt x="736656" y="586837"/>
                        </a:lnTo>
                        <a:lnTo>
                          <a:pt x="804048" y="799710"/>
                        </a:lnTo>
                        <a:lnTo>
                          <a:pt x="850261" y="944533"/>
                        </a:lnTo>
                        <a:lnTo>
                          <a:pt x="724774" y="861489"/>
                        </a:lnTo>
                        <a:lnTo>
                          <a:pt x="527511" y="731047"/>
                        </a:lnTo>
                        <a:lnTo>
                          <a:pt x="330248" y="861489"/>
                        </a:lnTo>
                        <a:lnTo>
                          <a:pt x="205375" y="944533"/>
                        </a:lnTo>
                        <a:lnTo>
                          <a:pt x="250975" y="799710"/>
                        </a:lnTo>
                        <a:lnTo>
                          <a:pt x="319024" y="586837"/>
                        </a:lnTo>
                        <a:lnTo>
                          <a:pt x="131714" y="451352"/>
                        </a:lnTo>
                        <a:lnTo>
                          <a:pt x="0" y="356469"/>
                        </a:lnTo>
                        <a:lnTo>
                          <a:pt x="161704" y="353356"/>
                        </a:lnTo>
                        <a:lnTo>
                          <a:pt x="400138" y="348972"/>
                        </a:lnTo>
                        <a:lnTo>
                          <a:pt x="477570" y="136713"/>
                        </a:lnTo>
                        <a:lnTo>
                          <a:pt x="52812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45" name="Freihandform: Form 144">
                    <a:extLst>
                      <a:ext uri="{FF2B5EF4-FFF2-40B4-BE49-F238E27FC236}">
                        <a16:creationId xmlns:a16="http://schemas.microsoft.com/office/drawing/2014/main" id="{E680196E-1E6A-4030-94A7-ED934AE2B4DC}"/>
                      </a:ext>
                    </a:extLst>
                  </p:cNvPr>
                  <p:cNvSpPr/>
                  <p:nvPr/>
                </p:nvSpPr>
                <p:spPr>
                  <a:xfrm>
                    <a:off x="20702352" y="2066900"/>
                    <a:ext cx="1056248" cy="945147"/>
                  </a:xfrm>
                  <a:custGeom>
                    <a:avLst/>
                    <a:gdLst>
                      <a:gd name="connsiteX0" fmla="*/ 526896 w 1056248"/>
                      <a:gd name="connsiteY0" fmla="*/ 0 h 945147"/>
                      <a:gd name="connsiteX1" fmla="*/ 578064 w 1056248"/>
                      <a:gd name="connsiteY1" fmla="*/ 137326 h 945147"/>
                      <a:gd name="connsiteX2" fmla="*/ 654840 w 1056248"/>
                      <a:gd name="connsiteY2" fmla="*/ 350857 h 945147"/>
                      <a:gd name="connsiteX3" fmla="*/ 894588 w 1056248"/>
                      <a:gd name="connsiteY3" fmla="*/ 354584 h 945147"/>
                      <a:gd name="connsiteX4" fmla="*/ 1056248 w 1056248"/>
                      <a:gd name="connsiteY4" fmla="*/ 357083 h 945147"/>
                      <a:gd name="connsiteX5" fmla="*/ 923922 w 1056248"/>
                      <a:gd name="connsiteY5" fmla="*/ 451966 h 945147"/>
                      <a:gd name="connsiteX6" fmla="*/ 735998 w 1056248"/>
                      <a:gd name="connsiteY6" fmla="*/ 587450 h 945147"/>
                      <a:gd name="connsiteX7" fmla="*/ 804660 w 1056248"/>
                      <a:gd name="connsiteY7" fmla="*/ 800937 h 945147"/>
                      <a:gd name="connsiteX8" fmla="*/ 849604 w 1056248"/>
                      <a:gd name="connsiteY8" fmla="*/ 945147 h 945147"/>
                      <a:gd name="connsiteX9" fmla="*/ 724772 w 1056248"/>
                      <a:gd name="connsiteY9" fmla="*/ 862102 h 945147"/>
                      <a:gd name="connsiteX10" fmla="*/ 526896 w 1056248"/>
                      <a:gd name="connsiteY10" fmla="*/ 731046 h 945147"/>
                      <a:gd name="connsiteX11" fmla="*/ 330860 w 1056248"/>
                      <a:gd name="connsiteY11" fmla="*/ 862102 h 945147"/>
                      <a:gd name="connsiteX12" fmla="*/ 204148 w 1056248"/>
                      <a:gd name="connsiteY12" fmla="*/ 945147 h 945147"/>
                      <a:gd name="connsiteX13" fmla="*/ 250316 w 1056248"/>
                      <a:gd name="connsiteY13" fmla="*/ 800937 h 945147"/>
                      <a:gd name="connsiteX14" fmla="*/ 318364 w 1056248"/>
                      <a:gd name="connsiteY14" fmla="*/ 587450 h 945147"/>
                      <a:gd name="connsiteX15" fmla="*/ 130484 w 1056248"/>
                      <a:gd name="connsiteY15" fmla="*/ 451966 h 945147"/>
                      <a:gd name="connsiteX16" fmla="*/ 0 w 1056248"/>
                      <a:gd name="connsiteY16" fmla="*/ 357083 h 945147"/>
                      <a:gd name="connsiteX17" fmla="*/ 161046 w 1056248"/>
                      <a:gd name="connsiteY17" fmla="*/ 354584 h 945147"/>
                      <a:gd name="connsiteX18" fmla="*/ 400138 w 1056248"/>
                      <a:gd name="connsiteY18" fmla="*/ 350857 h 945147"/>
                      <a:gd name="connsiteX19" fmla="*/ 476956 w 1056248"/>
                      <a:gd name="connsiteY19" fmla="*/ 137326 h 945147"/>
                      <a:gd name="connsiteX20" fmla="*/ 526896 w 1056248"/>
                      <a:gd name="connsiteY20" fmla="*/ 0 h 94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48" h="945147">
                        <a:moveTo>
                          <a:pt x="526896" y="0"/>
                        </a:moveTo>
                        <a:lnTo>
                          <a:pt x="578064" y="137326"/>
                        </a:lnTo>
                        <a:lnTo>
                          <a:pt x="654840" y="350857"/>
                        </a:lnTo>
                        <a:lnTo>
                          <a:pt x="894588" y="354584"/>
                        </a:lnTo>
                        <a:lnTo>
                          <a:pt x="1056248" y="357083"/>
                        </a:lnTo>
                        <a:lnTo>
                          <a:pt x="923922" y="451966"/>
                        </a:lnTo>
                        <a:lnTo>
                          <a:pt x="735998" y="587450"/>
                        </a:lnTo>
                        <a:lnTo>
                          <a:pt x="804660" y="800937"/>
                        </a:lnTo>
                        <a:lnTo>
                          <a:pt x="849604" y="945147"/>
                        </a:lnTo>
                        <a:lnTo>
                          <a:pt x="724772" y="862102"/>
                        </a:lnTo>
                        <a:lnTo>
                          <a:pt x="526896" y="731046"/>
                        </a:lnTo>
                        <a:lnTo>
                          <a:pt x="330860" y="862102"/>
                        </a:lnTo>
                        <a:lnTo>
                          <a:pt x="204148" y="945147"/>
                        </a:lnTo>
                        <a:lnTo>
                          <a:pt x="250316" y="800937"/>
                        </a:lnTo>
                        <a:lnTo>
                          <a:pt x="318364" y="587450"/>
                        </a:lnTo>
                        <a:lnTo>
                          <a:pt x="130484" y="451966"/>
                        </a:lnTo>
                        <a:lnTo>
                          <a:pt x="0" y="357083"/>
                        </a:lnTo>
                        <a:lnTo>
                          <a:pt x="161046" y="354584"/>
                        </a:lnTo>
                        <a:lnTo>
                          <a:pt x="400138" y="350857"/>
                        </a:lnTo>
                        <a:lnTo>
                          <a:pt x="476956" y="137326"/>
                        </a:lnTo>
                        <a:lnTo>
                          <a:pt x="52689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46" name="Freihandform: Form 145">
                    <a:extLst>
                      <a:ext uri="{FF2B5EF4-FFF2-40B4-BE49-F238E27FC236}">
                        <a16:creationId xmlns:a16="http://schemas.microsoft.com/office/drawing/2014/main" id="{05697EEA-CDFE-43B8-84C8-F1DA5493A6C7}"/>
                      </a:ext>
                    </a:extLst>
                  </p:cNvPr>
                  <p:cNvSpPr/>
                  <p:nvPr/>
                </p:nvSpPr>
                <p:spPr>
                  <a:xfrm>
                    <a:off x="14414714" y="3744934"/>
                    <a:ext cx="1056249" cy="944532"/>
                  </a:xfrm>
                  <a:custGeom>
                    <a:avLst/>
                    <a:gdLst>
                      <a:gd name="connsiteX0" fmla="*/ 528124 w 1056249"/>
                      <a:gd name="connsiteY0" fmla="*/ 0 h 944532"/>
                      <a:gd name="connsiteX1" fmla="*/ 578065 w 1056249"/>
                      <a:gd name="connsiteY1" fmla="*/ 136712 h 944532"/>
                      <a:gd name="connsiteX2" fmla="*/ 656111 w 1056249"/>
                      <a:gd name="connsiteY2" fmla="*/ 348971 h 944532"/>
                      <a:gd name="connsiteX3" fmla="*/ 894589 w 1056249"/>
                      <a:gd name="connsiteY3" fmla="*/ 353355 h 944532"/>
                      <a:gd name="connsiteX4" fmla="*/ 1056249 w 1056249"/>
                      <a:gd name="connsiteY4" fmla="*/ 356468 h 944532"/>
                      <a:gd name="connsiteX5" fmla="*/ 924535 w 1056249"/>
                      <a:gd name="connsiteY5" fmla="*/ 450738 h 944532"/>
                      <a:gd name="connsiteX6" fmla="*/ 737269 w 1056249"/>
                      <a:gd name="connsiteY6" fmla="*/ 586178 h 944532"/>
                      <a:gd name="connsiteX7" fmla="*/ 804661 w 1056249"/>
                      <a:gd name="connsiteY7" fmla="*/ 799095 h 944532"/>
                      <a:gd name="connsiteX8" fmla="*/ 850874 w 1056249"/>
                      <a:gd name="connsiteY8" fmla="*/ 944532 h 944532"/>
                      <a:gd name="connsiteX9" fmla="*/ 724159 w 1056249"/>
                      <a:gd name="connsiteY9" fmla="*/ 860874 h 944532"/>
                      <a:gd name="connsiteX10" fmla="*/ 528124 w 1056249"/>
                      <a:gd name="connsiteY10" fmla="*/ 730388 h 944532"/>
                      <a:gd name="connsiteX11" fmla="*/ 330861 w 1056249"/>
                      <a:gd name="connsiteY11" fmla="*/ 860874 h 944532"/>
                      <a:gd name="connsiteX12" fmla="*/ 205374 w 1056249"/>
                      <a:gd name="connsiteY12" fmla="*/ 944532 h 944532"/>
                      <a:gd name="connsiteX13" fmla="*/ 251588 w 1056249"/>
                      <a:gd name="connsiteY13" fmla="*/ 799095 h 944532"/>
                      <a:gd name="connsiteX14" fmla="*/ 318979 w 1056249"/>
                      <a:gd name="connsiteY14" fmla="*/ 586178 h 944532"/>
                      <a:gd name="connsiteX15" fmla="*/ 130485 w 1056249"/>
                      <a:gd name="connsiteY15" fmla="*/ 450738 h 944532"/>
                      <a:gd name="connsiteX16" fmla="*/ 0 w 1056249"/>
                      <a:gd name="connsiteY16" fmla="*/ 356468 h 944532"/>
                      <a:gd name="connsiteX17" fmla="*/ 161046 w 1056249"/>
                      <a:gd name="connsiteY17" fmla="*/ 353355 h 944532"/>
                      <a:gd name="connsiteX18" fmla="*/ 400138 w 1056249"/>
                      <a:gd name="connsiteY18" fmla="*/ 348971 h 944532"/>
                      <a:gd name="connsiteX19" fmla="*/ 478183 w 1056249"/>
                      <a:gd name="connsiteY19" fmla="*/ 136712 h 944532"/>
                      <a:gd name="connsiteX20" fmla="*/ 528124 w 1056249"/>
                      <a:gd name="connsiteY20" fmla="*/ 0 h 94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49" h="944532">
                        <a:moveTo>
                          <a:pt x="528124" y="0"/>
                        </a:moveTo>
                        <a:lnTo>
                          <a:pt x="578065" y="136712"/>
                        </a:lnTo>
                        <a:lnTo>
                          <a:pt x="656111" y="348971"/>
                        </a:lnTo>
                        <a:lnTo>
                          <a:pt x="894589" y="353355"/>
                        </a:lnTo>
                        <a:lnTo>
                          <a:pt x="1056249" y="356468"/>
                        </a:lnTo>
                        <a:lnTo>
                          <a:pt x="924535" y="450738"/>
                        </a:lnTo>
                        <a:lnTo>
                          <a:pt x="737269" y="586178"/>
                        </a:lnTo>
                        <a:lnTo>
                          <a:pt x="804661" y="799095"/>
                        </a:lnTo>
                        <a:lnTo>
                          <a:pt x="850874" y="944532"/>
                        </a:lnTo>
                        <a:lnTo>
                          <a:pt x="724159" y="860874"/>
                        </a:lnTo>
                        <a:lnTo>
                          <a:pt x="528124" y="730388"/>
                        </a:lnTo>
                        <a:lnTo>
                          <a:pt x="330861" y="860874"/>
                        </a:lnTo>
                        <a:lnTo>
                          <a:pt x="205374" y="944532"/>
                        </a:lnTo>
                        <a:lnTo>
                          <a:pt x="251588" y="799095"/>
                        </a:lnTo>
                        <a:lnTo>
                          <a:pt x="318979" y="586178"/>
                        </a:lnTo>
                        <a:lnTo>
                          <a:pt x="130485" y="450738"/>
                        </a:lnTo>
                        <a:lnTo>
                          <a:pt x="0" y="356468"/>
                        </a:lnTo>
                        <a:lnTo>
                          <a:pt x="161046" y="353355"/>
                        </a:lnTo>
                        <a:lnTo>
                          <a:pt x="400138" y="348971"/>
                        </a:lnTo>
                        <a:lnTo>
                          <a:pt x="478183" y="136712"/>
                        </a:lnTo>
                        <a:lnTo>
                          <a:pt x="5281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47" name="Freihandform: Form 146">
                    <a:extLst>
                      <a:ext uri="{FF2B5EF4-FFF2-40B4-BE49-F238E27FC236}">
                        <a16:creationId xmlns:a16="http://schemas.microsoft.com/office/drawing/2014/main" id="{22E6E4E9-9FDE-43AD-B5C2-D8160B12C068}"/>
                      </a:ext>
                    </a:extLst>
                  </p:cNvPr>
                  <p:cNvSpPr/>
                  <p:nvPr/>
                </p:nvSpPr>
                <p:spPr>
                  <a:xfrm>
                    <a:off x="21149316" y="3748048"/>
                    <a:ext cx="1056250" cy="944533"/>
                  </a:xfrm>
                  <a:custGeom>
                    <a:avLst/>
                    <a:gdLst>
                      <a:gd name="connsiteX0" fmla="*/ 527512 w 1056250"/>
                      <a:gd name="connsiteY0" fmla="*/ 0 h 944533"/>
                      <a:gd name="connsiteX1" fmla="*/ 578066 w 1056250"/>
                      <a:gd name="connsiteY1" fmla="*/ 136098 h 944533"/>
                      <a:gd name="connsiteX2" fmla="*/ 656112 w 1056250"/>
                      <a:gd name="connsiteY2" fmla="*/ 348971 h 944533"/>
                      <a:gd name="connsiteX3" fmla="*/ 894590 w 1056250"/>
                      <a:gd name="connsiteY3" fmla="*/ 353355 h 944533"/>
                      <a:gd name="connsiteX4" fmla="*/ 1056250 w 1056250"/>
                      <a:gd name="connsiteY4" fmla="*/ 356469 h 944533"/>
                      <a:gd name="connsiteX5" fmla="*/ 924536 w 1056250"/>
                      <a:gd name="connsiteY5" fmla="*/ 451351 h 944533"/>
                      <a:gd name="connsiteX6" fmla="*/ 736612 w 1056250"/>
                      <a:gd name="connsiteY6" fmla="*/ 586836 h 944533"/>
                      <a:gd name="connsiteX7" fmla="*/ 804662 w 1056250"/>
                      <a:gd name="connsiteY7" fmla="*/ 799709 h 944533"/>
                      <a:gd name="connsiteX8" fmla="*/ 850876 w 1056250"/>
                      <a:gd name="connsiteY8" fmla="*/ 944533 h 944533"/>
                      <a:gd name="connsiteX9" fmla="*/ 725388 w 1056250"/>
                      <a:gd name="connsiteY9" fmla="*/ 860874 h 944533"/>
                      <a:gd name="connsiteX10" fmla="*/ 527512 w 1056250"/>
                      <a:gd name="connsiteY10" fmla="*/ 731046 h 944533"/>
                      <a:gd name="connsiteX11" fmla="*/ 331476 w 1056250"/>
                      <a:gd name="connsiteY11" fmla="*/ 860874 h 944533"/>
                      <a:gd name="connsiteX12" fmla="*/ 204148 w 1056250"/>
                      <a:gd name="connsiteY12" fmla="*/ 944533 h 944533"/>
                      <a:gd name="connsiteX13" fmla="*/ 251588 w 1056250"/>
                      <a:gd name="connsiteY13" fmla="*/ 799709 h 944533"/>
                      <a:gd name="connsiteX14" fmla="*/ 319638 w 1056250"/>
                      <a:gd name="connsiteY14" fmla="*/ 586836 h 944533"/>
                      <a:gd name="connsiteX15" fmla="*/ 131716 w 1056250"/>
                      <a:gd name="connsiteY15" fmla="*/ 451351 h 944533"/>
                      <a:gd name="connsiteX16" fmla="*/ 0 w 1056250"/>
                      <a:gd name="connsiteY16" fmla="*/ 356469 h 944533"/>
                      <a:gd name="connsiteX17" fmla="*/ 161048 w 1056250"/>
                      <a:gd name="connsiteY17" fmla="*/ 353355 h 944533"/>
                      <a:gd name="connsiteX18" fmla="*/ 400140 w 1056250"/>
                      <a:gd name="connsiteY18" fmla="*/ 348971 h 944533"/>
                      <a:gd name="connsiteX19" fmla="*/ 477572 w 1056250"/>
                      <a:gd name="connsiteY19" fmla="*/ 136098 h 944533"/>
                      <a:gd name="connsiteX20" fmla="*/ 527512 w 1056250"/>
                      <a:gd name="connsiteY20" fmla="*/ 0 h 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50" h="944533">
                        <a:moveTo>
                          <a:pt x="527512" y="0"/>
                        </a:moveTo>
                        <a:lnTo>
                          <a:pt x="578066" y="136098"/>
                        </a:lnTo>
                        <a:lnTo>
                          <a:pt x="656112" y="348971"/>
                        </a:lnTo>
                        <a:lnTo>
                          <a:pt x="894590" y="353355"/>
                        </a:lnTo>
                        <a:lnTo>
                          <a:pt x="1056250" y="356469"/>
                        </a:lnTo>
                        <a:lnTo>
                          <a:pt x="924536" y="451351"/>
                        </a:lnTo>
                        <a:lnTo>
                          <a:pt x="736612" y="586836"/>
                        </a:lnTo>
                        <a:lnTo>
                          <a:pt x="804662" y="799709"/>
                        </a:lnTo>
                        <a:lnTo>
                          <a:pt x="850876" y="944533"/>
                        </a:lnTo>
                        <a:lnTo>
                          <a:pt x="725388" y="860874"/>
                        </a:lnTo>
                        <a:lnTo>
                          <a:pt x="527512" y="731046"/>
                        </a:lnTo>
                        <a:lnTo>
                          <a:pt x="331476" y="860874"/>
                        </a:lnTo>
                        <a:lnTo>
                          <a:pt x="204148" y="944533"/>
                        </a:lnTo>
                        <a:lnTo>
                          <a:pt x="251588" y="799709"/>
                        </a:lnTo>
                        <a:lnTo>
                          <a:pt x="319638" y="586836"/>
                        </a:lnTo>
                        <a:lnTo>
                          <a:pt x="131716" y="451351"/>
                        </a:lnTo>
                        <a:lnTo>
                          <a:pt x="0" y="356469"/>
                        </a:lnTo>
                        <a:lnTo>
                          <a:pt x="161048" y="353355"/>
                        </a:lnTo>
                        <a:lnTo>
                          <a:pt x="400140" y="348971"/>
                        </a:lnTo>
                        <a:lnTo>
                          <a:pt x="477572" y="136098"/>
                        </a:lnTo>
                        <a:lnTo>
                          <a:pt x="527512"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48" name="Freihandform: Form 147">
                    <a:extLst>
                      <a:ext uri="{FF2B5EF4-FFF2-40B4-BE49-F238E27FC236}">
                        <a16:creationId xmlns:a16="http://schemas.microsoft.com/office/drawing/2014/main" id="{70DCCA6C-74CE-48B5-A557-763A4997DB34}"/>
                      </a:ext>
                    </a:extLst>
                  </p:cNvPr>
                  <p:cNvSpPr/>
                  <p:nvPr/>
                </p:nvSpPr>
                <p:spPr>
                  <a:xfrm>
                    <a:off x="14867334" y="5412314"/>
                    <a:ext cx="1055022" cy="944533"/>
                  </a:xfrm>
                  <a:custGeom>
                    <a:avLst/>
                    <a:gdLst>
                      <a:gd name="connsiteX0" fmla="*/ 528782 w 1055022"/>
                      <a:gd name="connsiteY0" fmla="*/ 0 h 944533"/>
                      <a:gd name="connsiteX1" fmla="*/ 577452 w 1055022"/>
                      <a:gd name="connsiteY1" fmla="*/ 136713 h 944533"/>
                      <a:gd name="connsiteX2" fmla="*/ 655497 w 1055022"/>
                      <a:gd name="connsiteY2" fmla="*/ 348972 h 944533"/>
                      <a:gd name="connsiteX3" fmla="*/ 893975 w 1055022"/>
                      <a:gd name="connsiteY3" fmla="*/ 353970 h 944533"/>
                      <a:gd name="connsiteX4" fmla="*/ 1055022 w 1055022"/>
                      <a:gd name="connsiteY4" fmla="*/ 357697 h 944533"/>
                      <a:gd name="connsiteX5" fmla="*/ 924536 w 1055022"/>
                      <a:gd name="connsiteY5" fmla="*/ 451352 h 944533"/>
                      <a:gd name="connsiteX6" fmla="*/ 736656 w 1055022"/>
                      <a:gd name="connsiteY6" fmla="*/ 587451 h 944533"/>
                      <a:gd name="connsiteX7" fmla="*/ 804047 w 1055022"/>
                      <a:gd name="connsiteY7" fmla="*/ 800323 h 944533"/>
                      <a:gd name="connsiteX8" fmla="*/ 849647 w 1055022"/>
                      <a:gd name="connsiteY8" fmla="*/ 944533 h 944533"/>
                      <a:gd name="connsiteX9" fmla="*/ 724160 w 1055022"/>
                      <a:gd name="connsiteY9" fmla="*/ 862146 h 944533"/>
                      <a:gd name="connsiteX10" fmla="*/ 526897 w 1055022"/>
                      <a:gd name="connsiteY10" fmla="*/ 731660 h 944533"/>
                      <a:gd name="connsiteX11" fmla="*/ 330862 w 1055022"/>
                      <a:gd name="connsiteY11" fmla="*/ 862146 h 944533"/>
                      <a:gd name="connsiteX12" fmla="*/ 204147 w 1055022"/>
                      <a:gd name="connsiteY12" fmla="*/ 943919 h 944533"/>
                      <a:gd name="connsiteX13" fmla="*/ 250974 w 1055022"/>
                      <a:gd name="connsiteY13" fmla="*/ 800323 h 944533"/>
                      <a:gd name="connsiteX14" fmla="*/ 319024 w 1055022"/>
                      <a:gd name="connsiteY14" fmla="*/ 587451 h 944533"/>
                      <a:gd name="connsiteX15" fmla="*/ 131100 w 1055022"/>
                      <a:gd name="connsiteY15" fmla="*/ 451352 h 944533"/>
                      <a:gd name="connsiteX16" fmla="*/ 0 w 1055022"/>
                      <a:gd name="connsiteY16" fmla="*/ 357697 h 944533"/>
                      <a:gd name="connsiteX17" fmla="*/ 161046 w 1055022"/>
                      <a:gd name="connsiteY17" fmla="*/ 353970 h 944533"/>
                      <a:gd name="connsiteX18" fmla="*/ 400138 w 1055022"/>
                      <a:gd name="connsiteY18" fmla="*/ 348972 h 944533"/>
                      <a:gd name="connsiteX19" fmla="*/ 478184 w 1055022"/>
                      <a:gd name="connsiteY19" fmla="*/ 136713 h 944533"/>
                      <a:gd name="connsiteX20" fmla="*/ 528782 w 1055022"/>
                      <a:gd name="connsiteY20" fmla="*/ 0 h 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5022" h="944533">
                        <a:moveTo>
                          <a:pt x="528782" y="0"/>
                        </a:moveTo>
                        <a:lnTo>
                          <a:pt x="577452" y="136713"/>
                        </a:lnTo>
                        <a:lnTo>
                          <a:pt x="655497" y="348972"/>
                        </a:lnTo>
                        <a:lnTo>
                          <a:pt x="893975" y="353970"/>
                        </a:lnTo>
                        <a:lnTo>
                          <a:pt x="1055022" y="357697"/>
                        </a:lnTo>
                        <a:lnTo>
                          <a:pt x="924536" y="451352"/>
                        </a:lnTo>
                        <a:lnTo>
                          <a:pt x="736656" y="587451"/>
                        </a:lnTo>
                        <a:lnTo>
                          <a:pt x="804047" y="800323"/>
                        </a:lnTo>
                        <a:lnTo>
                          <a:pt x="849647" y="944533"/>
                        </a:lnTo>
                        <a:lnTo>
                          <a:pt x="724160" y="862146"/>
                        </a:lnTo>
                        <a:lnTo>
                          <a:pt x="526897" y="731660"/>
                        </a:lnTo>
                        <a:lnTo>
                          <a:pt x="330862" y="862146"/>
                        </a:lnTo>
                        <a:lnTo>
                          <a:pt x="204147" y="943919"/>
                        </a:lnTo>
                        <a:lnTo>
                          <a:pt x="250974" y="800323"/>
                        </a:lnTo>
                        <a:lnTo>
                          <a:pt x="319024" y="587451"/>
                        </a:lnTo>
                        <a:lnTo>
                          <a:pt x="131100" y="451352"/>
                        </a:lnTo>
                        <a:lnTo>
                          <a:pt x="0" y="357697"/>
                        </a:lnTo>
                        <a:lnTo>
                          <a:pt x="161046" y="353970"/>
                        </a:lnTo>
                        <a:lnTo>
                          <a:pt x="400138" y="348972"/>
                        </a:lnTo>
                        <a:lnTo>
                          <a:pt x="478184" y="136713"/>
                        </a:lnTo>
                        <a:lnTo>
                          <a:pt x="528782"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49" name="Freihandform: Form 148">
                    <a:extLst>
                      <a:ext uri="{FF2B5EF4-FFF2-40B4-BE49-F238E27FC236}">
                        <a16:creationId xmlns:a16="http://schemas.microsoft.com/office/drawing/2014/main" id="{6E338A42-61B6-4655-839B-5E62E91FFB36}"/>
                      </a:ext>
                    </a:extLst>
                  </p:cNvPr>
                  <p:cNvSpPr/>
                  <p:nvPr/>
                </p:nvSpPr>
                <p:spPr>
                  <a:xfrm>
                    <a:off x="20695380" y="5426652"/>
                    <a:ext cx="1056248" cy="945147"/>
                  </a:xfrm>
                  <a:custGeom>
                    <a:avLst/>
                    <a:gdLst>
                      <a:gd name="connsiteX0" fmla="*/ 528124 w 1056248"/>
                      <a:gd name="connsiteY0" fmla="*/ 0 h 945147"/>
                      <a:gd name="connsiteX1" fmla="*/ 578064 w 1056248"/>
                      <a:gd name="connsiteY1" fmla="*/ 136098 h 945147"/>
                      <a:gd name="connsiteX2" fmla="*/ 656112 w 1056248"/>
                      <a:gd name="connsiteY2" fmla="*/ 348971 h 945147"/>
                      <a:gd name="connsiteX3" fmla="*/ 894588 w 1056248"/>
                      <a:gd name="connsiteY3" fmla="*/ 353356 h 945147"/>
                      <a:gd name="connsiteX4" fmla="*/ 1056248 w 1056248"/>
                      <a:gd name="connsiteY4" fmla="*/ 356469 h 945147"/>
                      <a:gd name="connsiteX5" fmla="*/ 924536 w 1056248"/>
                      <a:gd name="connsiteY5" fmla="*/ 451966 h 945147"/>
                      <a:gd name="connsiteX6" fmla="*/ 737270 w 1056248"/>
                      <a:gd name="connsiteY6" fmla="*/ 586836 h 945147"/>
                      <a:gd name="connsiteX7" fmla="*/ 804048 w 1056248"/>
                      <a:gd name="connsiteY7" fmla="*/ 800323 h 945147"/>
                      <a:gd name="connsiteX8" fmla="*/ 850260 w 1056248"/>
                      <a:gd name="connsiteY8" fmla="*/ 945147 h 945147"/>
                      <a:gd name="connsiteX9" fmla="*/ 725388 w 1056248"/>
                      <a:gd name="connsiteY9" fmla="*/ 861488 h 945147"/>
                      <a:gd name="connsiteX10" fmla="*/ 528124 w 1056248"/>
                      <a:gd name="connsiteY10" fmla="*/ 731660 h 945147"/>
                      <a:gd name="connsiteX11" fmla="*/ 330862 w 1056248"/>
                      <a:gd name="connsiteY11" fmla="*/ 861488 h 945147"/>
                      <a:gd name="connsiteX12" fmla="*/ 206032 w 1056248"/>
                      <a:gd name="connsiteY12" fmla="*/ 945147 h 945147"/>
                      <a:gd name="connsiteX13" fmla="*/ 251588 w 1056248"/>
                      <a:gd name="connsiteY13" fmla="*/ 800323 h 945147"/>
                      <a:gd name="connsiteX14" fmla="*/ 319024 w 1056248"/>
                      <a:gd name="connsiteY14" fmla="*/ 586836 h 945147"/>
                      <a:gd name="connsiteX15" fmla="*/ 132328 w 1056248"/>
                      <a:gd name="connsiteY15" fmla="*/ 451966 h 945147"/>
                      <a:gd name="connsiteX16" fmla="*/ 0 w 1056248"/>
                      <a:gd name="connsiteY16" fmla="*/ 356469 h 945147"/>
                      <a:gd name="connsiteX17" fmla="*/ 161048 w 1056248"/>
                      <a:gd name="connsiteY17" fmla="*/ 353356 h 945147"/>
                      <a:gd name="connsiteX18" fmla="*/ 400138 w 1056248"/>
                      <a:gd name="connsiteY18" fmla="*/ 348971 h 945147"/>
                      <a:gd name="connsiteX19" fmla="*/ 478184 w 1056248"/>
                      <a:gd name="connsiteY19" fmla="*/ 136098 h 945147"/>
                      <a:gd name="connsiteX20" fmla="*/ 528124 w 1056248"/>
                      <a:gd name="connsiteY20" fmla="*/ 0 h 94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48" h="945147">
                        <a:moveTo>
                          <a:pt x="528124" y="0"/>
                        </a:moveTo>
                        <a:lnTo>
                          <a:pt x="578064" y="136098"/>
                        </a:lnTo>
                        <a:lnTo>
                          <a:pt x="656112" y="348971"/>
                        </a:lnTo>
                        <a:lnTo>
                          <a:pt x="894588" y="353356"/>
                        </a:lnTo>
                        <a:lnTo>
                          <a:pt x="1056248" y="356469"/>
                        </a:lnTo>
                        <a:lnTo>
                          <a:pt x="924536" y="451966"/>
                        </a:lnTo>
                        <a:lnTo>
                          <a:pt x="737270" y="586836"/>
                        </a:lnTo>
                        <a:lnTo>
                          <a:pt x="804048" y="800323"/>
                        </a:lnTo>
                        <a:lnTo>
                          <a:pt x="850260" y="945147"/>
                        </a:lnTo>
                        <a:lnTo>
                          <a:pt x="725388" y="861488"/>
                        </a:lnTo>
                        <a:lnTo>
                          <a:pt x="528124" y="731660"/>
                        </a:lnTo>
                        <a:lnTo>
                          <a:pt x="330862" y="861488"/>
                        </a:lnTo>
                        <a:lnTo>
                          <a:pt x="206032" y="945147"/>
                        </a:lnTo>
                        <a:lnTo>
                          <a:pt x="251588" y="800323"/>
                        </a:lnTo>
                        <a:lnTo>
                          <a:pt x="319024" y="586836"/>
                        </a:lnTo>
                        <a:lnTo>
                          <a:pt x="132328" y="451966"/>
                        </a:lnTo>
                        <a:lnTo>
                          <a:pt x="0" y="356469"/>
                        </a:lnTo>
                        <a:lnTo>
                          <a:pt x="161048" y="353356"/>
                        </a:lnTo>
                        <a:lnTo>
                          <a:pt x="400138" y="348971"/>
                        </a:lnTo>
                        <a:lnTo>
                          <a:pt x="478184" y="136098"/>
                        </a:lnTo>
                        <a:lnTo>
                          <a:pt x="5281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50" name="Freihandform: Form 149">
                    <a:extLst>
                      <a:ext uri="{FF2B5EF4-FFF2-40B4-BE49-F238E27FC236}">
                        <a16:creationId xmlns:a16="http://schemas.microsoft.com/office/drawing/2014/main" id="{2D4F44B9-5B0A-4F01-B9D5-3A6B144E1FA5}"/>
                      </a:ext>
                    </a:extLst>
                  </p:cNvPr>
                  <p:cNvSpPr/>
                  <p:nvPr/>
                </p:nvSpPr>
                <p:spPr>
                  <a:xfrm>
                    <a:off x="16084630" y="6631543"/>
                    <a:ext cx="1056863" cy="945147"/>
                  </a:xfrm>
                  <a:custGeom>
                    <a:avLst/>
                    <a:gdLst>
                      <a:gd name="connsiteX0" fmla="*/ 528739 w 1056863"/>
                      <a:gd name="connsiteY0" fmla="*/ 0 h 945147"/>
                      <a:gd name="connsiteX1" fmla="*/ 578679 w 1056863"/>
                      <a:gd name="connsiteY1" fmla="*/ 136712 h 945147"/>
                      <a:gd name="connsiteX2" fmla="*/ 656111 w 1056863"/>
                      <a:gd name="connsiteY2" fmla="*/ 350199 h 945147"/>
                      <a:gd name="connsiteX3" fmla="*/ 895159 w 1056863"/>
                      <a:gd name="connsiteY3" fmla="*/ 353970 h 945147"/>
                      <a:gd name="connsiteX4" fmla="*/ 1056863 w 1056863"/>
                      <a:gd name="connsiteY4" fmla="*/ 357697 h 945147"/>
                      <a:gd name="connsiteX5" fmla="*/ 924535 w 1056863"/>
                      <a:gd name="connsiteY5" fmla="*/ 451966 h 945147"/>
                      <a:gd name="connsiteX6" fmla="*/ 737227 w 1056863"/>
                      <a:gd name="connsiteY6" fmla="*/ 587450 h 945147"/>
                      <a:gd name="connsiteX7" fmla="*/ 804661 w 1056863"/>
                      <a:gd name="connsiteY7" fmla="*/ 800323 h 945147"/>
                      <a:gd name="connsiteX8" fmla="*/ 852103 w 1056863"/>
                      <a:gd name="connsiteY8" fmla="*/ 945147 h 945147"/>
                      <a:gd name="connsiteX9" fmla="*/ 724773 w 1056863"/>
                      <a:gd name="connsiteY9" fmla="*/ 862760 h 945147"/>
                      <a:gd name="connsiteX10" fmla="*/ 528739 w 1056863"/>
                      <a:gd name="connsiteY10" fmla="*/ 732274 h 945147"/>
                      <a:gd name="connsiteX11" fmla="*/ 330861 w 1056863"/>
                      <a:gd name="connsiteY11" fmla="*/ 862760 h 945147"/>
                      <a:gd name="connsiteX12" fmla="*/ 205375 w 1056863"/>
                      <a:gd name="connsiteY12" fmla="*/ 945147 h 945147"/>
                      <a:gd name="connsiteX13" fmla="*/ 252202 w 1056863"/>
                      <a:gd name="connsiteY13" fmla="*/ 800323 h 945147"/>
                      <a:gd name="connsiteX14" fmla="*/ 318979 w 1056863"/>
                      <a:gd name="connsiteY14" fmla="*/ 587450 h 945147"/>
                      <a:gd name="connsiteX15" fmla="*/ 132327 w 1056863"/>
                      <a:gd name="connsiteY15" fmla="*/ 451966 h 945147"/>
                      <a:gd name="connsiteX16" fmla="*/ 0 w 1056863"/>
                      <a:gd name="connsiteY16" fmla="*/ 357697 h 945147"/>
                      <a:gd name="connsiteX17" fmla="*/ 161704 w 1056863"/>
                      <a:gd name="connsiteY17" fmla="*/ 353970 h 945147"/>
                      <a:gd name="connsiteX18" fmla="*/ 400752 w 1056863"/>
                      <a:gd name="connsiteY18" fmla="*/ 350199 h 945147"/>
                      <a:gd name="connsiteX19" fmla="*/ 478184 w 1056863"/>
                      <a:gd name="connsiteY19" fmla="*/ 136712 h 945147"/>
                      <a:gd name="connsiteX20" fmla="*/ 528739 w 1056863"/>
                      <a:gd name="connsiteY20" fmla="*/ 0 h 94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863" h="945147">
                        <a:moveTo>
                          <a:pt x="528739" y="0"/>
                        </a:moveTo>
                        <a:lnTo>
                          <a:pt x="578679" y="136712"/>
                        </a:lnTo>
                        <a:lnTo>
                          <a:pt x="656111" y="350199"/>
                        </a:lnTo>
                        <a:lnTo>
                          <a:pt x="895159" y="353970"/>
                        </a:lnTo>
                        <a:lnTo>
                          <a:pt x="1056863" y="357697"/>
                        </a:lnTo>
                        <a:lnTo>
                          <a:pt x="924535" y="451966"/>
                        </a:lnTo>
                        <a:lnTo>
                          <a:pt x="737227" y="587450"/>
                        </a:lnTo>
                        <a:lnTo>
                          <a:pt x="804661" y="800323"/>
                        </a:lnTo>
                        <a:lnTo>
                          <a:pt x="852103" y="945147"/>
                        </a:lnTo>
                        <a:lnTo>
                          <a:pt x="724773" y="862760"/>
                        </a:lnTo>
                        <a:lnTo>
                          <a:pt x="528739" y="732274"/>
                        </a:lnTo>
                        <a:lnTo>
                          <a:pt x="330861" y="862760"/>
                        </a:lnTo>
                        <a:lnTo>
                          <a:pt x="205375" y="945147"/>
                        </a:lnTo>
                        <a:lnTo>
                          <a:pt x="252202" y="800323"/>
                        </a:lnTo>
                        <a:lnTo>
                          <a:pt x="318979" y="587450"/>
                        </a:lnTo>
                        <a:lnTo>
                          <a:pt x="132327" y="451966"/>
                        </a:lnTo>
                        <a:lnTo>
                          <a:pt x="0" y="357697"/>
                        </a:lnTo>
                        <a:lnTo>
                          <a:pt x="161704" y="353970"/>
                        </a:lnTo>
                        <a:lnTo>
                          <a:pt x="400752" y="350199"/>
                        </a:lnTo>
                        <a:lnTo>
                          <a:pt x="478184" y="136712"/>
                        </a:lnTo>
                        <a:lnTo>
                          <a:pt x="528739"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51" name="Freihandform: Form 150">
                    <a:extLst>
                      <a:ext uri="{FF2B5EF4-FFF2-40B4-BE49-F238E27FC236}">
                        <a16:creationId xmlns:a16="http://schemas.microsoft.com/office/drawing/2014/main" id="{02334282-2597-493D-92B4-48182013023D}"/>
                      </a:ext>
                    </a:extLst>
                  </p:cNvPr>
                  <p:cNvSpPr/>
                  <p:nvPr/>
                </p:nvSpPr>
                <p:spPr>
                  <a:xfrm>
                    <a:off x="19470018" y="6640882"/>
                    <a:ext cx="1056250" cy="944533"/>
                  </a:xfrm>
                  <a:custGeom>
                    <a:avLst/>
                    <a:gdLst>
                      <a:gd name="connsiteX0" fmla="*/ 528124 w 1056250"/>
                      <a:gd name="connsiteY0" fmla="*/ 0 h 944533"/>
                      <a:gd name="connsiteX1" fmla="*/ 578066 w 1056250"/>
                      <a:gd name="connsiteY1" fmla="*/ 136099 h 944533"/>
                      <a:gd name="connsiteX2" fmla="*/ 656110 w 1056250"/>
                      <a:gd name="connsiteY2" fmla="*/ 348971 h 944533"/>
                      <a:gd name="connsiteX3" fmla="*/ 895202 w 1056250"/>
                      <a:gd name="connsiteY3" fmla="*/ 353970 h 944533"/>
                      <a:gd name="connsiteX4" fmla="*/ 1056250 w 1056250"/>
                      <a:gd name="connsiteY4" fmla="*/ 357083 h 944533"/>
                      <a:gd name="connsiteX5" fmla="*/ 924534 w 1056250"/>
                      <a:gd name="connsiteY5" fmla="*/ 451352 h 944533"/>
                      <a:gd name="connsiteX6" fmla="*/ 737882 w 1056250"/>
                      <a:gd name="connsiteY6" fmla="*/ 586837 h 944533"/>
                      <a:gd name="connsiteX7" fmla="*/ 805932 w 1056250"/>
                      <a:gd name="connsiteY7" fmla="*/ 799709 h 944533"/>
                      <a:gd name="connsiteX8" fmla="*/ 850260 w 1056250"/>
                      <a:gd name="connsiteY8" fmla="*/ 944533 h 944533"/>
                      <a:gd name="connsiteX9" fmla="*/ 725386 w 1056250"/>
                      <a:gd name="connsiteY9" fmla="*/ 862146 h 944533"/>
                      <a:gd name="connsiteX10" fmla="*/ 528124 w 1056250"/>
                      <a:gd name="connsiteY10" fmla="*/ 731660 h 944533"/>
                      <a:gd name="connsiteX11" fmla="*/ 332090 w 1056250"/>
                      <a:gd name="connsiteY11" fmla="*/ 862146 h 944533"/>
                      <a:gd name="connsiteX12" fmla="*/ 206032 w 1056250"/>
                      <a:gd name="connsiteY12" fmla="*/ 944533 h 944533"/>
                      <a:gd name="connsiteX13" fmla="*/ 252202 w 1056250"/>
                      <a:gd name="connsiteY13" fmla="*/ 799709 h 944533"/>
                      <a:gd name="connsiteX14" fmla="*/ 320250 w 1056250"/>
                      <a:gd name="connsiteY14" fmla="*/ 586837 h 944533"/>
                      <a:gd name="connsiteX15" fmla="*/ 132326 w 1056250"/>
                      <a:gd name="connsiteY15" fmla="*/ 451352 h 944533"/>
                      <a:gd name="connsiteX16" fmla="*/ 0 w 1056250"/>
                      <a:gd name="connsiteY16" fmla="*/ 357083 h 944533"/>
                      <a:gd name="connsiteX17" fmla="*/ 162318 w 1056250"/>
                      <a:gd name="connsiteY17" fmla="*/ 353970 h 944533"/>
                      <a:gd name="connsiteX18" fmla="*/ 400796 w 1056250"/>
                      <a:gd name="connsiteY18" fmla="*/ 348971 h 944533"/>
                      <a:gd name="connsiteX19" fmla="*/ 478184 w 1056250"/>
                      <a:gd name="connsiteY19" fmla="*/ 136099 h 944533"/>
                      <a:gd name="connsiteX20" fmla="*/ 528124 w 1056250"/>
                      <a:gd name="connsiteY20" fmla="*/ 0 h 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50" h="944533">
                        <a:moveTo>
                          <a:pt x="528124" y="0"/>
                        </a:moveTo>
                        <a:lnTo>
                          <a:pt x="578066" y="136099"/>
                        </a:lnTo>
                        <a:lnTo>
                          <a:pt x="656110" y="348971"/>
                        </a:lnTo>
                        <a:lnTo>
                          <a:pt x="895202" y="353970"/>
                        </a:lnTo>
                        <a:lnTo>
                          <a:pt x="1056250" y="357083"/>
                        </a:lnTo>
                        <a:lnTo>
                          <a:pt x="924534" y="451352"/>
                        </a:lnTo>
                        <a:lnTo>
                          <a:pt x="737882" y="586837"/>
                        </a:lnTo>
                        <a:lnTo>
                          <a:pt x="805932" y="799709"/>
                        </a:lnTo>
                        <a:lnTo>
                          <a:pt x="850260" y="944533"/>
                        </a:lnTo>
                        <a:lnTo>
                          <a:pt x="725386" y="862146"/>
                        </a:lnTo>
                        <a:lnTo>
                          <a:pt x="528124" y="731660"/>
                        </a:lnTo>
                        <a:lnTo>
                          <a:pt x="332090" y="862146"/>
                        </a:lnTo>
                        <a:lnTo>
                          <a:pt x="206032" y="944533"/>
                        </a:lnTo>
                        <a:lnTo>
                          <a:pt x="252202" y="799709"/>
                        </a:lnTo>
                        <a:lnTo>
                          <a:pt x="320250" y="586837"/>
                        </a:lnTo>
                        <a:lnTo>
                          <a:pt x="132326" y="451352"/>
                        </a:lnTo>
                        <a:lnTo>
                          <a:pt x="0" y="357083"/>
                        </a:lnTo>
                        <a:lnTo>
                          <a:pt x="162318" y="353970"/>
                        </a:lnTo>
                        <a:lnTo>
                          <a:pt x="400796" y="348971"/>
                        </a:lnTo>
                        <a:lnTo>
                          <a:pt x="478184" y="136099"/>
                        </a:lnTo>
                        <a:lnTo>
                          <a:pt x="5281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152" name="Freihandform: Form 151">
                    <a:extLst>
                      <a:ext uri="{FF2B5EF4-FFF2-40B4-BE49-F238E27FC236}">
                        <a16:creationId xmlns:a16="http://schemas.microsoft.com/office/drawing/2014/main" id="{D2AEC1E1-D7AF-4714-8C60-FD806011BCEF}"/>
                      </a:ext>
                    </a:extLst>
                  </p:cNvPr>
                  <p:cNvSpPr/>
                  <p:nvPr/>
                </p:nvSpPr>
                <p:spPr>
                  <a:xfrm>
                    <a:off x="17783834" y="7082894"/>
                    <a:ext cx="1056250" cy="945760"/>
                  </a:xfrm>
                  <a:custGeom>
                    <a:avLst/>
                    <a:gdLst>
                      <a:gd name="connsiteX0" fmla="*/ 528126 w 1056250"/>
                      <a:gd name="connsiteY0" fmla="*/ 0 h 945760"/>
                      <a:gd name="connsiteX1" fmla="*/ 578680 w 1056250"/>
                      <a:gd name="connsiteY1" fmla="*/ 137326 h 945760"/>
                      <a:gd name="connsiteX2" fmla="*/ 656112 w 1056250"/>
                      <a:gd name="connsiteY2" fmla="*/ 348971 h 945760"/>
                      <a:gd name="connsiteX3" fmla="*/ 895818 w 1056250"/>
                      <a:gd name="connsiteY3" fmla="*/ 353970 h 945760"/>
                      <a:gd name="connsiteX4" fmla="*/ 1056250 w 1056250"/>
                      <a:gd name="connsiteY4" fmla="*/ 357696 h 945760"/>
                      <a:gd name="connsiteX5" fmla="*/ 924536 w 1056250"/>
                      <a:gd name="connsiteY5" fmla="*/ 453193 h 945760"/>
                      <a:gd name="connsiteX6" fmla="*/ 737270 w 1056250"/>
                      <a:gd name="connsiteY6" fmla="*/ 587450 h 945760"/>
                      <a:gd name="connsiteX7" fmla="*/ 805318 w 1056250"/>
                      <a:gd name="connsiteY7" fmla="*/ 800323 h 945760"/>
                      <a:gd name="connsiteX8" fmla="*/ 850874 w 1056250"/>
                      <a:gd name="connsiteY8" fmla="*/ 945760 h 945760"/>
                      <a:gd name="connsiteX9" fmla="*/ 725388 w 1056250"/>
                      <a:gd name="connsiteY9" fmla="*/ 862102 h 945760"/>
                      <a:gd name="connsiteX10" fmla="*/ 528126 w 1056250"/>
                      <a:gd name="connsiteY10" fmla="*/ 731660 h 945760"/>
                      <a:gd name="connsiteX11" fmla="*/ 331476 w 1056250"/>
                      <a:gd name="connsiteY11" fmla="*/ 862102 h 945760"/>
                      <a:gd name="connsiteX12" fmla="*/ 205990 w 1056250"/>
                      <a:gd name="connsiteY12" fmla="*/ 945760 h 945760"/>
                      <a:gd name="connsiteX13" fmla="*/ 251588 w 1056250"/>
                      <a:gd name="connsiteY13" fmla="*/ 800323 h 945760"/>
                      <a:gd name="connsiteX14" fmla="*/ 319638 w 1056250"/>
                      <a:gd name="connsiteY14" fmla="*/ 587450 h 945760"/>
                      <a:gd name="connsiteX15" fmla="*/ 131714 w 1056250"/>
                      <a:gd name="connsiteY15" fmla="*/ 453193 h 945760"/>
                      <a:gd name="connsiteX16" fmla="*/ 0 w 1056250"/>
                      <a:gd name="connsiteY16" fmla="*/ 357696 h 945760"/>
                      <a:gd name="connsiteX17" fmla="*/ 162318 w 1056250"/>
                      <a:gd name="connsiteY17" fmla="*/ 353970 h 945760"/>
                      <a:gd name="connsiteX18" fmla="*/ 400796 w 1056250"/>
                      <a:gd name="connsiteY18" fmla="*/ 348971 h 945760"/>
                      <a:gd name="connsiteX19" fmla="*/ 478798 w 1056250"/>
                      <a:gd name="connsiteY19" fmla="*/ 137326 h 945760"/>
                      <a:gd name="connsiteX20" fmla="*/ 528126 w 1056250"/>
                      <a:gd name="connsiteY20" fmla="*/ 0 h 94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50" h="945760">
                        <a:moveTo>
                          <a:pt x="528126" y="0"/>
                        </a:moveTo>
                        <a:lnTo>
                          <a:pt x="578680" y="137326"/>
                        </a:lnTo>
                        <a:lnTo>
                          <a:pt x="656112" y="348971"/>
                        </a:lnTo>
                        <a:lnTo>
                          <a:pt x="895818" y="353970"/>
                        </a:lnTo>
                        <a:lnTo>
                          <a:pt x="1056250" y="357696"/>
                        </a:lnTo>
                        <a:lnTo>
                          <a:pt x="924536" y="453193"/>
                        </a:lnTo>
                        <a:lnTo>
                          <a:pt x="737270" y="587450"/>
                        </a:lnTo>
                        <a:lnTo>
                          <a:pt x="805318" y="800323"/>
                        </a:lnTo>
                        <a:lnTo>
                          <a:pt x="850874" y="945760"/>
                        </a:lnTo>
                        <a:lnTo>
                          <a:pt x="725388" y="862102"/>
                        </a:lnTo>
                        <a:lnTo>
                          <a:pt x="528126" y="731660"/>
                        </a:lnTo>
                        <a:lnTo>
                          <a:pt x="331476" y="862102"/>
                        </a:lnTo>
                        <a:lnTo>
                          <a:pt x="205990" y="945760"/>
                        </a:lnTo>
                        <a:lnTo>
                          <a:pt x="251588" y="800323"/>
                        </a:lnTo>
                        <a:lnTo>
                          <a:pt x="319638" y="587450"/>
                        </a:lnTo>
                        <a:lnTo>
                          <a:pt x="131714" y="453193"/>
                        </a:lnTo>
                        <a:lnTo>
                          <a:pt x="0" y="357696"/>
                        </a:lnTo>
                        <a:lnTo>
                          <a:pt x="162318" y="353970"/>
                        </a:lnTo>
                        <a:lnTo>
                          <a:pt x="400796" y="348971"/>
                        </a:lnTo>
                        <a:lnTo>
                          <a:pt x="478798" y="137326"/>
                        </a:lnTo>
                        <a:lnTo>
                          <a:pt x="52812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grpSp>
          </p:grpSp>
        </p:grpSp>
      </p:grpSp>
      <p:grpSp>
        <p:nvGrpSpPr>
          <p:cNvPr id="268" name="Gruppieren 267">
            <a:extLst>
              <a:ext uri="{FF2B5EF4-FFF2-40B4-BE49-F238E27FC236}">
                <a16:creationId xmlns:a16="http://schemas.microsoft.com/office/drawing/2014/main" id="{3FF0DDB3-6F31-4465-BAFC-F097740CE295}"/>
              </a:ext>
            </a:extLst>
          </p:cNvPr>
          <p:cNvGrpSpPr/>
          <p:nvPr userDrawn="1"/>
        </p:nvGrpSpPr>
        <p:grpSpPr>
          <a:xfrm>
            <a:off x="2534341" y="5972092"/>
            <a:ext cx="7121731" cy="631190"/>
            <a:chOff x="3169167" y="5972092"/>
            <a:chExt cx="7122658" cy="631190"/>
          </a:xfrm>
        </p:grpSpPr>
        <p:grpSp>
          <p:nvGrpSpPr>
            <p:cNvPr id="269" name="Gruppieren 268">
              <a:extLst>
                <a:ext uri="{FF2B5EF4-FFF2-40B4-BE49-F238E27FC236}">
                  <a16:creationId xmlns:a16="http://schemas.microsoft.com/office/drawing/2014/main" id="{66D80D01-A845-4E8B-8EB9-D2CA28340D9A}"/>
                </a:ext>
              </a:extLst>
            </p:cNvPr>
            <p:cNvGrpSpPr/>
            <p:nvPr userDrawn="1"/>
          </p:nvGrpSpPr>
          <p:grpSpPr>
            <a:xfrm>
              <a:off x="3169167" y="6194635"/>
              <a:ext cx="5886136" cy="186104"/>
              <a:chOff x="5752238" y="6222069"/>
              <a:chExt cx="5886135" cy="186104"/>
            </a:xfrm>
          </p:grpSpPr>
          <p:grpSp>
            <p:nvGrpSpPr>
              <p:cNvPr id="306" name="Gruppieren 305">
                <a:extLst>
                  <a:ext uri="{FF2B5EF4-FFF2-40B4-BE49-F238E27FC236}">
                    <a16:creationId xmlns:a16="http://schemas.microsoft.com/office/drawing/2014/main" id="{5F92DB18-7919-4E8D-8359-7ADDA2AE238B}"/>
                  </a:ext>
                </a:extLst>
              </p:cNvPr>
              <p:cNvGrpSpPr/>
              <p:nvPr userDrawn="1"/>
            </p:nvGrpSpPr>
            <p:grpSpPr>
              <a:xfrm>
                <a:off x="7549244" y="6222069"/>
                <a:ext cx="1318908" cy="184666"/>
                <a:chOff x="7824100" y="6288744"/>
                <a:chExt cx="1318908" cy="184666"/>
              </a:xfrm>
            </p:grpSpPr>
            <p:sp>
              <p:nvSpPr>
                <p:cNvPr id="313" name="Text Placeholder 15">
                  <a:extLst>
                    <a:ext uri="{FF2B5EF4-FFF2-40B4-BE49-F238E27FC236}">
                      <a16:creationId xmlns:a16="http://schemas.microsoft.com/office/drawing/2014/main" id="{9D14BDCD-8093-4F90-8F28-28977DDF8AED}"/>
                    </a:ext>
                  </a:extLst>
                </p:cNvPr>
                <p:cNvSpPr txBox="1">
                  <a:spLocks/>
                </p:cNvSpPr>
                <p:nvPr userDrawn="1"/>
              </p:nvSpPr>
              <p:spPr>
                <a:xfrm>
                  <a:off x="8106399" y="6288744"/>
                  <a:ext cx="1036609" cy="184666"/>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spcAft>
                      <a:spcPts val="0"/>
                    </a:spcAft>
                    <a:buNone/>
                  </a:pPr>
                  <a:r>
                    <a:rPr lang="en-GB" sz="1200" cap="none" baseline="0" noProof="0">
                      <a:solidFill>
                        <a:srgbClr val="FFFFFF"/>
                      </a:solidFill>
                      <a:latin typeface="Arial" panose="020B0604020202020204" pitchFamily="34" charset="0"/>
                      <a:cs typeface="Arial" panose="020B0604020202020204" pitchFamily="34" charset="0"/>
                      <a:sym typeface="Arial" panose="020B0604020202020204" pitchFamily="34" charset="0"/>
                    </a:rPr>
                    <a:t>@EuroTechUA</a:t>
                  </a:r>
                </a:p>
              </p:txBody>
            </p:sp>
            <p:sp>
              <p:nvSpPr>
                <p:cNvPr id="314" name="Grafik 63">
                  <a:extLst>
                    <a:ext uri="{FF2B5EF4-FFF2-40B4-BE49-F238E27FC236}">
                      <a16:creationId xmlns:a16="http://schemas.microsoft.com/office/drawing/2014/main" id="{8BE0269E-10E5-4B09-B677-375FEC6A55DA}"/>
                    </a:ext>
                  </a:extLst>
                </p:cNvPr>
                <p:cNvSpPr/>
                <p:nvPr/>
              </p:nvSpPr>
              <p:spPr>
                <a:xfrm>
                  <a:off x="7824100" y="6300333"/>
                  <a:ext cx="205257" cy="166827"/>
                </a:xfrm>
                <a:custGeom>
                  <a:avLst/>
                  <a:gdLst>
                    <a:gd name="connsiteX0" fmla="*/ 378580 w 1205783"/>
                    <a:gd name="connsiteY0" fmla="*/ 979459 h 980027"/>
                    <a:gd name="connsiteX1" fmla="*/ 1082514 w 1205783"/>
                    <a:gd name="connsiteY1" fmla="*/ 275526 h 980027"/>
                    <a:gd name="connsiteX2" fmla="*/ 1081826 w 1205783"/>
                    <a:gd name="connsiteY2" fmla="*/ 243558 h 980027"/>
                    <a:gd name="connsiteX3" fmla="*/ 1205245 w 1205783"/>
                    <a:gd name="connsiteY3" fmla="*/ 115445 h 980027"/>
                    <a:gd name="connsiteX4" fmla="*/ 1063171 w 1205783"/>
                    <a:gd name="connsiteY4" fmla="*/ 154413 h 980027"/>
                    <a:gd name="connsiteX5" fmla="*/ 1171982 w 1205783"/>
                    <a:gd name="connsiteY5" fmla="*/ 17560 h 980027"/>
                    <a:gd name="connsiteX6" fmla="*/ 1014896 w 1205783"/>
                    <a:gd name="connsiteY6" fmla="*/ 77610 h 980027"/>
                    <a:gd name="connsiteX7" fmla="*/ 834300 w 1205783"/>
                    <a:gd name="connsiteY7" fmla="*/ -569 h 980027"/>
                    <a:gd name="connsiteX8" fmla="*/ 586895 w 1205783"/>
                    <a:gd name="connsiteY8" fmla="*/ 246795 h 980027"/>
                    <a:gd name="connsiteX9" fmla="*/ 593329 w 1205783"/>
                    <a:gd name="connsiteY9" fmla="*/ 303204 h 980027"/>
                    <a:gd name="connsiteX10" fmla="*/ 83345 w 1205783"/>
                    <a:gd name="connsiteY10" fmla="*/ 44712 h 980027"/>
                    <a:gd name="connsiteX11" fmla="*/ 49840 w 1205783"/>
                    <a:gd name="connsiteY11" fmla="*/ 169062 h 980027"/>
                    <a:gd name="connsiteX12" fmla="*/ 159946 w 1205783"/>
                    <a:gd name="connsiteY12" fmla="*/ 374989 h 980027"/>
                    <a:gd name="connsiteX13" fmla="*/ 47898 w 1205783"/>
                    <a:gd name="connsiteY13" fmla="*/ 344033 h 980027"/>
                    <a:gd name="connsiteX14" fmla="*/ 47857 w 1205783"/>
                    <a:gd name="connsiteY14" fmla="*/ 347190 h 980027"/>
                    <a:gd name="connsiteX15" fmla="*/ 246339 w 1205783"/>
                    <a:gd name="connsiteY15" fmla="*/ 589698 h 980027"/>
                    <a:gd name="connsiteX16" fmla="*/ 181109 w 1205783"/>
                    <a:gd name="connsiteY16" fmla="*/ 598398 h 980027"/>
                    <a:gd name="connsiteX17" fmla="*/ 134615 w 1205783"/>
                    <a:gd name="connsiteY17" fmla="*/ 593947 h 980027"/>
                    <a:gd name="connsiteX18" fmla="*/ 365752 w 1205783"/>
                    <a:gd name="connsiteY18" fmla="*/ 765803 h 980027"/>
                    <a:gd name="connsiteX19" fmla="*/ 58459 w 1205783"/>
                    <a:gd name="connsiteY19" fmla="*/ 871700 h 980027"/>
                    <a:gd name="connsiteX20" fmla="*/ -539 w 1205783"/>
                    <a:gd name="connsiteY20" fmla="*/ 868261 h 980027"/>
                    <a:gd name="connsiteX21" fmla="*/ 378580 w 1205783"/>
                    <a:gd name="connsiteY21" fmla="*/ 979459 h 98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5783" h="980027">
                      <a:moveTo>
                        <a:pt x="378580" y="979459"/>
                      </a:moveTo>
                      <a:cubicBezTo>
                        <a:pt x="833652" y="979459"/>
                        <a:pt x="1082514" y="602444"/>
                        <a:pt x="1082514" y="275526"/>
                      </a:cubicBezTo>
                      <a:cubicBezTo>
                        <a:pt x="1082514" y="264802"/>
                        <a:pt x="1082311" y="254160"/>
                        <a:pt x="1081826" y="243558"/>
                      </a:cubicBezTo>
                      <a:cubicBezTo>
                        <a:pt x="1130141" y="208637"/>
                        <a:pt x="1172104" y="165056"/>
                        <a:pt x="1205245" y="115445"/>
                      </a:cubicBezTo>
                      <a:cubicBezTo>
                        <a:pt x="1160935" y="135152"/>
                        <a:pt x="1113227" y="148424"/>
                        <a:pt x="1063171" y="154413"/>
                      </a:cubicBezTo>
                      <a:cubicBezTo>
                        <a:pt x="1114239" y="123781"/>
                        <a:pt x="1153449" y="75344"/>
                        <a:pt x="1171982" y="17560"/>
                      </a:cubicBezTo>
                      <a:cubicBezTo>
                        <a:pt x="1124193" y="45885"/>
                        <a:pt x="1071224" y="66482"/>
                        <a:pt x="1014896" y="77610"/>
                      </a:cubicBezTo>
                      <a:cubicBezTo>
                        <a:pt x="969737" y="29537"/>
                        <a:pt x="905478" y="-569"/>
                        <a:pt x="834300" y="-569"/>
                      </a:cubicBezTo>
                      <a:cubicBezTo>
                        <a:pt x="697689" y="-569"/>
                        <a:pt x="586895" y="110225"/>
                        <a:pt x="586895" y="246795"/>
                      </a:cubicBezTo>
                      <a:cubicBezTo>
                        <a:pt x="586895" y="266219"/>
                        <a:pt x="589080" y="285075"/>
                        <a:pt x="593329" y="303204"/>
                      </a:cubicBezTo>
                      <a:cubicBezTo>
                        <a:pt x="387685" y="292845"/>
                        <a:pt x="205388" y="194393"/>
                        <a:pt x="83345" y="44712"/>
                      </a:cubicBezTo>
                      <a:cubicBezTo>
                        <a:pt x="62101" y="81293"/>
                        <a:pt x="49840" y="123741"/>
                        <a:pt x="49840" y="169062"/>
                      </a:cubicBezTo>
                      <a:cubicBezTo>
                        <a:pt x="49840" y="254888"/>
                        <a:pt x="93502" y="330680"/>
                        <a:pt x="159946" y="374989"/>
                      </a:cubicBezTo>
                      <a:cubicBezTo>
                        <a:pt x="119359" y="373735"/>
                        <a:pt x="81241" y="362607"/>
                        <a:pt x="47898" y="344033"/>
                      </a:cubicBezTo>
                      <a:cubicBezTo>
                        <a:pt x="47857" y="345085"/>
                        <a:pt x="47857" y="346097"/>
                        <a:pt x="47857" y="347190"/>
                      </a:cubicBezTo>
                      <a:cubicBezTo>
                        <a:pt x="47857" y="467007"/>
                        <a:pt x="133117" y="567037"/>
                        <a:pt x="246339" y="589698"/>
                      </a:cubicBezTo>
                      <a:cubicBezTo>
                        <a:pt x="225540" y="595363"/>
                        <a:pt x="203689" y="598398"/>
                        <a:pt x="181109" y="598398"/>
                      </a:cubicBezTo>
                      <a:cubicBezTo>
                        <a:pt x="165206" y="598398"/>
                        <a:pt x="149668" y="596820"/>
                        <a:pt x="134615" y="593947"/>
                      </a:cubicBezTo>
                      <a:cubicBezTo>
                        <a:pt x="166097" y="692237"/>
                        <a:pt x="257427" y="763779"/>
                        <a:pt x="365752" y="765803"/>
                      </a:cubicBezTo>
                      <a:cubicBezTo>
                        <a:pt x="281059" y="832166"/>
                        <a:pt x="174392" y="871700"/>
                        <a:pt x="58459" y="871700"/>
                      </a:cubicBezTo>
                      <a:cubicBezTo>
                        <a:pt x="38510" y="871700"/>
                        <a:pt x="18803" y="870567"/>
                        <a:pt x="-539" y="868261"/>
                      </a:cubicBezTo>
                      <a:cubicBezTo>
                        <a:pt x="108838" y="938508"/>
                        <a:pt x="238853" y="979459"/>
                        <a:pt x="378580" y="979459"/>
                      </a:cubicBezTo>
                    </a:path>
                  </a:pathLst>
                </a:custGeom>
                <a:solidFill>
                  <a:srgbClr val="F2F2F2"/>
                </a:solidFill>
                <a:ln w="4027" cap="flat">
                  <a:solidFill>
                    <a:schemeClr val="bg1">
                      <a:lumMod val="85000"/>
                    </a:schemeClr>
                  </a:solid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307" name="Gruppieren 306">
                <a:extLst>
                  <a:ext uri="{FF2B5EF4-FFF2-40B4-BE49-F238E27FC236}">
                    <a16:creationId xmlns:a16="http://schemas.microsoft.com/office/drawing/2014/main" id="{EA6E4D21-E099-4E57-9F3E-ADB51F015AA5}"/>
                  </a:ext>
                </a:extLst>
              </p:cNvPr>
              <p:cNvGrpSpPr/>
              <p:nvPr userDrawn="1"/>
            </p:nvGrpSpPr>
            <p:grpSpPr>
              <a:xfrm>
                <a:off x="9265729" y="6222069"/>
                <a:ext cx="2372644" cy="184665"/>
                <a:chOff x="9435909" y="6288744"/>
                <a:chExt cx="2372644" cy="184665"/>
              </a:xfrm>
            </p:grpSpPr>
            <p:sp>
              <p:nvSpPr>
                <p:cNvPr id="311" name="Freihandform: Form 310">
                  <a:extLst>
                    <a:ext uri="{FF2B5EF4-FFF2-40B4-BE49-F238E27FC236}">
                      <a16:creationId xmlns:a16="http://schemas.microsoft.com/office/drawing/2014/main" id="{4D91C538-20C2-4981-ACED-A86E4ACDE702}"/>
                    </a:ext>
                  </a:extLst>
                </p:cNvPr>
                <p:cNvSpPr/>
                <p:nvPr/>
              </p:nvSpPr>
              <p:spPr>
                <a:xfrm>
                  <a:off x="9435909" y="6299152"/>
                  <a:ext cx="168145" cy="169188"/>
                </a:xfrm>
                <a:custGeom>
                  <a:avLst/>
                  <a:gdLst>
                    <a:gd name="connsiteX0" fmla="*/ 388048 w 721709"/>
                    <a:gd name="connsiteY0" fmla="*/ 326526 h 726186"/>
                    <a:gd name="connsiteX1" fmla="*/ 388048 w 721709"/>
                    <a:gd name="connsiteY1" fmla="*/ 327564 h 726186"/>
                    <a:gd name="connsiteX2" fmla="*/ 387286 w 721709"/>
                    <a:gd name="connsiteY2" fmla="*/ 327564 h 726186"/>
                    <a:gd name="connsiteX3" fmla="*/ 109728 w 721709"/>
                    <a:gd name="connsiteY3" fmla="*/ 280035 h 726186"/>
                    <a:gd name="connsiteX4" fmla="*/ 109728 w 721709"/>
                    <a:gd name="connsiteY4" fmla="*/ 607981 h 726186"/>
                    <a:gd name="connsiteX5" fmla="*/ 218789 w 721709"/>
                    <a:gd name="connsiteY5" fmla="*/ 607981 h 726186"/>
                    <a:gd name="connsiteX6" fmla="*/ 218789 w 721709"/>
                    <a:gd name="connsiteY6" fmla="*/ 280035 h 726186"/>
                    <a:gd name="connsiteX7" fmla="*/ 486251 w 721709"/>
                    <a:gd name="connsiteY7" fmla="*/ 272319 h 726186"/>
                    <a:gd name="connsiteX8" fmla="*/ 400553 w 721709"/>
                    <a:gd name="connsiteY8" fmla="*/ 309489 h 726186"/>
                    <a:gd name="connsiteX9" fmla="*/ 388048 w 721709"/>
                    <a:gd name="connsiteY9" fmla="*/ 326526 h 726186"/>
                    <a:gd name="connsiteX10" fmla="*/ 388048 w 721709"/>
                    <a:gd name="connsiteY10" fmla="*/ 280034 h 726186"/>
                    <a:gd name="connsiteX11" fmla="*/ 279082 w 721709"/>
                    <a:gd name="connsiteY11" fmla="*/ 280034 h 726186"/>
                    <a:gd name="connsiteX12" fmla="*/ 279082 w 721709"/>
                    <a:gd name="connsiteY12" fmla="*/ 607980 h 726186"/>
                    <a:gd name="connsiteX13" fmla="*/ 388048 w 721709"/>
                    <a:gd name="connsiteY13" fmla="*/ 607980 h 726186"/>
                    <a:gd name="connsiteX14" fmla="*/ 388048 w 721709"/>
                    <a:gd name="connsiteY14" fmla="*/ 424814 h 726186"/>
                    <a:gd name="connsiteX15" fmla="*/ 391668 w 721709"/>
                    <a:gd name="connsiteY15" fmla="*/ 398240 h 726186"/>
                    <a:gd name="connsiteX16" fmla="*/ 447579 w 721709"/>
                    <a:gd name="connsiteY16" fmla="*/ 358330 h 726186"/>
                    <a:gd name="connsiteX17" fmla="*/ 502824 w 721709"/>
                    <a:gd name="connsiteY17" fmla="*/ 432530 h 726186"/>
                    <a:gd name="connsiteX18" fmla="*/ 502824 w 721709"/>
                    <a:gd name="connsiteY18" fmla="*/ 607980 h 726186"/>
                    <a:gd name="connsiteX19" fmla="*/ 611790 w 721709"/>
                    <a:gd name="connsiteY19" fmla="*/ 607980 h 726186"/>
                    <a:gd name="connsiteX20" fmla="*/ 611790 w 721709"/>
                    <a:gd name="connsiteY20" fmla="*/ 419957 h 726186"/>
                    <a:gd name="connsiteX21" fmla="*/ 486251 w 721709"/>
                    <a:gd name="connsiteY21" fmla="*/ 272319 h 726186"/>
                    <a:gd name="connsiteX22" fmla="*/ 164973 w 721709"/>
                    <a:gd name="connsiteY22" fmla="*/ 121920 h 726186"/>
                    <a:gd name="connsiteX23" fmla="*/ 103346 w 721709"/>
                    <a:gd name="connsiteY23" fmla="*/ 178594 h 726186"/>
                    <a:gd name="connsiteX24" fmla="*/ 163544 w 721709"/>
                    <a:gd name="connsiteY24" fmla="*/ 235268 h 726186"/>
                    <a:gd name="connsiteX25" fmla="*/ 164306 w 721709"/>
                    <a:gd name="connsiteY25" fmla="*/ 235268 h 726186"/>
                    <a:gd name="connsiteX26" fmla="*/ 225933 w 721709"/>
                    <a:gd name="connsiteY26" fmla="*/ 178594 h 726186"/>
                    <a:gd name="connsiteX27" fmla="*/ 164973 w 721709"/>
                    <a:gd name="connsiteY27" fmla="*/ 121920 h 726186"/>
                    <a:gd name="connsiteX28" fmla="*/ 53340 w 721709"/>
                    <a:gd name="connsiteY28" fmla="*/ 0 h 726186"/>
                    <a:gd name="connsiteX29" fmla="*/ 668369 w 721709"/>
                    <a:gd name="connsiteY29" fmla="*/ 0 h 726186"/>
                    <a:gd name="connsiteX30" fmla="*/ 721709 w 721709"/>
                    <a:gd name="connsiteY30" fmla="*/ 52007 h 726186"/>
                    <a:gd name="connsiteX31" fmla="*/ 721709 w 721709"/>
                    <a:gd name="connsiteY31" fmla="*/ 674180 h 726186"/>
                    <a:gd name="connsiteX32" fmla="*/ 668369 w 721709"/>
                    <a:gd name="connsiteY32" fmla="*/ 726186 h 726186"/>
                    <a:gd name="connsiteX33" fmla="*/ 53340 w 721709"/>
                    <a:gd name="connsiteY33" fmla="*/ 726186 h 726186"/>
                    <a:gd name="connsiteX34" fmla="*/ 0 w 721709"/>
                    <a:gd name="connsiteY34" fmla="*/ 674180 h 726186"/>
                    <a:gd name="connsiteX35" fmla="*/ 0 w 721709"/>
                    <a:gd name="connsiteY35" fmla="*/ 52007 h 726186"/>
                    <a:gd name="connsiteX36" fmla="*/ 53340 w 721709"/>
                    <a:gd name="connsiteY36" fmla="*/ 0 h 72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1709" h="726186">
                      <a:moveTo>
                        <a:pt x="388048" y="326526"/>
                      </a:moveTo>
                      <a:lnTo>
                        <a:pt x="388048" y="327564"/>
                      </a:lnTo>
                      <a:lnTo>
                        <a:pt x="387286" y="327564"/>
                      </a:lnTo>
                      <a:close/>
                      <a:moveTo>
                        <a:pt x="109728" y="280035"/>
                      </a:moveTo>
                      <a:lnTo>
                        <a:pt x="109728" y="607981"/>
                      </a:lnTo>
                      <a:lnTo>
                        <a:pt x="218789" y="607981"/>
                      </a:lnTo>
                      <a:lnTo>
                        <a:pt x="218789" y="280035"/>
                      </a:lnTo>
                      <a:close/>
                      <a:moveTo>
                        <a:pt x="486251" y="272319"/>
                      </a:moveTo>
                      <a:cubicBezTo>
                        <a:pt x="442175" y="272319"/>
                        <a:pt x="416636" y="290803"/>
                        <a:pt x="400553" y="309489"/>
                      </a:cubicBezTo>
                      <a:lnTo>
                        <a:pt x="388048" y="326526"/>
                      </a:lnTo>
                      <a:lnTo>
                        <a:pt x="388048" y="280034"/>
                      </a:lnTo>
                      <a:lnTo>
                        <a:pt x="279082" y="280034"/>
                      </a:lnTo>
                      <a:cubicBezTo>
                        <a:pt x="280511" y="310800"/>
                        <a:pt x="279082" y="607980"/>
                        <a:pt x="279082" y="607980"/>
                      </a:cubicBezTo>
                      <a:lnTo>
                        <a:pt x="388048" y="607980"/>
                      </a:lnTo>
                      <a:lnTo>
                        <a:pt x="388048" y="424814"/>
                      </a:lnTo>
                      <a:cubicBezTo>
                        <a:pt x="388048" y="415004"/>
                        <a:pt x="388715" y="405193"/>
                        <a:pt x="391668" y="398240"/>
                      </a:cubicBezTo>
                      <a:cubicBezTo>
                        <a:pt x="399573" y="378618"/>
                        <a:pt x="417480" y="358330"/>
                        <a:pt x="447579" y="358330"/>
                      </a:cubicBezTo>
                      <a:cubicBezTo>
                        <a:pt x="487013" y="358330"/>
                        <a:pt x="502824" y="388429"/>
                        <a:pt x="502824" y="432530"/>
                      </a:cubicBezTo>
                      <a:lnTo>
                        <a:pt x="502824" y="607980"/>
                      </a:lnTo>
                      <a:lnTo>
                        <a:pt x="611790" y="607980"/>
                      </a:lnTo>
                      <a:lnTo>
                        <a:pt x="611790" y="419957"/>
                      </a:lnTo>
                      <a:cubicBezTo>
                        <a:pt x="611790" y="319182"/>
                        <a:pt x="557974" y="272319"/>
                        <a:pt x="486251" y="272319"/>
                      </a:cubicBezTo>
                      <a:close/>
                      <a:moveTo>
                        <a:pt x="164973" y="121920"/>
                      </a:moveTo>
                      <a:cubicBezTo>
                        <a:pt x="127730" y="121920"/>
                        <a:pt x="103346" y="146399"/>
                        <a:pt x="103346" y="178594"/>
                      </a:cubicBezTo>
                      <a:cubicBezTo>
                        <a:pt x="103346" y="210026"/>
                        <a:pt x="126968" y="235268"/>
                        <a:pt x="163544" y="235268"/>
                      </a:cubicBezTo>
                      <a:lnTo>
                        <a:pt x="164306" y="235268"/>
                      </a:lnTo>
                      <a:cubicBezTo>
                        <a:pt x="202311" y="235268"/>
                        <a:pt x="225933" y="210121"/>
                        <a:pt x="225933" y="178594"/>
                      </a:cubicBezTo>
                      <a:cubicBezTo>
                        <a:pt x="225266" y="146399"/>
                        <a:pt x="202311" y="121920"/>
                        <a:pt x="164973" y="121920"/>
                      </a:cubicBezTo>
                      <a:close/>
                      <a:moveTo>
                        <a:pt x="53340" y="0"/>
                      </a:moveTo>
                      <a:lnTo>
                        <a:pt x="668369" y="0"/>
                      </a:lnTo>
                      <a:cubicBezTo>
                        <a:pt x="697802" y="0"/>
                        <a:pt x="721709" y="23336"/>
                        <a:pt x="721709" y="52007"/>
                      </a:cubicBezTo>
                      <a:lnTo>
                        <a:pt x="721709" y="674180"/>
                      </a:lnTo>
                      <a:cubicBezTo>
                        <a:pt x="721709" y="702945"/>
                        <a:pt x="697802" y="726186"/>
                        <a:pt x="668369" y="726186"/>
                      </a:cubicBezTo>
                      <a:lnTo>
                        <a:pt x="53340" y="726186"/>
                      </a:lnTo>
                      <a:cubicBezTo>
                        <a:pt x="23908" y="726186"/>
                        <a:pt x="0" y="702850"/>
                        <a:pt x="0" y="674180"/>
                      </a:cubicBezTo>
                      <a:lnTo>
                        <a:pt x="0" y="52007"/>
                      </a:lnTo>
                      <a:cubicBezTo>
                        <a:pt x="0" y="23336"/>
                        <a:pt x="23908" y="0"/>
                        <a:pt x="53340" y="0"/>
                      </a:cubicBezTo>
                      <a:close/>
                    </a:path>
                  </a:pathLst>
                </a:custGeom>
                <a:solidFill>
                  <a:srgbClr val="F2F2F2"/>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2" name="Text Placeholder 15">
                  <a:extLst>
                    <a:ext uri="{FF2B5EF4-FFF2-40B4-BE49-F238E27FC236}">
                      <a16:creationId xmlns:a16="http://schemas.microsoft.com/office/drawing/2014/main" id="{BA0EAB86-0182-4712-A903-1AC45F2370FB}"/>
                    </a:ext>
                  </a:extLst>
                </p:cNvPr>
                <p:cNvSpPr txBox="1">
                  <a:spLocks/>
                </p:cNvSpPr>
                <p:nvPr userDrawn="1"/>
              </p:nvSpPr>
              <p:spPr>
                <a:xfrm>
                  <a:off x="9722512" y="6288744"/>
                  <a:ext cx="2086041" cy="184665"/>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spcAft>
                      <a:spcPts val="0"/>
                    </a:spcAft>
                    <a:buNone/>
                  </a:pPr>
                  <a:r>
                    <a:rPr lang="en-GB" sz="1200" cap="none" baseline="0" noProof="0">
                      <a:solidFill>
                        <a:srgbClr val="FFFFFF"/>
                      </a:solidFill>
                      <a:latin typeface="Arial" panose="020B0604020202020204" pitchFamily="34" charset="0"/>
                      <a:cs typeface="Arial" panose="020B0604020202020204" pitchFamily="34" charset="0"/>
                      <a:sym typeface="Arial" panose="020B0604020202020204" pitchFamily="34" charset="0"/>
                    </a:rPr>
                    <a:t>EuroTech Universities Alliance</a:t>
                  </a:r>
                </a:p>
              </p:txBody>
            </p:sp>
          </p:grpSp>
          <p:grpSp>
            <p:nvGrpSpPr>
              <p:cNvPr id="308" name="Gruppieren 307">
                <a:extLst>
                  <a:ext uri="{FF2B5EF4-FFF2-40B4-BE49-F238E27FC236}">
                    <a16:creationId xmlns:a16="http://schemas.microsoft.com/office/drawing/2014/main" id="{D2123664-3094-43A2-99F5-A4390F6D7BBB}"/>
                  </a:ext>
                </a:extLst>
              </p:cNvPr>
              <p:cNvGrpSpPr/>
              <p:nvPr userDrawn="1"/>
            </p:nvGrpSpPr>
            <p:grpSpPr>
              <a:xfrm>
                <a:off x="5752238" y="6222069"/>
                <a:ext cx="1391905" cy="186104"/>
                <a:chOff x="5214433" y="6288744"/>
                <a:chExt cx="1391905" cy="186104"/>
              </a:xfrm>
            </p:grpSpPr>
            <p:sp>
              <p:nvSpPr>
                <p:cNvPr id="309" name="Text Placeholder 15">
                  <a:extLst>
                    <a:ext uri="{FF2B5EF4-FFF2-40B4-BE49-F238E27FC236}">
                      <a16:creationId xmlns:a16="http://schemas.microsoft.com/office/drawing/2014/main" id="{77B05719-74A9-42C5-8082-FD671405FC34}"/>
                    </a:ext>
                  </a:extLst>
                </p:cNvPr>
                <p:cNvSpPr txBox="1">
                  <a:spLocks/>
                </p:cNvSpPr>
                <p:nvPr userDrawn="1"/>
              </p:nvSpPr>
              <p:spPr>
                <a:xfrm>
                  <a:off x="5494922" y="6288744"/>
                  <a:ext cx="1111416" cy="184665"/>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spcAft>
                      <a:spcPts val="0"/>
                    </a:spcAft>
                    <a:buNone/>
                  </a:pPr>
                  <a:r>
                    <a:rPr lang="en-GB" sz="1200" cap="none" baseline="0">
                      <a:solidFill>
                        <a:srgbClr val="FFFFFF"/>
                      </a:solidFill>
                      <a:latin typeface="Arial" panose="020B0604020202020204" pitchFamily="34" charset="0"/>
                      <a:cs typeface="Arial" panose="020B0604020202020204" pitchFamily="34" charset="0"/>
                      <a:sym typeface="Arial" panose="020B0604020202020204" pitchFamily="34" charset="0"/>
                    </a:rPr>
                    <a:t>www.euroteq.eu</a:t>
                  </a:r>
                </a:p>
              </p:txBody>
            </p:sp>
            <p:sp>
              <p:nvSpPr>
                <p:cNvPr id="310" name="Freihandform: Form 309">
                  <a:extLst>
                    <a:ext uri="{FF2B5EF4-FFF2-40B4-BE49-F238E27FC236}">
                      <a16:creationId xmlns:a16="http://schemas.microsoft.com/office/drawing/2014/main" id="{10ADE7F5-EA0D-46E2-8E0B-5803E2C9356F}"/>
                    </a:ext>
                  </a:extLst>
                </p:cNvPr>
                <p:cNvSpPr/>
                <p:nvPr/>
              </p:nvSpPr>
              <p:spPr>
                <a:xfrm>
                  <a:off x="5214433" y="6292644"/>
                  <a:ext cx="182196" cy="182204"/>
                </a:xfrm>
                <a:custGeom>
                  <a:avLst/>
                  <a:gdLst>
                    <a:gd name="connsiteX0" fmla="*/ 902939 w 1805878"/>
                    <a:gd name="connsiteY0" fmla="*/ 0 h 1805970"/>
                    <a:gd name="connsiteX1" fmla="*/ 0 w 1805878"/>
                    <a:gd name="connsiteY1" fmla="*/ 903032 h 1805970"/>
                    <a:gd name="connsiteX2" fmla="*/ 902939 w 1805878"/>
                    <a:gd name="connsiteY2" fmla="*/ 1805971 h 1805970"/>
                    <a:gd name="connsiteX3" fmla="*/ 1805879 w 1805878"/>
                    <a:gd name="connsiteY3" fmla="*/ 903032 h 1805970"/>
                    <a:gd name="connsiteX4" fmla="*/ 902939 w 1805878"/>
                    <a:gd name="connsiteY4" fmla="*/ 0 h 1805970"/>
                    <a:gd name="connsiteX5" fmla="*/ 1571872 w 1805878"/>
                    <a:gd name="connsiteY5" fmla="*/ 1414880 h 1805970"/>
                    <a:gd name="connsiteX6" fmla="*/ 1337866 w 1805878"/>
                    <a:gd name="connsiteY6" fmla="*/ 1297367 h 1805970"/>
                    <a:gd name="connsiteX7" fmla="*/ 1384112 w 1805878"/>
                    <a:gd name="connsiteY7" fmla="*/ 933151 h 1805970"/>
                    <a:gd name="connsiteX8" fmla="*/ 1744898 w 1805878"/>
                    <a:gd name="connsiteY8" fmla="*/ 933151 h 1805970"/>
                    <a:gd name="connsiteX9" fmla="*/ 1571872 w 1805878"/>
                    <a:gd name="connsiteY9" fmla="*/ 1414880 h 1805970"/>
                    <a:gd name="connsiteX10" fmla="*/ 60981 w 1805878"/>
                    <a:gd name="connsiteY10" fmla="*/ 933059 h 1805970"/>
                    <a:gd name="connsiteX11" fmla="*/ 421767 w 1805878"/>
                    <a:gd name="connsiteY11" fmla="*/ 933059 h 1805970"/>
                    <a:gd name="connsiteX12" fmla="*/ 468012 w 1805878"/>
                    <a:gd name="connsiteY12" fmla="*/ 1297275 h 1805970"/>
                    <a:gd name="connsiteX13" fmla="*/ 234006 w 1805878"/>
                    <a:gd name="connsiteY13" fmla="*/ 1414787 h 1805970"/>
                    <a:gd name="connsiteX14" fmla="*/ 60981 w 1805878"/>
                    <a:gd name="connsiteY14" fmla="*/ 933059 h 1805970"/>
                    <a:gd name="connsiteX15" fmla="*/ 232431 w 1805878"/>
                    <a:gd name="connsiteY15" fmla="*/ 393223 h 1805970"/>
                    <a:gd name="connsiteX16" fmla="*/ 467271 w 1805878"/>
                    <a:gd name="connsiteY16" fmla="*/ 511755 h 1805970"/>
                    <a:gd name="connsiteX17" fmla="*/ 421767 w 1805878"/>
                    <a:gd name="connsiteY17" fmla="*/ 872819 h 1805970"/>
                    <a:gd name="connsiteX18" fmla="*/ 60981 w 1805878"/>
                    <a:gd name="connsiteY18" fmla="*/ 872819 h 1805970"/>
                    <a:gd name="connsiteX19" fmla="*/ 232431 w 1805878"/>
                    <a:gd name="connsiteY19" fmla="*/ 393223 h 1805970"/>
                    <a:gd name="connsiteX20" fmla="*/ 933059 w 1805878"/>
                    <a:gd name="connsiteY20" fmla="*/ 577740 h 1805970"/>
                    <a:gd name="connsiteX21" fmla="*/ 1280593 w 1805878"/>
                    <a:gd name="connsiteY21" fmla="*/ 529642 h 1805970"/>
                    <a:gd name="connsiteX22" fmla="*/ 1323965 w 1805878"/>
                    <a:gd name="connsiteY22" fmla="*/ 872912 h 1805970"/>
                    <a:gd name="connsiteX23" fmla="*/ 933059 w 1805878"/>
                    <a:gd name="connsiteY23" fmla="*/ 872912 h 1805970"/>
                    <a:gd name="connsiteX24" fmla="*/ 933059 w 1805878"/>
                    <a:gd name="connsiteY24" fmla="*/ 577740 h 1805970"/>
                    <a:gd name="connsiteX25" fmla="*/ 933059 w 1805878"/>
                    <a:gd name="connsiteY25" fmla="*/ 517594 h 1805970"/>
                    <a:gd name="connsiteX26" fmla="*/ 933059 w 1805878"/>
                    <a:gd name="connsiteY26" fmla="*/ 62649 h 1805970"/>
                    <a:gd name="connsiteX27" fmla="*/ 1264653 w 1805878"/>
                    <a:gd name="connsiteY27" fmla="*/ 471256 h 1805970"/>
                    <a:gd name="connsiteX28" fmla="*/ 933059 w 1805878"/>
                    <a:gd name="connsiteY28" fmla="*/ 517594 h 1805970"/>
                    <a:gd name="connsiteX29" fmla="*/ 872820 w 1805878"/>
                    <a:gd name="connsiteY29" fmla="*/ 62649 h 1805970"/>
                    <a:gd name="connsiteX30" fmla="*/ 872820 w 1805878"/>
                    <a:gd name="connsiteY30" fmla="*/ 517594 h 1805970"/>
                    <a:gd name="connsiteX31" fmla="*/ 541319 w 1805878"/>
                    <a:gd name="connsiteY31" fmla="*/ 470978 h 1805970"/>
                    <a:gd name="connsiteX32" fmla="*/ 872820 w 1805878"/>
                    <a:gd name="connsiteY32" fmla="*/ 62649 h 1805970"/>
                    <a:gd name="connsiteX33" fmla="*/ 872820 w 1805878"/>
                    <a:gd name="connsiteY33" fmla="*/ 577740 h 1805970"/>
                    <a:gd name="connsiteX34" fmla="*/ 872820 w 1805878"/>
                    <a:gd name="connsiteY34" fmla="*/ 872819 h 1805970"/>
                    <a:gd name="connsiteX35" fmla="*/ 481914 w 1805878"/>
                    <a:gd name="connsiteY35" fmla="*/ 872819 h 1805970"/>
                    <a:gd name="connsiteX36" fmla="*/ 525286 w 1805878"/>
                    <a:gd name="connsiteY36" fmla="*/ 529549 h 1805970"/>
                    <a:gd name="connsiteX37" fmla="*/ 872820 w 1805878"/>
                    <a:gd name="connsiteY37" fmla="*/ 577740 h 1805970"/>
                    <a:gd name="connsiteX38" fmla="*/ 481914 w 1805878"/>
                    <a:gd name="connsiteY38" fmla="*/ 933059 h 1805970"/>
                    <a:gd name="connsiteX39" fmla="*/ 872820 w 1805878"/>
                    <a:gd name="connsiteY39" fmla="*/ 933059 h 1805970"/>
                    <a:gd name="connsiteX40" fmla="*/ 872820 w 1805878"/>
                    <a:gd name="connsiteY40" fmla="*/ 1231567 h 1805970"/>
                    <a:gd name="connsiteX41" fmla="*/ 526120 w 1805878"/>
                    <a:gd name="connsiteY41" fmla="*/ 1279480 h 1805970"/>
                    <a:gd name="connsiteX42" fmla="*/ 481914 w 1805878"/>
                    <a:gd name="connsiteY42" fmla="*/ 933059 h 1805970"/>
                    <a:gd name="connsiteX43" fmla="*/ 872820 w 1805878"/>
                    <a:gd name="connsiteY43" fmla="*/ 1291714 h 1805970"/>
                    <a:gd name="connsiteX44" fmla="*/ 872820 w 1805878"/>
                    <a:gd name="connsiteY44" fmla="*/ 1743323 h 1805970"/>
                    <a:gd name="connsiteX45" fmla="*/ 542153 w 1805878"/>
                    <a:gd name="connsiteY45" fmla="*/ 1337867 h 1805970"/>
                    <a:gd name="connsiteX46" fmla="*/ 872820 w 1805878"/>
                    <a:gd name="connsiteY46" fmla="*/ 1291714 h 1805970"/>
                    <a:gd name="connsiteX47" fmla="*/ 933059 w 1805878"/>
                    <a:gd name="connsiteY47" fmla="*/ 1743323 h 1805970"/>
                    <a:gd name="connsiteX48" fmla="*/ 933059 w 1805878"/>
                    <a:gd name="connsiteY48" fmla="*/ 1291714 h 1805970"/>
                    <a:gd name="connsiteX49" fmla="*/ 1263726 w 1805878"/>
                    <a:gd name="connsiteY49" fmla="*/ 1338052 h 1805970"/>
                    <a:gd name="connsiteX50" fmla="*/ 933059 w 1805878"/>
                    <a:gd name="connsiteY50" fmla="*/ 1743323 h 1805970"/>
                    <a:gd name="connsiteX51" fmla="*/ 933059 w 1805878"/>
                    <a:gd name="connsiteY51" fmla="*/ 1231567 h 1805970"/>
                    <a:gd name="connsiteX52" fmla="*/ 933059 w 1805878"/>
                    <a:gd name="connsiteY52" fmla="*/ 933059 h 1805970"/>
                    <a:gd name="connsiteX53" fmla="*/ 1323965 w 1805878"/>
                    <a:gd name="connsiteY53" fmla="*/ 933059 h 1805970"/>
                    <a:gd name="connsiteX54" fmla="*/ 1279759 w 1805878"/>
                    <a:gd name="connsiteY54" fmla="*/ 1279388 h 1805970"/>
                    <a:gd name="connsiteX55" fmla="*/ 933059 w 1805878"/>
                    <a:gd name="connsiteY55" fmla="*/ 1231567 h 1805970"/>
                    <a:gd name="connsiteX56" fmla="*/ 1384112 w 1805878"/>
                    <a:gd name="connsiteY56" fmla="*/ 872912 h 1805970"/>
                    <a:gd name="connsiteX57" fmla="*/ 1338608 w 1805878"/>
                    <a:gd name="connsiteY57" fmla="*/ 511848 h 1805970"/>
                    <a:gd name="connsiteX58" fmla="*/ 1573448 w 1805878"/>
                    <a:gd name="connsiteY58" fmla="*/ 393316 h 1805970"/>
                    <a:gd name="connsiteX59" fmla="*/ 1744898 w 1805878"/>
                    <a:gd name="connsiteY59" fmla="*/ 873005 h 1805970"/>
                    <a:gd name="connsiteX60" fmla="*/ 1384112 w 1805878"/>
                    <a:gd name="connsiteY60" fmla="*/ 873005 h 1805970"/>
                    <a:gd name="connsiteX61" fmla="*/ 1535173 w 1805878"/>
                    <a:gd name="connsiteY61" fmla="*/ 346607 h 1805970"/>
                    <a:gd name="connsiteX62" fmla="*/ 1322390 w 1805878"/>
                    <a:gd name="connsiteY62" fmla="*/ 453277 h 1805970"/>
                    <a:gd name="connsiteX63" fmla="*/ 1112016 w 1805878"/>
                    <a:gd name="connsiteY63" fmla="*/ 86559 h 1805970"/>
                    <a:gd name="connsiteX64" fmla="*/ 1535173 w 1805878"/>
                    <a:gd name="connsiteY64" fmla="*/ 346607 h 1805970"/>
                    <a:gd name="connsiteX65" fmla="*/ 693956 w 1805878"/>
                    <a:gd name="connsiteY65" fmla="*/ 86559 h 1805970"/>
                    <a:gd name="connsiteX66" fmla="*/ 483674 w 1805878"/>
                    <a:gd name="connsiteY66" fmla="*/ 452999 h 1805970"/>
                    <a:gd name="connsiteX67" fmla="*/ 270798 w 1805878"/>
                    <a:gd name="connsiteY67" fmla="*/ 346607 h 1805970"/>
                    <a:gd name="connsiteX68" fmla="*/ 693956 w 1805878"/>
                    <a:gd name="connsiteY68" fmla="*/ 86559 h 1805970"/>
                    <a:gd name="connsiteX69" fmla="*/ 272467 w 1805878"/>
                    <a:gd name="connsiteY69" fmla="*/ 1461403 h 1805970"/>
                    <a:gd name="connsiteX70" fmla="*/ 484416 w 1805878"/>
                    <a:gd name="connsiteY70" fmla="*/ 1355753 h 1805970"/>
                    <a:gd name="connsiteX71" fmla="*/ 693863 w 1805878"/>
                    <a:gd name="connsiteY71" fmla="*/ 1719505 h 1805970"/>
                    <a:gd name="connsiteX72" fmla="*/ 272467 w 1805878"/>
                    <a:gd name="connsiteY72" fmla="*/ 1461403 h 1805970"/>
                    <a:gd name="connsiteX73" fmla="*/ 1112016 w 1805878"/>
                    <a:gd name="connsiteY73" fmla="*/ 1719505 h 1805970"/>
                    <a:gd name="connsiteX74" fmla="*/ 1321370 w 1805878"/>
                    <a:gd name="connsiteY74" fmla="*/ 1356031 h 1805970"/>
                    <a:gd name="connsiteX75" fmla="*/ 1533412 w 1805878"/>
                    <a:gd name="connsiteY75" fmla="*/ 1461403 h 1805970"/>
                    <a:gd name="connsiteX76" fmla="*/ 1112016 w 1805878"/>
                    <a:gd name="connsiteY76" fmla="*/ 1719505 h 180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05878" h="1805970">
                      <a:moveTo>
                        <a:pt x="902939" y="0"/>
                      </a:moveTo>
                      <a:cubicBezTo>
                        <a:pt x="405085" y="0"/>
                        <a:pt x="0" y="405086"/>
                        <a:pt x="0" y="903032"/>
                      </a:cubicBezTo>
                      <a:cubicBezTo>
                        <a:pt x="0" y="1400979"/>
                        <a:pt x="405085" y="1805971"/>
                        <a:pt x="902939" y="1805971"/>
                      </a:cubicBezTo>
                      <a:cubicBezTo>
                        <a:pt x="1400793" y="1805971"/>
                        <a:pt x="1805879" y="1400886"/>
                        <a:pt x="1805879" y="903032"/>
                      </a:cubicBezTo>
                      <a:cubicBezTo>
                        <a:pt x="1805879" y="405178"/>
                        <a:pt x="1400886" y="0"/>
                        <a:pt x="902939" y="0"/>
                      </a:cubicBezTo>
                      <a:close/>
                      <a:moveTo>
                        <a:pt x="1571872" y="1414880"/>
                      </a:moveTo>
                      <a:cubicBezTo>
                        <a:pt x="1542772" y="1392545"/>
                        <a:pt x="1465573" y="1340461"/>
                        <a:pt x="1337866" y="1297367"/>
                      </a:cubicBezTo>
                      <a:cubicBezTo>
                        <a:pt x="1365762" y="1187269"/>
                        <a:pt x="1381980" y="1064102"/>
                        <a:pt x="1384112" y="933151"/>
                      </a:cubicBezTo>
                      <a:lnTo>
                        <a:pt x="1744898" y="933151"/>
                      </a:lnTo>
                      <a:cubicBezTo>
                        <a:pt x="1738596" y="1113869"/>
                        <a:pt x="1675021" y="1280315"/>
                        <a:pt x="1571872" y="1414880"/>
                      </a:cubicBezTo>
                      <a:close/>
                      <a:moveTo>
                        <a:pt x="60981" y="933059"/>
                      </a:moveTo>
                      <a:lnTo>
                        <a:pt x="421767" y="933059"/>
                      </a:lnTo>
                      <a:cubicBezTo>
                        <a:pt x="423991" y="1064009"/>
                        <a:pt x="440210" y="1187176"/>
                        <a:pt x="468012" y="1297275"/>
                      </a:cubicBezTo>
                      <a:cubicBezTo>
                        <a:pt x="340305" y="1340368"/>
                        <a:pt x="263199" y="1392452"/>
                        <a:pt x="234006" y="1414787"/>
                      </a:cubicBezTo>
                      <a:cubicBezTo>
                        <a:pt x="130858" y="1280315"/>
                        <a:pt x="67375" y="1113869"/>
                        <a:pt x="60981" y="933059"/>
                      </a:cubicBezTo>
                      <a:close/>
                      <a:moveTo>
                        <a:pt x="232431" y="393223"/>
                      </a:moveTo>
                      <a:cubicBezTo>
                        <a:pt x="259955" y="414631"/>
                        <a:pt x="337154" y="467734"/>
                        <a:pt x="467271" y="511755"/>
                      </a:cubicBezTo>
                      <a:cubicBezTo>
                        <a:pt x="439932" y="621113"/>
                        <a:pt x="423899" y="743166"/>
                        <a:pt x="421767" y="872819"/>
                      </a:cubicBezTo>
                      <a:lnTo>
                        <a:pt x="60981" y="872819"/>
                      </a:lnTo>
                      <a:cubicBezTo>
                        <a:pt x="67283" y="693029"/>
                        <a:pt x="130209" y="527418"/>
                        <a:pt x="232431" y="393223"/>
                      </a:cubicBezTo>
                      <a:close/>
                      <a:moveTo>
                        <a:pt x="933059" y="577740"/>
                      </a:moveTo>
                      <a:cubicBezTo>
                        <a:pt x="1071794" y="575145"/>
                        <a:pt x="1187361" y="555684"/>
                        <a:pt x="1280593" y="529642"/>
                      </a:cubicBezTo>
                      <a:cubicBezTo>
                        <a:pt x="1306449" y="633809"/>
                        <a:pt x="1321741" y="750024"/>
                        <a:pt x="1323965" y="872912"/>
                      </a:cubicBezTo>
                      <a:lnTo>
                        <a:pt x="933059" y="872912"/>
                      </a:lnTo>
                      <a:lnTo>
                        <a:pt x="933059" y="577740"/>
                      </a:lnTo>
                      <a:close/>
                      <a:moveTo>
                        <a:pt x="933059" y="517594"/>
                      </a:moveTo>
                      <a:lnTo>
                        <a:pt x="933059" y="62649"/>
                      </a:lnTo>
                      <a:cubicBezTo>
                        <a:pt x="1073926" y="82667"/>
                        <a:pt x="1195794" y="241513"/>
                        <a:pt x="1264653" y="471256"/>
                      </a:cubicBezTo>
                      <a:cubicBezTo>
                        <a:pt x="1176055" y="496093"/>
                        <a:pt x="1065770" y="514999"/>
                        <a:pt x="933059" y="517594"/>
                      </a:cubicBezTo>
                      <a:close/>
                      <a:moveTo>
                        <a:pt x="872820" y="62649"/>
                      </a:moveTo>
                      <a:lnTo>
                        <a:pt x="872820" y="517594"/>
                      </a:lnTo>
                      <a:cubicBezTo>
                        <a:pt x="740386" y="514999"/>
                        <a:pt x="630009" y="496000"/>
                        <a:pt x="541319" y="470978"/>
                      </a:cubicBezTo>
                      <a:cubicBezTo>
                        <a:pt x="610177" y="241420"/>
                        <a:pt x="732045" y="82667"/>
                        <a:pt x="872820" y="62649"/>
                      </a:cubicBezTo>
                      <a:close/>
                      <a:moveTo>
                        <a:pt x="872820" y="577740"/>
                      </a:moveTo>
                      <a:lnTo>
                        <a:pt x="872820" y="872819"/>
                      </a:lnTo>
                      <a:lnTo>
                        <a:pt x="481914" y="872819"/>
                      </a:lnTo>
                      <a:cubicBezTo>
                        <a:pt x="484045" y="749932"/>
                        <a:pt x="499429" y="633716"/>
                        <a:pt x="525286" y="529549"/>
                      </a:cubicBezTo>
                      <a:cubicBezTo>
                        <a:pt x="618610" y="555684"/>
                        <a:pt x="734084" y="575238"/>
                        <a:pt x="872820" y="577740"/>
                      </a:cubicBezTo>
                      <a:close/>
                      <a:moveTo>
                        <a:pt x="481914" y="933059"/>
                      </a:moveTo>
                      <a:lnTo>
                        <a:pt x="872820" y="933059"/>
                      </a:lnTo>
                      <a:lnTo>
                        <a:pt x="872820" y="1231567"/>
                      </a:lnTo>
                      <a:cubicBezTo>
                        <a:pt x="734455" y="1234162"/>
                        <a:pt x="619166" y="1253531"/>
                        <a:pt x="526120" y="1279480"/>
                      </a:cubicBezTo>
                      <a:cubicBezTo>
                        <a:pt x="499800" y="1174479"/>
                        <a:pt x="484138" y="1057244"/>
                        <a:pt x="481914" y="933059"/>
                      </a:cubicBezTo>
                      <a:close/>
                      <a:moveTo>
                        <a:pt x="872820" y="1291714"/>
                      </a:moveTo>
                      <a:lnTo>
                        <a:pt x="872820" y="1743323"/>
                      </a:lnTo>
                      <a:cubicBezTo>
                        <a:pt x="732601" y="1723397"/>
                        <a:pt x="611104" y="1565848"/>
                        <a:pt x="542153" y="1337867"/>
                      </a:cubicBezTo>
                      <a:cubicBezTo>
                        <a:pt x="630658" y="1313122"/>
                        <a:pt x="740572" y="1294309"/>
                        <a:pt x="872820" y="1291714"/>
                      </a:cubicBezTo>
                      <a:close/>
                      <a:moveTo>
                        <a:pt x="933059" y="1743323"/>
                      </a:moveTo>
                      <a:lnTo>
                        <a:pt x="933059" y="1291714"/>
                      </a:lnTo>
                      <a:cubicBezTo>
                        <a:pt x="1065122" y="1294309"/>
                        <a:pt x="1175128" y="1313214"/>
                        <a:pt x="1263726" y="1338052"/>
                      </a:cubicBezTo>
                      <a:cubicBezTo>
                        <a:pt x="1194682" y="1566034"/>
                        <a:pt x="1073185" y="1723490"/>
                        <a:pt x="933059" y="1743323"/>
                      </a:cubicBezTo>
                      <a:close/>
                      <a:moveTo>
                        <a:pt x="933059" y="1231567"/>
                      </a:moveTo>
                      <a:lnTo>
                        <a:pt x="933059" y="933059"/>
                      </a:lnTo>
                      <a:lnTo>
                        <a:pt x="1323965" y="933059"/>
                      </a:lnTo>
                      <a:cubicBezTo>
                        <a:pt x="1321741" y="1057152"/>
                        <a:pt x="1306078" y="1174479"/>
                        <a:pt x="1279759" y="1279388"/>
                      </a:cubicBezTo>
                      <a:cubicBezTo>
                        <a:pt x="1186712" y="1253531"/>
                        <a:pt x="1071424" y="1234162"/>
                        <a:pt x="933059" y="1231567"/>
                      </a:cubicBezTo>
                      <a:close/>
                      <a:moveTo>
                        <a:pt x="1384112" y="872912"/>
                      </a:moveTo>
                      <a:cubicBezTo>
                        <a:pt x="1381980" y="743166"/>
                        <a:pt x="1365947" y="621113"/>
                        <a:pt x="1338608" y="511848"/>
                      </a:cubicBezTo>
                      <a:cubicBezTo>
                        <a:pt x="1468817" y="467827"/>
                        <a:pt x="1545923" y="414631"/>
                        <a:pt x="1573448" y="393316"/>
                      </a:cubicBezTo>
                      <a:cubicBezTo>
                        <a:pt x="1675762" y="527510"/>
                        <a:pt x="1738596" y="693122"/>
                        <a:pt x="1744898" y="873005"/>
                      </a:cubicBezTo>
                      <a:lnTo>
                        <a:pt x="1384112" y="873005"/>
                      </a:lnTo>
                      <a:close/>
                      <a:moveTo>
                        <a:pt x="1535173" y="346607"/>
                      </a:moveTo>
                      <a:cubicBezTo>
                        <a:pt x="1510799" y="365142"/>
                        <a:pt x="1440458" y="412778"/>
                        <a:pt x="1322390" y="453277"/>
                      </a:cubicBezTo>
                      <a:cubicBezTo>
                        <a:pt x="1274383" y="293412"/>
                        <a:pt x="1201077" y="165148"/>
                        <a:pt x="1112016" y="86559"/>
                      </a:cubicBezTo>
                      <a:cubicBezTo>
                        <a:pt x="1278369" y="129097"/>
                        <a:pt x="1424981" y="221495"/>
                        <a:pt x="1535173" y="346607"/>
                      </a:cubicBezTo>
                      <a:close/>
                      <a:moveTo>
                        <a:pt x="693956" y="86559"/>
                      </a:moveTo>
                      <a:cubicBezTo>
                        <a:pt x="604894" y="165148"/>
                        <a:pt x="531680" y="293319"/>
                        <a:pt x="483674" y="452999"/>
                      </a:cubicBezTo>
                      <a:cubicBezTo>
                        <a:pt x="365791" y="412500"/>
                        <a:pt x="295265" y="365050"/>
                        <a:pt x="270798" y="346607"/>
                      </a:cubicBezTo>
                      <a:cubicBezTo>
                        <a:pt x="380990" y="221495"/>
                        <a:pt x="527510" y="129097"/>
                        <a:pt x="693956" y="86559"/>
                      </a:cubicBezTo>
                      <a:close/>
                      <a:moveTo>
                        <a:pt x="272467" y="1461403"/>
                      </a:moveTo>
                      <a:cubicBezTo>
                        <a:pt x="298323" y="1442034"/>
                        <a:pt x="368293" y="1395418"/>
                        <a:pt x="484416" y="1355753"/>
                      </a:cubicBezTo>
                      <a:cubicBezTo>
                        <a:pt x="532515" y="1514228"/>
                        <a:pt x="605358" y="1641287"/>
                        <a:pt x="693863" y="1719505"/>
                      </a:cubicBezTo>
                      <a:cubicBezTo>
                        <a:pt x="528437" y="1677059"/>
                        <a:pt x="382565" y="1585496"/>
                        <a:pt x="272467" y="1461403"/>
                      </a:cubicBezTo>
                      <a:close/>
                      <a:moveTo>
                        <a:pt x="1112016" y="1719505"/>
                      </a:moveTo>
                      <a:cubicBezTo>
                        <a:pt x="1200521" y="1641379"/>
                        <a:pt x="1273364" y="1514414"/>
                        <a:pt x="1321370" y="1356031"/>
                      </a:cubicBezTo>
                      <a:cubicBezTo>
                        <a:pt x="1437122" y="1395696"/>
                        <a:pt x="1507463" y="1442127"/>
                        <a:pt x="1533412" y="1461403"/>
                      </a:cubicBezTo>
                      <a:cubicBezTo>
                        <a:pt x="1423313" y="1585496"/>
                        <a:pt x="1277442" y="1677059"/>
                        <a:pt x="1112016" y="1719505"/>
                      </a:cubicBezTo>
                      <a:close/>
                    </a:path>
                  </a:pathLst>
                </a:custGeom>
                <a:solidFill>
                  <a:srgbClr val="F2F2F2"/>
                </a:solidFill>
                <a:ln w="9238"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grpSp>
          <p:nvGrpSpPr>
            <p:cNvPr id="270" name="Gruppieren 44">
              <a:extLst>
                <a:ext uri="{FF2B5EF4-FFF2-40B4-BE49-F238E27FC236}">
                  <a16:creationId xmlns:a16="http://schemas.microsoft.com/office/drawing/2014/main" id="{B61B175D-9B58-4B47-944B-52C5F551C0B6}"/>
                </a:ext>
              </a:extLst>
            </p:cNvPr>
            <p:cNvGrpSpPr/>
            <p:nvPr userDrawn="1"/>
          </p:nvGrpSpPr>
          <p:grpSpPr>
            <a:xfrm>
              <a:off x="9452100" y="5972092"/>
              <a:ext cx="839725" cy="631190"/>
              <a:chOff x="8364658" y="4424247"/>
              <a:chExt cx="2438898" cy="1833234"/>
            </a:xfrm>
            <a:solidFill>
              <a:srgbClr val="FFFFFF"/>
            </a:solidFill>
          </p:grpSpPr>
          <p:grpSp>
            <p:nvGrpSpPr>
              <p:cNvPr id="271" name="Grafik 1">
                <a:extLst>
                  <a:ext uri="{FF2B5EF4-FFF2-40B4-BE49-F238E27FC236}">
                    <a16:creationId xmlns:a16="http://schemas.microsoft.com/office/drawing/2014/main" id="{112150B8-B45C-4457-ABEC-AE6CB5EC979A}"/>
                  </a:ext>
                </a:extLst>
              </p:cNvPr>
              <p:cNvGrpSpPr/>
              <p:nvPr/>
            </p:nvGrpSpPr>
            <p:grpSpPr>
              <a:xfrm>
                <a:off x="8364658" y="4516321"/>
                <a:ext cx="1852991" cy="619556"/>
                <a:chOff x="1533719" y="344455"/>
                <a:chExt cx="6932197" cy="2317811"/>
              </a:xfrm>
              <a:grpFill/>
            </p:grpSpPr>
            <p:sp>
              <p:nvSpPr>
                <p:cNvPr id="300" name="Freihandform: Form 38">
                  <a:extLst>
                    <a:ext uri="{FF2B5EF4-FFF2-40B4-BE49-F238E27FC236}">
                      <a16:creationId xmlns:a16="http://schemas.microsoft.com/office/drawing/2014/main" id="{486E312B-C335-4052-8FEE-C3E45C0F1E5A}"/>
                    </a:ext>
                  </a:extLst>
                </p:cNvPr>
                <p:cNvSpPr/>
                <p:nvPr/>
              </p:nvSpPr>
              <p:spPr>
                <a:xfrm>
                  <a:off x="1533719" y="344455"/>
                  <a:ext cx="1066275" cy="2286340"/>
                </a:xfrm>
                <a:custGeom>
                  <a:avLst/>
                  <a:gdLst>
                    <a:gd name="connsiteX0" fmla="*/ 1034775 w 1066275"/>
                    <a:gd name="connsiteY0" fmla="*/ 0 h 2286340"/>
                    <a:gd name="connsiteX1" fmla="*/ 1034775 w 1066275"/>
                    <a:gd name="connsiteY1" fmla="*/ 311127 h 2286340"/>
                    <a:gd name="connsiteX2" fmla="*/ 339090 w 1066275"/>
                    <a:gd name="connsiteY2" fmla="*/ 311127 h 2286340"/>
                    <a:gd name="connsiteX3" fmla="*/ 339090 w 1066275"/>
                    <a:gd name="connsiteY3" fmla="*/ 968362 h 2286340"/>
                    <a:gd name="connsiteX4" fmla="*/ 880985 w 1066275"/>
                    <a:gd name="connsiteY4" fmla="*/ 968362 h 2286340"/>
                    <a:gd name="connsiteX5" fmla="*/ 880985 w 1066275"/>
                    <a:gd name="connsiteY5" fmla="*/ 1241059 h 2286340"/>
                    <a:gd name="connsiteX6" fmla="*/ 339090 w 1066275"/>
                    <a:gd name="connsiteY6" fmla="*/ 1241059 h 2286340"/>
                    <a:gd name="connsiteX7" fmla="*/ 339090 w 1066275"/>
                    <a:gd name="connsiteY7" fmla="*/ 1978692 h 2286340"/>
                    <a:gd name="connsiteX8" fmla="*/ 1066275 w 1066275"/>
                    <a:gd name="connsiteY8" fmla="*/ 1978692 h 2286340"/>
                    <a:gd name="connsiteX9" fmla="*/ 1066275 w 1066275"/>
                    <a:gd name="connsiteY9" fmla="*/ 2286340 h 2286340"/>
                    <a:gd name="connsiteX10" fmla="*/ 0 w 1066275"/>
                    <a:gd name="connsiteY10" fmla="*/ 2286340 h 2286340"/>
                    <a:gd name="connsiteX11" fmla="*/ 0 w 1066275"/>
                    <a:gd name="connsiteY11" fmla="*/ 0 h 2286340"/>
                    <a:gd name="connsiteX12" fmla="*/ 1034775 w 1066275"/>
                    <a:gd name="connsiteY12" fmla="*/ 0 h 228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6275" h="2286340">
                      <a:moveTo>
                        <a:pt x="1034775" y="0"/>
                      </a:moveTo>
                      <a:lnTo>
                        <a:pt x="1034775" y="311127"/>
                      </a:lnTo>
                      <a:lnTo>
                        <a:pt x="339090" y="311127"/>
                      </a:lnTo>
                      <a:lnTo>
                        <a:pt x="339090" y="968362"/>
                      </a:lnTo>
                      <a:lnTo>
                        <a:pt x="880985" y="968362"/>
                      </a:lnTo>
                      <a:lnTo>
                        <a:pt x="880985" y="1241059"/>
                      </a:lnTo>
                      <a:lnTo>
                        <a:pt x="339090" y="1241059"/>
                      </a:lnTo>
                      <a:lnTo>
                        <a:pt x="339090" y="1978692"/>
                      </a:lnTo>
                      <a:lnTo>
                        <a:pt x="1066275" y="1978692"/>
                      </a:lnTo>
                      <a:lnTo>
                        <a:pt x="1066275" y="2286340"/>
                      </a:lnTo>
                      <a:lnTo>
                        <a:pt x="0" y="2286340"/>
                      </a:lnTo>
                      <a:lnTo>
                        <a:pt x="0" y="0"/>
                      </a:lnTo>
                      <a:lnTo>
                        <a:pt x="1034775" y="0"/>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01" name="Freihandform: Form 39">
                  <a:extLst>
                    <a:ext uri="{FF2B5EF4-FFF2-40B4-BE49-F238E27FC236}">
                      <a16:creationId xmlns:a16="http://schemas.microsoft.com/office/drawing/2014/main" id="{C97605A4-EFDF-4315-8F92-B06505141033}"/>
                    </a:ext>
                  </a:extLst>
                </p:cNvPr>
                <p:cNvSpPr/>
                <p:nvPr/>
              </p:nvSpPr>
              <p:spPr>
                <a:xfrm>
                  <a:off x="2809719" y="854859"/>
                  <a:ext cx="1122190" cy="1807407"/>
                </a:xfrm>
                <a:custGeom>
                  <a:avLst/>
                  <a:gdLst>
                    <a:gd name="connsiteX0" fmla="*/ 800547 w 1122190"/>
                    <a:gd name="connsiteY0" fmla="*/ 0 h 1807407"/>
                    <a:gd name="connsiteX1" fmla="*/ 1122191 w 1122190"/>
                    <a:gd name="connsiteY1" fmla="*/ 0 h 1807407"/>
                    <a:gd name="connsiteX2" fmla="*/ 1122191 w 1122190"/>
                    <a:gd name="connsiteY2" fmla="*/ 1775946 h 1807407"/>
                    <a:gd name="connsiteX3" fmla="*/ 842486 w 1122190"/>
                    <a:gd name="connsiteY3" fmla="*/ 1775946 h 1807407"/>
                    <a:gd name="connsiteX4" fmla="*/ 825011 w 1122190"/>
                    <a:gd name="connsiteY4" fmla="*/ 1639612 h 1807407"/>
                    <a:gd name="connsiteX5" fmla="*/ 443982 w 1122190"/>
                    <a:gd name="connsiteY5" fmla="*/ 1807408 h 1807407"/>
                    <a:gd name="connsiteX6" fmla="*/ 0 w 1122190"/>
                    <a:gd name="connsiteY6" fmla="*/ 1202619 h 1807407"/>
                    <a:gd name="connsiteX7" fmla="*/ 0 w 1122190"/>
                    <a:gd name="connsiteY7" fmla="*/ 0 h 1807407"/>
                    <a:gd name="connsiteX8" fmla="*/ 318116 w 1122190"/>
                    <a:gd name="connsiteY8" fmla="*/ 0 h 1807407"/>
                    <a:gd name="connsiteX9" fmla="*/ 318116 w 1122190"/>
                    <a:gd name="connsiteY9" fmla="*/ 1206108 h 1807407"/>
                    <a:gd name="connsiteX10" fmla="*/ 545355 w 1122190"/>
                    <a:gd name="connsiteY10" fmla="*/ 1527732 h 1807407"/>
                    <a:gd name="connsiteX11" fmla="*/ 800557 w 1122190"/>
                    <a:gd name="connsiteY11" fmla="*/ 1391399 h 1807407"/>
                    <a:gd name="connsiteX12" fmla="*/ 800557 w 1122190"/>
                    <a:gd name="connsiteY12" fmla="*/ 0 h 180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2190" h="1807407">
                      <a:moveTo>
                        <a:pt x="800547" y="0"/>
                      </a:moveTo>
                      <a:lnTo>
                        <a:pt x="1122191" y="0"/>
                      </a:lnTo>
                      <a:lnTo>
                        <a:pt x="1122191" y="1775946"/>
                      </a:lnTo>
                      <a:lnTo>
                        <a:pt x="842486" y="1775946"/>
                      </a:lnTo>
                      <a:lnTo>
                        <a:pt x="825011" y="1639612"/>
                      </a:lnTo>
                      <a:cubicBezTo>
                        <a:pt x="730636" y="1751482"/>
                        <a:pt x="601271" y="1807408"/>
                        <a:pt x="443982" y="1807408"/>
                      </a:cubicBezTo>
                      <a:cubicBezTo>
                        <a:pt x="164277" y="1807408"/>
                        <a:pt x="0" y="1594155"/>
                        <a:pt x="0" y="1202619"/>
                      </a:cubicBezTo>
                      <a:lnTo>
                        <a:pt x="0" y="0"/>
                      </a:lnTo>
                      <a:lnTo>
                        <a:pt x="318116" y="0"/>
                      </a:lnTo>
                      <a:lnTo>
                        <a:pt x="318116" y="1206108"/>
                      </a:lnTo>
                      <a:cubicBezTo>
                        <a:pt x="318116" y="1422860"/>
                        <a:pt x="395015" y="1527732"/>
                        <a:pt x="545355" y="1527732"/>
                      </a:cubicBezTo>
                      <a:cubicBezTo>
                        <a:pt x="664233" y="1527732"/>
                        <a:pt x="748121" y="1464799"/>
                        <a:pt x="800557" y="1391399"/>
                      </a:cubicBezTo>
                      <a:lnTo>
                        <a:pt x="800557" y="0"/>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02" name="Freihandform: Form 40">
                  <a:extLst>
                    <a:ext uri="{FF2B5EF4-FFF2-40B4-BE49-F238E27FC236}">
                      <a16:creationId xmlns:a16="http://schemas.microsoft.com/office/drawing/2014/main" id="{C42F5482-948C-4D2A-9C0A-3A4AA35BD51F}"/>
                    </a:ext>
                  </a:extLst>
                </p:cNvPr>
                <p:cNvSpPr/>
                <p:nvPr/>
              </p:nvSpPr>
              <p:spPr>
                <a:xfrm>
                  <a:off x="4260473" y="826896"/>
                  <a:ext cx="804046" cy="1803898"/>
                </a:xfrm>
                <a:custGeom>
                  <a:avLst/>
                  <a:gdLst>
                    <a:gd name="connsiteX0" fmla="*/ 769095 w 804046"/>
                    <a:gd name="connsiteY0" fmla="*/ 360074 h 1803898"/>
                    <a:gd name="connsiteX1" fmla="*/ 632771 w 804046"/>
                    <a:gd name="connsiteY1" fmla="*/ 321624 h 1803898"/>
                    <a:gd name="connsiteX2" fmla="*/ 321614 w 804046"/>
                    <a:gd name="connsiteY2" fmla="*/ 762117 h 1803898"/>
                    <a:gd name="connsiteX3" fmla="*/ 321614 w 804046"/>
                    <a:gd name="connsiteY3" fmla="*/ 1803899 h 1803898"/>
                    <a:gd name="connsiteX4" fmla="*/ 0 w 804046"/>
                    <a:gd name="connsiteY4" fmla="*/ 1803899 h 1803898"/>
                    <a:gd name="connsiteX5" fmla="*/ 0 w 804046"/>
                    <a:gd name="connsiteY5" fmla="*/ 27963 h 1803898"/>
                    <a:gd name="connsiteX6" fmla="*/ 272677 w 804046"/>
                    <a:gd name="connsiteY6" fmla="*/ 27963 h 1803898"/>
                    <a:gd name="connsiteX7" fmla="*/ 290153 w 804046"/>
                    <a:gd name="connsiteY7" fmla="*/ 300660 h 1803898"/>
                    <a:gd name="connsiteX8" fmla="*/ 643258 w 804046"/>
                    <a:gd name="connsiteY8" fmla="*/ 0 h 1803898"/>
                    <a:gd name="connsiteX9" fmla="*/ 804046 w 804046"/>
                    <a:gd name="connsiteY9" fmla="*/ 41949 h 1803898"/>
                    <a:gd name="connsiteX10" fmla="*/ 769095 w 804046"/>
                    <a:gd name="connsiteY10" fmla="*/ 360074 h 180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046" h="1803898">
                      <a:moveTo>
                        <a:pt x="769095" y="360074"/>
                      </a:moveTo>
                      <a:cubicBezTo>
                        <a:pt x="730645" y="332111"/>
                        <a:pt x="685207" y="321624"/>
                        <a:pt x="632771" y="321624"/>
                      </a:cubicBezTo>
                      <a:cubicBezTo>
                        <a:pt x="454469" y="321624"/>
                        <a:pt x="349577" y="464956"/>
                        <a:pt x="321614" y="762117"/>
                      </a:cubicBezTo>
                      <a:lnTo>
                        <a:pt x="321614" y="1803899"/>
                      </a:lnTo>
                      <a:lnTo>
                        <a:pt x="0" y="1803899"/>
                      </a:lnTo>
                      <a:lnTo>
                        <a:pt x="0" y="27963"/>
                      </a:lnTo>
                      <a:lnTo>
                        <a:pt x="272677" y="27963"/>
                      </a:lnTo>
                      <a:lnTo>
                        <a:pt x="290153" y="300660"/>
                      </a:lnTo>
                      <a:cubicBezTo>
                        <a:pt x="374041" y="80418"/>
                        <a:pt x="496418" y="0"/>
                        <a:pt x="643258" y="0"/>
                      </a:cubicBezTo>
                      <a:cubicBezTo>
                        <a:pt x="702683" y="0"/>
                        <a:pt x="765596" y="17475"/>
                        <a:pt x="804046" y="41949"/>
                      </a:cubicBezTo>
                      <a:lnTo>
                        <a:pt x="769095" y="360074"/>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03" name="Freihandform: Form 41">
                  <a:extLst>
                    <a:ext uri="{FF2B5EF4-FFF2-40B4-BE49-F238E27FC236}">
                      <a16:creationId xmlns:a16="http://schemas.microsoft.com/office/drawing/2014/main" id="{FA61BB18-599C-48AC-894F-6AD1C43E5F5A}"/>
                    </a:ext>
                  </a:extLst>
                </p:cNvPr>
                <p:cNvSpPr/>
                <p:nvPr/>
              </p:nvSpPr>
              <p:spPr>
                <a:xfrm>
                  <a:off x="5183358" y="823397"/>
                  <a:ext cx="1125699" cy="1838859"/>
                </a:xfrm>
                <a:custGeom>
                  <a:avLst/>
                  <a:gdLst>
                    <a:gd name="connsiteX0" fmla="*/ 1125699 w 1125699"/>
                    <a:gd name="connsiteY0" fmla="*/ 1258534 h 1838859"/>
                    <a:gd name="connsiteX1" fmla="*/ 562830 w 1125699"/>
                    <a:gd name="connsiteY1" fmla="*/ 1838860 h 1838859"/>
                    <a:gd name="connsiteX2" fmla="*/ 0 w 1125699"/>
                    <a:gd name="connsiteY2" fmla="*/ 1258534 h 1838859"/>
                    <a:gd name="connsiteX3" fmla="*/ 0 w 1125699"/>
                    <a:gd name="connsiteY3" fmla="*/ 587313 h 1838859"/>
                    <a:gd name="connsiteX4" fmla="*/ 562830 w 1125699"/>
                    <a:gd name="connsiteY4" fmla="*/ 0 h 1838859"/>
                    <a:gd name="connsiteX5" fmla="*/ 1125699 w 1125699"/>
                    <a:gd name="connsiteY5" fmla="*/ 587313 h 1838859"/>
                    <a:gd name="connsiteX6" fmla="*/ 1125699 w 1125699"/>
                    <a:gd name="connsiteY6" fmla="*/ 1258534 h 1838859"/>
                    <a:gd name="connsiteX7" fmla="*/ 318116 w 1125699"/>
                    <a:gd name="connsiteY7" fmla="*/ 1244558 h 1838859"/>
                    <a:gd name="connsiteX8" fmla="*/ 562830 w 1125699"/>
                    <a:gd name="connsiteY8" fmla="*/ 1573180 h 1838859"/>
                    <a:gd name="connsiteX9" fmla="*/ 804046 w 1125699"/>
                    <a:gd name="connsiteY9" fmla="*/ 1244558 h 1838859"/>
                    <a:gd name="connsiteX10" fmla="*/ 804046 w 1125699"/>
                    <a:gd name="connsiteY10" fmla="*/ 597801 h 1838859"/>
                    <a:gd name="connsiteX11" fmla="*/ 562830 w 1125699"/>
                    <a:gd name="connsiteY11" fmla="*/ 269178 h 1838859"/>
                    <a:gd name="connsiteX12" fmla="*/ 318116 w 1125699"/>
                    <a:gd name="connsiteY12" fmla="*/ 597801 h 1838859"/>
                    <a:gd name="connsiteX13" fmla="*/ 318116 w 1125699"/>
                    <a:gd name="connsiteY13" fmla="*/ 1244558 h 183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5699" h="1838859">
                      <a:moveTo>
                        <a:pt x="1125699" y="1258534"/>
                      </a:moveTo>
                      <a:cubicBezTo>
                        <a:pt x="1125699" y="1590646"/>
                        <a:pt x="933421" y="1838860"/>
                        <a:pt x="562830" y="1838860"/>
                      </a:cubicBezTo>
                      <a:cubicBezTo>
                        <a:pt x="188750" y="1838860"/>
                        <a:pt x="0" y="1594145"/>
                        <a:pt x="0" y="1258534"/>
                      </a:cubicBezTo>
                      <a:lnTo>
                        <a:pt x="0" y="587313"/>
                      </a:lnTo>
                      <a:cubicBezTo>
                        <a:pt x="0" y="251703"/>
                        <a:pt x="188750" y="0"/>
                        <a:pt x="562830" y="0"/>
                      </a:cubicBezTo>
                      <a:cubicBezTo>
                        <a:pt x="936910" y="0"/>
                        <a:pt x="1125699" y="248204"/>
                        <a:pt x="1125699" y="587313"/>
                      </a:cubicBezTo>
                      <a:lnTo>
                        <a:pt x="1125699" y="1258534"/>
                      </a:lnTo>
                      <a:close/>
                      <a:moveTo>
                        <a:pt x="318116" y="1244558"/>
                      </a:moveTo>
                      <a:cubicBezTo>
                        <a:pt x="318116" y="1464799"/>
                        <a:pt x="398505" y="1573180"/>
                        <a:pt x="562830" y="1573180"/>
                      </a:cubicBezTo>
                      <a:cubicBezTo>
                        <a:pt x="727146" y="1573180"/>
                        <a:pt x="804046" y="1464809"/>
                        <a:pt x="804046" y="1244558"/>
                      </a:cubicBezTo>
                      <a:lnTo>
                        <a:pt x="804046" y="597801"/>
                      </a:lnTo>
                      <a:cubicBezTo>
                        <a:pt x="804046" y="377559"/>
                        <a:pt x="727146" y="269178"/>
                        <a:pt x="562830" y="269178"/>
                      </a:cubicBezTo>
                      <a:cubicBezTo>
                        <a:pt x="395016" y="269178"/>
                        <a:pt x="318116" y="377550"/>
                        <a:pt x="318116" y="597801"/>
                      </a:cubicBezTo>
                      <a:lnTo>
                        <a:pt x="318116" y="1244558"/>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04" name="Freihandform: Form 42">
                  <a:extLst>
                    <a:ext uri="{FF2B5EF4-FFF2-40B4-BE49-F238E27FC236}">
                      <a16:creationId xmlns:a16="http://schemas.microsoft.com/office/drawing/2014/main" id="{E5A5EB98-E818-4196-B30F-F15F85CE943F}"/>
                    </a:ext>
                  </a:extLst>
                </p:cNvPr>
                <p:cNvSpPr/>
                <p:nvPr/>
              </p:nvSpPr>
              <p:spPr>
                <a:xfrm>
                  <a:off x="6256554" y="344455"/>
                  <a:ext cx="1181615" cy="2286330"/>
                </a:xfrm>
                <a:custGeom>
                  <a:avLst/>
                  <a:gdLst>
                    <a:gd name="connsiteX0" fmla="*/ 1181615 w 1181615"/>
                    <a:gd name="connsiteY0" fmla="*/ 0 h 2286330"/>
                    <a:gd name="connsiteX1" fmla="*/ 1181615 w 1181615"/>
                    <a:gd name="connsiteY1" fmla="*/ 314617 h 2286330"/>
                    <a:gd name="connsiteX2" fmla="*/ 762136 w 1181615"/>
                    <a:gd name="connsiteY2" fmla="*/ 314617 h 2286330"/>
                    <a:gd name="connsiteX3" fmla="*/ 762136 w 1181615"/>
                    <a:gd name="connsiteY3" fmla="*/ 2286331 h 2286330"/>
                    <a:gd name="connsiteX4" fmla="*/ 419518 w 1181615"/>
                    <a:gd name="connsiteY4" fmla="*/ 2286331 h 2286330"/>
                    <a:gd name="connsiteX5" fmla="*/ 419518 w 1181615"/>
                    <a:gd name="connsiteY5" fmla="*/ 314626 h 2286330"/>
                    <a:gd name="connsiteX6" fmla="*/ 0 w 1181615"/>
                    <a:gd name="connsiteY6" fmla="*/ 314626 h 2286330"/>
                    <a:gd name="connsiteX7" fmla="*/ 0 w 1181615"/>
                    <a:gd name="connsiteY7" fmla="*/ 0 h 2286330"/>
                    <a:gd name="connsiteX8" fmla="*/ 1181615 w 1181615"/>
                    <a:gd name="connsiteY8" fmla="*/ 0 h 228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615" h="2286330">
                      <a:moveTo>
                        <a:pt x="1181615" y="0"/>
                      </a:moveTo>
                      <a:lnTo>
                        <a:pt x="1181615" y="314617"/>
                      </a:lnTo>
                      <a:lnTo>
                        <a:pt x="762136" y="314617"/>
                      </a:lnTo>
                      <a:lnTo>
                        <a:pt x="762136" y="2286331"/>
                      </a:lnTo>
                      <a:lnTo>
                        <a:pt x="419518" y="2286331"/>
                      </a:lnTo>
                      <a:lnTo>
                        <a:pt x="419518" y="314626"/>
                      </a:lnTo>
                      <a:lnTo>
                        <a:pt x="0" y="314626"/>
                      </a:lnTo>
                      <a:lnTo>
                        <a:pt x="0" y="0"/>
                      </a:lnTo>
                      <a:lnTo>
                        <a:pt x="1181615" y="0"/>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05" name="Freihandform: Form 43">
                  <a:extLst>
                    <a:ext uri="{FF2B5EF4-FFF2-40B4-BE49-F238E27FC236}">
                      <a16:creationId xmlns:a16="http://schemas.microsoft.com/office/drawing/2014/main" id="{1DC2DAF7-0E88-4F7B-AAF2-9A5B94006519}"/>
                    </a:ext>
                  </a:extLst>
                </p:cNvPr>
                <p:cNvSpPr/>
                <p:nvPr/>
              </p:nvSpPr>
              <p:spPr>
                <a:xfrm>
                  <a:off x="7385694" y="823416"/>
                  <a:ext cx="1080222" cy="1838849"/>
                </a:xfrm>
                <a:custGeom>
                  <a:avLst/>
                  <a:gdLst>
                    <a:gd name="connsiteX0" fmla="*/ 318125 w 1080222"/>
                    <a:gd name="connsiteY0" fmla="*/ 954366 h 1838849"/>
                    <a:gd name="connsiteX1" fmla="*/ 318125 w 1080222"/>
                    <a:gd name="connsiteY1" fmla="*/ 1241040 h 1838849"/>
                    <a:gd name="connsiteX2" fmla="*/ 576816 w 1080222"/>
                    <a:gd name="connsiteY2" fmla="*/ 1569662 h 1838849"/>
                    <a:gd name="connsiteX3" fmla="*/ 839007 w 1080222"/>
                    <a:gd name="connsiteY3" fmla="*/ 1293476 h 1838849"/>
                    <a:gd name="connsiteX4" fmla="*/ 1080222 w 1080222"/>
                    <a:gd name="connsiteY4" fmla="*/ 1370395 h 1838849"/>
                    <a:gd name="connsiteX5" fmla="*/ 545354 w 1080222"/>
                    <a:gd name="connsiteY5" fmla="*/ 1838850 h 1838849"/>
                    <a:gd name="connsiteX6" fmla="*/ 0 w 1080222"/>
                    <a:gd name="connsiteY6" fmla="*/ 1251537 h 1838849"/>
                    <a:gd name="connsiteX7" fmla="*/ 0 w 1080222"/>
                    <a:gd name="connsiteY7" fmla="*/ 583814 h 1838849"/>
                    <a:gd name="connsiteX8" fmla="*/ 545354 w 1080222"/>
                    <a:gd name="connsiteY8" fmla="*/ 0 h 1838849"/>
                    <a:gd name="connsiteX9" fmla="*/ 1073225 w 1080222"/>
                    <a:gd name="connsiteY9" fmla="*/ 597801 h 1838849"/>
                    <a:gd name="connsiteX10" fmla="*/ 1073225 w 1080222"/>
                    <a:gd name="connsiteY10" fmla="*/ 954386 h 1838849"/>
                    <a:gd name="connsiteX11" fmla="*/ 318125 w 1080222"/>
                    <a:gd name="connsiteY11" fmla="*/ 954386 h 1838849"/>
                    <a:gd name="connsiteX12" fmla="*/ 318125 w 1080222"/>
                    <a:gd name="connsiteY12" fmla="*/ 741113 h 1838849"/>
                    <a:gd name="connsiteX13" fmla="*/ 783081 w 1080222"/>
                    <a:gd name="connsiteY13" fmla="*/ 741113 h 1838849"/>
                    <a:gd name="connsiteX14" fmla="*/ 783081 w 1080222"/>
                    <a:gd name="connsiteY14" fmla="*/ 569819 h 1838849"/>
                    <a:gd name="connsiteX15" fmla="*/ 552353 w 1080222"/>
                    <a:gd name="connsiteY15" fmla="*/ 262171 h 1838849"/>
                    <a:gd name="connsiteX16" fmla="*/ 318125 w 1080222"/>
                    <a:gd name="connsiteY16" fmla="*/ 569819 h 1838849"/>
                    <a:gd name="connsiteX17" fmla="*/ 318125 w 1080222"/>
                    <a:gd name="connsiteY17" fmla="*/ 741113 h 183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0222" h="1838849">
                      <a:moveTo>
                        <a:pt x="318125" y="954366"/>
                      </a:moveTo>
                      <a:lnTo>
                        <a:pt x="318125" y="1241040"/>
                      </a:lnTo>
                      <a:cubicBezTo>
                        <a:pt x="318125" y="1461281"/>
                        <a:pt x="409002" y="1569662"/>
                        <a:pt x="576816" y="1569662"/>
                      </a:cubicBezTo>
                      <a:cubicBezTo>
                        <a:pt x="709680" y="1569662"/>
                        <a:pt x="783081" y="1496241"/>
                        <a:pt x="839007" y="1293476"/>
                      </a:cubicBezTo>
                      <a:lnTo>
                        <a:pt x="1080222" y="1370395"/>
                      </a:lnTo>
                      <a:cubicBezTo>
                        <a:pt x="1006821" y="1688530"/>
                        <a:pt x="839007" y="1838850"/>
                        <a:pt x="545354" y="1838850"/>
                      </a:cubicBezTo>
                      <a:cubicBezTo>
                        <a:pt x="188750" y="1838850"/>
                        <a:pt x="0" y="1587147"/>
                        <a:pt x="0" y="1251537"/>
                      </a:cubicBezTo>
                      <a:lnTo>
                        <a:pt x="0" y="583814"/>
                      </a:lnTo>
                      <a:cubicBezTo>
                        <a:pt x="0" y="255192"/>
                        <a:pt x="185251" y="0"/>
                        <a:pt x="545354" y="0"/>
                      </a:cubicBezTo>
                      <a:cubicBezTo>
                        <a:pt x="891472" y="0"/>
                        <a:pt x="1073225" y="258691"/>
                        <a:pt x="1073225" y="597801"/>
                      </a:cubicBezTo>
                      <a:lnTo>
                        <a:pt x="1073225" y="954386"/>
                      </a:lnTo>
                      <a:lnTo>
                        <a:pt x="318125" y="954386"/>
                      </a:lnTo>
                      <a:close/>
                      <a:moveTo>
                        <a:pt x="318125" y="741113"/>
                      </a:moveTo>
                      <a:lnTo>
                        <a:pt x="783081" y="741113"/>
                      </a:lnTo>
                      <a:lnTo>
                        <a:pt x="783081" y="569819"/>
                      </a:lnTo>
                      <a:cubicBezTo>
                        <a:pt x="783081" y="360064"/>
                        <a:pt x="702692" y="262171"/>
                        <a:pt x="552353" y="262171"/>
                      </a:cubicBezTo>
                      <a:cubicBezTo>
                        <a:pt x="391526" y="262171"/>
                        <a:pt x="318125" y="363554"/>
                        <a:pt x="318125" y="569819"/>
                      </a:cubicBezTo>
                      <a:lnTo>
                        <a:pt x="318125" y="741113"/>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grpSp>
            <p:nvGrpSpPr>
              <p:cNvPr id="272" name="Grafik 1">
                <a:extLst>
                  <a:ext uri="{FF2B5EF4-FFF2-40B4-BE49-F238E27FC236}">
                    <a16:creationId xmlns:a16="http://schemas.microsoft.com/office/drawing/2014/main" id="{F11AC71E-39DD-4BA3-A6A8-6AFC51AAA505}"/>
                  </a:ext>
                </a:extLst>
              </p:cNvPr>
              <p:cNvGrpSpPr/>
              <p:nvPr/>
            </p:nvGrpSpPr>
            <p:grpSpPr>
              <a:xfrm>
                <a:off x="8364793" y="5238558"/>
                <a:ext cx="2103001" cy="1018923"/>
                <a:chOff x="1534224" y="3046406"/>
                <a:chExt cx="7867503" cy="3811875"/>
              </a:xfrm>
              <a:grpFill/>
            </p:grpSpPr>
            <p:sp>
              <p:nvSpPr>
                <p:cNvPr id="279" name="Freihandform: Form 17">
                  <a:extLst>
                    <a:ext uri="{FF2B5EF4-FFF2-40B4-BE49-F238E27FC236}">
                      <a16:creationId xmlns:a16="http://schemas.microsoft.com/office/drawing/2014/main" id="{3F92BF66-5936-49E0-86D8-0B81EB477C79}"/>
                    </a:ext>
                  </a:extLst>
                </p:cNvPr>
                <p:cNvSpPr/>
                <p:nvPr/>
              </p:nvSpPr>
              <p:spPr>
                <a:xfrm>
                  <a:off x="1552866" y="3046406"/>
                  <a:ext cx="725581" cy="1480194"/>
                </a:xfrm>
                <a:custGeom>
                  <a:avLst/>
                  <a:gdLst>
                    <a:gd name="connsiteX0" fmla="*/ 0 w 725581"/>
                    <a:gd name="connsiteY0" fmla="*/ 0 h 1480194"/>
                    <a:gd name="connsiteX1" fmla="*/ 706940 w 725581"/>
                    <a:gd name="connsiteY1" fmla="*/ 0 h 1480194"/>
                    <a:gd name="connsiteX2" fmla="*/ 706940 w 725581"/>
                    <a:gd name="connsiteY2" fmla="*/ 78795 h 1480194"/>
                    <a:gd name="connsiteX3" fmla="*/ 87095 w 725581"/>
                    <a:gd name="connsiteY3" fmla="*/ 78795 h 1480194"/>
                    <a:gd name="connsiteX4" fmla="*/ 87095 w 725581"/>
                    <a:gd name="connsiteY4" fmla="*/ 669627 h 1480194"/>
                    <a:gd name="connsiteX5" fmla="*/ 665467 w 725581"/>
                    <a:gd name="connsiteY5" fmla="*/ 669627 h 1480194"/>
                    <a:gd name="connsiteX6" fmla="*/ 665467 w 725581"/>
                    <a:gd name="connsiteY6" fmla="*/ 748383 h 1480194"/>
                    <a:gd name="connsiteX7" fmla="*/ 87095 w 725581"/>
                    <a:gd name="connsiteY7" fmla="*/ 748383 h 1480194"/>
                    <a:gd name="connsiteX8" fmla="*/ 87095 w 725581"/>
                    <a:gd name="connsiteY8" fmla="*/ 1401438 h 1480194"/>
                    <a:gd name="connsiteX9" fmla="*/ 725581 w 725581"/>
                    <a:gd name="connsiteY9" fmla="*/ 1401438 h 1480194"/>
                    <a:gd name="connsiteX10" fmla="*/ 725581 w 725581"/>
                    <a:gd name="connsiteY10" fmla="*/ 1480195 h 1480194"/>
                    <a:gd name="connsiteX11" fmla="*/ 0 w 725581"/>
                    <a:gd name="connsiteY11" fmla="*/ 1480195 h 1480194"/>
                    <a:gd name="connsiteX12" fmla="*/ 0 w 725581"/>
                    <a:gd name="connsiteY12" fmla="*/ 0 h 148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5581" h="1480194">
                      <a:moveTo>
                        <a:pt x="0" y="0"/>
                      </a:moveTo>
                      <a:lnTo>
                        <a:pt x="706940" y="0"/>
                      </a:lnTo>
                      <a:lnTo>
                        <a:pt x="706940" y="78795"/>
                      </a:lnTo>
                      <a:lnTo>
                        <a:pt x="87095" y="78795"/>
                      </a:lnTo>
                      <a:lnTo>
                        <a:pt x="87095" y="669627"/>
                      </a:lnTo>
                      <a:lnTo>
                        <a:pt x="665467" y="669627"/>
                      </a:lnTo>
                      <a:lnTo>
                        <a:pt x="665467" y="748383"/>
                      </a:lnTo>
                      <a:lnTo>
                        <a:pt x="87095" y="748383"/>
                      </a:lnTo>
                      <a:lnTo>
                        <a:pt x="87095" y="1401438"/>
                      </a:lnTo>
                      <a:lnTo>
                        <a:pt x="725581" y="1401438"/>
                      </a:lnTo>
                      <a:lnTo>
                        <a:pt x="725581" y="1480195"/>
                      </a:lnTo>
                      <a:lnTo>
                        <a:pt x="0" y="1480195"/>
                      </a:lnTo>
                      <a:lnTo>
                        <a:pt x="0" y="0"/>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80" name="Freihandform: Form 18">
                  <a:extLst>
                    <a:ext uri="{FF2B5EF4-FFF2-40B4-BE49-F238E27FC236}">
                      <a16:creationId xmlns:a16="http://schemas.microsoft.com/office/drawing/2014/main" id="{C1292CD2-9929-4115-90B3-9CB0C2A0A215}"/>
                    </a:ext>
                  </a:extLst>
                </p:cNvPr>
                <p:cNvSpPr/>
                <p:nvPr/>
              </p:nvSpPr>
              <p:spPr>
                <a:xfrm>
                  <a:off x="2425647"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81" name="Freihandform: Form 19">
                  <a:extLst>
                    <a:ext uri="{FF2B5EF4-FFF2-40B4-BE49-F238E27FC236}">
                      <a16:creationId xmlns:a16="http://schemas.microsoft.com/office/drawing/2014/main" id="{199EC7FD-423F-4A14-8A62-6C291DA33A86}"/>
                    </a:ext>
                  </a:extLst>
                </p:cNvPr>
                <p:cNvSpPr/>
                <p:nvPr/>
              </p:nvSpPr>
              <p:spPr>
                <a:xfrm>
                  <a:off x="3252845"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4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4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104" y="1420061"/>
                        <a:pt x="354495" y="1420061"/>
                      </a:cubicBezTo>
                      <a:cubicBezTo>
                        <a:pt x="538989" y="1420061"/>
                        <a:pt x="615704" y="1314324"/>
                        <a:pt x="615704" y="1088368"/>
                      </a:cubicBezTo>
                      <a:lnTo>
                        <a:pt x="615704" y="889353"/>
                      </a:lnTo>
                      <a:lnTo>
                        <a:pt x="609474"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4" y="839590"/>
                        <a:pt x="615714" y="545209"/>
                      </a:cubicBezTo>
                      <a:cubicBezTo>
                        <a:pt x="615714" y="230116"/>
                        <a:pt x="530737" y="70495"/>
                        <a:pt x="360735" y="70495"/>
                      </a:cubicBezTo>
                      <a:cubicBezTo>
                        <a:pt x="186583" y="70495"/>
                        <a:pt x="87076" y="192794"/>
                        <a:pt x="87076" y="561810"/>
                      </a:cubicBezTo>
                      <a:cubicBezTo>
                        <a:pt x="87076" y="839580"/>
                        <a:pt x="145111" y="1038604"/>
                        <a:pt x="350355" y="1038604"/>
                      </a:cubicBez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82" name="Freihandform: Form 20">
                  <a:extLst>
                    <a:ext uri="{FF2B5EF4-FFF2-40B4-BE49-F238E27FC236}">
                      <a16:creationId xmlns:a16="http://schemas.microsoft.com/office/drawing/2014/main" id="{4A06D0FB-D448-403A-93CC-4F921F2E0599}"/>
                    </a:ext>
                  </a:extLst>
                </p:cNvPr>
                <p:cNvSpPr/>
                <p:nvPr/>
              </p:nvSpPr>
              <p:spPr>
                <a:xfrm>
                  <a:off x="4181610" y="3046406"/>
                  <a:ext cx="78756" cy="1480175"/>
                </a:xfrm>
                <a:custGeom>
                  <a:avLst/>
                  <a:gdLst>
                    <a:gd name="connsiteX0" fmla="*/ 0 w 78756"/>
                    <a:gd name="connsiteY0" fmla="*/ 0 h 1480175"/>
                    <a:gd name="connsiteX1" fmla="*/ 78756 w 78756"/>
                    <a:gd name="connsiteY1" fmla="*/ 0 h 1480175"/>
                    <a:gd name="connsiteX2" fmla="*/ 78756 w 78756"/>
                    <a:gd name="connsiteY2" fmla="*/ 211474 h 1480175"/>
                    <a:gd name="connsiteX3" fmla="*/ 0 w 78756"/>
                    <a:gd name="connsiteY3" fmla="*/ 211474 h 1480175"/>
                    <a:gd name="connsiteX4" fmla="*/ 0 w 78756"/>
                    <a:gd name="connsiteY4" fmla="*/ 0 h 1480175"/>
                    <a:gd name="connsiteX5" fmla="*/ 0 w 78756"/>
                    <a:gd name="connsiteY5" fmla="*/ 395958 h 1480175"/>
                    <a:gd name="connsiteX6" fmla="*/ 78756 w 78756"/>
                    <a:gd name="connsiteY6" fmla="*/ 395958 h 1480175"/>
                    <a:gd name="connsiteX7" fmla="*/ 78756 w 78756"/>
                    <a:gd name="connsiteY7" fmla="*/ 1480175 h 1480175"/>
                    <a:gd name="connsiteX8" fmla="*/ 0 w 78756"/>
                    <a:gd name="connsiteY8" fmla="*/ 1480175 h 1480175"/>
                    <a:gd name="connsiteX9" fmla="*/ 0 w 78756"/>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83" name="Freihandform: Form 21">
                  <a:extLst>
                    <a:ext uri="{FF2B5EF4-FFF2-40B4-BE49-F238E27FC236}">
                      <a16:creationId xmlns:a16="http://schemas.microsoft.com/office/drawing/2014/main" id="{462DF576-6014-47FA-9F33-367AF181F71A}"/>
                    </a:ext>
                  </a:extLst>
                </p:cNvPr>
                <p:cNvSpPr/>
                <p:nvPr/>
              </p:nvSpPr>
              <p:spPr>
                <a:xfrm>
                  <a:off x="4490463"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4 w 632304"/>
                    <a:gd name="connsiteY5" fmla="*/ 292301 h 1109098"/>
                    <a:gd name="connsiteX6" fmla="*/ 632304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4" y="87076"/>
                        <a:pt x="632304" y="292301"/>
                      </a:cubicBezTo>
                      <a:lnTo>
                        <a:pt x="632304"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84" name="Freihandform: Form 22">
                  <a:extLst>
                    <a:ext uri="{FF2B5EF4-FFF2-40B4-BE49-F238E27FC236}">
                      <a16:creationId xmlns:a16="http://schemas.microsoft.com/office/drawing/2014/main" id="{5D8C41D2-755D-487A-8039-59F34CAD7F14}"/>
                    </a:ext>
                  </a:extLst>
                </p:cNvPr>
                <p:cNvSpPr/>
                <p:nvPr/>
              </p:nvSpPr>
              <p:spPr>
                <a:xfrm>
                  <a:off x="5317690" y="3417501"/>
                  <a:ext cx="700670" cy="1133990"/>
                </a:xfrm>
                <a:custGeom>
                  <a:avLst/>
                  <a:gdLst>
                    <a:gd name="connsiteX0" fmla="*/ 87047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7 w 700670"/>
                    <a:gd name="connsiteY8" fmla="*/ 561810 h 1133990"/>
                    <a:gd name="connsiteX9" fmla="*/ 613604 w 700670"/>
                    <a:gd name="connsiteY9" fmla="*/ 491315 h 1133990"/>
                    <a:gd name="connsiteX10" fmla="*/ 358626 w 700670"/>
                    <a:gd name="connsiteY10" fmla="*/ 70485 h 1133990"/>
                    <a:gd name="connsiteX11" fmla="*/ 87047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9" y="0"/>
                        <a:pt x="362786" y="0"/>
                      </a:cubicBezTo>
                      <a:cubicBezTo>
                        <a:pt x="617764" y="0"/>
                        <a:pt x="700671" y="211436"/>
                        <a:pt x="700671" y="561810"/>
                      </a:cubicBezTo>
                      <a:lnTo>
                        <a:pt x="87047" y="561810"/>
                      </a:lnTo>
                      <a:close/>
                      <a:moveTo>
                        <a:pt x="613604" y="491315"/>
                      </a:moveTo>
                      <a:cubicBezTo>
                        <a:pt x="613604" y="294371"/>
                        <a:pt x="582512" y="70485"/>
                        <a:pt x="358626" y="70485"/>
                      </a:cubicBezTo>
                      <a:cubicBezTo>
                        <a:pt x="118139" y="70485"/>
                        <a:pt x="87047" y="350336"/>
                        <a:pt x="87047" y="491315"/>
                      </a:cubicBezTo>
                      <a:lnTo>
                        <a:pt x="613604" y="491315"/>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85" name="Freihandform: Form 23">
                  <a:extLst>
                    <a:ext uri="{FF2B5EF4-FFF2-40B4-BE49-F238E27FC236}">
                      <a16:creationId xmlns:a16="http://schemas.microsoft.com/office/drawing/2014/main" id="{7B87A91B-2FE8-42EA-90BA-C942E026BDBE}"/>
                    </a:ext>
                  </a:extLst>
                </p:cNvPr>
                <p:cNvSpPr/>
                <p:nvPr/>
              </p:nvSpPr>
              <p:spPr>
                <a:xfrm>
                  <a:off x="6171801" y="3417501"/>
                  <a:ext cx="700670" cy="1133990"/>
                </a:xfrm>
                <a:custGeom>
                  <a:avLst/>
                  <a:gdLst>
                    <a:gd name="connsiteX0" fmla="*/ 87046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6 w 700670"/>
                    <a:gd name="connsiteY8" fmla="*/ 561810 h 1133990"/>
                    <a:gd name="connsiteX9" fmla="*/ 613604 w 700670"/>
                    <a:gd name="connsiteY9" fmla="*/ 491315 h 1133990"/>
                    <a:gd name="connsiteX10" fmla="*/ 358626 w 700670"/>
                    <a:gd name="connsiteY10" fmla="*/ 70485 h 1133990"/>
                    <a:gd name="connsiteX11" fmla="*/ 87046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6" y="561800"/>
                      </a:moveTo>
                      <a:cubicBezTo>
                        <a:pt x="87046" y="735952"/>
                        <a:pt x="89127" y="1063496"/>
                        <a:pt x="342025" y="1063496"/>
                      </a:cubicBezTo>
                      <a:cubicBezTo>
                        <a:pt x="570061"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8" y="0"/>
                        <a:pt x="362786" y="0"/>
                      </a:cubicBezTo>
                      <a:cubicBezTo>
                        <a:pt x="617764" y="0"/>
                        <a:pt x="700671" y="211436"/>
                        <a:pt x="700671" y="561810"/>
                      </a:cubicBezTo>
                      <a:lnTo>
                        <a:pt x="87046" y="561810"/>
                      </a:lnTo>
                      <a:close/>
                      <a:moveTo>
                        <a:pt x="613604" y="491315"/>
                      </a:moveTo>
                      <a:cubicBezTo>
                        <a:pt x="613604" y="294371"/>
                        <a:pt x="582512" y="70485"/>
                        <a:pt x="358626" y="70485"/>
                      </a:cubicBezTo>
                      <a:cubicBezTo>
                        <a:pt x="118139" y="70485"/>
                        <a:pt x="87046" y="350336"/>
                        <a:pt x="87046" y="491315"/>
                      </a:cubicBezTo>
                      <a:lnTo>
                        <a:pt x="613604" y="491315"/>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86" name="Freihandform: Form 24">
                  <a:extLst>
                    <a:ext uri="{FF2B5EF4-FFF2-40B4-BE49-F238E27FC236}">
                      <a16:creationId xmlns:a16="http://schemas.microsoft.com/office/drawing/2014/main" id="{6341334D-1348-451C-A2EA-D134803B9045}"/>
                    </a:ext>
                  </a:extLst>
                </p:cNvPr>
                <p:cNvSpPr/>
                <p:nvPr/>
              </p:nvSpPr>
              <p:spPr>
                <a:xfrm>
                  <a:off x="7052873" y="3417501"/>
                  <a:ext cx="400108" cy="1109088"/>
                </a:xfrm>
                <a:custGeom>
                  <a:avLst/>
                  <a:gdLst>
                    <a:gd name="connsiteX0" fmla="*/ 0 w 400108"/>
                    <a:gd name="connsiteY0" fmla="*/ 24862 h 1109088"/>
                    <a:gd name="connsiteX1" fmla="*/ 78756 w 400108"/>
                    <a:gd name="connsiteY1" fmla="*/ 24862 h 1109088"/>
                    <a:gd name="connsiteX2" fmla="*/ 78756 w 400108"/>
                    <a:gd name="connsiteY2" fmla="*/ 213506 h 1109088"/>
                    <a:gd name="connsiteX3" fmla="*/ 82906 w 400108"/>
                    <a:gd name="connsiteY3" fmla="*/ 213506 h 1109088"/>
                    <a:gd name="connsiteX4" fmla="*/ 354486 w 400108"/>
                    <a:gd name="connsiteY4" fmla="*/ 0 h 1109088"/>
                    <a:gd name="connsiteX5" fmla="*/ 400108 w 400108"/>
                    <a:gd name="connsiteY5" fmla="*/ 0 h 1109088"/>
                    <a:gd name="connsiteX6" fmla="*/ 400108 w 400108"/>
                    <a:gd name="connsiteY6" fmla="*/ 70495 h 1109088"/>
                    <a:gd name="connsiteX7" fmla="*/ 354486 w 400108"/>
                    <a:gd name="connsiteY7" fmla="*/ 70495 h 1109088"/>
                    <a:gd name="connsiteX8" fmla="*/ 78756 w 400108"/>
                    <a:gd name="connsiteY8" fmla="*/ 420830 h 1109088"/>
                    <a:gd name="connsiteX9" fmla="*/ 78756 w 400108"/>
                    <a:gd name="connsiteY9" fmla="*/ 1109089 h 1109088"/>
                    <a:gd name="connsiteX10" fmla="*/ 0 w 400108"/>
                    <a:gd name="connsiteY10" fmla="*/ 1109089 h 1109088"/>
                    <a:gd name="connsiteX11" fmla="*/ 0 w 400108"/>
                    <a:gd name="connsiteY11" fmla="*/ 24862 h 110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088">
                      <a:moveTo>
                        <a:pt x="0" y="24862"/>
                      </a:moveTo>
                      <a:lnTo>
                        <a:pt x="78756" y="24862"/>
                      </a:lnTo>
                      <a:lnTo>
                        <a:pt x="78756" y="213506"/>
                      </a:lnTo>
                      <a:lnTo>
                        <a:pt x="82906" y="213506"/>
                      </a:lnTo>
                      <a:cubicBezTo>
                        <a:pt x="122299" y="89127"/>
                        <a:pt x="211436" y="0"/>
                        <a:pt x="354486" y="0"/>
                      </a:cubicBezTo>
                      <a:lnTo>
                        <a:pt x="400108" y="0"/>
                      </a:lnTo>
                      <a:lnTo>
                        <a:pt x="400108" y="70495"/>
                      </a:lnTo>
                      <a:lnTo>
                        <a:pt x="354486" y="70495"/>
                      </a:lnTo>
                      <a:cubicBezTo>
                        <a:pt x="169992" y="70495"/>
                        <a:pt x="78756" y="242528"/>
                        <a:pt x="78756" y="420830"/>
                      </a:cubicBezTo>
                      <a:lnTo>
                        <a:pt x="78756" y="1109089"/>
                      </a:lnTo>
                      <a:lnTo>
                        <a:pt x="0" y="1109089"/>
                      </a:lnTo>
                      <a:lnTo>
                        <a:pt x="0" y="2486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87" name="Freihandform: Form 25">
                  <a:extLst>
                    <a:ext uri="{FF2B5EF4-FFF2-40B4-BE49-F238E27FC236}">
                      <a16:creationId xmlns:a16="http://schemas.microsoft.com/office/drawing/2014/main" id="{944EC497-98F7-4DF6-B049-4A046AA275E6}"/>
                    </a:ext>
                  </a:extLst>
                </p:cNvPr>
                <p:cNvSpPr/>
                <p:nvPr/>
              </p:nvSpPr>
              <p:spPr>
                <a:xfrm>
                  <a:off x="7571178" y="3046406"/>
                  <a:ext cx="78755" cy="1480175"/>
                </a:xfrm>
                <a:custGeom>
                  <a:avLst/>
                  <a:gdLst>
                    <a:gd name="connsiteX0" fmla="*/ 0 w 78755"/>
                    <a:gd name="connsiteY0" fmla="*/ 0 h 1480175"/>
                    <a:gd name="connsiteX1" fmla="*/ 78756 w 78755"/>
                    <a:gd name="connsiteY1" fmla="*/ 0 h 1480175"/>
                    <a:gd name="connsiteX2" fmla="*/ 78756 w 78755"/>
                    <a:gd name="connsiteY2" fmla="*/ 211474 h 1480175"/>
                    <a:gd name="connsiteX3" fmla="*/ 0 w 78755"/>
                    <a:gd name="connsiteY3" fmla="*/ 211474 h 1480175"/>
                    <a:gd name="connsiteX4" fmla="*/ 0 w 78755"/>
                    <a:gd name="connsiteY4" fmla="*/ 0 h 1480175"/>
                    <a:gd name="connsiteX5" fmla="*/ 0 w 78755"/>
                    <a:gd name="connsiteY5" fmla="*/ 395958 h 1480175"/>
                    <a:gd name="connsiteX6" fmla="*/ 78756 w 78755"/>
                    <a:gd name="connsiteY6" fmla="*/ 395958 h 1480175"/>
                    <a:gd name="connsiteX7" fmla="*/ 78756 w 78755"/>
                    <a:gd name="connsiteY7" fmla="*/ 1480175 h 1480175"/>
                    <a:gd name="connsiteX8" fmla="*/ 0 w 78755"/>
                    <a:gd name="connsiteY8" fmla="*/ 1480175 h 1480175"/>
                    <a:gd name="connsiteX9" fmla="*/ 0 w 78755"/>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5"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88" name="Freihandform: Form 26">
                  <a:extLst>
                    <a:ext uri="{FF2B5EF4-FFF2-40B4-BE49-F238E27FC236}">
                      <a16:creationId xmlns:a16="http://schemas.microsoft.com/office/drawing/2014/main" id="{64EF84BB-97FE-48EC-909E-002DEA8B70A8}"/>
                    </a:ext>
                  </a:extLst>
                </p:cNvPr>
                <p:cNvSpPr/>
                <p:nvPr/>
              </p:nvSpPr>
              <p:spPr>
                <a:xfrm>
                  <a:off x="7880031" y="3417492"/>
                  <a:ext cx="632304" cy="1109098"/>
                </a:xfrm>
                <a:custGeom>
                  <a:avLst/>
                  <a:gdLst>
                    <a:gd name="connsiteX0" fmla="*/ 9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9"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89" name="Freihandform: Form 27">
                  <a:extLst>
                    <a:ext uri="{FF2B5EF4-FFF2-40B4-BE49-F238E27FC236}">
                      <a16:creationId xmlns:a16="http://schemas.microsoft.com/office/drawing/2014/main" id="{3CA0CC44-C246-4846-B195-264F5C82137D}"/>
                    </a:ext>
                  </a:extLst>
                </p:cNvPr>
                <p:cNvSpPr/>
                <p:nvPr/>
              </p:nvSpPr>
              <p:spPr>
                <a:xfrm>
                  <a:off x="8707229"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3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3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094" y="1420061"/>
                        <a:pt x="354495" y="1420061"/>
                      </a:cubicBezTo>
                      <a:cubicBezTo>
                        <a:pt x="538988" y="1420061"/>
                        <a:pt x="615704" y="1314324"/>
                        <a:pt x="615704" y="1088368"/>
                      </a:cubicBezTo>
                      <a:lnTo>
                        <a:pt x="615704" y="889353"/>
                      </a:lnTo>
                      <a:lnTo>
                        <a:pt x="609473"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3" y="839590"/>
                        <a:pt x="615713" y="545209"/>
                      </a:cubicBezTo>
                      <a:cubicBezTo>
                        <a:pt x="615713" y="230116"/>
                        <a:pt x="530727" y="70495"/>
                        <a:pt x="360735" y="70495"/>
                      </a:cubicBezTo>
                      <a:cubicBezTo>
                        <a:pt x="186583" y="70495"/>
                        <a:pt x="87076" y="192794"/>
                        <a:pt x="87076" y="561810"/>
                      </a:cubicBezTo>
                      <a:cubicBezTo>
                        <a:pt x="87076" y="839580"/>
                        <a:pt x="145110" y="1038604"/>
                        <a:pt x="350355" y="1038604"/>
                      </a:cubicBez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90" name="Freihandform: Form 28">
                  <a:extLst>
                    <a:ext uri="{FF2B5EF4-FFF2-40B4-BE49-F238E27FC236}">
                      <a16:creationId xmlns:a16="http://schemas.microsoft.com/office/drawing/2014/main" id="{6EAA8441-3AC6-47D8-BDF2-309865963DE8}"/>
                    </a:ext>
                  </a:extLst>
                </p:cNvPr>
                <p:cNvSpPr/>
                <p:nvPr/>
              </p:nvSpPr>
              <p:spPr>
                <a:xfrm>
                  <a:off x="1534224" y="5013201"/>
                  <a:ext cx="820938" cy="1505086"/>
                </a:xfrm>
                <a:custGeom>
                  <a:avLst/>
                  <a:gdLst>
                    <a:gd name="connsiteX0" fmla="*/ 87057 w 820938"/>
                    <a:gd name="connsiteY0" fmla="*/ 1088416 h 1505086"/>
                    <a:gd name="connsiteX1" fmla="*/ 410450 w 820938"/>
                    <a:gd name="connsiteY1" fmla="*/ 1434601 h 1505086"/>
                    <a:gd name="connsiteX2" fmla="*/ 733882 w 820938"/>
                    <a:gd name="connsiteY2" fmla="*/ 1088416 h 1505086"/>
                    <a:gd name="connsiteX3" fmla="*/ 733882 w 820938"/>
                    <a:gd name="connsiteY3" fmla="*/ 0 h 1505086"/>
                    <a:gd name="connsiteX4" fmla="*/ 820938 w 820938"/>
                    <a:gd name="connsiteY4" fmla="*/ 0 h 1505086"/>
                    <a:gd name="connsiteX5" fmla="*/ 820938 w 820938"/>
                    <a:gd name="connsiteY5" fmla="*/ 1071806 h 1505086"/>
                    <a:gd name="connsiteX6" fmla="*/ 410450 w 820938"/>
                    <a:gd name="connsiteY6" fmla="*/ 1505086 h 1505086"/>
                    <a:gd name="connsiteX7" fmla="*/ 0 w 820938"/>
                    <a:gd name="connsiteY7" fmla="*/ 1071806 h 1505086"/>
                    <a:gd name="connsiteX8" fmla="*/ 0 w 820938"/>
                    <a:gd name="connsiteY8" fmla="*/ 0 h 1505086"/>
                    <a:gd name="connsiteX9" fmla="*/ 87057 w 820938"/>
                    <a:gd name="connsiteY9" fmla="*/ 0 h 1505086"/>
                    <a:gd name="connsiteX10" fmla="*/ 87057 w 820938"/>
                    <a:gd name="connsiteY10" fmla="*/ 1088416 h 150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938" h="1505086">
                      <a:moveTo>
                        <a:pt x="87057" y="1088416"/>
                      </a:moveTo>
                      <a:cubicBezTo>
                        <a:pt x="87057" y="1295701"/>
                        <a:pt x="180343" y="1434601"/>
                        <a:pt x="410450" y="1434601"/>
                      </a:cubicBezTo>
                      <a:cubicBezTo>
                        <a:pt x="623994" y="1434601"/>
                        <a:pt x="733882" y="1295692"/>
                        <a:pt x="733882" y="1088416"/>
                      </a:cubicBezTo>
                      <a:lnTo>
                        <a:pt x="733882" y="0"/>
                      </a:lnTo>
                      <a:lnTo>
                        <a:pt x="820938" y="0"/>
                      </a:lnTo>
                      <a:lnTo>
                        <a:pt x="820938" y="1071806"/>
                      </a:lnTo>
                      <a:cubicBezTo>
                        <a:pt x="820938" y="1405579"/>
                        <a:pt x="615694" y="1505086"/>
                        <a:pt x="410450" y="1505086"/>
                      </a:cubicBezTo>
                      <a:cubicBezTo>
                        <a:pt x="205244" y="1505086"/>
                        <a:pt x="0" y="1426291"/>
                        <a:pt x="0" y="1071806"/>
                      </a:cubicBezTo>
                      <a:lnTo>
                        <a:pt x="0" y="0"/>
                      </a:lnTo>
                      <a:lnTo>
                        <a:pt x="87057" y="0"/>
                      </a:lnTo>
                      <a:lnTo>
                        <a:pt x="87057" y="1088416"/>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91" name="Freihandform: Form 29">
                  <a:extLst>
                    <a:ext uri="{FF2B5EF4-FFF2-40B4-BE49-F238E27FC236}">
                      <a16:creationId xmlns:a16="http://schemas.microsoft.com/office/drawing/2014/main" id="{D0532BA9-7D27-4C90-B6CB-BF1E2EE80E00}"/>
                    </a:ext>
                  </a:extLst>
                </p:cNvPr>
                <p:cNvSpPr/>
                <p:nvPr/>
              </p:nvSpPr>
              <p:spPr>
                <a:xfrm>
                  <a:off x="2579078" y="5384307"/>
                  <a:ext cx="632304" cy="1109128"/>
                </a:xfrm>
                <a:custGeom>
                  <a:avLst/>
                  <a:gdLst>
                    <a:gd name="connsiteX0" fmla="*/ 10 w 632304"/>
                    <a:gd name="connsiteY0" fmla="*/ 24862 h 1109128"/>
                    <a:gd name="connsiteX1" fmla="*/ 78766 w 632304"/>
                    <a:gd name="connsiteY1" fmla="*/ 24862 h 1109128"/>
                    <a:gd name="connsiteX2" fmla="*/ 78766 w 632304"/>
                    <a:gd name="connsiteY2" fmla="*/ 188673 h 1109128"/>
                    <a:gd name="connsiteX3" fmla="*/ 82916 w 632304"/>
                    <a:gd name="connsiteY3" fmla="*/ 188673 h 1109128"/>
                    <a:gd name="connsiteX4" fmla="*/ 358645 w 632304"/>
                    <a:gd name="connsiteY4" fmla="*/ 0 h 1109128"/>
                    <a:gd name="connsiteX5" fmla="*/ 632304 w 632304"/>
                    <a:gd name="connsiteY5" fmla="*/ 292301 h 1109128"/>
                    <a:gd name="connsiteX6" fmla="*/ 632304 w 632304"/>
                    <a:gd name="connsiteY6" fmla="*/ 1109128 h 1109128"/>
                    <a:gd name="connsiteX7" fmla="*/ 553509 w 632304"/>
                    <a:gd name="connsiteY7" fmla="*/ 1109128 h 1109128"/>
                    <a:gd name="connsiteX8" fmla="*/ 553509 w 632304"/>
                    <a:gd name="connsiteY8" fmla="*/ 329623 h 1109128"/>
                    <a:gd name="connsiteX9" fmla="*/ 337924 w 632304"/>
                    <a:gd name="connsiteY9" fmla="*/ 70495 h 1109128"/>
                    <a:gd name="connsiteX10" fmla="*/ 78756 w 632304"/>
                    <a:gd name="connsiteY10" fmla="*/ 414639 h 1109128"/>
                    <a:gd name="connsiteX11" fmla="*/ 78756 w 632304"/>
                    <a:gd name="connsiteY11" fmla="*/ 1109128 h 1109128"/>
                    <a:gd name="connsiteX12" fmla="*/ 0 w 632304"/>
                    <a:gd name="connsiteY12" fmla="*/ 1109128 h 1109128"/>
                    <a:gd name="connsiteX13" fmla="*/ 0 w 632304"/>
                    <a:gd name="connsiteY13" fmla="*/ 24862 h 110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128">
                      <a:moveTo>
                        <a:pt x="10" y="24862"/>
                      </a:moveTo>
                      <a:lnTo>
                        <a:pt x="78766" y="24862"/>
                      </a:lnTo>
                      <a:lnTo>
                        <a:pt x="78766" y="188673"/>
                      </a:lnTo>
                      <a:lnTo>
                        <a:pt x="82916" y="188673"/>
                      </a:lnTo>
                      <a:cubicBezTo>
                        <a:pt x="120239" y="93277"/>
                        <a:pt x="211445" y="0"/>
                        <a:pt x="358645" y="0"/>
                      </a:cubicBezTo>
                      <a:cubicBezTo>
                        <a:pt x="512037" y="0"/>
                        <a:pt x="632304" y="87096"/>
                        <a:pt x="632304" y="292301"/>
                      </a:cubicBezTo>
                      <a:lnTo>
                        <a:pt x="632304" y="1109128"/>
                      </a:lnTo>
                      <a:lnTo>
                        <a:pt x="553509" y="1109128"/>
                      </a:lnTo>
                      <a:lnTo>
                        <a:pt x="553509" y="329623"/>
                      </a:lnTo>
                      <a:cubicBezTo>
                        <a:pt x="553509" y="136830"/>
                        <a:pt x="472683" y="70495"/>
                        <a:pt x="337924" y="70495"/>
                      </a:cubicBezTo>
                      <a:cubicBezTo>
                        <a:pt x="172072" y="70495"/>
                        <a:pt x="78756" y="225966"/>
                        <a:pt x="78756" y="414639"/>
                      </a:cubicBezTo>
                      <a:lnTo>
                        <a:pt x="78756" y="1109128"/>
                      </a:lnTo>
                      <a:lnTo>
                        <a:pt x="0" y="1109128"/>
                      </a:lnTo>
                      <a:lnTo>
                        <a:pt x="0" y="2486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92" name="Freihandform: Form 30">
                  <a:extLst>
                    <a:ext uri="{FF2B5EF4-FFF2-40B4-BE49-F238E27FC236}">
                      <a16:creationId xmlns:a16="http://schemas.microsoft.com/office/drawing/2014/main" id="{DFF9FCE1-F41F-4B01-968B-431BCCEE2B4C}"/>
                    </a:ext>
                  </a:extLst>
                </p:cNvPr>
                <p:cNvSpPr/>
                <p:nvPr/>
              </p:nvSpPr>
              <p:spPr>
                <a:xfrm>
                  <a:off x="3441537"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93" name="Freihandform: Form 31">
                  <a:extLst>
                    <a:ext uri="{FF2B5EF4-FFF2-40B4-BE49-F238E27FC236}">
                      <a16:creationId xmlns:a16="http://schemas.microsoft.com/office/drawing/2014/main" id="{860D3100-F47E-437F-8FBE-81851FC53EC2}"/>
                    </a:ext>
                  </a:extLst>
                </p:cNvPr>
                <p:cNvSpPr/>
                <p:nvPr/>
              </p:nvSpPr>
              <p:spPr>
                <a:xfrm>
                  <a:off x="3663314" y="5409169"/>
                  <a:ext cx="692447" cy="1084256"/>
                </a:xfrm>
                <a:custGeom>
                  <a:avLst/>
                  <a:gdLst>
                    <a:gd name="connsiteX0" fmla="*/ 304751 w 692447"/>
                    <a:gd name="connsiteY0" fmla="*/ 1084256 h 1084256"/>
                    <a:gd name="connsiteX1" fmla="*/ 0 w 692447"/>
                    <a:gd name="connsiteY1" fmla="*/ 0 h 1084256"/>
                    <a:gd name="connsiteX2" fmla="*/ 87095 w 692447"/>
                    <a:gd name="connsiteY2" fmla="*/ 0 h 1084256"/>
                    <a:gd name="connsiteX3" fmla="*/ 350374 w 692447"/>
                    <a:gd name="connsiteY3" fmla="*/ 984749 h 1084256"/>
                    <a:gd name="connsiteX4" fmla="*/ 354524 w 692447"/>
                    <a:gd name="connsiteY4" fmla="*/ 984749 h 1084256"/>
                    <a:gd name="connsiteX5" fmla="*/ 605352 w 692447"/>
                    <a:gd name="connsiteY5" fmla="*/ 0 h 1084256"/>
                    <a:gd name="connsiteX6" fmla="*/ 692448 w 692447"/>
                    <a:gd name="connsiteY6" fmla="*/ 0 h 1084256"/>
                    <a:gd name="connsiteX7" fmla="*/ 398028 w 692447"/>
                    <a:gd name="connsiteY7" fmla="*/ 1084256 h 1084256"/>
                    <a:gd name="connsiteX8" fmla="*/ 304751 w 692447"/>
                    <a:gd name="connsiteY8" fmla="*/ 1084256 h 108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447" h="1084256">
                      <a:moveTo>
                        <a:pt x="304751" y="1084256"/>
                      </a:moveTo>
                      <a:lnTo>
                        <a:pt x="0" y="0"/>
                      </a:lnTo>
                      <a:lnTo>
                        <a:pt x="87095" y="0"/>
                      </a:lnTo>
                      <a:lnTo>
                        <a:pt x="350374" y="984749"/>
                      </a:lnTo>
                      <a:lnTo>
                        <a:pt x="354524" y="984749"/>
                      </a:lnTo>
                      <a:lnTo>
                        <a:pt x="605352" y="0"/>
                      </a:lnTo>
                      <a:lnTo>
                        <a:pt x="692448" y="0"/>
                      </a:lnTo>
                      <a:lnTo>
                        <a:pt x="398028" y="1084256"/>
                      </a:lnTo>
                      <a:lnTo>
                        <a:pt x="304751" y="1084256"/>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94" name="Freihandform: Form 32">
                  <a:extLst>
                    <a:ext uri="{FF2B5EF4-FFF2-40B4-BE49-F238E27FC236}">
                      <a16:creationId xmlns:a16="http://schemas.microsoft.com/office/drawing/2014/main" id="{CA2C96F5-FAB4-4869-A515-860333DA59C6}"/>
                    </a:ext>
                  </a:extLst>
                </p:cNvPr>
                <p:cNvSpPr/>
                <p:nvPr/>
              </p:nvSpPr>
              <p:spPr>
                <a:xfrm>
                  <a:off x="4463540" y="5384307"/>
                  <a:ext cx="700719" cy="1133990"/>
                </a:xfrm>
                <a:custGeom>
                  <a:avLst/>
                  <a:gdLst>
                    <a:gd name="connsiteX0" fmla="*/ 87047 w 700719"/>
                    <a:gd name="connsiteY0" fmla="*/ 561800 h 1133990"/>
                    <a:gd name="connsiteX1" fmla="*/ 342025 w 700719"/>
                    <a:gd name="connsiteY1" fmla="*/ 1063496 h 1133990"/>
                    <a:gd name="connsiteX2" fmla="*/ 607384 w 700719"/>
                    <a:gd name="connsiteY2" fmla="*/ 754594 h 1133990"/>
                    <a:gd name="connsiteX3" fmla="*/ 686179 w 700719"/>
                    <a:gd name="connsiteY3" fmla="*/ 754594 h 1133990"/>
                    <a:gd name="connsiteX4" fmla="*/ 350336 w 700719"/>
                    <a:gd name="connsiteY4" fmla="*/ 1133991 h 1133990"/>
                    <a:gd name="connsiteX5" fmla="*/ 0 w 700719"/>
                    <a:gd name="connsiteY5" fmla="*/ 536938 h 1133990"/>
                    <a:gd name="connsiteX6" fmla="*/ 362796 w 700719"/>
                    <a:gd name="connsiteY6" fmla="*/ 0 h 1133990"/>
                    <a:gd name="connsiteX7" fmla="*/ 700719 w 700719"/>
                    <a:gd name="connsiteY7" fmla="*/ 561810 h 1133990"/>
                    <a:gd name="connsiteX8" fmla="*/ 87047 w 700719"/>
                    <a:gd name="connsiteY8" fmla="*/ 561810 h 1133990"/>
                    <a:gd name="connsiteX9" fmla="*/ 613614 w 700719"/>
                    <a:gd name="connsiteY9" fmla="*/ 491306 h 1133990"/>
                    <a:gd name="connsiteX10" fmla="*/ 358636 w 700719"/>
                    <a:gd name="connsiteY10" fmla="*/ 70476 h 1133990"/>
                    <a:gd name="connsiteX11" fmla="*/ 87057 w 700719"/>
                    <a:gd name="connsiteY11" fmla="*/ 491306 h 1133990"/>
                    <a:gd name="connsiteX12" fmla="*/ 613614 w 700719"/>
                    <a:gd name="connsiteY12" fmla="*/ 491306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719"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1"/>
                        <a:pt x="350336" y="1133991"/>
                      </a:cubicBezTo>
                      <a:cubicBezTo>
                        <a:pt x="70446" y="1133991"/>
                        <a:pt x="0" y="905954"/>
                        <a:pt x="0" y="536938"/>
                      </a:cubicBezTo>
                      <a:cubicBezTo>
                        <a:pt x="0" y="205245"/>
                        <a:pt x="118149" y="0"/>
                        <a:pt x="362796" y="0"/>
                      </a:cubicBezTo>
                      <a:cubicBezTo>
                        <a:pt x="617774" y="0"/>
                        <a:pt x="700719" y="211475"/>
                        <a:pt x="700719" y="561810"/>
                      </a:cubicBezTo>
                      <a:lnTo>
                        <a:pt x="87047" y="561810"/>
                      </a:lnTo>
                      <a:close/>
                      <a:moveTo>
                        <a:pt x="613614" y="491306"/>
                      </a:moveTo>
                      <a:cubicBezTo>
                        <a:pt x="613614" y="294362"/>
                        <a:pt x="582522" y="70476"/>
                        <a:pt x="358636" y="70476"/>
                      </a:cubicBezTo>
                      <a:cubicBezTo>
                        <a:pt x="118149" y="70476"/>
                        <a:pt x="87057" y="350365"/>
                        <a:pt x="87057" y="491306"/>
                      </a:cubicBezTo>
                      <a:lnTo>
                        <a:pt x="613614" y="491306"/>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95" name="Freihandform: Form 33">
                  <a:extLst>
                    <a:ext uri="{FF2B5EF4-FFF2-40B4-BE49-F238E27FC236}">
                      <a16:creationId xmlns:a16="http://schemas.microsoft.com/office/drawing/2014/main" id="{3645A537-6B31-4E84-9DF3-5E768F2EE967}"/>
                    </a:ext>
                  </a:extLst>
                </p:cNvPr>
                <p:cNvSpPr/>
                <p:nvPr/>
              </p:nvSpPr>
              <p:spPr>
                <a:xfrm>
                  <a:off x="5344622" y="5384307"/>
                  <a:ext cx="400108" cy="1109118"/>
                </a:xfrm>
                <a:custGeom>
                  <a:avLst/>
                  <a:gdLst>
                    <a:gd name="connsiteX0" fmla="*/ 0 w 400108"/>
                    <a:gd name="connsiteY0" fmla="*/ 24862 h 1109118"/>
                    <a:gd name="connsiteX1" fmla="*/ 78756 w 400108"/>
                    <a:gd name="connsiteY1" fmla="*/ 24862 h 1109118"/>
                    <a:gd name="connsiteX2" fmla="*/ 78756 w 400108"/>
                    <a:gd name="connsiteY2" fmla="*/ 213545 h 1109118"/>
                    <a:gd name="connsiteX3" fmla="*/ 82906 w 400108"/>
                    <a:gd name="connsiteY3" fmla="*/ 213545 h 1109118"/>
                    <a:gd name="connsiteX4" fmla="*/ 354485 w 400108"/>
                    <a:gd name="connsiteY4" fmla="*/ 0 h 1109118"/>
                    <a:gd name="connsiteX5" fmla="*/ 400108 w 400108"/>
                    <a:gd name="connsiteY5" fmla="*/ 0 h 1109118"/>
                    <a:gd name="connsiteX6" fmla="*/ 400108 w 400108"/>
                    <a:gd name="connsiteY6" fmla="*/ 70485 h 1109118"/>
                    <a:gd name="connsiteX7" fmla="*/ 354485 w 400108"/>
                    <a:gd name="connsiteY7" fmla="*/ 70485 h 1109118"/>
                    <a:gd name="connsiteX8" fmla="*/ 78756 w 400108"/>
                    <a:gd name="connsiteY8" fmla="*/ 420859 h 1109118"/>
                    <a:gd name="connsiteX9" fmla="*/ 78756 w 400108"/>
                    <a:gd name="connsiteY9" fmla="*/ 1109118 h 1109118"/>
                    <a:gd name="connsiteX10" fmla="*/ 0 w 400108"/>
                    <a:gd name="connsiteY10" fmla="*/ 1109118 h 1109118"/>
                    <a:gd name="connsiteX11" fmla="*/ 0 w 400108"/>
                    <a:gd name="connsiteY11" fmla="*/ 24862 h 11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118">
                      <a:moveTo>
                        <a:pt x="0" y="24862"/>
                      </a:moveTo>
                      <a:lnTo>
                        <a:pt x="78756" y="24862"/>
                      </a:lnTo>
                      <a:lnTo>
                        <a:pt x="78756" y="213545"/>
                      </a:lnTo>
                      <a:lnTo>
                        <a:pt x="82906" y="213545"/>
                      </a:lnTo>
                      <a:cubicBezTo>
                        <a:pt x="122299" y="89166"/>
                        <a:pt x="211436" y="0"/>
                        <a:pt x="354485" y="0"/>
                      </a:cubicBezTo>
                      <a:lnTo>
                        <a:pt x="400108" y="0"/>
                      </a:lnTo>
                      <a:lnTo>
                        <a:pt x="400108" y="70485"/>
                      </a:lnTo>
                      <a:lnTo>
                        <a:pt x="354485" y="70485"/>
                      </a:lnTo>
                      <a:cubicBezTo>
                        <a:pt x="169992" y="70485"/>
                        <a:pt x="78756" y="242557"/>
                        <a:pt x="78756" y="420859"/>
                      </a:cubicBezTo>
                      <a:lnTo>
                        <a:pt x="78756" y="1109118"/>
                      </a:lnTo>
                      <a:lnTo>
                        <a:pt x="0" y="1109118"/>
                      </a:lnTo>
                      <a:lnTo>
                        <a:pt x="0" y="2486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96" name="Freihandform: Form 34">
                  <a:extLst>
                    <a:ext uri="{FF2B5EF4-FFF2-40B4-BE49-F238E27FC236}">
                      <a16:creationId xmlns:a16="http://schemas.microsoft.com/office/drawing/2014/main" id="{99CC32D1-9BE7-4002-93A8-79C6B5977461}"/>
                    </a:ext>
                  </a:extLst>
                </p:cNvPr>
                <p:cNvSpPr/>
                <p:nvPr/>
              </p:nvSpPr>
              <p:spPr>
                <a:xfrm>
                  <a:off x="5796583" y="5384307"/>
                  <a:ext cx="634345" cy="1133990"/>
                </a:xfrm>
                <a:custGeom>
                  <a:avLst/>
                  <a:gdLst>
                    <a:gd name="connsiteX0" fmla="*/ 522408 w 634345"/>
                    <a:gd name="connsiteY0" fmla="*/ 329614 h 1133990"/>
                    <a:gd name="connsiteX1" fmla="*/ 522408 w 634345"/>
                    <a:gd name="connsiteY1" fmla="*/ 298521 h 1133990"/>
                    <a:gd name="connsiteX2" fmla="*/ 319243 w 634345"/>
                    <a:gd name="connsiteY2" fmla="*/ 70485 h 1133990"/>
                    <a:gd name="connsiteX3" fmla="*/ 109849 w 634345"/>
                    <a:gd name="connsiteY3" fmla="*/ 271580 h 1133990"/>
                    <a:gd name="connsiteX4" fmla="*/ 271550 w 634345"/>
                    <a:gd name="connsiteY4" fmla="*/ 485124 h 1133990"/>
                    <a:gd name="connsiteX5" fmla="*/ 437402 w 634345"/>
                    <a:gd name="connsiteY5" fmla="*/ 547309 h 1133990"/>
                    <a:gd name="connsiteX6" fmla="*/ 634346 w 634345"/>
                    <a:gd name="connsiteY6" fmla="*/ 835459 h 1133990"/>
                    <a:gd name="connsiteX7" fmla="*/ 321323 w 634345"/>
                    <a:gd name="connsiteY7" fmla="*/ 1133991 h 1133990"/>
                    <a:gd name="connsiteX8" fmla="*/ 0 w 634345"/>
                    <a:gd name="connsiteY8" fmla="*/ 791917 h 1133990"/>
                    <a:gd name="connsiteX9" fmla="*/ 0 w 634345"/>
                    <a:gd name="connsiteY9" fmla="*/ 762895 h 1133990"/>
                    <a:gd name="connsiteX10" fmla="*/ 78756 w 634345"/>
                    <a:gd name="connsiteY10" fmla="*/ 762895 h 1133990"/>
                    <a:gd name="connsiteX11" fmla="*/ 78756 w 634345"/>
                    <a:gd name="connsiteY11" fmla="*/ 798137 h 1133990"/>
                    <a:gd name="connsiteX12" fmla="*/ 321323 w 634345"/>
                    <a:gd name="connsiteY12" fmla="*/ 1063496 h 1133990"/>
                    <a:gd name="connsiteX13" fmla="*/ 547279 w 634345"/>
                    <a:gd name="connsiteY13" fmla="*/ 837539 h 1133990"/>
                    <a:gd name="connsiteX14" fmla="*/ 385578 w 634345"/>
                    <a:gd name="connsiteY14" fmla="*/ 615733 h 1133990"/>
                    <a:gd name="connsiteX15" fmla="*/ 225956 w 634345"/>
                    <a:gd name="connsiteY15" fmla="*/ 551469 h 1133990"/>
                    <a:gd name="connsiteX16" fmla="*/ 22792 w 634345"/>
                    <a:gd name="connsiteY16" fmla="*/ 279889 h 1133990"/>
                    <a:gd name="connsiteX17" fmla="*/ 319243 w 634345"/>
                    <a:gd name="connsiteY17" fmla="*/ 0 h 1133990"/>
                    <a:gd name="connsiteX18" fmla="*/ 601164 w 634345"/>
                    <a:gd name="connsiteY18" fmla="*/ 296451 h 1133990"/>
                    <a:gd name="connsiteX19" fmla="*/ 601164 w 634345"/>
                    <a:gd name="connsiteY19" fmla="*/ 329623 h 1133990"/>
                    <a:gd name="connsiteX20" fmla="*/ 522408 w 634345"/>
                    <a:gd name="connsiteY20" fmla="*/ 329623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4345" h="1133990">
                      <a:moveTo>
                        <a:pt x="522408" y="329614"/>
                      </a:moveTo>
                      <a:lnTo>
                        <a:pt x="522408" y="298521"/>
                      </a:lnTo>
                      <a:cubicBezTo>
                        <a:pt x="522408" y="201085"/>
                        <a:pt x="497535" y="70485"/>
                        <a:pt x="319243" y="70485"/>
                      </a:cubicBezTo>
                      <a:cubicBezTo>
                        <a:pt x="205205" y="70485"/>
                        <a:pt x="109849" y="128520"/>
                        <a:pt x="109849" y="271580"/>
                      </a:cubicBezTo>
                      <a:cubicBezTo>
                        <a:pt x="109849" y="385617"/>
                        <a:pt x="163772" y="443652"/>
                        <a:pt x="271550" y="485124"/>
                      </a:cubicBezTo>
                      <a:lnTo>
                        <a:pt x="437402" y="547309"/>
                      </a:lnTo>
                      <a:cubicBezTo>
                        <a:pt x="568001" y="597043"/>
                        <a:pt x="634346" y="688249"/>
                        <a:pt x="634346" y="835459"/>
                      </a:cubicBezTo>
                      <a:cubicBezTo>
                        <a:pt x="634346" y="1017912"/>
                        <a:pt x="493405" y="1133991"/>
                        <a:pt x="321323" y="1133991"/>
                      </a:cubicBezTo>
                      <a:cubicBezTo>
                        <a:pt x="20722" y="1133991"/>
                        <a:pt x="0" y="918405"/>
                        <a:pt x="0" y="791917"/>
                      </a:cubicBezTo>
                      <a:lnTo>
                        <a:pt x="0" y="762895"/>
                      </a:lnTo>
                      <a:lnTo>
                        <a:pt x="78756" y="762895"/>
                      </a:lnTo>
                      <a:lnTo>
                        <a:pt x="78756" y="798137"/>
                      </a:lnTo>
                      <a:cubicBezTo>
                        <a:pt x="78756" y="951567"/>
                        <a:pt x="140941" y="1063496"/>
                        <a:pt x="321323" y="1063496"/>
                      </a:cubicBezTo>
                      <a:cubicBezTo>
                        <a:pt x="480945" y="1063496"/>
                        <a:pt x="547279" y="957758"/>
                        <a:pt x="547279" y="837539"/>
                      </a:cubicBezTo>
                      <a:cubicBezTo>
                        <a:pt x="547279" y="733882"/>
                        <a:pt x="505807" y="663387"/>
                        <a:pt x="385578" y="615733"/>
                      </a:cubicBezTo>
                      <a:lnTo>
                        <a:pt x="225956" y="551469"/>
                      </a:lnTo>
                      <a:cubicBezTo>
                        <a:pt x="91207" y="497545"/>
                        <a:pt x="22792" y="418789"/>
                        <a:pt x="22792" y="279889"/>
                      </a:cubicBezTo>
                      <a:cubicBezTo>
                        <a:pt x="22792" y="99517"/>
                        <a:pt x="147171" y="0"/>
                        <a:pt x="319243" y="0"/>
                      </a:cubicBezTo>
                      <a:cubicBezTo>
                        <a:pt x="559730" y="0"/>
                        <a:pt x="601164" y="163772"/>
                        <a:pt x="601164" y="296451"/>
                      </a:cubicBezTo>
                      <a:lnTo>
                        <a:pt x="601164" y="329623"/>
                      </a:lnTo>
                      <a:lnTo>
                        <a:pt x="522408" y="329623"/>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97" name="Freihandform: Form 35">
                  <a:extLst>
                    <a:ext uri="{FF2B5EF4-FFF2-40B4-BE49-F238E27FC236}">
                      <a16:creationId xmlns:a16="http://schemas.microsoft.com/office/drawing/2014/main" id="{38DB6B10-D9B6-4F1A-9241-45138F0DAE27}"/>
                    </a:ext>
                  </a:extLst>
                </p:cNvPr>
                <p:cNvSpPr/>
                <p:nvPr/>
              </p:nvSpPr>
              <p:spPr>
                <a:xfrm>
                  <a:off x="6602991"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98" name="Freihandform: Form 36">
                  <a:extLst>
                    <a:ext uri="{FF2B5EF4-FFF2-40B4-BE49-F238E27FC236}">
                      <a16:creationId xmlns:a16="http://schemas.microsoft.com/office/drawing/2014/main" id="{8C80AA4C-DBA7-4220-A5A1-6EB9A5EFC44E}"/>
                    </a:ext>
                  </a:extLst>
                </p:cNvPr>
                <p:cNvSpPr/>
                <p:nvPr/>
              </p:nvSpPr>
              <p:spPr>
                <a:xfrm>
                  <a:off x="6822727" y="5087847"/>
                  <a:ext cx="418759" cy="1418000"/>
                </a:xfrm>
                <a:custGeom>
                  <a:avLst/>
                  <a:gdLst>
                    <a:gd name="connsiteX0" fmla="*/ 0 w 418759"/>
                    <a:gd name="connsiteY0" fmla="*/ 321323 h 1418000"/>
                    <a:gd name="connsiteX1" fmla="*/ 147171 w 418759"/>
                    <a:gd name="connsiteY1" fmla="*/ 321323 h 1418000"/>
                    <a:gd name="connsiteX2" fmla="*/ 147171 w 418759"/>
                    <a:gd name="connsiteY2" fmla="*/ 0 h 1418000"/>
                    <a:gd name="connsiteX3" fmla="*/ 225966 w 418759"/>
                    <a:gd name="connsiteY3" fmla="*/ 0 h 1418000"/>
                    <a:gd name="connsiteX4" fmla="*/ 225966 w 418759"/>
                    <a:gd name="connsiteY4" fmla="*/ 321323 h 1418000"/>
                    <a:gd name="connsiteX5" fmla="*/ 406309 w 418759"/>
                    <a:gd name="connsiteY5" fmla="*/ 321323 h 1418000"/>
                    <a:gd name="connsiteX6" fmla="*/ 406309 w 418759"/>
                    <a:gd name="connsiteY6" fmla="*/ 391818 h 1418000"/>
                    <a:gd name="connsiteX7" fmla="*/ 225966 w 418759"/>
                    <a:gd name="connsiteY7" fmla="*/ 391818 h 1418000"/>
                    <a:gd name="connsiteX8" fmla="*/ 225966 w 418759"/>
                    <a:gd name="connsiteY8" fmla="*/ 1227286 h 1418000"/>
                    <a:gd name="connsiteX9" fmla="*/ 321323 w 418759"/>
                    <a:gd name="connsiteY9" fmla="*/ 1347544 h 1418000"/>
                    <a:gd name="connsiteX10" fmla="*/ 418760 w 418759"/>
                    <a:gd name="connsiteY10" fmla="*/ 1335094 h 1418000"/>
                    <a:gd name="connsiteX11" fmla="*/ 418760 w 418759"/>
                    <a:gd name="connsiteY11" fmla="*/ 1405589 h 1418000"/>
                    <a:gd name="connsiteX12" fmla="*/ 306802 w 418759"/>
                    <a:gd name="connsiteY12" fmla="*/ 1418000 h 1418000"/>
                    <a:gd name="connsiteX13" fmla="*/ 147181 w 418759"/>
                    <a:gd name="connsiteY13" fmla="*/ 1235587 h 1418000"/>
                    <a:gd name="connsiteX14" fmla="*/ 147181 w 418759"/>
                    <a:gd name="connsiteY14" fmla="*/ 391818 h 1418000"/>
                    <a:gd name="connsiteX15" fmla="*/ 10 w 418759"/>
                    <a:gd name="connsiteY15" fmla="*/ 391818 h 1418000"/>
                    <a:gd name="connsiteX16" fmla="*/ 10 w 418759"/>
                    <a:gd name="connsiteY16" fmla="*/ 321323 h 141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759" h="1418000">
                      <a:moveTo>
                        <a:pt x="0" y="321323"/>
                      </a:moveTo>
                      <a:lnTo>
                        <a:pt x="147171" y="321323"/>
                      </a:lnTo>
                      <a:lnTo>
                        <a:pt x="147171" y="0"/>
                      </a:lnTo>
                      <a:lnTo>
                        <a:pt x="225966" y="0"/>
                      </a:lnTo>
                      <a:lnTo>
                        <a:pt x="225966" y="321323"/>
                      </a:lnTo>
                      <a:lnTo>
                        <a:pt x="406309" y="321323"/>
                      </a:lnTo>
                      <a:lnTo>
                        <a:pt x="406309" y="391818"/>
                      </a:lnTo>
                      <a:lnTo>
                        <a:pt x="225966" y="391818"/>
                      </a:lnTo>
                      <a:lnTo>
                        <a:pt x="225966" y="1227286"/>
                      </a:lnTo>
                      <a:cubicBezTo>
                        <a:pt x="225966" y="1330944"/>
                        <a:pt x="275700" y="1347544"/>
                        <a:pt x="321323" y="1347544"/>
                      </a:cubicBezTo>
                      <a:cubicBezTo>
                        <a:pt x="354495" y="1347544"/>
                        <a:pt x="383508" y="1345464"/>
                        <a:pt x="418760" y="1335094"/>
                      </a:cubicBezTo>
                      <a:lnTo>
                        <a:pt x="418760" y="1405589"/>
                      </a:lnTo>
                      <a:cubicBezTo>
                        <a:pt x="379367" y="1413889"/>
                        <a:pt x="337894" y="1418000"/>
                        <a:pt x="306802" y="1418000"/>
                      </a:cubicBezTo>
                      <a:cubicBezTo>
                        <a:pt x="194874" y="1418000"/>
                        <a:pt x="147181" y="1353736"/>
                        <a:pt x="147181" y="1235587"/>
                      </a:cubicBezTo>
                      <a:lnTo>
                        <a:pt x="147181" y="391818"/>
                      </a:lnTo>
                      <a:lnTo>
                        <a:pt x="10" y="391818"/>
                      </a:lnTo>
                      <a:lnTo>
                        <a:pt x="10" y="321323"/>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99" name="Freihandform: Form 37">
                  <a:extLst>
                    <a:ext uri="{FF2B5EF4-FFF2-40B4-BE49-F238E27FC236}">
                      <a16:creationId xmlns:a16="http://schemas.microsoft.com/office/drawing/2014/main" id="{507667E3-7706-4BC6-B12E-0138AAABBA50}"/>
                    </a:ext>
                  </a:extLst>
                </p:cNvPr>
                <p:cNvSpPr/>
                <p:nvPr/>
              </p:nvSpPr>
              <p:spPr>
                <a:xfrm>
                  <a:off x="7258059" y="5409160"/>
                  <a:ext cx="692438" cy="1449121"/>
                </a:xfrm>
                <a:custGeom>
                  <a:avLst/>
                  <a:gdLst>
                    <a:gd name="connsiteX0" fmla="*/ 605343 w 692438"/>
                    <a:gd name="connsiteY0" fmla="*/ 9 h 1449121"/>
                    <a:gd name="connsiteX1" fmla="*/ 692439 w 692438"/>
                    <a:gd name="connsiteY1" fmla="*/ 9 h 1449121"/>
                    <a:gd name="connsiteX2" fmla="*/ 356595 w 692438"/>
                    <a:gd name="connsiteY2" fmla="*/ 1245957 h 1449121"/>
                    <a:gd name="connsiteX3" fmla="*/ 116108 w 692438"/>
                    <a:gd name="connsiteY3" fmla="*/ 1449122 h 1449121"/>
                    <a:gd name="connsiteX4" fmla="*/ 35243 w 692438"/>
                    <a:gd name="connsiteY4" fmla="*/ 1444972 h 1449121"/>
                    <a:gd name="connsiteX5" fmla="*/ 35243 w 692438"/>
                    <a:gd name="connsiteY5" fmla="*/ 1374487 h 1449121"/>
                    <a:gd name="connsiteX6" fmla="*/ 103657 w 692438"/>
                    <a:gd name="connsiteY6" fmla="*/ 1378637 h 1449121"/>
                    <a:gd name="connsiteX7" fmla="*/ 286110 w 692438"/>
                    <a:gd name="connsiteY7" fmla="*/ 1208635 h 1449121"/>
                    <a:gd name="connsiteX8" fmla="*/ 319282 w 692438"/>
                    <a:gd name="connsiteY8" fmla="*/ 1094597 h 1449121"/>
                    <a:gd name="connsiteX9" fmla="*/ 0 w 692438"/>
                    <a:gd name="connsiteY9" fmla="*/ 0 h 1449121"/>
                    <a:gd name="connsiteX10" fmla="*/ 87096 w 692438"/>
                    <a:gd name="connsiteY10" fmla="*/ 0 h 1449121"/>
                    <a:gd name="connsiteX11" fmla="*/ 360754 w 692438"/>
                    <a:gd name="connsiteY11" fmla="*/ 972299 h 1449121"/>
                    <a:gd name="connsiteX12" fmla="*/ 364866 w 692438"/>
                    <a:gd name="connsiteY12" fmla="*/ 972299 h 1449121"/>
                    <a:gd name="connsiteX13" fmla="*/ 605343 w 692438"/>
                    <a:gd name="connsiteY13" fmla="*/ 9 h 144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2438" h="1449121">
                      <a:moveTo>
                        <a:pt x="605343" y="9"/>
                      </a:moveTo>
                      <a:lnTo>
                        <a:pt x="692439" y="9"/>
                      </a:lnTo>
                      <a:lnTo>
                        <a:pt x="356595" y="1245957"/>
                      </a:lnTo>
                      <a:cubicBezTo>
                        <a:pt x="315122" y="1395199"/>
                        <a:pt x="242557" y="1449122"/>
                        <a:pt x="116108" y="1449122"/>
                      </a:cubicBezTo>
                      <a:cubicBezTo>
                        <a:pt x="89166" y="1449122"/>
                        <a:pt x="62224" y="1447042"/>
                        <a:pt x="35243" y="1444972"/>
                      </a:cubicBezTo>
                      <a:lnTo>
                        <a:pt x="35243" y="1374487"/>
                      </a:lnTo>
                      <a:cubicBezTo>
                        <a:pt x="64294" y="1376567"/>
                        <a:pt x="78785" y="1378637"/>
                        <a:pt x="103657" y="1378637"/>
                      </a:cubicBezTo>
                      <a:cubicBezTo>
                        <a:pt x="205244" y="1378637"/>
                        <a:pt x="246717" y="1349615"/>
                        <a:pt x="286110" y="1208635"/>
                      </a:cubicBezTo>
                      <a:lnTo>
                        <a:pt x="319282" y="1094597"/>
                      </a:lnTo>
                      <a:lnTo>
                        <a:pt x="0" y="0"/>
                      </a:lnTo>
                      <a:lnTo>
                        <a:pt x="87096" y="0"/>
                      </a:lnTo>
                      <a:lnTo>
                        <a:pt x="360754" y="972299"/>
                      </a:lnTo>
                      <a:lnTo>
                        <a:pt x="364866" y="972299"/>
                      </a:lnTo>
                      <a:lnTo>
                        <a:pt x="605343" y="9"/>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grpSp>
            <p:nvGrpSpPr>
              <p:cNvPr id="273" name="Grafik 1">
                <a:extLst>
                  <a:ext uri="{FF2B5EF4-FFF2-40B4-BE49-F238E27FC236}">
                    <a16:creationId xmlns:a16="http://schemas.microsoft.com/office/drawing/2014/main" id="{152E81AC-C052-4A81-8779-CD04CC13D085}"/>
                  </a:ext>
                </a:extLst>
              </p:cNvPr>
              <p:cNvGrpSpPr/>
              <p:nvPr/>
            </p:nvGrpSpPr>
            <p:grpSpPr>
              <a:xfrm>
                <a:off x="10262876" y="4424247"/>
                <a:ext cx="540680" cy="1049377"/>
                <a:chOff x="8635111" y="0"/>
                <a:chExt cx="2022730" cy="3925806"/>
              </a:xfrm>
              <a:grpFill/>
            </p:grpSpPr>
            <p:sp>
              <p:nvSpPr>
                <p:cNvPr id="274" name="Freihandform: Form 12">
                  <a:extLst>
                    <a:ext uri="{FF2B5EF4-FFF2-40B4-BE49-F238E27FC236}">
                      <a16:creationId xmlns:a16="http://schemas.microsoft.com/office/drawing/2014/main" id="{FFB21783-D8A7-43EB-8B4E-967B887DD1B1}"/>
                    </a:ext>
                  </a:extLst>
                </p:cNvPr>
                <p:cNvSpPr/>
                <p:nvPr/>
              </p:nvSpPr>
              <p:spPr>
                <a:xfrm>
                  <a:off x="8635111" y="0"/>
                  <a:ext cx="2022730" cy="3925806"/>
                </a:xfrm>
                <a:custGeom>
                  <a:avLst/>
                  <a:gdLst>
                    <a:gd name="connsiteX0" fmla="*/ 2017279 w 2022730"/>
                    <a:gd name="connsiteY0" fmla="*/ 3342575 h 3925806"/>
                    <a:gd name="connsiteX1" fmla="*/ 1848307 w 2022730"/>
                    <a:gd name="connsiteY1" fmla="*/ 3046144 h 3925806"/>
                    <a:gd name="connsiteX2" fmla="*/ 1585981 w 2022730"/>
                    <a:gd name="connsiteY2" fmla="*/ 2888767 h 3925806"/>
                    <a:gd name="connsiteX3" fmla="*/ 2022731 w 2022730"/>
                    <a:gd name="connsiteY3" fmla="*/ 2062182 h 3925806"/>
                    <a:gd name="connsiteX4" fmla="*/ 2022731 w 2022730"/>
                    <a:gd name="connsiteY4" fmla="*/ 1001719 h 3925806"/>
                    <a:gd name="connsiteX5" fmla="*/ 1021003 w 2022730"/>
                    <a:gd name="connsiteY5" fmla="*/ 0 h 3925806"/>
                    <a:gd name="connsiteX6" fmla="*/ 1011147 w 2022730"/>
                    <a:gd name="connsiteY6" fmla="*/ 0 h 3925806"/>
                    <a:gd name="connsiteX7" fmla="*/ 1001719 w 2022730"/>
                    <a:gd name="connsiteY7" fmla="*/ 0 h 3925806"/>
                    <a:gd name="connsiteX8" fmla="*/ 0 w 2022730"/>
                    <a:gd name="connsiteY8" fmla="*/ 1001719 h 3925806"/>
                    <a:gd name="connsiteX9" fmla="*/ 0 w 2022730"/>
                    <a:gd name="connsiteY9" fmla="*/ 2062182 h 3925806"/>
                    <a:gd name="connsiteX10" fmla="*/ 511347 w 2022730"/>
                    <a:gd name="connsiteY10" fmla="*/ 2934555 h 3925806"/>
                    <a:gd name="connsiteX11" fmla="*/ 511191 w 2022730"/>
                    <a:gd name="connsiteY11" fmla="*/ 2934750 h 3925806"/>
                    <a:gd name="connsiteX12" fmla="*/ 1884064 w 2022730"/>
                    <a:gd name="connsiteY12" fmla="*/ 3761598 h 3925806"/>
                    <a:gd name="connsiteX13" fmla="*/ 2017279 w 2022730"/>
                    <a:gd name="connsiteY13" fmla="*/ 3925807 h 3925806"/>
                    <a:gd name="connsiteX14" fmla="*/ 2017288 w 2022730"/>
                    <a:gd name="connsiteY14" fmla="*/ 3888416 h 3925806"/>
                    <a:gd name="connsiteX15" fmla="*/ 2017288 w 2022730"/>
                    <a:gd name="connsiteY15" fmla="*/ 3342575 h 3925806"/>
                    <a:gd name="connsiteX16" fmla="*/ 1923846 w 2022730"/>
                    <a:gd name="connsiteY16" fmla="*/ 3682997 h 3925806"/>
                    <a:gd name="connsiteX17" fmla="*/ 1847976 w 2022730"/>
                    <a:gd name="connsiteY17" fmla="*/ 3621784 h 3925806"/>
                    <a:gd name="connsiteX18" fmla="*/ 580753 w 2022730"/>
                    <a:gd name="connsiteY18" fmla="*/ 2867433 h 3925806"/>
                    <a:gd name="connsiteX19" fmla="*/ 581083 w 2022730"/>
                    <a:gd name="connsiteY19" fmla="*/ 2866821 h 3925806"/>
                    <a:gd name="connsiteX20" fmla="*/ 93423 w 2022730"/>
                    <a:gd name="connsiteY20" fmla="*/ 2062182 h 3925806"/>
                    <a:gd name="connsiteX21" fmla="*/ 93423 w 2022730"/>
                    <a:gd name="connsiteY21" fmla="*/ 1001719 h 3925806"/>
                    <a:gd name="connsiteX22" fmla="*/ 1001709 w 2022730"/>
                    <a:gd name="connsiteY22" fmla="*/ 93432 h 3925806"/>
                    <a:gd name="connsiteX23" fmla="*/ 1011137 w 2022730"/>
                    <a:gd name="connsiteY23" fmla="*/ 93432 h 3925806"/>
                    <a:gd name="connsiteX24" fmla="*/ 1020992 w 2022730"/>
                    <a:gd name="connsiteY24" fmla="*/ 93432 h 3925806"/>
                    <a:gd name="connsiteX25" fmla="*/ 1929298 w 2022730"/>
                    <a:gd name="connsiteY25" fmla="*/ 1001719 h 3925806"/>
                    <a:gd name="connsiteX26" fmla="*/ 1929298 w 2022730"/>
                    <a:gd name="connsiteY26" fmla="*/ 2062182 h 3925806"/>
                    <a:gd name="connsiteX27" fmla="*/ 1496621 w 2022730"/>
                    <a:gd name="connsiteY27" fmla="*/ 2835165 h 3925806"/>
                    <a:gd name="connsiteX28" fmla="*/ 1338875 w 2022730"/>
                    <a:gd name="connsiteY28" fmla="*/ 2740527 h 3925806"/>
                    <a:gd name="connsiteX29" fmla="*/ 1778162 w 2022730"/>
                    <a:gd name="connsiteY29" fmla="*/ 2052443 h 3925806"/>
                    <a:gd name="connsiteX30" fmla="*/ 1778162 w 2022730"/>
                    <a:gd name="connsiteY30" fmla="*/ 1011468 h 3925806"/>
                    <a:gd name="connsiteX31" fmla="*/ 1018553 w 2022730"/>
                    <a:gd name="connsiteY31" fmla="*/ 251859 h 3925806"/>
                    <a:gd name="connsiteX32" fmla="*/ 1011137 w 2022730"/>
                    <a:gd name="connsiteY32" fmla="*/ 251859 h 3925806"/>
                    <a:gd name="connsiteX33" fmla="*/ 1004148 w 2022730"/>
                    <a:gd name="connsiteY33" fmla="*/ 251859 h 3925806"/>
                    <a:gd name="connsiteX34" fmla="*/ 244540 w 2022730"/>
                    <a:gd name="connsiteY34" fmla="*/ 1011468 h 3925806"/>
                    <a:gd name="connsiteX35" fmla="*/ 244540 w 2022730"/>
                    <a:gd name="connsiteY35" fmla="*/ 2052443 h 3925806"/>
                    <a:gd name="connsiteX36" fmla="*/ 613546 w 2022730"/>
                    <a:gd name="connsiteY36" fmla="*/ 2703389 h 3925806"/>
                    <a:gd name="connsiteX37" fmla="*/ 613352 w 2022730"/>
                    <a:gd name="connsiteY37" fmla="*/ 2703681 h 3925806"/>
                    <a:gd name="connsiteX38" fmla="*/ 1800498 w 2022730"/>
                    <a:gd name="connsiteY38" fmla="*/ 3418464 h 3925806"/>
                    <a:gd name="connsiteX39" fmla="*/ 1923836 w 2022730"/>
                    <a:gd name="connsiteY39" fmla="*/ 3626488 h 3925806"/>
                    <a:gd name="connsiteX40" fmla="*/ 1923836 w 2022730"/>
                    <a:gd name="connsiteY40" fmla="*/ 3682997 h 3925806"/>
                    <a:gd name="connsiteX41" fmla="*/ 1923846 w 2022730"/>
                    <a:gd name="connsiteY41" fmla="*/ 3391007 h 3925806"/>
                    <a:gd name="connsiteX42" fmla="*/ 1848162 w 2022730"/>
                    <a:gd name="connsiteY42" fmla="*/ 3329998 h 3925806"/>
                    <a:gd name="connsiteX43" fmla="*/ 700369 w 2022730"/>
                    <a:gd name="connsiteY43" fmla="*/ 2646745 h 3925806"/>
                    <a:gd name="connsiteX44" fmla="*/ 701108 w 2022730"/>
                    <a:gd name="connsiteY44" fmla="*/ 2645394 h 3925806"/>
                    <a:gd name="connsiteX45" fmla="*/ 337992 w 2022730"/>
                    <a:gd name="connsiteY45" fmla="*/ 2052453 h 3925806"/>
                    <a:gd name="connsiteX46" fmla="*/ 337992 w 2022730"/>
                    <a:gd name="connsiteY46" fmla="*/ 1011468 h 3925806"/>
                    <a:gd name="connsiteX47" fmla="*/ 1004168 w 2022730"/>
                    <a:gd name="connsiteY47" fmla="*/ 345291 h 3925806"/>
                    <a:gd name="connsiteX48" fmla="*/ 1011156 w 2022730"/>
                    <a:gd name="connsiteY48" fmla="*/ 345291 h 3925806"/>
                    <a:gd name="connsiteX49" fmla="*/ 1018573 w 2022730"/>
                    <a:gd name="connsiteY49" fmla="*/ 345291 h 3925806"/>
                    <a:gd name="connsiteX50" fmla="*/ 1684749 w 2022730"/>
                    <a:gd name="connsiteY50" fmla="*/ 1011468 h 3925806"/>
                    <a:gd name="connsiteX51" fmla="*/ 1684749 w 2022730"/>
                    <a:gd name="connsiteY51" fmla="*/ 2052443 h 3925806"/>
                    <a:gd name="connsiteX52" fmla="*/ 1239154 w 2022730"/>
                    <a:gd name="connsiteY52" fmla="*/ 2680685 h 3925806"/>
                    <a:gd name="connsiteX53" fmla="*/ 1044805 w 2022730"/>
                    <a:gd name="connsiteY53" fmla="*/ 2564091 h 3925806"/>
                    <a:gd name="connsiteX54" fmla="*/ 1533593 w 2022730"/>
                    <a:gd name="connsiteY54" fmla="*/ 2047486 h 3925806"/>
                    <a:gd name="connsiteX55" fmla="*/ 1533593 w 2022730"/>
                    <a:gd name="connsiteY55" fmla="*/ 1016415 h 3925806"/>
                    <a:gd name="connsiteX56" fmla="*/ 1016123 w 2022730"/>
                    <a:gd name="connsiteY56" fmla="*/ 498945 h 3925806"/>
                    <a:gd name="connsiteX57" fmla="*/ 1011156 w 2022730"/>
                    <a:gd name="connsiteY57" fmla="*/ 498945 h 3925806"/>
                    <a:gd name="connsiteX58" fmla="*/ 1006608 w 2022730"/>
                    <a:gd name="connsiteY58" fmla="*/ 498945 h 3925806"/>
                    <a:gd name="connsiteX59" fmla="*/ 489148 w 2022730"/>
                    <a:gd name="connsiteY59" fmla="*/ 1016415 h 3925806"/>
                    <a:gd name="connsiteX60" fmla="*/ 489148 w 2022730"/>
                    <a:gd name="connsiteY60" fmla="*/ 2047496 h 3925806"/>
                    <a:gd name="connsiteX61" fmla="*/ 717262 w 2022730"/>
                    <a:gd name="connsiteY61" fmla="*/ 2476004 h 3925806"/>
                    <a:gd name="connsiteX62" fmla="*/ 716989 w 2022730"/>
                    <a:gd name="connsiteY62" fmla="*/ 2476383 h 3925806"/>
                    <a:gd name="connsiteX63" fmla="*/ 730820 w 2022730"/>
                    <a:gd name="connsiteY63" fmla="*/ 2484684 h 3925806"/>
                    <a:gd name="connsiteX64" fmla="*/ 753204 w 2022730"/>
                    <a:gd name="connsiteY64" fmla="*/ 2498116 h 3925806"/>
                    <a:gd name="connsiteX65" fmla="*/ 1800517 w 2022730"/>
                    <a:gd name="connsiteY65" fmla="*/ 3126426 h 3925806"/>
                    <a:gd name="connsiteX66" fmla="*/ 1923856 w 2022730"/>
                    <a:gd name="connsiteY66" fmla="*/ 3342585 h 3925806"/>
                    <a:gd name="connsiteX67" fmla="*/ 1923856 w 2022730"/>
                    <a:gd name="connsiteY67" fmla="*/ 3391007 h 3925806"/>
                    <a:gd name="connsiteX68" fmla="*/ 795114 w 2022730"/>
                    <a:gd name="connsiteY68" fmla="*/ 2414316 h 3925806"/>
                    <a:gd name="connsiteX69" fmla="*/ 790459 w 2022730"/>
                    <a:gd name="connsiteY69" fmla="*/ 2411516 h 3925806"/>
                    <a:gd name="connsiteX70" fmla="*/ 582580 w 2022730"/>
                    <a:gd name="connsiteY70" fmla="*/ 2047496 h 3925806"/>
                    <a:gd name="connsiteX71" fmla="*/ 582580 w 2022730"/>
                    <a:gd name="connsiteY71" fmla="*/ 1016415 h 3925806"/>
                    <a:gd name="connsiteX72" fmla="*/ 1006608 w 2022730"/>
                    <a:gd name="connsiteY72" fmla="*/ 592377 h 3925806"/>
                    <a:gd name="connsiteX73" fmla="*/ 1011156 w 2022730"/>
                    <a:gd name="connsiteY73" fmla="*/ 592377 h 3925806"/>
                    <a:gd name="connsiteX74" fmla="*/ 1016123 w 2022730"/>
                    <a:gd name="connsiteY74" fmla="*/ 592377 h 3925806"/>
                    <a:gd name="connsiteX75" fmla="*/ 1440161 w 2022730"/>
                    <a:gd name="connsiteY75" fmla="*/ 1016415 h 3925806"/>
                    <a:gd name="connsiteX76" fmla="*/ 1440161 w 2022730"/>
                    <a:gd name="connsiteY76" fmla="*/ 2047496 h 3925806"/>
                    <a:gd name="connsiteX77" fmla="*/ 1018952 w 2022730"/>
                    <a:gd name="connsiteY77" fmla="*/ 2471388 h 3925806"/>
                    <a:gd name="connsiteX78" fmla="*/ 1016123 w 2022730"/>
                    <a:gd name="connsiteY78" fmla="*/ 2471533 h 3925806"/>
                    <a:gd name="connsiteX79" fmla="*/ 1006608 w 2022730"/>
                    <a:gd name="connsiteY79" fmla="*/ 2471533 h 3925806"/>
                    <a:gd name="connsiteX80" fmla="*/ 819296 w 2022730"/>
                    <a:gd name="connsiteY80" fmla="*/ 2427339 h 3925806"/>
                    <a:gd name="connsiteX81" fmla="*/ 795114 w 2022730"/>
                    <a:gd name="connsiteY81" fmla="*/ 2414316 h 392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22730" h="3925806">
                      <a:moveTo>
                        <a:pt x="2017279" y="3342575"/>
                      </a:moveTo>
                      <a:cubicBezTo>
                        <a:pt x="2017279" y="3221336"/>
                        <a:pt x="1952430" y="3107687"/>
                        <a:pt x="1848307" y="3046144"/>
                      </a:cubicBezTo>
                      <a:lnTo>
                        <a:pt x="1585981" y="2888767"/>
                      </a:lnTo>
                      <a:cubicBezTo>
                        <a:pt x="1849473" y="2708133"/>
                        <a:pt x="2022731" y="2405063"/>
                        <a:pt x="2022731" y="2062182"/>
                      </a:cubicBezTo>
                      <a:lnTo>
                        <a:pt x="2022731" y="1001719"/>
                      </a:lnTo>
                      <a:cubicBezTo>
                        <a:pt x="2022731" y="449376"/>
                        <a:pt x="1573355" y="0"/>
                        <a:pt x="1021003" y="0"/>
                      </a:cubicBezTo>
                      <a:lnTo>
                        <a:pt x="1011147" y="0"/>
                      </a:lnTo>
                      <a:lnTo>
                        <a:pt x="1001719" y="0"/>
                      </a:lnTo>
                      <a:cubicBezTo>
                        <a:pt x="449366" y="0"/>
                        <a:pt x="0" y="449376"/>
                        <a:pt x="0" y="1001719"/>
                      </a:cubicBezTo>
                      <a:lnTo>
                        <a:pt x="0" y="2062182"/>
                      </a:lnTo>
                      <a:cubicBezTo>
                        <a:pt x="0" y="2436340"/>
                        <a:pt x="206615" y="2762581"/>
                        <a:pt x="511347" y="2934555"/>
                      </a:cubicBezTo>
                      <a:cubicBezTo>
                        <a:pt x="511298" y="2934624"/>
                        <a:pt x="511240" y="2934682"/>
                        <a:pt x="511191" y="2934750"/>
                      </a:cubicBezTo>
                      <a:lnTo>
                        <a:pt x="1884064" y="3761598"/>
                      </a:lnTo>
                      <a:cubicBezTo>
                        <a:pt x="1936063" y="3792330"/>
                        <a:pt x="1988976" y="3848003"/>
                        <a:pt x="2017279" y="3925807"/>
                      </a:cubicBezTo>
                      <a:cubicBezTo>
                        <a:pt x="2017288" y="3914532"/>
                        <a:pt x="2017288" y="3902305"/>
                        <a:pt x="2017288" y="3888416"/>
                      </a:cubicBezTo>
                      <a:lnTo>
                        <a:pt x="2017288" y="3342575"/>
                      </a:lnTo>
                      <a:close/>
                      <a:moveTo>
                        <a:pt x="1923846" y="3682997"/>
                      </a:moveTo>
                      <a:cubicBezTo>
                        <a:pt x="1901783" y="3659359"/>
                        <a:pt x="1876415" y="3638589"/>
                        <a:pt x="1847976" y="3621784"/>
                      </a:cubicBezTo>
                      <a:lnTo>
                        <a:pt x="580753" y="2867433"/>
                      </a:lnTo>
                      <a:lnTo>
                        <a:pt x="581083" y="2866821"/>
                      </a:lnTo>
                      <a:cubicBezTo>
                        <a:pt x="291514" y="2714829"/>
                        <a:pt x="93423" y="2411283"/>
                        <a:pt x="93423" y="2062182"/>
                      </a:cubicBezTo>
                      <a:lnTo>
                        <a:pt x="93423" y="1001719"/>
                      </a:lnTo>
                      <a:cubicBezTo>
                        <a:pt x="93423" y="500879"/>
                        <a:pt x="500889" y="93432"/>
                        <a:pt x="1001709" y="93432"/>
                      </a:cubicBezTo>
                      <a:lnTo>
                        <a:pt x="1011137" y="93432"/>
                      </a:lnTo>
                      <a:lnTo>
                        <a:pt x="1020992" y="93432"/>
                      </a:lnTo>
                      <a:cubicBezTo>
                        <a:pt x="1521833" y="93432"/>
                        <a:pt x="1929298" y="500879"/>
                        <a:pt x="1929298" y="1001719"/>
                      </a:cubicBezTo>
                      <a:lnTo>
                        <a:pt x="1929298" y="2062182"/>
                      </a:lnTo>
                      <a:cubicBezTo>
                        <a:pt x="1929298" y="2388656"/>
                        <a:pt x="1755915" y="2675067"/>
                        <a:pt x="1496621" y="2835165"/>
                      </a:cubicBezTo>
                      <a:lnTo>
                        <a:pt x="1338875" y="2740527"/>
                      </a:lnTo>
                      <a:cubicBezTo>
                        <a:pt x="1597964" y="2619453"/>
                        <a:pt x="1778162" y="2356816"/>
                        <a:pt x="1778162" y="2052443"/>
                      </a:cubicBezTo>
                      <a:lnTo>
                        <a:pt x="1778162" y="1011468"/>
                      </a:lnTo>
                      <a:cubicBezTo>
                        <a:pt x="1778162" y="592611"/>
                        <a:pt x="1437401" y="251859"/>
                        <a:pt x="1018553" y="251859"/>
                      </a:cubicBezTo>
                      <a:lnTo>
                        <a:pt x="1011137" y="251859"/>
                      </a:lnTo>
                      <a:lnTo>
                        <a:pt x="1004148" y="251859"/>
                      </a:lnTo>
                      <a:cubicBezTo>
                        <a:pt x="585302" y="251859"/>
                        <a:pt x="244540" y="592611"/>
                        <a:pt x="244540" y="1011468"/>
                      </a:cubicBezTo>
                      <a:lnTo>
                        <a:pt x="244540" y="2052443"/>
                      </a:lnTo>
                      <a:cubicBezTo>
                        <a:pt x="244540" y="2328493"/>
                        <a:pt x="392702" y="2570399"/>
                        <a:pt x="613546" y="2703389"/>
                      </a:cubicBezTo>
                      <a:lnTo>
                        <a:pt x="613352" y="2703681"/>
                      </a:lnTo>
                      <a:lnTo>
                        <a:pt x="1800498" y="3418464"/>
                      </a:lnTo>
                      <a:cubicBezTo>
                        <a:pt x="1876571" y="3463426"/>
                        <a:pt x="1923836" y="3538120"/>
                        <a:pt x="1923836" y="3626488"/>
                      </a:cubicBezTo>
                      <a:lnTo>
                        <a:pt x="1923836" y="3682997"/>
                      </a:lnTo>
                      <a:close/>
                      <a:moveTo>
                        <a:pt x="1923846" y="3391007"/>
                      </a:moveTo>
                      <a:cubicBezTo>
                        <a:pt x="1901832" y="3367447"/>
                        <a:pt x="1876513" y="3346745"/>
                        <a:pt x="1848162" y="3329998"/>
                      </a:cubicBezTo>
                      <a:lnTo>
                        <a:pt x="700369" y="2646745"/>
                      </a:lnTo>
                      <a:lnTo>
                        <a:pt x="701108" y="2645394"/>
                      </a:lnTo>
                      <a:cubicBezTo>
                        <a:pt x="485775" y="2534885"/>
                        <a:pt x="337992" y="2310668"/>
                        <a:pt x="337992" y="2052453"/>
                      </a:cubicBezTo>
                      <a:lnTo>
                        <a:pt x="337992" y="1011468"/>
                      </a:lnTo>
                      <a:cubicBezTo>
                        <a:pt x="337992" y="644143"/>
                        <a:pt x="636834" y="345291"/>
                        <a:pt x="1004168" y="345291"/>
                      </a:cubicBezTo>
                      <a:lnTo>
                        <a:pt x="1011156" y="345291"/>
                      </a:lnTo>
                      <a:lnTo>
                        <a:pt x="1018573" y="345291"/>
                      </a:lnTo>
                      <a:cubicBezTo>
                        <a:pt x="1385897" y="345291"/>
                        <a:pt x="1684749" y="644143"/>
                        <a:pt x="1684749" y="1011468"/>
                      </a:cubicBezTo>
                      <a:lnTo>
                        <a:pt x="1684749" y="2052443"/>
                      </a:lnTo>
                      <a:cubicBezTo>
                        <a:pt x="1684749" y="2342441"/>
                        <a:pt x="1498331" y="2589430"/>
                        <a:pt x="1239154" y="2680685"/>
                      </a:cubicBezTo>
                      <a:lnTo>
                        <a:pt x="1044805" y="2564091"/>
                      </a:lnTo>
                      <a:cubicBezTo>
                        <a:pt x="1316841" y="2549153"/>
                        <a:pt x="1533593" y="2323196"/>
                        <a:pt x="1533593" y="2047486"/>
                      </a:cubicBezTo>
                      <a:lnTo>
                        <a:pt x="1533593" y="1016415"/>
                      </a:lnTo>
                      <a:cubicBezTo>
                        <a:pt x="1533593" y="731073"/>
                        <a:pt x="1301455" y="498945"/>
                        <a:pt x="1016123" y="498945"/>
                      </a:cubicBezTo>
                      <a:lnTo>
                        <a:pt x="1011156" y="498945"/>
                      </a:lnTo>
                      <a:lnTo>
                        <a:pt x="1006608" y="498945"/>
                      </a:lnTo>
                      <a:cubicBezTo>
                        <a:pt x="721276" y="498945"/>
                        <a:pt x="489148" y="731073"/>
                        <a:pt x="489148" y="1016415"/>
                      </a:cubicBezTo>
                      <a:lnTo>
                        <a:pt x="489148" y="2047496"/>
                      </a:lnTo>
                      <a:cubicBezTo>
                        <a:pt x="489148" y="2225682"/>
                        <a:pt x="579791" y="2382912"/>
                        <a:pt x="717262" y="2476004"/>
                      </a:cubicBezTo>
                      <a:lnTo>
                        <a:pt x="716989" y="2476383"/>
                      </a:lnTo>
                      <a:lnTo>
                        <a:pt x="730820" y="2484684"/>
                      </a:lnTo>
                      <a:cubicBezTo>
                        <a:pt x="738168" y="2489330"/>
                        <a:pt x="745613" y="2493830"/>
                        <a:pt x="753204" y="2498116"/>
                      </a:cubicBezTo>
                      <a:lnTo>
                        <a:pt x="1800517" y="3126426"/>
                      </a:lnTo>
                      <a:cubicBezTo>
                        <a:pt x="1876591" y="3171388"/>
                        <a:pt x="1923856" y="3254216"/>
                        <a:pt x="1923856" y="3342585"/>
                      </a:cubicBezTo>
                      <a:lnTo>
                        <a:pt x="1923856" y="3391007"/>
                      </a:lnTo>
                      <a:close/>
                      <a:moveTo>
                        <a:pt x="795114" y="2414316"/>
                      </a:moveTo>
                      <a:lnTo>
                        <a:pt x="790459" y="2411516"/>
                      </a:lnTo>
                      <a:cubicBezTo>
                        <a:pt x="666225" y="2337532"/>
                        <a:pt x="582580" y="2202297"/>
                        <a:pt x="582580" y="2047496"/>
                      </a:cubicBezTo>
                      <a:lnTo>
                        <a:pt x="582580" y="1016415"/>
                      </a:lnTo>
                      <a:cubicBezTo>
                        <a:pt x="582580" y="782605"/>
                        <a:pt x="772798" y="592377"/>
                        <a:pt x="1006608" y="592377"/>
                      </a:cubicBezTo>
                      <a:lnTo>
                        <a:pt x="1011156" y="592377"/>
                      </a:lnTo>
                      <a:lnTo>
                        <a:pt x="1016123" y="592377"/>
                      </a:lnTo>
                      <a:cubicBezTo>
                        <a:pt x="1249933" y="592377"/>
                        <a:pt x="1440161" y="782595"/>
                        <a:pt x="1440161" y="1016415"/>
                      </a:cubicBezTo>
                      <a:lnTo>
                        <a:pt x="1440161" y="2047496"/>
                      </a:lnTo>
                      <a:cubicBezTo>
                        <a:pt x="1440161" y="2280353"/>
                        <a:pt x="1251459" y="2469842"/>
                        <a:pt x="1018952" y="2471388"/>
                      </a:cubicBezTo>
                      <a:cubicBezTo>
                        <a:pt x="1017999" y="2471397"/>
                        <a:pt x="1017076" y="2471533"/>
                        <a:pt x="1016123" y="2471533"/>
                      </a:cubicBezTo>
                      <a:lnTo>
                        <a:pt x="1006608" y="2471533"/>
                      </a:lnTo>
                      <a:cubicBezTo>
                        <a:pt x="939310" y="2471533"/>
                        <a:pt x="875873" y="2455360"/>
                        <a:pt x="819296" y="2427339"/>
                      </a:cubicBezTo>
                      <a:cubicBezTo>
                        <a:pt x="811063" y="2423267"/>
                        <a:pt x="803026" y="2418884"/>
                        <a:pt x="795114" y="2414316"/>
                      </a:cubicBez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nvGrpSpPr>
                <p:cNvPr id="275" name="Grafik 1">
                  <a:extLst>
                    <a:ext uri="{FF2B5EF4-FFF2-40B4-BE49-F238E27FC236}">
                      <a16:creationId xmlns:a16="http://schemas.microsoft.com/office/drawing/2014/main" id="{BEEEDEE8-D809-419C-9D85-3C4FBFA88671}"/>
                    </a:ext>
                  </a:extLst>
                </p:cNvPr>
                <p:cNvGrpSpPr/>
                <p:nvPr/>
              </p:nvGrpSpPr>
              <p:grpSpPr>
                <a:xfrm>
                  <a:off x="9453785" y="2065369"/>
                  <a:ext cx="1204018" cy="822979"/>
                  <a:chOff x="9453785" y="2065369"/>
                  <a:chExt cx="1204018" cy="822979"/>
                </a:xfrm>
                <a:grpFill/>
              </p:grpSpPr>
              <p:sp>
                <p:nvSpPr>
                  <p:cNvPr id="276" name="Freihandform: Form 14">
                    <a:extLst>
                      <a:ext uri="{FF2B5EF4-FFF2-40B4-BE49-F238E27FC236}">
                        <a16:creationId xmlns:a16="http://schemas.microsoft.com/office/drawing/2014/main" id="{4A39B278-4999-46B6-BA68-D9E5922CCD07}"/>
                      </a:ext>
                    </a:extLst>
                  </p:cNvPr>
                  <p:cNvSpPr/>
                  <p:nvPr/>
                </p:nvSpPr>
                <p:spPr>
                  <a:xfrm>
                    <a:off x="9874702" y="2065369"/>
                    <a:ext cx="538337" cy="674914"/>
                  </a:xfrm>
                  <a:custGeom>
                    <a:avLst/>
                    <a:gdLst>
                      <a:gd name="connsiteX0" fmla="*/ 538337 w 538337"/>
                      <a:gd name="connsiteY0" fmla="*/ 0 h 674914"/>
                      <a:gd name="connsiteX1" fmla="*/ 444886 w 538337"/>
                      <a:gd name="connsiteY1" fmla="*/ 0 h 674914"/>
                      <a:gd name="connsiteX2" fmla="*/ 0 w 538337"/>
                      <a:gd name="connsiteY2" fmla="*/ 615150 h 674914"/>
                      <a:gd name="connsiteX3" fmla="*/ 99789 w 538337"/>
                      <a:gd name="connsiteY3" fmla="*/ 674914 h 674914"/>
                      <a:gd name="connsiteX4" fmla="*/ 538337 w 538337"/>
                      <a:gd name="connsiteY4" fmla="*/ 0 h 67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37" h="674914">
                        <a:moveTo>
                          <a:pt x="538337" y="0"/>
                        </a:moveTo>
                        <a:lnTo>
                          <a:pt x="444886" y="0"/>
                        </a:lnTo>
                        <a:cubicBezTo>
                          <a:pt x="439433" y="284205"/>
                          <a:pt x="255076" y="525129"/>
                          <a:pt x="0" y="615150"/>
                        </a:cubicBezTo>
                        <a:lnTo>
                          <a:pt x="99789" y="674914"/>
                        </a:lnTo>
                        <a:cubicBezTo>
                          <a:pt x="354923" y="555463"/>
                          <a:pt x="533313" y="298657"/>
                          <a:pt x="538337" y="0"/>
                        </a:cubicBez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77" name="Freihandform: Form 15">
                    <a:extLst>
                      <a:ext uri="{FF2B5EF4-FFF2-40B4-BE49-F238E27FC236}">
                        <a16:creationId xmlns:a16="http://schemas.microsoft.com/office/drawing/2014/main" id="{DB9EC505-7DBF-409F-ADFA-91C33AB5A039}"/>
                      </a:ext>
                    </a:extLst>
                  </p:cNvPr>
                  <p:cNvSpPr/>
                  <p:nvPr/>
                </p:nvSpPr>
                <p:spPr>
                  <a:xfrm>
                    <a:off x="10132295" y="2065369"/>
                    <a:ext cx="525507" cy="822979"/>
                  </a:xfrm>
                  <a:custGeom>
                    <a:avLst/>
                    <a:gdLst>
                      <a:gd name="connsiteX0" fmla="*/ 432066 w 525507"/>
                      <a:gd name="connsiteY0" fmla="*/ 0 h 822979"/>
                      <a:gd name="connsiteX1" fmla="*/ 0 w 525507"/>
                      <a:gd name="connsiteY1" fmla="*/ 769435 h 822979"/>
                      <a:gd name="connsiteX2" fmla="*/ 89398 w 525507"/>
                      <a:gd name="connsiteY2" fmla="*/ 822979 h 822979"/>
                      <a:gd name="connsiteX3" fmla="*/ 377404 w 525507"/>
                      <a:gd name="connsiteY3" fmla="*/ 520376 h 822979"/>
                      <a:gd name="connsiteX4" fmla="*/ 441056 w 525507"/>
                      <a:gd name="connsiteY4" fmla="*/ 399059 h 822979"/>
                      <a:gd name="connsiteX5" fmla="*/ 525508 w 525507"/>
                      <a:gd name="connsiteY5" fmla="*/ 10 h 822979"/>
                      <a:gd name="connsiteX6" fmla="*/ 432066 w 525507"/>
                      <a:gd name="connsiteY6" fmla="*/ 10 h 82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507" h="822979">
                        <a:moveTo>
                          <a:pt x="432066" y="0"/>
                        </a:moveTo>
                        <a:cubicBezTo>
                          <a:pt x="430938" y="324909"/>
                          <a:pt x="258137" y="609794"/>
                          <a:pt x="0" y="769435"/>
                        </a:cubicBezTo>
                        <a:lnTo>
                          <a:pt x="89398" y="822979"/>
                        </a:lnTo>
                        <a:cubicBezTo>
                          <a:pt x="205235" y="743446"/>
                          <a:pt x="303566" y="640226"/>
                          <a:pt x="377404" y="520376"/>
                        </a:cubicBezTo>
                        <a:lnTo>
                          <a:pt x="441056" y="399059"/>
                        </a:lnTo>
                        <a:cubicBezTo>
                          <a:pt x="494911" y="276808"/>
                          <a:pt x="525061" y="141864"/>
                          <a:pt x="525508" y="10"/>
                        </a:cubicBezTo>
                        <a:lnTo>
                          <a:pt x="432066" y="10"/>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278" name="Freihandform: Form 16">
                    <a:extLst>
                      <a:ext uri="{FF2B5EF4-FFF2-40B4-BE49-F238E27FC236}">
                        <a16:creationId xmlns:a16="http://schemas.microsoft.com/office/drawing/2014/main" id="{80292A24-BF8B-4533-B9CD-B842B6ADB6EE}"/>
                      </a:ext>
                    </a:extLst>
                  </p:cNvPr>
                  <p:cNvSpPr/>
                  <p:nvPr/>
                </p:nvSpPr>
                <p:spPr>
                  <a:xfrm>
                    <a:off x="9453785" y="2065369"/>
                    <a:ext cx="714462" cy="498701"/>
                  </a:xfrm>
                  <a:custGeom>
                    <a:avLst/>
                    <a:gdLst>
                      <a:gd name="connsiteX0" fmla="*/ 714463 w 714462"/>
                      <a:gd name="connsiteY0" fmla="*/ 0 h 498701"/>
                      <a:gd name="connsiteX1" fmla="*/ 621011 w 714462"/>
                      <a:gd name="connsiteY1" fmla="*/ 0 h 498701"/>
                      <a:gd name="connsiteX2" fmla="*/ 200248 w 714462"/>
                      <a:gd name="connsiteY2" fmla="*/ 406018 h 498701"/>
                      <a:gd name="connsiteX3" fmla="*/ 197420 w 714462"/>
                      <a:gd name="connsiteY3" fmla="*/ 406163 h 498701"/>
                      <a:gd name="connsiteX4" fmla="*/ 187905 w 714462"/>
                      <a:gd name="connsiteY4" fmla="*/ 406163 h 498701"/>
                      <a:gd name="connsiteX5" fmla="*/ 593 w 714462"/>
                      <a:gd name="connsiteY5" fmla="*/ 361969 h 498701"/>
                      <a:gd name="connsiteX6" fmla="*/ 0 w 714462"/>
                      <a:gd name="connsiteY6" fmla="*/ 363068 h 498701"/>
                      <a:gd name="connsiteX7" fmla="*/ 226462 w 714462"/>
                      <a:gd name="connsiteY7" fmla="*/ 498702 h 498701"/>
                      <a:gd name="connsiteX8" fmla="*/ 714463 w 714462"/>
                      <a:gd name="connsiteY8" fmla="*/ 0 h 49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462" h="498701">
                        <a:moveTo>
                          <a:pt x="714463" y="0"/>
                        </a:moveTo>
                        <a:lnTo>
                          <a:pt x="621011" y="0"/>
                        </a:lnTo>
                        <a:cubicBezTo>
                          <a:pt x="611641" y="224596"/>
                          <a:pt x="426769" y="404511"/>
                          <a:pt x="200248" y="406018"/>
                        </a:cubicBezTo>
                        <a:cubicBezTo>
                          <a:pt x="199296" y="406027"/>
                          <a:pt x="198373" y="406163"/>
                          <a:pt x="197420" y="406163"/>
                        </a:cubicBezTo>
                        <a:lnTo>
                          <a:pt x="187905" y="406163"/>
                        </a:lnTo>
                        <a:cubicBezTo>
                          <a:pt x="120608" y="406163"/>
                          <a:pt x="57169" y="389990"/>
                          <a:pt x="593" y="361969"/>
                        </a:cubicBezTo>
                        <a:lnTo>
                          <a:pt x="0" y="363068"/>
                        </a:lnTo>
                        <a:lnTo>
                          <a:pt x="226462" y="498702"/>
                        </a:lnTo>
                        <a:cubicBezTo>
                          <a:pt x="492433" y="483909"/>
                          <a:pt x="705326" y="267409"/>
                          <a:pt x="714463" y="0"/>
                        </a:cubicBez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grpSp>
        </p:grpSp>
      </p:grpSp>
    </p:spTree>
    <p:extLst>
      <p:ext uri="{BB962C8B-B14F-4D97-AF65-F5344CB8AC3E}">
        <p14:creationId xmlns:p14="http://schemas.microsoft.com/office/powerpoint/2010/main" val="419103943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1_Schlussfolie 2">
    <p:bg>
      <p:bgPr>
        <a:gradFill flip="none" rotWithShape="1">
          <a:gsLst>
            <a:gs pos="0">
              <a:schemeClr val="tx1"/>
            </a:gs>
            <a:gs pos="100000">
              <a:schemeClr val="tx2"/>
            </a:gs>
          </a:gsLst>
          <a:lin ang="5400000" scaled="1"/>
          <a:tileRect/>
        </a:gradFill>
        <a:effectLst/>
      </p:bgPr>
    </p:bg>
    <p:spTree>
      <p:nvGrpSpPr>
        <p:cNvPr id="1" name=""/>
        <p:cNvGrpSpPr/>
        <p:nvPr/>
      </p:nvGrpSpPr>
      <p:grpSpPr>
        <a:xfrm>
          <a:off x="0" y="0"/>
          <a:ext cx="0" cy="0"/>
          <a:chOff x="0" y="0"/>
          <a:chExt cx="0" cy="0"/>
        </a:xfrm>
      </p:grpSpPr>
      <p:graphicFrame>
        <p:nvGraphicFramePr>
          <p:cNvPr id="56" name="Objekt 55" hidden="1">
            <a:extLst>
              <a:ext uri="{FF2B5EF4-FFF2-40B4-BE49-F238E27FC236}">
                <a16:creationId xmlns:a16="http://schemas.microsoft.com/office/drawing/2014/main" id="{0256152F-1F19-4F60-BBFC-D2F23C53B3B3}"/>
              </a:ext>
            </a:extLst>
          </p:cNvPr>
          <p:cNvGraphicFramePr>
            <a:graphicFrameLocks noChangeAspect="1"/>
          </p:cNvGraphicFramePr>
          <p:nvPr userDrawn="1">
            <p:custDataLst>
              <p:tags r:id="rId1"/>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56" name="Objekt 55" hidden="1">
                        <a:extLst>
                          <a:ext uri="{FF2B5EF4-FFF2-40B4-BE49-F238E27FC236}">
                            <a16:creationId xmlns:a16="http://schemas.microsoft.com/office/drawing/2014/main" id="{0256152F-1F19-4F60-BBFC-D2F23C53B3B3}"/>
                          </a:ext>
                        </a:extLst>
                      </p:cNvPr>
                      <p:cNvPicPr/>
                      <p:nvPr/>
                    </p:nvPicPr>
                    <p:blipFill>
                      <a:blip r:embed="rId4"/>
                      <a:stretch>
                        <a:fillRect/>
                      </a:stretch>
                    </p:blipFill>
                    <p:spPr>
                      <a:xfrm>
                        <a:off x="1589" y="1589"/>
                        <a:ext cx="1588" cy="1588"/>
                      </a:xfrm>
                      <a:prstGeom prst="rect">
                        <a:avLst/>
                      </a:prstGeom>
                    </p:spPr>
                  </p:pic>
                </p:oleObj>
              </mc:Fallback>
            </mc:AlternateContent>
          </a:graphicData>
        </a:graphic>
      </p:graphicFrame>
      <p:sp>
        <p:nvSpPr>
          <p:cNvPr id="131" name="Freihandform: Form 130">
            <a:extLst>
              <a:ext uri="{FF2B5EF4-FFF2-40B4-BE49-F238E27FC236}">
                <a16:creationId xmlns:a16="http://schemas.microsoft.com/office/drawing/2014/main" id="{043D13E7-05DF-46F2-A553-7F9106771A69}"/>
              </a:ext>
            </a:extLst>
          </p:cNvPr>
          <p:cNvSpPr/>
          <p:nvPr userDrawn="1"/>
        </p:nvSpPr>
        <p:spPr>
          <a:xfrm>
            <a:off x="7047584" y="3"/>
            <a:ext cx="4806573" cy="4512996"/>
          </a:xfrm>
          <a:custGeom>
            <a:avLst/>
            <a:gdLst>
              <a:gd name="connsiteX0" fmla="*/ 0 w 6063998"/>
              <a:gd name="connsiteY0" fmla="*/ 0 h 5692879"/>
              <a:gd name="connsiteX1" fmla="*/ 280102 w 6063998"/>
              <a:gd name="connsiteY1" fmla="*/ 0 h 5692879"/>
              <a:gd name="connsiteX2" fmla="*/ 280102 w 6063998"/>
              <a:gd name="connsiteY2" fmla="*/ 105899 h 5692879"/>
              <a:gd name="connsiteX3" fmla="*/ 1742068 w 6063998"/>
              <a:gd name="connsiteY3" fmla="*/ 2518133 h 5692879"/>
              <a:gd name="connsiteX4" fmla="*/ 1741073 w 6063998"/>
              <a:gd name="connsiteY4" fmla="*/ 2519979 h 5692879"/>
              <a:gd name="connsiteX5" fmla="*/ 5540090 w 6063998"/>
              <a:gd name="connsiteY5" fmla="*/ 4781436 h 5692879"/>
              <a:gd name="connsiteX6" fmla="*/ 5767542 w 6063998"/>
              <a:gd name="connsiteY6" fmla="*/ 4964922 h 5692879"/>
              <a:gd name="connsiteX7" fmla="*/ 5767542 w 6063998"/>
              <a:gd name="connsiteY7" fmla="*/ 4795572 h 5692879"/>
              <a:gd name="connsiteX8" fmla="*/ 5397792 w 6063998"/>
              <a:gd name="connsiteY8" fmla="*/ 4171919 h 5692879"/>
              <a:gd name="connsiteX9" fmla="*/ 1838828 w 6063998"/>
              <a:gd name="connsiteY9" fmla="*/ 2029071 h 5692879"/>
              <a:gd name="connsiteX10" fmla="*/ 1839408 w 6063998"/>
              <a:gd name="connsiteY10" fmla="*/ 2028200 h 5692879"/>
              <a:gd name="connsiteX11" fmla="*/ 733160 w 6063998"/>
              <a:gd name="connsiteY11" fmla="*/ 76714 h 5692879"/>
              <a:gd name="connsiteX12" fmla="*/ 733160 w 6063998"/>
              <a:gd name="connsiteY12" fmla="*/ 0 h 5692879"/>
              <a:gd name="connsiteX13" fmla="*/ 1013240 w 6063998"/>
              <a:gd name="connsiteY13" fmla="*/ 0 h 5692879"/>
              <a:gd name="connsiteX14" fmla="*/ 1013240 w 6063998"/>
              <a:gd name="connsiteY14" fmla="*/ 76734 h 5692879"/>
              <a:gd name="connsiteX15" fmla="*/ 2101848 w 6063998"/>
              <a:gd name="connsiteY15" fmla="*/ 1854310 h 5692879"/>
              <a:gd name="connsiteX16" fmla="*/ 2099652 w 6063998"/>
              <a:gd name="connsiteY16" fmla="*/ 1858351 h 5692879"/>
              <a:gd name="connsiteX17" fmla="*/ 5540629 w 6063998"/>
              <a:gd name="connsiteY17" fmla="*/ 3906681 h 5692879"/>
              <a:gd name="connsiteX18" fmla="*/ 5661214 w 6063998"/>
              <a:gd name="connsiteY18" fmla="*/ 3990485 h 5692879"/>
              <a:gd name="connsiteX19" fmla="*/ 5767521 w 6063998"/>
              <a:gd name="connsiteY19" fmla="*/ 4089568 h 5692879"/>
              <a:gd name="connsiteX20" fmla="*/ 5767521 w 6063998"/>
              <a:gd name="connsiteY20" fmla="*/ 4089587 h 5692879"/>
              <a:gd name="connsiteX21" fmla="*/ 5767542 w 6063998"/>
              <a:gd name="connsiteY21" fmla="*/ 4089587 h 5692879"/>
              <a:gd name="connsiteX22" fmla="*/ 5767521 w 6063998"/>
              <a:gd name="connsiteY22" fmla="*/ 4089568 h 5692879"/>
              <a:gd name="connsiteX23" fmla="*/ 5767521 w 6063998"/>
              <a:gd name="connsiteY23" fmla="*/ 3944426 h 5692879"/>
              <a:gd name="connsiteX24" fmla="*/ 5397772 w 6063998"/>
              <a:gd name="connsiteY24" fmla="*/ 3296397 h 5692879"/>
              <a:gd name="connsiteX25" fmla="*/ 2258036 w 6063998"/>
              <a:gd name="connsiteY25" fmla="*/ 1412798 h 5692879"/>
              <a:gd name="connsiteX26" fmla="*/ 2190918 w 6063998"/>
              <a:gd name="connsiteY26" fmla="*/ 1372523 h 5692879"/>
              <a:gd name="connsiteX27" fmla="*/ 2149441 w 6063998"/>
              <a:gd name="connsiteY27" fmla="*/ 1347628 h 5692879"/>
              <a:gd name="connsiteX28" fmla="*/ 2150270 w 6063998"/>
              <a:gd name="connsiteY28" fmla="*/ 1346509 h 5692879"/>
              <a:gd name="connsiteX29" fmla="*/ 1466402 w 6063998"/>
              <a:gd name="connsiteY29" fmla="*/ 61872 h 5692879"/>
              <a:gd name="connsiteX30" fmla="*/ 1466402 w 6063998"/>
              <a:gd name="connsiteY30" fmla="*/ 0 h 5692879"/>
              <a:gd name="connsiteX31" fmla="*/ 1746525 w 6063998"/>
              <a:gd name="connsiteY31" fmla="*/ 0 h 5692879"/>
              <a:gd name="connsiteX32" fmla="*/ 1746525 w 6063998"/>
              <a:gd name="connsiteY32" fmla="*/ 61872 h 5692879"/>
              <a:gd name="connsiteX33" fmla="*/ 2369742 w 6063998"/>
              <a:gd name="connsiteY33" fmla="*/ 1153175 h 5692879"/>
              <a:gd name="connsiteX34" fmla="*/ 2383711 w 6063998"/>
              <a:gd name="connsiteY34" fmla="*/ 1161550 h 5692879"/>
              <a:gd name="connsiteX35" fmla="*/ 2456178 w 6063998"/>
              <a:gd name="connsiteY35" fmla="*/ 1200602 h 5692879"/>
              <a:gd name="connsiteX36" fmla="*/ 3017707 w 6063998"/>
              <a:gd name="connsiteY36" fmla="*/ 1333097 h 5692879"/>
              <a:gd name="connsiteX37" fmla="*/ 3046230 w 6063998"/>
              <a:gd name="connsiteY37" fmla="*/ 1333097 h 5692879"/>
              <a:gd name="connsiteX38" fmla="*/ 3054687 w 6063998"/>
              <a:gd name="connsiteY38" fmla="*/ 1332661 h 5692879"/>
              <a:gd name="connsiteX39" fmla="*/ 4317432 w 6063998"/>
              <a:gd name="connsiteY39" fmla="*/ 61872 h 5692879"/>
              <a:gd name="connsiteX40" fmla="*/ 4317432 w 6063998"/>
              <a:gd name="connsiteY40" fmla="*/ 0 h 5692879"/>
              <a:gd name="connsiteX41" fmla="*/ 4597534 w 6063998"/>
              <a:gd name="connsiteY41" fmla="*/ 0 h 5692879"/>
              <a:gd name="connsiteX42" fmla="*/ 4597534 w 6063998"/>
              <a:gd name="connsiteY42" fmla="*/ 61851 h 5692879"/>
              <a:gd name="connsiteX43" fmla="*/ 3132190 w 6063998"/>
              <a:gd name="connsiteY43" fmla="*/ 1610587 h 5692879"/>
              <a:gd name="connsiteX44" fmla="*/ 3714820 w 6063998"/>
              <a:gd name="connsiteY44" fmla="*/ 1960129 h 5692879"/>
              <a:gd name="connsiteX45" fmla="*/ 5050675 w 6063998"/>
              <a:gd name="connsiteY45" fmla="*/ 76714 h 5692879"/>
              <a:gd name="connsiteX46" fmla="*/ 5050675 w 6063998"/>
              <a:gd name="connsiteY46" fmla="*/ 0 h 5692879"/>
              <a:gd name="connsiteX47" fmla="*/ 5330798 w 6063998"/>
              <a:gd name="connsiteY47" fmla="*/ 0 h 5692879"/>
              <a:gd name="connsiteX48" fmla="*/ 5330798 w 6063998"/>
              <a:gd name="connsiteY48" fmla="*/ 76714 h 5692879"/>
              <a:gd name="connsiteX49" fmla="*/ 4013847 w 6063998"/>
              <a:gd name="connsiteY49" fmla="*/ 2139511 h 5692879"/>
              <a:gd name="connsiteX50" fmla="*/ 4486762 w 6063998"/>
              <a:gd name="connsiteY50" fmla="*/ 2423218 h 5692879"/>
              <a:gd name="connsiteX51" fmla="*/ 5783897 w 6063998"/>
              <a:gd name="connsiteY51" fmla="*/ 105899 h 5692879"/>
              <a:gd name="connsiteX52" fmla="*/ 5783897 w 6063998"/>
              <a:gd name="connsiteY52" fmla="*/ 0 h 5692879"/>
              <a:gd name="connsiteX53" fmla="*/ 6063998 w 6063998"/>
              <a:gd name="connsiteY53" fmla="*/ 0 h 5692879"/>
              <a:gd name="connsiteX54" fmla="*/ 6063998 w 6063998"/>
              <a:gd name="connsiteY54" fmla="*/ 105899 h 5692879"/>
              <a:gd name="connsiteX55" fmla="*/ 4754656 w 6063998"/>
              <a:gd name="connsiteY55" fmla="*/ 2583946 h 5692879"/>
              <a:gd name="connsiteX56" fmla="*/ 5541086 w 6063998"/>
              <a:gd name="connsiteY56" fmla="*/ 3055742 h 5692879"/>
              <a:gd name="connsiteX57" fmla="*/ 6047644 w 6063998"/>
              <a:gd name="connsiteY57" fmla="*/ 3944406 h 5692879"/>
              <a:gd name="connsiteX58" fmla="*/ 6047664 w 6063998"/>
              <a:gd name="connsiteY58" fmla="*/ 3944406 h 5692879"/>
              <a:gd name="connsiteX59" fmla="*/ 6047664 w 6063998"/>
              <a:gd name="connsiteY59" fmla="*/ 5580801 h 5692879"/>
              <a:gd name="connsiteX60" fmla="*/ 6047623 w 6063998"/>
              <a:gd name="connsiteY60" fmla="*/ 5692879 h 5692879"/>
              <a:gd name="connsiteX61" fmla="*/ 5648250 w 6063998"/>
              <a:gd name="connsiteY61" fmla="*/ 5200603 h 5692879"/>
              <a:gd name="connsiteX62" fmla="*/ 1532525 w 6063998"/>
              <a:gd name="connsiteY62" fmla="*/ 2721789 h 5692879"/>
              <a:gd name="connsiteX63" fmla="*/ 1532981 w 6063998"/>
              <a:gd name="connsiteY63" fmla="*/ 2721209 h 5692879"/>
              <a:gd name="connsiteX64" fmla="*/ 0 w 6063998"/>
              <a:gd name="connsiteY64" fmla="*/ 105899 h 5692879"/>
              <a:gd name="connsiteX65" fmla="*/ 0 w 6063998"/>
              <a:gd name="connsiteY65" fmla="*/ 0 h 5692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3998" h="5692879">
                <a:moveTo>
                  <a:pt x="0" y="0"/>
                </a:moveTo>
                <a:lnTo>
                  <a:pt x="280102" y="0"/>
                </a:lnTo>
                <a:lnTo>
                  <a:pt x="280102" y="105899"/>
                </a:lnTo>
                <a:cubicBezTo>
                  <a:pt x="280102" y="1152492"/>
                  <a:pt x="873967" y="2062484"/>
                  <a:pt x="1742068" y="2518133"/>
                </a:cubicBezTo>
                <a:lnTo>
                  <a:pt x="1741073" y="2519979"/>
                </a:lnTo>
                <a:lnTo>
                  <a:pt x="5540090" y="4781436"/>
                </a:lnTo>
                <a:cubicBezTo>
                  <a:pt x="5625346" y="4831785"/>
                  <a:pt x="5701419" y="4894053"/>
                  <a:pt x="5767542" y="4964922"/>
                </a:cubicBezTo>
                <a:lnTo>
                  <a:pt x="5767542" y="4795572"/>
                </a:lnTo>
                <a:cubicBezTo>
                  <a:pt x="5767542" y="4530642"/>
                  <a:pt x="5625864" y="4306716"/>
                  <a:pt x="5397792" y="4171919"/>
                </a:cubicBezTo>
                <a:lnTo>
                  <a:pt x="1838828" y="2029071"/>
                </a:lnTo>
                <a:lnTo>
                  <a:pt x="1839408" y="2028200"/>
                </a:lnTo>
                <a:cubicBezTo>
                  <a:pt x="1177325" y="1629491"/>
                  <a:pt x="733160" y="904291"/>
                  <a:pt x="733160" y="76714"/>
                </a:cubicBezTo>
                <a:lnTo>
                  <a:pt x="733160" y="0"/>
                </a:lnTo>
                <a:lnTo>
                  <a:pt x="1013240" y="0"/>
                </a:lnTo>
                <a:lnTo>
                  <a:pt x="1013240" y="76734"/>
                </a:lnTo>
                <a:cubicBezTo>
                  <a:pt x="1013240" y="850832"/>
                  <a:pt x="1456287" y="1523009"/>
                  <a:pt x="2101848" y="1854310"/>
                </a:cubicBezTo>
                <a:lnTo>
                  <a:pt x="2099652" y="1858351"/>
                </a:lnTo>
                <a:lnTo>
                  <a:pt x="5540629" y="3906681"/>
                </a:lnTo>
                <a:cubicBezTo>
                  <a:pt x="5583132" y="3931793"/>
                  <a:pt x="5623361" y="3959864"/>
                  <a:pt x="5661214" y="3990485"/>
                </a:cubicBezTo>
                <a:lnTo>
                  <a:pt x="5767521" y="4089568"/>
                </a:lnTo>
                <a:lnTo>
                  <a:pt x="5767521" y="4089587"/>
                </a:lnTo>
                <a:lnTo>
                  <a:pt x="5767542" y="4089587"/>
                </a:lnTo>
                <a:lnTo>
                  <a:pt x="5767521" y="4089568"/>
                </a:lnTo>
                <a:lnTo>
                  <a:pt x="5767521" y="3944426"/>
                </a:lnTo>
                <a:cubicBezTo>
                  <a:pt x="5767521" y="3679497"/>
                  <a:pt x="5625844" y="3431194"/>
                  <a:pt x="5397772" y="3296397"/>
                </a:cubicBezTo>
                <a:lnTo>
                  <a:pt x="2258036" y="1412798"/>
                </a:lnTo>
                <a:cubicBezTo>
                  <a:pt x="2235276" y="1399946"/>
                  <a:pt x="2212952" y="1386472"/>
                  <a:pt x="2190918" y="1372523"/>
                </a:cubicBezTo>
                <a:lnTo>
                  <a:pt x="2149441" y="1347628"/>
                </a:lnTo>
                <a:lnTo>
                  <a:pt x="2150270" y="1346509"/>
                </a:lnTo>
                <a:cubicBezTo>
                  <a:pt x="1738129" y="1067422"/>
                  <a:pt x="1466402" y="596040"/>
                  <a:pt x="1466402" y="61872"/>
                </a:cubicBezTo>
                <a:lnTo>
                  <a:pt x="1466402" y="0"/>
                </a:lnTo>
                <a:lnTo>
                  <a:pt x="1746525" y="0"/>
                </a:lnTo>
                <a:lnTo>
                  <a:pt x="1746525" y="61872"/>
                </a:lnTo>
                <a:cubicBezTo>
                  <a:pt x="1746525" y="525958"/>
                  <a:pt x="1997296" y="931382"/>
                  <a:pt x="2369742" y="1153175"/>
                </a:cubicBezTo>
                <a:lnTo>
                  <a:pt x="2383711" y="1161550"/>
                </a:lnTo>
                <a:cubicBezTo>
                  <a:pt x="2407425" y="1175251"/>
                  <a:pt x="2431512" y="1188393"/>
                  <a:pt x="2456178" y="1200602"/>
                </a:cubicBezTo>
                <a:cubicBezTo>
                  <a:pt x="2625776" y="1284614"/>
                  <a:pt x="2815959" y="1333097"/>
                  <a:pt x="3017707" y="1333097"/>
                </a:cubicBezTo>
                <a:lnTo>
                  <a:pt x="3046230" y="1333097"/>
                </a:lnTo>
                <a:cubicBezTo>
                  <a:pt x="3049068" y="1333097"/>
                  <a:pt x="3051826" y="1332684"/>
                  <a:pt x="3054687" y="1332661"/>
                </a:cubicBezTo>
                <a:cubicBezTo>
                  <a:pt x="3751716" y="1328040"/>
                  <a:pt x="4317432" y="759960"/>
                  <a:pt x="4317432" y="61872"/>
                </a:cubicBezTo>
                <a:lnTo>
                  <a:pt x="4317432" y="0"/>
                </a:lnTo>
                <a:lnTo>
                  <a:pt x="4597534" y="0"/>
                </a:lnTo>
                <a:lnTo>
                  <a:pt x="4597534" y="61851"/>
                </a:lnTo>
                <a:cubicBezTo>
                  <a:pt x="4597534" y="888413"/>
                  <a:pt x="3947722" y="1565793"/>
                  <a:pt x="3132190" y="1610587"/>
                </a:cubicBezTo>
                <a:lnTo>
                  <a:pt x="3714820" y="1960129"/>
                </a:lnTo>
                <a:cubicBezTo>
                  <a:pt x="4491820" y="1686556"/>
                  <a:pt x="5050675" y="946100"/>
                  <a:pt x="5050675" y="76714"/>
                </a:cubicBezTo>
                <a:lnTo>
                  <a:pt x="5050675" y="0"/>
                </a:lnTo>
                <a:lnTo>
                  <a:pt x="5330798" y="0"/>
                </a:lnTo>
                <a:lnTo>
                  <a:pt x="5330798" y="76714"/>
                </a:lnTo>
                <a:cubicBezTo>
                  <a:pt x="5330798" y="989173"/>
                  <a:pt x="4790577" y="1776538"/>
                  <a:pt x="4013847" y="2139511"/>
                </a:cubicBezTo>
                <a:lnTo>
                  <a:pt x="4486762" y="2423218"/>
                </a:lnTo>
                <a:cubicBezTo>
                  <a:pt x="5264114" y="1943276"/>
                  <a:pt x="5783897" y="1084626"/>
                  <a:pt x="5783897" y="105899"/>
                </a:cubicBezTo>
                <a:lnTo>
                  <a:pt x="5783897" y="0"/>
                </a:lnTo>
                <a:lnTo>
                  <a:pt x="6063998" y="0"/>
                </a:lnTo>
                <a:lnTo>
                  <a:pt x="6063998" y="105899"/>
                </a:lnTo>
                <a:cubicBezTo>
                  <a:pt x="6063998" y="1133836"/>
                  <a:pt x="5544588" y="2042420"/>
                  <a:pt x="4754656" y="2583946"/>
                </a:cubicBezTo>
                <a:lnTo>
                  <a:pt x="5541086" y="3055742"/>
                </a:lnTo>
                <a:cubicBezTo>
                  <a:pt x="5853234" y="3240246"/>
                  <a:pt x="6047644" y="3580936"/>
                  <a:pt x="6047644" y="3944406"/>
                </a:cubicBezTo>
                <a:lnTo>
                  <a:pt x="6047664" y="3944406"/>
                </a:lnTo>
                <a:lnTo>
                  <a:pt x="6047664" y="5580801"/>
                </a:lnTo>
                <a:cubicBezTo>
                  <a:pt x="6047664" y="5622402"/>
                  <a:pt x="6047644" y="5659072"/>
                  <a:pt x="6047623" y="5692879"/>
                </a:cubicBezTo>
                <a:cubicBezTo>
                  <a:pt x="5962762" y="5459623"/>
                  <a:pt x="5804128" y="5292741"/>
                  <a:pt x="5648250" y="5200603"/>
                </a:cubicBezTo>
                <a:lnTo>
                  <a:pt x="1532525" y="2721789"/>
                </a:lnTo>
                <a:cubicBezTo>
                  <a:pt x="1532671" y="2721582"/>
                  <a:pt x="1532836" y="2721415"/>
                  <a:pt x="1532981" y="2721209"/>
                </a:cubicBezTo>
                <a:cubicBezTo>
                  <a:pt x="619404" y="2205635"/>
                  <a:pt x="0" y="1227590"/>
                  <a:pt x="0" y="105899"/>
                </a:cubicBezTo>
                <a:lnTo>
                  <a:pt x="0" y="0"/>
                </a:lnTo>
                <a:close/>
              </a:path>
            </a:pathLst>
          </a:custGeom>
          <a:gradFill flip="none" rotWithShape="1">
            <a:gsLst>
              <a:gs pos="0">
                <a:srgbClr val="92BD23"/>
              </a:gs>
              <a:gs pos="57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18" name="Rechteck 117">
            <a:extLst>
              <a:ext uri="{FF2B5EF4-FFF2-40B4-BE49-F238E27FC236}">
                <a16:creationId xmlns:a16="http://schemas.microsoft.com/office/drawing/2014/main" id="{EA20A876-C9D5-4289-9222-2BCEF80E1093}"/>
              </a:ext>
            </a:extLst>
          </p:cNvPr>
          <p:cNvSpPr/>
          <p:nvPr userDrawn="1"/>
        </p:nvSpPr>
        <p:spPr>
          <a:xfrm>
            <a:off x="0" y="4806270"/>
            <a:ext cx="12190413" cy="2051732"/>
          </a:xfrm>
          <a:prstGeom prst="rect">
            <a:avLst/>
          </a:prstGeom>
          <a:solidFill>
            <a:srgbClr val="F2F2F2">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3" name="Grafik 1">
            <a:extLst>
              <a:ext uri="{FF2B5EF4-FFF2-40B4-BE49-F238E27FC236}">
                <a16:creationId xmlns:a16="http://schemas.microsoft.com/office/drawing/2014/main" id="{7D55D9D1-625C-4538-AA25-09CC8EB1F76B}"/>
              </a:ext>
            </a:extLst>
          </p:cNvPr>
          <p:cNvGrpSpPr/>
          <p:nvPr/>
        </p:nvGrpSpPr>
        <p:grpSpPr>
          <a:xfrm>
            <a:off x="523809" y="489536"/>
            <a:ext cx="2438698" cy="1833159"/>
            <a:chOff x="1533719" y="0"/>
            <a:chExt cx="9124561" cy="6858000"/>
          </a:xfrm>
        </p:grpSpPr>
        <p:grpSp>
          <p:nvGrpSpPr>
            <p:cNvPr id="6" name="Grafik 1">
              <a:extLst>
                <a:ext uri="{FF2B5EF4-FFF2-40B4-BE49-F238E27FC236}">
                  <a16:creationId xmlns:a16="http://schemas.microsoft.com/office/drawing/2014/main" id="{7D55D9D1-625C-4538-AA25-09CC8EB1F76B}"/>
                </a:ext>
              </a:extLst>
            </p:cNvPr>
            <p:cNvGrpSpPr/>
            <p:nvPr/>
          </p:nvGrpSpPr>
          <p:grpSpPr>
            <a:xfrm>
              <a:off x="1533719" y="344455"/>
              <a:ext cx="6932197" cy="2317811"/>
              <a:chOff x="1533719" y="344455"/>
              <a:chExt cx="6932197" cy="2317811"/>
            </a:xfrm>
            <a:solidFill>
              <a:srgbClr val="FFFFFF"/>
            </a:solidFill>
          </p:grpSpPr>
          <p:sp>
            <p:nvSpPr>
              <p:cNvPr id="7" name="Freihandform: Form 6">
                <a:extLst>
                  <a:ext uri="{FF2B5EF4-FFF2-40B4-BE49-F238E27FC236}">
                    <a16:creationId xmlns:a16="http://schemas.microsoft.com/office/drawing/2014/main" id="{DB888F46-85F6-4A2A-8654-5FE1AF0BE145}"/>
                  </a:ext>
                </a:extLst>
              </p:cNvPr>
              <p:cNvSpPr/>
              <p:nvPr/>
            </p:nvSpPr>
            <p:spPr>
              <a:xfrm>
                <a:off x="1533719" y="344455"/>
                <a:ext cx="1066275" cy="2286340"/>
              </a:xfrm>
              <a:custGeom>
                <a:avLst/>
                <a:gdLst>
                  <a:gd name="connsiteX0" fmla="*/ 1034775 w 1066275"/>
                  <a:gd name="connsiteY0" fmla="*/ 0 h 2286340"/>
                  <a:gd name="connsiteX1" fmla="*/ 1034775 w 1066275"/>
                  <a:gd name="connsiteY1" fmla="*/ 311127 h 2286340"/>
                  <a:gd name="connsiteX2" fmla="*/ 339090 w 1066275"/>
                  <a:gd name="connsiteY2" fmla="*/ 311127 h 2286340"/>
                  <a:gd name="connsiteX3" fmla="*/ 339090 w 1066275"/>
                  <a:gd name="connsiteY3" fmla="*/ 968362 h 2286340"/>
                  <a:gd name="connsiteX4" fmla="*/ 880985 w 1066275"/>
                  <a:gd name="connsiteY4" fmla="*/ 968362 h 2286340"/>
                  <a:gd name="connsiteX5" fmla="*/ 880985 w 1066275"/>
                  <a:gd name="connsiteY5" fmla="*/ 1241059 h 2286340"/>
                  <a:gd name="connsiteX6" fmla="*/ 339090 w 1066275"/>
                  <a:gd name="connsiteY6" fmla="*/ 1241059 h 2286340"/>
                  <a:gd name="connsiteX7" fmla="*/ 339090 w 1066275"/>
                  <a:gd name="connsiteY7" fmla="*/ 1978692 h 2286340"/>
                  <a:gd name="connsiteX8" fmla="*/ 1066275 w 1066275"/>
                  <a:gd name="connsiteY8" fmla="*/ 1978692 h 2286340"/>
                  <a:gd name="connsiteX9" fmla="*/ 1066275 w 1066275"/>
                  <a:gd name="connsiteY9" fmla="*/ 2286340 h 2286340"/>
                  <a:gd name="connsiteX10" fmla="*/ 0 w 1066275"/>
                  <a:gd name="connsiteY10" fmla="*/ 2286340 h 2286340"/>
                  <a:gd name="connsiteX11" fmla="*/ 0 w 1066275"/>
                  <a:gd name="connsiteY11" fmla="*/ 0 h 2286340"/>
                  <a:gd name="connsiteX12" fmla="*/ 1034775 w 1066275"/>
                  <a:gd name="connsiteY12" fmla="*/ 0 h 228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6275" h="2286340">
                    <a:moveTo>
                      <a:pt x="1034775" y="0"/>
                    </a:moveTo>
                    <a:lnTo>
                      <a:pt x="1034775" y="311127"/>
                    </a:lnTo>
                    <a:lnTo>
                      <a:pt x="339090" y="311127"/>
                    </a:lnTo>
                    <a:lnTo>
                      <a:pt x="339090" y="968362"/>
                    </a:lnTo>
                    <a:lnTo>
                      <a:pt x="880985" y="968362"/>
                    </a:lnTo>
                    <a:lnTo>
                      <a:pt x="880985" y="1241059"/>
                    </a:lnTo>
                    <a:lnTo>
                      <a:pt x="339090" y="1241059"/>
                    </a:lnTo>
                    <a:lnTo>
                      <a:pt x="339090" y="1978692"/>
                    </a:lnTo>
                    <a:lnTo>
                      <a:pt x="1066275" y="1978692"/>
                    </a:lnTo>
                    <a:lnTo>
                      <a:pt x="1066275" y="2286340"/>
                    </a:lnTo>
                    <a:lnTo>
                      <a:pt x="0" y="2286340"/>
                    </a:lnTo>
                    <a:lnTo>
                      <a:pt x="0" y="0"/>
                    </a:lnTo>
                    <a:lnTo>
                      <a:pt x="1034775" y="0"/>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8" name="Freihandform: Form 7">
                <a:extLst>
                  <a:ext uri="{FF2B5EF4-FFF2-40B4-BE49-F238E27FC236}">
                    <a16:creationId xmlns:a16="http://schemas.microsoft.com/office/drawing/2014/main" id="{8D32D8B7-B874-4211-A956-BEF4F70832F0}"/>
                  </a:ext>
                </a:extLst>
              </p:cNvPr>
              <p:cNvSpPr/>
              <p:nvPr/>
            </p:nvSpPr>
            <p:spPr>
              <a:xfrm>
                <a:off x="2809719" y="854859"/>
                <a:ext cx="1122190" cy="1807407"/>
              </a:xfrm>
              <a:custGeom>
                <a:avLst/>
                <a:gdLst>
                  <a:gd name="connsiteX0" fmla="*/ 800547 w 1122190"/>
                  <a:gd name="connsiteY0" fmla="*/ 0 h 1807407"/>
                  <a:gd name="connsiteX1" fmla="*/ 1122191 w 1122190"/>
                  <a:gd name="connsiteY1" fmla="*/ 0 h 1807407"/>
                  <a:gd name="connsiteX2" fmla="*/ 1122191 w 1122190"/>
                  <a:gd name="connsiteY2" fmla="*/ 1775946 h 1807407"/>
                  <a:gd name="connsiteX3" fmla="*/ 842486 w 1122190"/>
                  <a:gd name="connsiteY3" fmla="*/ 1775946 h 1807407"/>
                  <a:gd name="connsiteX4" fmla="*/ 825011 w 1122190"/>
                  <a:gd name="connsiteY4" fmla="*/ 1639612 h 1807407"/>
                  <a:gd name="connsiteX5" fmla="*/ 443982 w 1122190"/>
                  <a:gd name="connsiteY5" fmla="*/ 1807408 h 1807407"/>
                  <a:gd name="connsiteX6" fmla="*/ 0 w 1122190"/>
                  <a:gd name="connsiteY6" fmla="*/ 1202619 h 1807407"/>
                  <a:gd name="connsiteX7" fmla="*/ 0 w 1122190"/>
                  <a:gd name="connsiteY7" fmla="*/ 0 h 1807407"/>
                  <a:gd name="connsiteX8" fmla="*/ 318116 w 1122190"/>
                  <a:gd name="connsiteY8" fmla="*/ 0 h 1807407"/>
                  <a:gd name="connsiteX9" fmla="*/ 318116 w 1122190"/>
                  <a:gd name="connsiteY9" fmla="*/ 1206108 h 1807407"/>
                  <a:gd name="connsiteX10" fmla="*/ 545355 w 1122190"/>
                  <a:gd name="connsiteY10" fmla="*/ 1527732 h 1807407"/>
                  <a:gd name="connsiteX11" fmla="*/ 800557 w 1122190"/>
                  <a:gd name="connsiteY11" fmla="*/ 1391399 h 1807407"/>
                  <a:gd name="connsiteX12" fmla="*/ 800557 w 1122190"/>
                  <a:gd name="connsiteY12" fmla="*/ 0 h 180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2190" h="1807407">
                    <a:moveTo>
                      <a:pt x="800547" y="0"/>
                    </a:moveTo>
                    <a:lnTo>
                      <a:pt x="1122191" y="0"/>
                    </a:lnTo>
                    <a:lnTo>
                      <a:pt x="1122191" y="1775946"/>
                    </a:lnTo>
                    <a:lnTo>
                      <a:pt x="842486" y="1775946"/>
                    </a:lnTo>
                    <a:lnTo>
                      <a:pt x="825011" y="1639612"/>
                    </a:lnTo>
                    <a:cubicBezTo>
                      <a:pt x="730636" y="1751482"/>
                      <a:pt x="601271" y="1807408"/>
                      <a:pt x="443982" y="1807408"/>
                    </a:cubicBezTo>
                    <a:cubicBezTo>
                      <a:pt x="164277" y="1807408"/>
                      <a:pt x="0" y="1594155"/>
                      <a:pt x="0" y="1202619"/>
                    </a:cubicBezTo>
                    <a:lnTo>
                      <a:pt x="0" y="0"/>
                    </a:lnTo>
                    <a:lnTo>
                      <a:pt x="318116" y="0"/>
                    </a:lnTo>
                    <a:lnTo>
                      <a:pt x="318116" y="1206108"/>
                    </a:lnTo>
                    <a:cubicBezTo>
                      <a:pt x="318116" y="1422860"/>
                      <a:pt x="395015" y="1527732"/>
                      <a:pt x="545355" y="1527732"/>
                    </a:cubicBezTo>
                    <a:cubicBezTo>
                      <a:pt x="664233" y="1527732"/>
                      <a:pt x="748121" y="1464799"/>
                      <a:pt x="800557" y="1391399"/>
                    </a:cubicBezTo>
                    <a:lnTo>
                      <a:pt x="800557" y="0"/>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9" name="Freihandform: Form 8">
                <a:extLst>
                  <a:ext uri="{FF2B5EF4-FFF2-40B4-BE49-F238E27FC236}">
                    <a16:creationId xmlns:a16="http://schemas.microsoft.com/office/drawing/2014/main" id="{5E01B4D1-0AD3-45F1-A8F3-4E61819FC1F5}"/>
                  </a:ext>
                </a:extLst>
              </p:cNvPr>
              <p:cNvSpPr/>
              <p:nvPr/>
            </p:nvSpPr>
            <p:spPr>
              <a:xfrm>
                <a:off x="4260473" y="826896"/>
                <a:ext cx="804046" cy="1803898"/>
              </a:xfrm>
              <a:custGeom>
                <a:avLst/>
                <a:gdLst>
                  <a:gd name="connsiteX0" fmla="*/ 769095 w 804046"/>
                  <a:gd name="connsiteY0" fmla="*/ 360074 h 1803898"/>
                  <a:gd name="connsiteX1" fmla="*/ 632771 w 804046"/>
                  <a:gd name="connsiteY1" fmla="*/ 321624 h 1803898"/>
                  <a:gd name="connsiteX2" fmla="*/ 321614 w 804046"/>
                  <a:gd name="connsiteY2" fmla="*/ 762117 h 1803898"/>
                  <a:gd name="connsiteX3" fmla="*/ 321614 w 804046"/>
                  <a:gd name="connsiteY3" fmla="*/ 1803899 h 1803898"/>
                  <a:gd name="connsiteX4" fmla="*/ 0 w 804046"/>
                  <a:gd name="connsiteY4" fmla="*/ 1803899 h 1803898"/>
                  <a:gd name="connsiteX5" fmla="*/ 0 w 804046"/>
                  <a:gd name="connsiteY5" fmla="*/ 27963 h 1803898"/>
                  <a:gd name="connsiteX6" fmla="*/ 272677 w 804046"/>
                  <a:gd name="connsiteY6" fmla="*/ 27963 h 1803898"/>
                  <a:gd name="connsiteX7" fmla="*/ 290153 w 804046"/>
                  <a:gd name="connsiteY7" fmla="*/ 300660 h 1803898"/>
                  <a:gd name="connsiteX8" fmla="*/ 643258 w 804046"/>
                  <a:gd name="connsiteY8" fmla="*/ 0 h 1803898"/>
                  <a:gd name="connsiteX9" fmla="*/ 804046 w 804046"/>
                  <a:gd name="connsiteY9" fmla="*/ 41949 h 1803898"/>
                  <a:gd name="connsiteX10" fmla="*/ 769095 w 804046"/>
                  <a:gd name="connsiteY10" fmla="*/ 360074 h 180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046" h="1803898">
                    <a:moveTo>
                      <a:pt x="769095" y="360074"/>
                    </a:moveTo>
                    <a:cubicBezTo>
                      <a:pt x="730645" y="332111"/>
                      <a:pt x="685207" y="321624"/>
                      <a:pt x="632771" y="321624"/>
                    </a:cubicBezTo>
                    <a:cubicBezTo>
                      <a:pt x="454469" y="321624"/>
                      <a:pt x="349577" y="464956"/>
                      <a:pt x="321614" y="762117"/>
                    </a:cubicBezTo>
                    <a:lnTo>
                      <a:pt x="321614" y="1803899"/>
                    </a:lnTo>
                    <a:lnTo>
                      <a:pt x="0" y="1803899"/>
                    </a:lnTo>
                    <a:lnTo>
                      <a:pt x="0" y="27963"/>
                    </a:lnTo>
                    <a:lnTo>
                      <a:pt x="272677" y="27963"/>
                    </a:lnTo>
                    <a:lnTo>
                      <a:pt x="290153" y="300660"/>
                    </a:lnTo>
                    <a:cubicBezTo>
                      <a:pt x="374041" y="80418"/>
                      <a:pt x="496418" y="0"/>
                      <a:pt x="643258" y="0"/>
                    </a:cubicBezTo>
                    <a:cubicBezTo>
                      <a:pt x="702683" y="0"/>
                      <a:pt x="765596" y="17475"/>
                      <a:pt x="804046" y="41949"/>
                    </a:cubicBezTo>
                    <a:lnTo>
                      <a:pt x="769095" y="360074"/>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0" name="Freihandform: Form 9">
                <a:extLst>
                  <a:ext uri="{FF2B5EF4-FFF2-40B4-BE49-F238E27FC236}">
                    <a16:creationId xmlns:a16="http://schemas.microsoft.com/office/drawing/2014/main" id="{91AF9597-83D4-4F7B-B0B8-5917DA6D231E}"/>
                  </a:ext>
                </a:extLst>
              </p:cNvPr>
              <p:cNvSpPr/>
              <p:nvPr/>
            </p:nvSpPr>
            <p:spPr>
              <a:xfrm>
                <a:off x="5183358" y="823397"/>
                <a:ext cx="1125699" cy="1838859"/>
              </a:xfrm>
              <a:custGeom>
                <a:avLst/>
                <a:gdLst>
                  <a:gd name="connsiteX0" fmla="*/ 1125699 w 1125699"/>
                  <a:gd name="connsiteY0" fmla="*/ 1258534 h 1838859"/>
                  <a:gd name="connsiteX1" fmla="*/ 562830 w 1125699"/>
                  <a:gd name="connsiteY1" fmla="*/ 1838860 h 1838859"/>
                  <a:gd name="connsiteX2" fmla="*/ 0 w 1125699"/>
                  <a:gd name="connsiteY2" fmla="*/ 1258534 h 1838859"/>
                  <a:gd name="connsiteX3" fmla="*/ 0 w 1125699"/>
                  <a:gd name="connsiteY3" fmla="*/ 587313 h 1838859"/>
                  <a:gd name="connsiteX4" fmla="*/ 562830 w 1125699"/>
                  <a:gd name="connsiteY4" fmla="*/ 0 h 1838859"/>
                  <a:gd name="connsiteX5" fmla="*/ 1125699 w 1125699"/>
                  <a:gd name="connsiteY5" fmla="*/ 587313 h 1838859"/>
                  <a:gd name="connsiteX6" fmla="*/ 1125699 w 1125699"/>
                  <a:gd name="connsiteY6" fmla="*/ 1258534 h 1838859"/>
                  <a:gd name="connsiteX7" fmla="*/ 318116 w 1125699"/>
                  <a:gd name="connsiteY7" fmla="*/ 1244558 h 1838859"/>
                  <a:gd name="connsiteX8" fmla="*/ 562830 w 1125699"/>
                  <a:gd name="connsiteY8" fmla="*/ 1573180 h 1838859"/>
                  <a:gd name="connsiteX9" fmla="*/ 804046 w 1125699"/>
                  <a:gd name="connsiteY9" fmla="*/ 1244558 h 1838859"/>
                  <a:gd name="connsiteX10" fmla="*/ 804046 w 1125699"/>
                  <a:gd name="connsiteY10" fmla="*/ 597801 h 1838859"/>
                  <a:gd name="connsiteX11" fmla="*/ 562830 w 1125699"/>
                  <a:gd name="connsiteY11" fmla="*/ 269178 h 1838859"/>
                  <a:gd name="connsiteX12" fmla="*/ 318116 w 1125699"/>
                  <a:gd name="connsiteY12" fmla="*/ 597801 h 1838859"/>
                  <a:gd name="connsiteX13" fmla="*/ 318116 w 1125699"/>
                  <a:gd name="connsiteY13" fmla="*/ 1244558 h 183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5699" h="1838859">
                    <a:moveTo>
                      <a:pt x="1125699" y="1258534"/>
                    </a:moveTo>
                    <a:cubicBezTo>
                      <a:pt x="1125699" y="1590646"/>
                      <a:pt x="933421" y="1838860"/>
                      <a:pt x="562830" y="1838860"/>
                    </a:cubicBezTo>
                    <a:cubicBezTo>
                      <a:pt x="188750" y="1838860"/>
                      <a:pt x="0" y="1594145"/>
                      <a:pt x="0" y="1258534"/>
                    </a:cubicBezTo>
                    <a:lnTo>
                      <a:pt x="0" y="587313"/>
                    </a:lnTo>
                    <a:cubicBezTo>
                      <a:pt x="0" y="251703"/>
                      <a:pt x="188750" y="0"/>
                      <a:pt x="562830" y="0"/>
                    </a:cubicBezTo>
                    <a:cubicBezTo>
                      <a:pt x="936910" y="0"/>
                      <a:pt x="1125699" y="248204"/>
                      <a:pt x="1125699" y="587313"/>
                    </a:cubicBezTo>
                    <a:lnTo>
                      <a:pt x="1125699" y="1258534"/>
                    </a:lnTo>
                    <a:close/>
                    <a:moveTo>
                      <a:pt x="318116" y="1244558"/>
                    </a:moveTo>
                    <a:cubicBezTo>
                      <a:pt x="318116" y="1464799"/>
                      <a:pt x="398505" y="1573180"/>
                      <a:pt x="562830" y="1573180"/>
                    </a:cubicBezTo>
                    <a:cubicBezTo>
                      <a:pt x="727146" y="1573180"/>
                      <a:pt x="804046" y="1464809"/>
                      <a:pt x="804046" y="1244558"/>
                    </a:cubicBezTo>
                    <a:lnTo>
                      <a:pt x="804046" y="597801"/>
                    </a:lnTo>
                    <a:cubicBezTo>
                      <a:pt x="804046" y="377559"/>
                      <a:pt x="727146" y="269178"/>
                      <a:pt x="562830" y="269178"/>
                    </a:cubicBezTo>
                    <a:cubicBezTo>
                      <a:pt x="395016" y="269178"/>
                      <a:pt x="318116" y="377550"/>
                      <a:pt x="318116" y="597801"/>
                    </a:cubicBezTo>
                    <a:lnTo>
                      <a:pt x="318116" y="1244558"/>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1" name="Freihandform: Form 10">
                <a:extLst>
                  <a:ext uri="{FF2B5EF4-FFF2-40B4-BE49-F238E27FC236}">
                    <a16:creationId xmlns:a16="http://schemas.microsoft.com/office/drawing/2014/main" id="{4A63C10E-EE82-447B-B9ED-649E61E52CF3}"/>
                  </a:ext>
                </a:extLst>
              </p:cNvPr>
              <p:cNvSpPr/>
              <p:nvPr/>
            </p:nvSpPr>
            <p:spPr>
              <a:xfrm>
                <a:off x="6256554" y="344455"/>
                <a:ext cx="1181615" cy="2286330"/>
              </a:xfrm>
              <a:custGeom>
                <a:avLst/>
                <a:gdLst>
                  <a:gd name="connsiteX0" fmla="*/ 1181615 w 1181615"/>
                  <a:gd name="connsiteY0" fmla="*/ 0 h 2286330"/>
                  <a:gd name="connsiteX1" fmla="*/ 1181615 w 1181615"/>
                  <a:gd name="connsiteY1" fmla="*/ 314617 h 2286330"/>
                  <a:gd name="connsiteX2" fmla="*/ 762136 w 1181615"/>
                  <a:gd name="connsiteY2" fmla="*/ 314617 h 2286330"/>
                  <a:gd name="connsiteX3" fmla="*/ 762136 w 1181615"/>
                  <a:gd name="connsiteY3" fmla="*/ 2286331 h 2286330"/>
                  <a:gd name="connsiteX4" fmla="*/ 419518 w 1181615"/>
                  <a:gd name="connsiteY4" fmla="*/ 2286331 h 2286330"/>
                  <a:gd name="connsiteX5" fmla="*/ 419518 w 1181615"/>
                  <a:gd name="connsiteY5" fmla="*/ 314626 h 2286330"/>
                  <a:gd name="connsiteX6" fmla="*/ 0 w 1181615"/>
                  <a:gd name="connsiteY6" fmla="*/ 314626 h 2286330"/>
                  <a:gd name="connsiteX7" fmla="*/ 0 w 1181615"/>
                  <a:gd name="connsiteY7" fmla="*/ 0 h 2286330"/>
                  <a:gd name="connsiteX8" fmla="*/ 1181615 w 1181615"/>
                  <a:gd name="connsiteY8" fmla="*/ 0 h 228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615" h="2286330">
                    <a:moveTo>
                      <a:pt x="1181615" y="0"/>
                    </a:moveTo>
                    <a:lnTo>
                      <a:pt x="1181615" y="314617"/>
                    </a:lnTo>
                    <a:lnTo>
                      <a:pt x="762136" y="314617"/>
                    </a:lnTo>
                    <a:lnTo>
                      <a:pt x="762136" y="2286331"/>
                    </a:lnTo>
                    <a:lnTo>
                      <a:pt x="419518" y="2286331"/>
                    </a:lnTo>
                    <a:lnTo>
                      <a:pt x="419518" y="314626"/>
                    </a:lnTo>
                    <a:lnTo>
                      <a:pt x="0" y="314626"/>
                    </a:lnTo>
                    <a:lnTo>
                      <a:pt x="0" y="0"/>
                    </a:lnTo>
                    <a:lnTo>
                      <a:pt x="1181615" y="0"/>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2" name="Freihandform: Form 11">
                <a:extLst>
                  <a:ext uri="{FF2B5EF4-FFF2-40B4-BE49-F238E27FC236}">
                    <a16:creationId xmlns:a16="http://schemas.microsoft.com/office/drawing/2014/main" id="{5E8EC2DC-1839-47C0-9845-AC22B9C5560B}"/>
                  </a:ext>
                </a:extLst>
              </p:cNvPr>
              <p:cNvSpPr/>
              <p:nvPr/>
            </p:nvSpPr>
            <p:spPr>
              <a:xfrm>
                <a:off x="7385694" y="823416"/>
                <a:ext cx="1080222" cy="1838849"/>
              </a:xfrm>
              <a:custGeom>
                <a:avLst/>
                <a:gdLst>
                  <a:gd name="connsiteX0" fmla="*/ 318125 w 1080222"/>
                  <a:gd name="connsiteY0" fmla="*/ 954366 h 1838849"/>
                  <a:gd name="connsiteX1" fmla="*/ 318125 w 1080222"/>
                  <a:gd name="connsiteY1" fmla="*/ 1241040 h 1838849"/>
                  <a:gd name="connsiteX2" fmla="*/ 576816 w 1080222"/>
                  <a:gd name="connsiteY2" fmla="*/ 1569662 h 1838849"/>
                  <a:gd name="connsiteX3" fmla="*/ 839007 w 1080222"/>
                  <a:gd name="connsiteY3" fmla="*/ 1293476 h 1838849"/>
                  <a:gd name="connsiteX4" fmla="*/ 1080222 w 1080222"/>
                  <a:gd name="connsiteY4" fmla="*/ 1370395 h 1838849"/>
                  <a:gd name="connsiteX5" fmla="*/ 545354 w 1080222"/>
                  <a:gd name="connsiteY5" fmla="*/ 1838850 h 1838849"/>
                  <a:gd name="connsiteX6" fmla="*/ 0 w 1080222"/>
                  <a:gd name="connsiteY6" fmla="*/ 1251537 h 1838849"/>
                  <a:gd name="connsiteX7" fmla="*/ 0 w 1080222"/>
                  <a:gd name="connsiteY7" fmla="*/ 583814 h 1838849"/>
                  <a:gd name="connsiteX8" fmla="*/ 545354 w 1080222"/>
                  <a:gd name="connsiteY8" fmla="*/ 0 h 1838849"/>
                  <a:gd name="connsiteX9" fmla="*/ 1073225 w 1080222"/>
                  <a:gd name="connsiteY9" fmla="*/ 597801 h 1838849"/>
                  <a:gd name="connsiteX10" fmla="*/ 1073225 w 1080222"/>
                  <a:gd name="connsiteY10" fmla="*/ 954386 h 1838849"/>
                  <a:gd name="connsiteX11" fmla="*/ 318125 w 1080222"/>
                  <a:gd name="connsiteY11" fmla="*/ 954386 h 1838849"/>
                  <a:gd name="connsiteX12" fmla="*/ 318125 w 1080222"/>
                  <a:gd name="connsiteY12" fmla="*/ 741113 h 1838849"/>
                  <a:gd name="connsiteX13" fmla="*/ 783081 w 1080222"/>
                  <a:gd name="connsiteY13" fmla="*/ 741113 h 1838849"/>
                  <a:gd name="connsiteX14" fmla="*/ 783081 w 1080222"/>
                  <a:gd name="connsiteY14" fmla="*/ 569819 h 1838849"/>
                  <a:gd name="connsiteX15" fmla="*/ 552353 w 1080222"/>
                  <a:gd name="connsiteY15" fmla="*/ 262171 h 1838849"/>
                  <a:gd name="connsiteX16" fmla="*/ 318125 w 1080222"/>
                  <a:gd name="connsiteY16" fmla="*/ 569819 h 1838849"/>
                  <a:gd name="connsiteX17" fmla="*/ 318125 w 1080222"/>
                  <a:gd name="connsiteY17" fmla="*/ 741113 h 183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0222" h="1838849">
                    <a:moveTo>
                      <a:pt x="318125" y="954366"/>
                    </a:moveTo>
                    <a:lnTo>
                      <a:pt x="318125" y="1241040"/>
                    </a:lnTo>
                    <a:cubicBezTo>
                      <a:pt x="318125" y="1461281"/>
                      <a:pt x="409002" y="1569662"/>
                      <a:pt x="576816" y="1569662"/>
                    </a:cubicBezTo>
                    <a:cubicBezTo>
                      <a:pt x="709680" y="1569662"/>
                      <a:pt x="783081" y="1496241"/>
                      <a:pt x="839007" y="1293476"/>
                    </a:cubicBezTo>
                    <a:lnTo>
                      <a:pt x="1080222" y="1370395"/>
                    </a:lnTo>
                    <a:cubicBezTo>
                      <a:pt x="1006821" y="1688530"/>
                      <a:pt x="839007" y="1838850"/>
                      <a:pt x="545354" y="1838850"/>
                    </a:cubicBezTo>
                    <a:cubicBezTo>
                      <a:pt x="188750" y="1838850"/>
                      <a:pt x="0" y="1587147"/>
                      <a:pt x="0" y="1251537"/>
                    </a:cubicBezTo>
                    <a:lnTo>
                      <a:pt x="0" y="583814"/>
                    </a:lnTo>
                    <a:cubicBezTo>
                      <a:pt x="0" y="255192"/>
                      <a:pt x="185251" y="0"/>
                      <a:pt x="545354" y="0"/>
                    </a:cubicBezTo>
                    <a:cubicBezTo>
                      <a:pt x="891472" y="0"/>
                      <a:pt x="1073225" y="258691"/>
                      <a:pt x="1073225" y="597801"/>
                    </a:cubicBezTo>
                    <a:lnTo>
                      <a:pt x="1073225" y="954386"/>
                    </a:lnTo>
                    <a:lnTo>
                      <a:pt x="318125" y="954386"/>
                    </a:lnTo>
                    <a:close/>
                    <a:moveTo>
                      <a:pt x="318125" y="741113"/>
                    </a:moveTo>
                    <a:lnTo>
                      <a:pt x="783081" y="741113"/>
                    </a:lnTo>
                    <a:lnTo>
                      <a:pt x="783081" y="569819"/>
                    </a:lnTo>
                    <a:cubicBezTo>
                      <a:pt x="783081" y="360064"/>
                      <a:pt x="702692" y="262171"/>
                      <a:pt x="552353" y="262171"/>
                    </a:cubicBezTo>
                    <a:cubicBezTo>
                      <a:pt x="391526" y="262171"/>
                      <a:pt x="318125" y="363554"/>
                      <a:pt x="318125" y="569819"/>
                    </a:cubicBezTo>
                    <a:lnTo>
                      <a:pt x="318125" y="741113"/>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13" name="Grafik 1">
              <a:extLst>
                <a:ext uri="{FF2B5EF4-FFF2-40B4-BE49-F238E27FC236}">
                  <a16:creationId xmlns:a16="http://schemas.microsoft.com/office/drawing/2014/main" id="{7D55D9D1-625C-4538-AA25-09CC8EB1F76B}"/>
                </a:ext>
              </a:extLst>
            </p:cNvPr>
            <p:cNvGrpSpPr/>
            <p:nvPr/>
          </p:nvGrpSpPr>
          <p:grpSpPr>
            <a:xfrm>
              <a:off x="1534224" y="3046406"/>
              <a:ext cx="7867503" cy="3811875"/>
              <a:chOff x="1534224" y="3046406"/>
              <a:chExt cx="7867503" cy="3811875"/>
            </a:xfrm>
            <a:solidFill>
              <a:srgbClr val="FFFFFF"/>
            </a:solidFill>
          </p:grpSpPr>
          <p:sp>
            <p:nvSpPr>
              <p:cNvPr id="14" name="Freihandform: Form 13">
                <a:extLst>
                  <a:ext uri="{FF2B5EF4-FFF2-40B4-BE49-F238E27FC236}">
                    <a16:creationId xmlns:a16="http://schemas.microsoft.com/office/drawing/2014/main" id="{C6EBF4D9-1257-475F-A284-9327EEDBD42F}"/>
                  </a:ext>
                </a:extLst>
              </p:cNvPr>
              <p:cNvSpPr/>
              <p:nvPr/>
            </p:nvSpPr>
            <p:spPr>
              <a:xfrm>
                <a:off x="1552866" y="3046406"/>
                <a:ext cx="725581" cy="1480194"/>
              </a:xfrm>
              <a:custGeom>
                <a:avLst/>
                <a:gdLst>
                  <a:gd name="connsiteX0" fmla="*/ 0 w 725581"/>
                  <a:gd name="connsiteY0" fmla="*/ 0 h 1480194"/>
                  <a:gd name="connsiteX1" fmla="*/ 706940 w 725581"/>
                  <a:gd name="connsiteY1" fmla="*/ 0 h 1480194"/>
                  <a:gd name="connsiteX2" fmla="*/ 706940 w 725581"/>
                  <a:gd name="connsiteY2" fmla="*/ 78795 h 1480194"/>
                  <a:gd name="connsiteX3" fmla="*/ 87095 w 725581"/>
                  <a:gd name="connsiteY3" fmla="*/ 78795 h 1480194"/>
                  <a:gd name="connsiteX4" fmla="*/ 87095 w 725581"/>
                  <a:gd name="connsiteY4" fmla="*/ 669627 h 1480194"/>
                  <a:gd name="connsiteX5" fmla="*/ 665467 w 725581"/>
                  <a:gd name="connsiteY5" fmla="*/ 669627 h 1480194"/>
                  <a:gd name="connsiteX6" fmla="*/ 665467 w 725581"/>
                  <a:gd name="connsiteY6" fmla="*/ 748383 h 1480194"/>
                  <a:gd name="connsiteX7" fmla="*/ 87095 w 725581"/>
                  <a:gd name="connsiteY7" fmla="*/ 748383 h 1480194"/>
                  <a:gd name="connsiteX8" fmla="*/ 87095 w 725581"/>
                  <a:gd name="connsiteY8" fmla="*/ 1401438 h 1480194"/>
                  <a:gd name="connsiteX9" fmla="*/ 725581 w 725581"/>
                  <a:gd name="connsiteY9" fmla="*/ 1401438 h 1480194"/>
                  <a:gd name="connsiteX10" fmla="*/ 725581 w 725581"/>
                  <a:gd name="connsiteY10" fmla="*/ 1480195 h 1480194"/>
                  <a:gd name="connsiteX11" fmla="*/ 0 w 725581"/>
                  <a:gd name="connsiteY11" fmla="*/ 1480195 h 1480194"/>
                  <a:gd name="connsiteX12" fmla="*/ 0 w 725581"/>
                  <a:gd name="connsiteY12" fmla="*/ 0 h 148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5581" h="1480194">
                    <a:moveTo>
                      <a:pt x="0" y="0"/>
                    </a:moveTo>
                    <a:lnTo>
                      <a:pt x="706940" y="0"/>
                    </a:lnTo>
                    <a:lnTo>
                      <a:pt x="706940" y="78795"/>
                    </a:lnTo>
                    <a:lnTo>
                      <a:pt x="87095" y="78795"/>
                    </a:lnTo>
                    <a:lnTo>
                      <a:pt x="87095" y="669627"/>
                    </a:lnTo>
                    <a:lnTo>
                      <a:pt x="665467" y="669627"/>
                    </a:lnTo>
                    <a:lnTo>
                      <a:pt x="665467" y="748383"/>
                    </a:lnTo>
                    <a:lnTo>
                      <a:pt x="87095" y="748383"/>
                    </a:lnTo>
                    <a:lnTo>
                      <a:pt x="87095" y="1401438"/>
                    </a:lnTo>
                    <a:lnTo>
                      <a:pt x="725581" y="1401438"/>
                    </a:lnTo>
                    <a:lnTo>
                      <a:pt x="725581" y="1480195"/>
                    </a:lnTo>
                    <a:lnTo>
                      <a:pt x="0" y="1480195"/>
                    </a:lnTo>
                    <a:lnTo>
                      <a:pt x="0" y="0"/>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5" name="Freihandform: Form 14">
                <a:extLst>
                  <a:ext uri="{FF2B5EF4-FFF2-40B4-BE49-F238E27FC236}">
                    <a16:creationId xmlns:a16="http://schemas.microsoft.com/office/drawing/2014/main" id="{C0CEA194-5514-49DF-B9F8-00965F191AE9}"/>
                  </a:ext>
                </a:extLst>
              </p:cNvPr>
              <p:cNvSpPr/>
              <p:nvPr/>
            </p:nvSpPr>
            <p:spPr>
              <a:xfrm>
                <a:off x="2425647"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6" name="Freihandform: Form 15">
                <a:extLst>
                  <a:ext uri="{FF2B5EF4-FFF2-40B4-BE49-F238E27FC236}">
                    <a16:creationId xmlns:a16="http://schemas.microsoft.com/office/drawing/2014/main" id="{97C3B6DE-E070-4AEB-850D-7B203D03B63D}"/>
                  </a:ext>
                </a:extLst>
              </p:cNvPr>
              <p:cNvSpPr/>
              <p:nvPr/>
            </p:nvSpPr>
            <p:spPr>
              <a:xfrm>
                <a:off x="3252845"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4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4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104" y="1420061"/>
                      <a:pt x="354495" y="1420061"/>
                    </a:cubicBezTo>
                    <a:cubicBezTo>
                      <a:pt x="538989" y="1420061"/>
                      <a:pt x="615704" y="1314324"/>
                      <a:pt x="615704" y="1088368"/>
                    </a:cubicBezTo>
                    <a:lnTo>
                      <a:pt x="615704" y="889353"/>
                    </a:lnTo>
                    <a:lnTo>
                      <a:pt x="609474"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4" y="839590"/>
                      <a:pt x="615714" y="545209"/>
                    </a:cubicBezTo>
                    <a:cubicBezTo>
                      <a:pt x="615714" y="230116"/>
                      <a:pt x="530737" y="70495"/>
                      <a:pt x="360735" y="70495"/>
                    </a:cubicBezTo>
                    <a:cubicBezTo>
                      <a:pt x="186583" y="70495"/>
                      <a:pt x="87076" y="192794"/>
                      <a:pt x="87076" y="561810"/>
                    </a:cubicBezTo>
                    <a:cubicBezTo>
                      <a:pt x="87076" y="839580"/>
                      <a:pt x="145111" y="1038604"/>
                      <a:pt x="350355" y="1038604"/>
                    </a:cubicBez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7" name="Freihandform: Form 16">
                <a:extLst>
                  <a:ext uri="{FF2B5EF4-FFF2-40B4-BE49-F238E27FC236}">
                    <a16:creationId xmlns:a16="http://schemas.microsoft.com/office/drawing/2014/main" id="{ACDC5473-1E4D-495E-8065-AB9C896939CC}"/>
                  </a:ext>
                </a:extLst>
              </p:cNvPr>
              <p:cNvSpPr/>
              <p:nvPr/>
            </p:nvSpPr>
            <p:spPr>
              <a:xfrm>
                <a:off x="4181610" y="3046406"/>
                <a:ext cx="78756" cy="1480175"/>
              </a:xfrm>
              <a:custGeom>
                <a:avLst/>
                <a:gdLst>
                  <a:gd name="connsiteX0" fmla="*/ 0 w 78756"/>
                  <a:gd name="connsiteY0" fmla="*/ 0 h 1480175"/>
                  <a:gd name="connsiteX1" fmla="*/ 78756 w 78756"/>
                  <a:gd name="connsiteY1" fmla="*/ 0 h 1480175"/>
                  <a:gd name="connsiteX2" fmla="*/ 78756 w 78756"/>
                  <a:gd name="connsiteY2" fmla="*/ 211474 h 1480175"/>
                  <a:gd name="connsiteX3" fmla="*/ 0 w 78756"/>
                  <a:gd name="connsiteY3" fmla="*/ 211474 h 1480175"/>
                  <a:gd name="connsiteX4" fmla="*/ 0 w 78756"/>
                  <a:gd name="connsiteY4" fmla="*/ 0 h 1480175"/>
                  <a:gd name="connsiteX5" fmla="*/ 0 w 78756"/>
                  <a:gd name="connsiteY5" fmla="*/ 395958 h 1480175"/>
                  <a:gd name="connsiteX6" fmla="*/ 78756 w 78756"/>
                  <a:gd name="connsiteY6" fmla="*/ 395958 h 1480175"/>
                  <a:gd name="connsiteX7" fmla="*/ 78756 w 78756"/>
                  <a:gd name="connsiteY7" fmla="*/ 1480175 h 1480175"/>
                  <a:gd name="connsiteX8" fmla="*/ 0 w 78756"/>
                  <a:gd name="connsiteY8" fmla="*/ 1480175 h 1480175"/>
                  <a:gd name="connsiteX9" fmla="*/ 0 w 78756"/>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8" name="Freihandform: Form 17">
                <a:extLst>
                  <a:ext uri="{FF2B5EF4-FFF2-40B4-BE49-F238E27FC236}">
                    <a16:creationId xmlns:a16="http://schemas.microsoft.com/office/drawing/2014/main" id="{2428C417-14B0-4409-84C7-5B1E7AA14334}"/>
                  </a:ext>
                </a:extLst>
              </p:cNvPr>
              <p:cNvSpPr/>
              <p:nvPr/>
            </p:nvSpPr>
            <p:spPr>
              <a:xfrm>
                <a:off x="4490463"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4 w 632304"/>
                  <a:gd name="connsiteY5" fmla="*/ 292301 h 1109098"/>
                  <a:gd name="connsiteX6" fmla="*/ 632304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4" y="87076"/>
                      <a:pt x="632304" y="292301"/>
                    </a:cubicBezTo>
                    <a:lnTo>
                      <a:pt x="632304"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9" name="Freihandform: Form 18">
                <a:extLst>
                  <a:ext uri="{FF2B5EF4-FFF2-40B4-BE49-F238E27FC236}">
                    <a16:creationId xmlns:a16="http://schemas.microsoft.com/office/drawing/2014/main" id="{D9A3B5A5-3560-42B5-8B5D-781A273AF840}"/>
                  </a:ext>
                </a:extLst>
              </p:cNvPr>
              <p:cNvSpPr/>
              <p:nvPr/>
            </p:nvSpPr>
            <p:spPr>
              <a:xfrm>
                <a:off x="5317690" y="3417501"/>
                <a:ext cx="700670" cy="1133990"/>
              </a:xfrm>
              <a:custGeom>
                <a:avLst/>
                <a:gdLst>
                  <a:gd name="connsiteX0" fmla="*/ 87047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7 w 700670"/>
                  <a:gd name="connsiteY8" fmla="*/ 561810 h 1133990"/>
                  <a:gd name="connsiteX9" fmla="*/ 613604 w 700670"/>
                  <a:gd name="connsiteY9" fmla="*/ 491315 h 1133990"/>
                  <a:gd name="connsiteX10" fmla="*/ 358626 w 700670"/>
                  <a:gd name="connsiteY10" fmla="*/ 70485 h 1133990"/>
                  <a:gd name="connsiteX11" fmla="*/ 87047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9" y="0"/>
                      <a:pt x="362786" y="0"/>
                    </a:cubicBezTo>
                    <a:cubicBezTo>
                      <a:pt x="617764" y="0"/>
                      <a:pt x="700671" y="211436"/>
                      <a:pt x="700671" y="561810"/>
                    </a:cubicBezTo>
                    <a:lnTo>
                      <a:pt x="87047" y="561810"/>
                    </a:lnTo>
                    <a:close/>
                    <a:moveTo>
                      <a:pt x="613604" y="491315"/>
                    </a:moveTo>
                    <a:cubicBezTo>
                      <a:pt x="613604" y="294371"/>
                      <a:pt x="582512" y="70485"/>
                      <a:pt x="358626" y="70485"/>
                    </a:cubicBezTo>
                    <a:cubicBezTo>
                      <a:pt x="118139" y="70485"/>
                      <a:pt x="87047" y="350336"/>
                      <a:pt x="87047" y="491315"/>
                    </a:cubicBezTo>
                    <a:lnTo>
                      <a:pt x="613604" y="491315"/>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0" name="Freihandform: Form 19">
                <a:extLst>
                  <a:ext uri="{FF2B5EF4-FFF2-40B4-BE49-F238E27FC236}">
                    <a16:creationId xmlns:a16="http://schemas.microsoft.com/office/drawing/2014/main" id="{001D086B-A4AD-4873-9A62-E22EB605CB3C}"/>
                  </a:ext>
                </a:extLst>
              </p:cNvPr>
              <p:cNvSpPr/>
              <p:nvPr/>
            </p:nvSpPr>
            <p:spPr>
              <a:xfrm>
                <a:off x="6171801" y="3417501"/>
                <a:ext cx="700670" cy="1133990"/>
              </a:xfrm>
              <a:custGeom>
                <a:avLst/>
                <a:gdLst>
                  <a:gd name="connsiteX0" fmla="*/ 87046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6 w 700670"/>
                  <a:gd name="connsiteY8" fmla="*/ 561810 h 1133990"/>
                  <a:gd name="connsiteX9" fmla="*/ 613604 w 700670"/>
                  <a:gd name="connsiteY9" fmla="*/ 491315 h 1133990"/>
                  <a:gd name="connsiteX10" fmla="*/ 358626 w 700670"/>
                  <a:gd name="connsiteY10" fmla="*/ 70485 h 1133990"/>
                  <a:gd name="connsiteX11" fmla="*/ 87046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6" y="561800"/>
                    </a:moveTo>
                    <a:cubicBezTo>
                      <a:pt x="87046" y="735952"/>
                      <a:pt x="89127" y="1063496"/>
                      <a:pt x="342025" y="1063496"/>
                    </a:cubicBezTo>
                    <a:cubicBezTo>
                      <a:pt x="570061"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8" y="0"/>
                      <a:pt x="362786" y="0"/>
                    </a:cubicBezTo>
                    <a:cubicBezTo>
                      <a:pt x="617764" y="0"/>
                      <a:pt x="700671" y="211436"/>
                      <a:pt x="700671" y="561810"/>
                    </a:cubicBezTo>
                    <a:lnTo>
                      <a:pt x="87046" y="561810"/>
                    </a:lnTo>
                    <a:close/>
                    <a:moveTo>
                      <a:pt x="613604" y="491315"/>
                    </a:moveTo>
                    <a:cubicBezTo>
                      <a:pt x="613604" y="294371"/>
                      <a:pt x="582512" y="70485"/>
                      <a:pt x="358626" y="70485"/>
                    </a:cubicBezTo>
                    <a:cubicBezTo>
                      <a:pt x="118139" y="70485"/>
                      <a:pt x="87046" y="350336"/>
                      <a:pt x="87046" y="491315"/>
                    </a:cubicBezTo>
                    <a:lnTo>
                      <a:pt x="613604" y="491315"/>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6" name="Freihandform: Form 25">
                <a:extLst>
                  <a:ext uri="{FF2B5EF4-FFF2-40B4-BE49-F238E27FC236}">
                    <a16:creationId xmlns:a16="http://schemas.microsoft.com/office/drawing/2014/main" id="{D4DA3E1D-F2DB-468C-9F34-F7C7E8ED2694}"/>
                  </a:ext>
                </a:extLst>
              </p:cNvPr>
              <p:cNvSpPr/>
              <p:nvPr/>
            </p:nvSpPr>
            <p:spPr>
              <a:xfrm>
                <a:off x="7052873" y="3417501"/>
                <a:ext cx="400108" cy="1109088"/>
              </a:xfrm>
              <a:custGeom>
                <a:avLst/>
                <a:gdLst>
                  <a:gd name="connsiteX0" fmla="*/ 0 w 400108"/>
                  <a:gd name="connsiteY0" fmla="*/ 24862 h 1109088"/>
                  <a:gd name="connsiteX1" fmla="*/ 78756 w 400108"/>
                  <a:gd name="connsiteY1" fmla="*/ 24862 h 1109088"/>
                  <a:gd name="connsiteX2" fmla="*/ 78756 w 400108"/>
                  <a:gd name="connsiteY2" fmla="*/ 213506 h 1109088"/>
                  <a:gd name="connsiteX3" fmla="*/ 82906 w 400108"/>
                  <a:gd name="connsiteY3" fmla="*/ 213506 h 1109088"/>
                  <a:gd name="connsiteX4" fmla="*/ 354486 w 400108"/>
                  <a:gd name="connsiteY4" fmla="*/ 0 h 1109088"/>
                  <a:gd name="connsiteX5" fmla="*/ 400108 w 400108"/>
                  <a:gd name="connsiteY5" fmla="*/ 0 h 1109088"/>
                  <a:gd name="connsiteX6" fmla="*/ 400108 w 400108"/>
                  <a:gd name="connsiteY6" fmla="*/ 70495 h 1109088"/>
                  <a:gd name="connsiteX7" fmla="*/ 354486 w 400108"/>
                  <a:gd name="connsiteY7" fmla="*/ 70495 h 1109088"/>
                  <a:gd name="connsiteX8" fmla="*/ 78756 w 400108"/>
                  <a:gd name="connsiteY8" fmla="*/ 420830 h 1109088"/>
                  <a:gd name="connsiteX9" fmla="*/ 78756 w 400108"/>
                  <a:gd name="connsiteY9" fmla="*/ 1109089 h 1109088"/>
                  <a:gd name="connsiteX10" fmla="*/ 0 w 400108"/>
                  <a:gd name="connsiteY10" fmla="*/ 1109089 h 1109088"/>
                  <a:gd name="connsiteX11" fmla="*/ 0 w 400108"/>
                  <a:gd name="connsiteY11" fmla="*/ 24862 h 110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088">
                    <a:moveTo>
                      <a:pt x="0" y="24862"/>
                    </a:moveTo>
                    <a:lnTo>
                      <a:pt x="78756" y="24862"/>
                    </a:lnTo>
                    <a:lnTo>
                      <a:pt x="78756" y="213506"/>
                    </a:lnTo>
                    <a:lnTo>
                      <a:pt x="82906" y="213506"/>
                    </a:lnTo>
                    <a:cubicBezTo>
                      <a:pt x="122299" y="89127"/>
                      <a:pt x="211436" y="0"/>
                      <a:pt x="354486" y="0"/>
                    </a:cubicBezTo>
                    <a:lnTo>
                      <a:pt x="400108" y="0"/>
                    </a:lnTo>
                    <a:lnTo>
                      <a:pt x="400108" y="70495"/>
                    </a:lnTo>
                    <a:lnTo>
                      <a:pt x="354486" y="70495"/>
                    </a:lnTo>
                    <a:cubicBezTo>
                      <a:pt x="169992" y="70495"/>
                      <a:pt x="78756" y="242528"/>
                      <a:pt x="78756" y="420830"/>
                    </a:cubicBezTo>
                    <a:lnTo>
                      <a:pt x="78756" y="1109089"/>
                    </a:lnTo>
                    <a:lnTo>
                      <a:pt x="0" y="1109089"/>
                    </a:lnTo>
                    <a:lnTo>
                      <a:pt x="0" y="2486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7" name="Freihandform: Form 26">
                <a:extLst>
                  <a:ext uri="{FF2B5EF4-FFF2-40B4-BE49-F238E27FC236}">
                    <a16:creationId xmlns:a16="http://schemas.microsoft.com/office/drawing/2014/main" id="{4F6C882E-7F34-47A1-B244-FFF7DCC5D249}"/>
                  </a:ext>
                </a:extLst>
              </p:cNvPr>
              <p:cNvSpPr/>
              <p:nvPr/>
            </p:nvSpPr>
            <p:spPr>
              <a:xfrm>
                <a:off x="7571178" y="3046406"/>
                <a:ext cx="78755" cy="1480175"/>
              </a:xfrm>
              <a:custGeom>
                <a:avLst/>
                <a:gdLst>
                  <a:gd name="connsiteX0" fmla="*/ 0 w 78755"/>
                  <a:gd name="connsiteY0" fmla="*/ 0 h 1480175"/>
                  <a:gd name="connsiteX1" fmla="*/ 78756 w 78755"/>
                  <a:gd name="connsiteY1" fmla="*/ 0 h 1480175"/>
                  <a:gd name="connsiteX2" fmla="*/ 78756 w 78755"/>
                  <a:gd name="connsiteY2" fmla="*/ 211474 h 1480175"/>
                  <a:gd name="connsiteX3" fmla="*/ 0 w 78755"/>
                  <a:gd name="connsiteY3" fmla="*/ 211474 h 1480175"/>
                  <a:gd name="connsiteX4" fmla="*/ 0 w 78755"/>
                  <a:gd name="connsiteY4" fmla="*/ 0 h 1480175"/>
                  <a:gd name="connsiteX5" fmla="*/ 0 w 78755"/>
                  <a:gd name="connsiteY5" fmla="*/ 395958 h 1480175"/>
                  <a:gd name="connsiteX6" fmla="*/ 78756 w 78755"/>
                  <a:gd name="connsiteY6" fmla="*/ 395958 h 1480175"/>
                  <a:gd name="connsiteX7" fmla="*/ 78756 w 78755"/>
                  <a:gd name="connsiteY7" fmla="*/ 1480175 h 1480175"/>
                  <a:gd name="connsiteX8" fmla="*/ 0 w 78755"/>
                  <a:gd name="connsiteY8" fmla="*/ 1480175 h 1480175"/>
                  <a:gd name="connsiteX9" fmla="*/ 0 w 78755"/>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5"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28" name="Freihandform: Form 27">
                <a:extLst>
                  <a:ext uri="{FF2B5EF4-FFF2-40B4-BE49-F238E27FC236}">
                    <a16:creationId xmlns:a16="http://schemas.microsoft.com/office/drawing/2014/main" id="{9011AB21-64DC-4119-AA5B-284D1F3CC92D}"/>
                  </a:ext>
                </a:extLst>
              </p:cNvPr>
              <p:cNvSpPr/>
              <p:nvPr/>
            </p:nvSpPr>
            <p:spPr>
              <a:xfrm>
                <a:off x="7880031" y="3417492"/>
                <a:ext cx="632304" cy="1109098"/>
              </a:xfrm>
              <a:custGeom>
                <a:avLst/>
                <a:gdLst>
                  <a:gd name="connsiteX0" fmla="*/ 9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9"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2" name="Freihandform: Form 41">
                <a:extLst>
                  <a:ext uri="{FF2B5EF4-FFF2-40B4-BE49-F238E27FC236}">
                    <a16:creationId xmlns:a16="http://schemas.microsoft.com/office/drawing/2014/main" id="{693BD466-172D-445E-ADD3-B5E5DD4F20AC}"/>
                  </a:ext>
                </a:extLst>
              </p:cNvPr>
              <p:cNvSpPr/>
              <p:nvPr/>
            </p:nvSpPr>
            <p:spPr>
              <a:xfrm>
                <a:off x="8707229"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3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3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094" y="1420061"/>
                      <a:pt x="354495" y="1420061"/>
                    </a:cubicBezTo>
                    <a:cubicBezTo>
                      <a:pt x="538988" y="1420061"/>
                      <a:pt x="615704" y="1314324"/>
                      <a:pt x="615704" y="1088368"/>
                    </a:cubicBezTo>
                    <a:lnTo>
                      <a:pt x="615704" y="889353"/>
                    </a:lnTo>
                    <a:lnTo>
                      <a:pt x="609473"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3" y="839590"/>
                      <a:pt x="615713" y="545209"/>
                    </a:cubicBezTo>
                    <a:cubicBezTo>
                      <a:pt x="615713" y="230116"/>
                      <a:pt x="530727" y="70495"/>
                      <a:pt x="360735" y="70495"/>
                    </a:cubicBezTo>
                    <a:cubicBezTo>
                      <a:pt x="186583" y="70495"/>
                      <a:pt x="87076" y="192794"/>
                      <a:pt x="87076" y="561810"/>
                    </a:cubicBezTo>
                    <a:cubicBezTo>
                      <a:pt x="87076" y="839580"/>
                      <a:pt x="145110" y="1038604"/>
                      <a:pt x="350355" y="1038604"/>
                    </a:cubicBez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3" name="Freihandform: Form 42">
                <a:extLst>
                  <a:ext uri="{FF2B5EF4-FFF2-40B4-BE49-F238E27FC236}">
                    <a16:creationId xmlns:a16="http://schemas.microsoft.com/office/drawing/2014/main" id="{D4FF71BF-8C28-4D35-B0AD-A31C2D5B88F4}"/>
                  </a:ext>
                </a:extLst>
              </p:cNvPr>
              <p:cNvSpPr/>
              <p:nvPr/>
            </p:nvSpPr>
            <p:spPr>
              <a:xfrm>
                <a:off x="1534224" y="5013201"/>
                <a:ext cx="820938" cy="1505086"/>
              </a:xfrm>
              <a:custGeom>
                <a:avLst/>
                <a:gdLst>
                  <a:gd name="connsiteX0" fmla="*/ 87057 w 820938"/>
                  <a:gd name="connsiteY0" fmla="*/ 1088416 h 1505086"/>
                  <a:gd name="connsiteX1" fmla="*/ 410450 w 820938"/>
                  <a:gd name="connsiteY1" fmla="*/ 1434601 h 1505086"/>
                  <a:gd name="connsiteX2" fmla="*/ 733882 w 820938"/>
                  <a:gd name="connsiteY2" fmla="*/ 1088416 h 1505086"/>
                  <a:gd name="connsiteX3" fmla="*/ 733882 w 820938"/>
                  <a:gd name="connsiteY3" fmla="*/ 0 h 1505086"/>
                  <a:gd name="connsiteX4" fmla="*/ 820938 w 820938"/>
                  <a:gd name="connsiteY4" fmla="*/ 0 h 1505086"/>
                  <a:gd name="connsiteX5" fmla="*/ 820938 w 820938"/>
                  <a:gd name="connsiteY5" fmla="*/ 1071806 h 1505086"/>
                  <a:gd name="connsiteX6" fmla="*/ 410450 w 820938"/>
                  <a:gd name="connsiteY6" fmla="*/ 1505086 h 1505086"/>
                  <a:gd name="connsiteX7" fmla="*/ 0 w 820938"/>
                  <a:gd name="connsiteY7" fmla="*/ 1071806 h 1505086"/>
                  <a:gd name="connsiteX8" fmla="*/ 0 w 820938"/>
                  <a:gd name="connsiteY8" fmla="*/ 0 h 1505086"/>
                  <a:gd name="connsiteX9" fmla="*/ 87057 w 820938"/>
                  <a:gd name="connsiteY9" fmla="*/ 0 h 1505086"/>
                  <a:gd name="connsiteX10" fmla="*/ 87057 w 820938"/>
                  <a:gd name="connsiteY10" fmla="*/ 1088416 h 150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938" h="1505086">
                    <a:moveTo>
                      <a:pt x="87057" y="1088416"/>
                    </a:moveTo>
                    <a:cubicBezTo>
                      <a:pt x="87057" y="1295701"/>
                      <a:pt x="180343" y="1434601"/>
                      <a:pt x="410450" y="1434601"/>
                    </a:cubicBezTo>
                    <a:cubicBezTo>
                      <a:pt x="623994" y="1434601"/>
                      <a:pt x="733882" y="1295692"/>
                      <a:pt x="733882" y="1088416"/>
                    </a:cubicBezTo>
                    <a:lnTo>
                      <a:pt x="733882" y="0"/>
                    </a:lnTo>
                    <a:lnTo>
                      <a:pt x="820938" y="0"/>
                    </a:lnTo>
                    <a:lnTo>
                      <a:pt x="820938" y="1071806"/>
                    </a:lnTo>
                    <a:cubicBezTo>
                      <a:pt x="820938" y="1405579"/>
                      <a:pt x="615694" y="1505086"/>
                      <a:pt x="410450" y="1505086"/>
                    </a:cubicBezTo>
                    <a:cubicBezTo>
                      <a:pt x="205244" y="1505086"/>
                      <a:pt x="0" y="1426291"/>
                      <a:pt x="0" y="1071806"/>
                    </a:cubicBezTo>
                    <a:lnTo>
                      <a:pt x="0" y="0"/>
                    </a:lnTo>
                    <a:lnTo>
                      <a:pt x="87057" y="0"/>
                    </a:lnTo>
                    <a:lnTo>
                      <a:pt x="87057" y="1088416"/>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4" name="Freihandform: Form 43">
                <a:extLst>
                  <a:ext uri="{FF2B5EF4-FFF2-40B4-BE49-F238E27FC236}">
                    <a16:creationId xmlns:a16="http://schemas.microsoft.com/office/drawing/2014/main" id="{DF1C6506-9ADF-4977-BBA2-57BF31F0E5E6}"/>
                  </a:ext>
                </a:extLst>
              </p:cNvPr>
              <p:cNvSpPr/>
              <p:nvPr/>
            </p:nvSpPr>
            <p:spPr>
              <a:xfrm>
                <a:off x="2579078" y="5384307"/>
                <a:ext cx="632304" cy="1109128"/>
              </a:xfrm>
              <a:custGeom>
                <a:avLst/>
                <a:gdLst>
                  <a:gd name="connsiteX0" fmla="*/ 10 w 632304"/>
                  <a:gd name="connsiteY0" fmla="*/ 24862 h 1109128"/>
                  <a:gd name="connsiteX1" fmla="*/ 78766 w 632304"/>
                  <a:gd name="connsiteY1" fmla="*/ 24862 h 1109128"/>
                  <a:gd name="connsiteX2" fmla="*/ 78766 w 632304"/>
                  <a:gd name="connsiteY2" fmla="*/ 188673 h 1109128"/>
                  <a:gd name="connsiteX3" fmla="*/ 82916 w 632304"/>
                  <a:gd name="connsiteY3" fmla="*/ 188673 h 1109128"/>
                  <a:gd name="connsiteX4" fmla="*/ 358645 w 632304"/>
                  <a:gd name="connsiteY4" fmla="*/ 0 h 1109128"/>
                  <a:gd name="connsiteX5" fmla="*/ 632304 w 632304"/>
                  <a:gd name="connsiteY5" fmla="*/ 292301 h 1109128"/>
                  <a:gd name="connsiteX6" fmla="*/ 632304 w 632304"/>
                  <a:gd name="connsiteY6" fmla="*/ 1109128 h 1109128"/>
                  <a:gd name="connsiteX7" fmla="*/ 553509 w 632304"/>
                  <a:gd name="connsiteY7" fmla="*/ 1109128 h 1109128"/>
                  <a:gd name="connsiteX8" fmla="*/ 553509 w 632304"/>
                  <a:gd name="connsiteY8" fmla="*/ 329623 h 1109128"/>
                  <a:gd name="connsiteX9" fmla="*/ 337924 w 632304"/>
                  <a:gd name="connsiteY9" fmla="*/ 70495 h 1109128"/>
                  <a:gd name="connsiteX10" fmla="*/ 78756 w 632304"/>
                  <a:gd name="connsiteY10" fmla="*/ 414639 h 1109128"/>
                  <a:gd name="connsiteX11" fmla="*/ 78756 w 632304"/>
                  <a:gd name="connsiteY11" fmla="*/ 1109128 h 1109128"/>
                  <a:gd name="connsiteX12" fmla="*/ 0 w 632304"/>
                  <a:gd name="connsiteY12" fmla="*/ 1109128 h 1109128"/>
                  <a:gd name="connsiteX13" fmla="*/ 0 w 632304"/>
                  <a:gd name="connsiteY13" fmla="*/ 24862 h 110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128">
                    <a:moveTo>
                      <a:pt x="10" y="24862"/>
                    </a:moveTo>
                    <a:lnTo>
                      <a:pt x="78766" y="24862"/>
                    </a:lnTo>
                    <a:lnTo>
                      <a:pt x="78766" y="188673"/>
                    </a:lnTo>
                    <a:lnTo>
                      <a:pt x="82916" y="188673"/>
                    </a:lnTo>
                    <a:cubicBezTo>
                      <a:pt x="120239" y="93277"/>
                      <a:pt x="211445" y="0"/>
                      <a:pt x="358645" y="0"/>
                    </a:cubicBezTo>
                    <a:cubicBezTo>
                      <a:pt x="512037" y="0"/>
                      <a:pt x="632304" y="87096"/>
                      <a:pt x="632304" y="292301"/>
                    </a:cubicBezTo>
                    <a:lnTo>
                      <a:pt x="632304" y="1109128"/>
                    </a:lnTo>
                    <a:lnTo>
                      <a:pt x="553509" y="1109128"/>
                    </a:lnTo>
                    <a:lnTo>
                      <a:pt x="553509" y="329623"/>
                    </a:lnTo>
                    <a:cubicBezTo>
                      <a:pt x="553509" y="136830"/>
                      <a:pt x="472683" y="70495"/>
                      <a:pt x="337924" y="70495"/>
                    </a:cubicBezTo>
                    <a:cubicBezTo>
                      <a:pt x="172072" y="70495"/>
                      <a:pt x="78756" y="225966"/>
                      <a:pt x="78756" y="414639"/>
                    </a:cubicBezTo>
                    <a:lnTo>
                      <a:pt x="78756" y="1109128"/>
                    </a:lnTo>
                    <a:lnTo>
                      <a:pt x="0" y="1109128"/>
                    </a:lnTo>
                    <a:lnTo>
                      <a:pt x="0" y="2486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5" name="Freihandform: Form 44">
                <a:extLst>
                  <a:ext uri="{FF2B5EF4-FFF2-40B4-BE49-F238E27FC236}">
                    <a16:creationId xmlns:a16="http://schemas.microsoft.com/office/drawing/2014/main" id="{FDAFC553-7B20-4C47-A95F-0742F36299B9}"/>
                  </a:ext>
                </a:extLst>
              </p:cNvPr>
              <p:cNvSpPr/>
              <p:nvPr/>
            </p:nvSpPr>
            <p:spPr>
              <a:xfrm>
                <a:off x="3441537"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6" name="Freihandform: Form 45">
                <a:extLst>
                  <a:ext uri="{FF2B5EF4-FFF2-40B4-BE49-F238E27FC236}">
                    <a16:creationId xmlns:a16="http://schemas.microsoft.com/office/drawing/2014/main" id="{7D7ACE3B-C745-4740-8921-76D541B5EAF0}"/>
                  </a:ext>
                </a:extLst>
              </p:cNvPr>
              <p:cNvSpPr/>
              <p:nvPr/>
            </p:nvSpPr>
            <p:spPr>
              <a:xfrm>
                <a:off x="3663314" y="5409169"/>
                <a:ext cx="692447" cy="1084256"/>
              </a:xfrm>
              <a:custGeom>
                <a:avLst/>
                <a:gdLst>
                  <a:gd name="connsiteX0" fmla="*/ 304751 w 692447"/>
                  <a:gd name="connsiteY0" fmla="*/ 1084256 h 1084256"/>
                  <a:gd name="connsiteX1" fmla="*/ 0 w 692447"/>
                  <a:gd name="connsiteY1" fmla="*/ 0 h 1084256"/>
                  <a:gd name="connsiteX2" fmla="*/ 87095 w 692447"/>
                  <a:gd name="connsiteY2" fmla="*/ 0 h 1084256"/>
                  <a:gd name="connsiteX3" fmla="*/ 350374 w 692447"/>
                  <a:gd name="connsiteY3" fmla="*/ 984749 h 1084256"/>
                  <a:gd name="connsiteX4" fmla="*/ 354524 w 692447"/>
                  <a:gd name="connsiteY4" fmla="*/ 984749 h 1084256"/>
                  <a:gd name="connsiteX5" fmla="*/ 605352 w 692447"/>
                  <a:gd name="connsiteY5" fmla="*/ 0 h 1084256"/>
                  <a:gd name="connsiteX6" fmla="*/ 692448 w 692447"/>
                  <a:gd name="connsiteY6" fmla="*/ 0 h 1084256"/>
                  <a:gd name="connsiteX7" fmla="*/ 398028 w 692447"/>
                  <a:gd name="connsiteY7" fmla="*/ 1084256 h 1084256"/>
                  <a:gd name="connsiteX8" fmla="*/ 304751 w 692447"/>
                  <a:gd name="connsiteY8" fmla="*/ 1084256 h 108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447" h="1084256">
                    <a:moveTo>
                      <a:pt x="304751" y="1084256"/>
                    </a:moveTo>
                    <a:lnTo>
                      <a:pt x="0" y="0"/>
                    </a:lnTo>
                    <a:lnTo>
                      <a:pt x="87095" y="0"/>
                    </a:lnTo>
                    <a:lnTo>
                      <a:pt x="350374" y="984749"/>
                    </a:lnTo>
                    <a:lnTo>
                      <a:pt x="354524" y="984749"/>
                    </a:lnTo>
                    <a:lnTo>
                      <a:pt x="605352" y="0"/>
                    </a:lnTo>
                    <a:lnTo>
                      <a:pt x="692448" y="0"/>
                    </a:lnTo>
                    <a:lnTo>
                      <a:pt x="398028" y="1084256"/>
                    </a:lnTo>
                    <a:lnTo>
                      <a:pt x="304751" y="1084256"/>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7" name="Freihandform: Form 46">
                <a:extLst>
                  <a:ext uri="{FF2B5EF4-FFF2-40B4-BE49-F238E27FC236}">
                    <a16:creationId xmlns:a16="http://schemas.microsoft.com/office/drawing/2014/main" id="{9DE517E0-B803-4464-98CA-ABBA7D6C21F5}"/>
                  </a:ext>
                </a:extLst>
              </p:cNvPr>
              <p:cNvSpPr/>
              <p:nvPr/>
            </p:nvSpPr>
            <p:spPr>
              <a:xfrm>
                <a:off x="4463540" y="5384307"/>
                <a:ext cx="700719" cy="1133990"/>
              </a:xfrm>
              <a:custGeom>
                <a:avLst/>
                <a:gdLst>
                  <a:gd name="connsiteX0" fmla="*/ 87047 w 700719"/>
                  <a:gd name="connsiteY0" fmla="*/ 561800 h 1133990"/>
                  <a:gd name="connsiteX1" fmla="*/ 342025 w 700719"/>
                  <a:gd name="connsiteY1" fmla="*/ 1063496 h 1133990"/>
                  <a:gd name="connsiteX2" fmla="*/ 607384 w 700719"/>
                  <a:gd name="connsiteY2" fmla="*/ 754594 h 1133990"/>
                  <a:gd name="connsiteX3" fmla="*/ 686179 w 700719"/>
                  <a:gd name="connsiteY3" fmla="*/ 754594 h 1133990"/>
                  <a:gd name="connsiteX4" fmla="*/ 350336 w 700719"/>
                  <a:gd name="connsiteY4" fmla="*/ 1133991 h 1133990"/>
                  <a:gd name="connsiteX5" fmla="*/ 0 w 700719"/>
                  <a:gd name="connsiteY5" fmla="*/ 536938 h 1133990"/>
                  <a:gd name="connsiteX6" fmla="*/ 362796 w 700719"/>
                  <a:gd name="connsiteY6" fmla="*/ 0 h 1133990"/>
                  <a:gd name="connsiteX7" fmla="*/ 700719 w 700719"/>
                  <a:gd name="connsiteY7" fmla="*/ 561810 h 1133990"/>
                  <a:gd name="connsiteX8" fmla="*/ 87047 w 700719"/>
                  <a:gd name="connsiteY8" fmla="*/ 561810 h 1133990"/>
                  <a:gd name="connsiteX9" fmla="*/ 613614 w 700719"/>
                  <a:gd name="connsiteY9" fmla="*/ 491306 h 1133990"/>
                  <a:gd name="connsiteX10" fmla="*/ 358636 w 700719"/>
                  <a:gd name="connsiteY10" fmla="*/ 70476 h 1133990"/>
                  <a:gd name="connsiteX11" fmla="*/ 87057 w 700719"/>
                  <a:gd name="connsiteY11" fmla="*/ 491306 h 1133990"/>
                  <a:gd name="connsiteX12" fmla="*/ 613614 w 700719"/>
                  <a:gd name="connsiteY12" fmla="*/ 491306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719"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1"/>
                      <a:pt x="350336" y="1133991"/>
                    </a:cubicBezTo>
                    <a:cubicBezTo>
                      <a:pt x="70446" y="1133991"/>
                      <a:pt x="0" y="905954"/>
                      <a:pt x="0" y="536938"/>
                    </a:cubicBezTo>
                    <a:cubicBezTo>
                      <a:pt x="0" y="205245"/>
                      <a:pt x="118149" y="0"/>
                      <a:pt x="362796" y="0"/>
                    </a:cubicBezTo>
                    <a:cubicBezTo>
                      <a:pt x="617774" y="0"/>
                      <a:pt x="700719" y="211475"/>
                      <a:pt x="700719" y="561810"/>
                    </a:cubicBezTo>
                    <a:lnTo>
                      <a:pt x="87047" y="561810"/>
                    </a:lnTo>
                    <a:close/>
                    <a:moveTo>
                      <a:pt x="613614" y="491306"/>
                    </a:moveTo>
                    <a:cubicBezTo>
                      <a:pt x="613614" y="294362"/>
                      <a:pt x="582522" y="70476"/>
                      <a:pt x="358636" y="70476"/>
                    </a:cubicBezTo>
                    <a:cubicBezTo>
                      <a:pt x="118149" y="70476"/>
                      <a:pt x="87057" y="350365"/>
                      <a:pt x="87057" y="491306"/>
                    </a:cubicBezTo>
                    <a:lnTo>
                      <a:pt x="613614" y="491306"/>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8" name="Freihandform: Form 47">
                <a:extLst>
                  <a:ext uri="{FF2B5EF4-FFF2-40B4-BE49-F238E27FC236}">
                    <a16:creationId xmlns:a16="http://schemas.microsoft.com/office/drawing/2014/main" id="{8828CF39-92D3-4D6D-A180-FE0DB042B955}"/>
                  </a:ext>
                </a:extLst>
              </p:cNvPr>
              <p:cNvSpPr/>
              <p:nvPr/>
            </p:nvSpPr>
            <p:spPr>
              <a:xfrm>
                <a:off x="5344622" y="5384307"/>
                <a:ext cx="400108" cy="1109118"/>
              </a:xfrm>
              <a:custGeom>
                <a:avLst/>
                <a:gdLst>
                  <a:gd name="connsiteX0" fmla="*/ 0 w 400108"/>
                  <a:gd name="connsiteY0" fmla="*/ 24862 h 1109118"/>
                  <a:gd name="connsiteX1" fmla="*/ 78756 w 400108"/>
                  <a:gd name="connsiteY1" fmla="*/ 24862 h 1109118"/>
                  <a:gd name="connsiteX2" fmla="*/ 78756 w 400108"/>
                  <a:gd name="connsiteY2" fmla="*/ 213545 h 1109118"/>
                  <a:gd name="connsiteX3" fmla="*/ 82906 w 400108"/>
                  <a:gd name="connsiteY3" fmla="*/ 213545 h 1109118"/>
                  <a:gd name="connsiteX4" fmla="*/ 354485 w 400108"/>
                  <a:gd name="connsiteY4" fmla="*/ 0 h 1109118"/>
                  <a:gd name="connsiteX5" fmla="*/ 400108 w 400108"/>
                  <a:gd name="connsiteY5" fmla="*/ 0 h 1109118"/>
                  <a:gd name="connsiteX6" fmla="*/ 400108 w 400108"/>
                  <a:gd name="connsiteY6" fmla="*/ 70485 h 1109118"/>
                  <a:gd name="connsiteX7" fmla="*/ 354485 w 400108"/>
                  <a:gd name="connsiteY7" fmla="*/ 70485 h 1109118"/>
                  <a:gd name="connsiteX8" fmla="*/ 78756 w 400108"/>
                  <a:gd name="connsiteY8" fmla="*/ 420859 h 1109118"/>
                  <a:gd name="connsiteX9" fmla="*/ 78756 w 400108"/>
                  <a:gd name="connsiteY9" fmla="*/ 1109118 h 1109118"/>
                  <a:gd name="connsiteX10" fmla="*/ 0 w 400108"/>
                  <a:gd name="connsiteY10" fmla="*/ 1109118 h 1109118"/>
                  <a:gd name="connsiteX11" fmla="*/ 0 w 400108"/>
                  <a:gd name="connsiteY11" fmla="*/ 24862 h 11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118">
                    <a:moveTo>
                      <a:pt x="0" y="24862"/>
                    </a:moveTo>
                    <a:lnTo>
                      <a:pt x="78756" y="24862"/>
                    </a:lnTo>
                    <a:lnTo>
                      <a:pt x="78756" y="213545"/>
                    </a:lnTo>
                    <a:lnTo>
                      <a:pt x="82906" y="213545"/>
                    </a:lnTo>
                    <a:cubicBezTo>
                      <a:pt x="122299" y="89166"/>
                      <a:pt x="211436" y="0"/>
                      <a:pt x="354485" y="0"/>
                    </a:cubicBezTo>
                    <a:lnTo>
                      <a:pt x="400108" y="0"/>
                    </a:lnTo>
                    <a:lnTo>
                      <a:pt x="400108" y="70485"/>
                    </a:lnTo>
                    <a:lnTo>
                      <a:pt x="354485" y="70485"/>
                    </a:lnTo>
                    <a:cubicBezTo>
                      <a:pt x="169992" y="70485"/>
                      <a:pt x="78756" y="242557"/>
                      <a:pt x="78756" y="420859"/>
                    </a:cubicBezTo>
                    <a:lnTo>
                      <a:pt x="78756" y="1109118"/>
                    </a:lnTo>
                    <a:lnTo>
                      <a:pt x="0" y="1109118"/>
                    </a:lnTo>
                    <a:lnTo>
                      <a:pt x="0" y="24862"/>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49" name="Freihandform: Form 48">
                <a:extLst>
                  <a:ext uri="{FF2B5EF4-FFF2-40B4-BE49-F238E27FC236}">
                    <a16:creationId xmlns:a16="http://schemas.microsoft.com/office/drawing/2014/main" id="{268AD51C-8697-4F20-9BB8-03D4C63F1697}"/>
                  </a:ext>
                </a:extLst>
              </p:cNvPr>
              <p:cNvSpPr/>
              <p:nvPr/>
            </p:nvSpPr>
            <p:spPr>
              <a:xfrm>
                <a:off x="5796583" y="5384307"/>
                <a:ext cx="634345" cy="1133990"/>
              </a:xfrm>
              <a:custGeom>
                <a:avLst/>
                <a:gdLst>
                  <a:gd name="connsiteX0" fmla="*/ 522408 w 634345"/>
                  <a:gd name="connsiteY0" fmla="*/ 329614 h 1133990"/>
                  <a:gd name="connsiteX1" fmla="*/ 522408 w 634345"/>
                  <a:gd name="connsiteY1" fmla="*/ 298521 h 1133990"/>
                  <a:gd name="connsiteX2" fmla="*/ 319243 w 634345"/>
                  <a:gd name="connsiteY2" fmla="*/ 70485 h 1133990"/>
                  <a:gd name="connsiteX3" fmla="*/ 109849 w 634345"/>
                  <a:gd name="connsiteY3" fmla="*/ 271580 h 1133990"/>
                  <a:gd name="connsiteX4" fmla="*/ 271550 w 634345"/>
                  <a:gd name="connsiteY4" fmla="*/ 485124 h 1133990"/>
                  <a:gd name="connsiteX5" fmla="*/ 437402 w 634345"/>
                  <a:gd name="connsiteY5" fmla="*/ 547309 h 1133990"/>
                  <a:gd name="connsiteX6" fmla="*/ 634346 w 634345"/>
                  <a:gd name="connsiteY6" fmla="*/ 835459 h 1133990"/>
                  <a:gd name="connsiteX7" fmla="*/ 321323 w 634345"/>
                  <a:gd name="connsiteY7" fmla="*/ 1133991 h 1133990"/>
                  <a:gd name="connsiteX8" fmla="*/ 0 w 634345"/>
                  <a:gd name="connsiteY8" fmla="*/ 791917 h 1133990"/>
                  <a:gd name="connsiteX9" fmla="*/ 0 w 634345"/>
                  <a:gd name="connsiteY9" fmla="*/ 762895 h 1133990"/>
                  <a:gd name="connsiteX10" fmla="*/ 78756 w 634345"/>
                  <a:gd name="connsiteY10" fmla="*/ 762895 h 1133990"/>
                  <a:gd name="connsiteX11" fmla="*/ 78756 w 634345"/>
                  <a:gd name="connsiteY11" fmla="*/ 798137 h 1133990"/>
                  <a:gd name="connsiteX12" fmla="*/ 321323 w 634345"/>
                  <a:gd name="connsiteY12" fmla="*/ 1063496 h 1133990"/>
                  <a:gd name="connsiteX13" fmla="*/ 547279 w 634345"/>
                  <a:gd name="connsiteY13" fmla="*/ 837539 h 1133990"/>
                  <a:gd name="connsiteX14" fmla="*/ 385578 w 634345"/>
                  <a:gd name="connsiteY14" fmla="*/ 615733 h 1133990"/>
                  <a:gd name="connsiteX15" fmla="*/ 225956 w 634345"/>
                  <a:gd name="connsiteY15" fmla="*/ 551469 h 1133990"/>
                  <a:gd name="connsiteX16" fmla="*/ 22792 w 634345"/>
                  <a:gd name="connsiteY16" fmla="*/ 279889 h 1133990"/>
                  <a:gd name="connsiteX17" fmla="*/ 319243 w 634345"/>
                  <a:gd name="connsiteY17" fmla="*/ 0 h 1133990"/>
                  <a:gd name="connsiteX18" fmla="*/ 601164 w 634345"/>
                  <a:gd name="connsiteY18" fmla="*/ 296451 h 1133990"/>
                  <a:gd name="connsiteX19" fmla="*/ 601164 w 634345"/>
                  <a:gd name="connsiteY19" fmla="*/ 329623 h 1133990"/>
                  <a:gd name="connsiteX20" fmla="*/ 522408 w 634345"/>
                  <a:gd name="connsiteY20" fmla="*/ 329623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4345" h="1133990">
                    <a:moveTo>
                      <a:pt x="522408" y="329614"/>
                    </a:moveTo>
                    <a:lnTo>
                      <a:pt x="522408" y="298521"/>
                    </a:lnTo>
                    <a:cubicBezTo>
                      <a:pt x="522408" y="201085"/>
                      <a:pt x="497535" y="70485"/>
                      <a:pt x="319243" y="70485"/>
                    </a:cubicBezTo>
                    <a:cubicBezTo>
                      <a:pt x="205205" y="70485"/>
                      <a:pt x="109849" y="128520"/>
                      <a:pt x="109849" y="271580"/>
                    </a:cubicBezTo>
                    <a:cubicBezTo>
                      <a:pt x="109849" y="385617"/>
                      <a:pt x="163772" y="443652"/>
                      <a:pt x="271550" y="485124"/>
                    </a:cubicBezTo>
                    <a:lnTo>
                      <a:pt x="437402" y="547309"/>
                    </a:lnTo>
                    <a:cubicBezTo>
                      <a:pt x="568001" y="597043"/>
                      <a:pt x="634346" y="688249"/>
                      <a:pt x="634346" y="835459"/>
                    </a:cubicBezTo>
                    <a:cubicBezTo>
                      <a:pt x="634346" y="1017912"/>
                      <a:pt x="493405" y="1133991"/>
                      <a:pt x="321323" y="1133991"/>
                    </a:cubicBezTo>
                    <a:cubicBezTo>
                      <a:pt x="20722" y="1133991"/>
                      <a:pt x="0" y="918405"/>
                      <a:pt x="0" y="791917"/>
                    </a:cubicBezTo>
                    <a:lnTo>
                      <a:pt x="0" y="762895"/>
                    </a:lnTo>
                    <a:lnTo>
                      <a:pt x="78756" y="762895"/>
                    </a:lnTo>
                    <a:lnTo>
                      <a:pt x="78756" y="798137"/>
                    </a:lnTo>
                    <a:cubicBezTo>
                      <a:pt x="78756" y="951567"/>
                      <a:pt x="140941" y="1063496"/>
                      <a:pt x="321323" y="1063496"/>
                    </a:cubicBezTo>
                    <a:cubicBezTo>
                      <a:pt x="480945" y="1063496"/>
                      <a:pt x="547279" y="957758"/>
                      <a:pt x="547279" y="837539"/>
                    </a:cubicBezTo>
                    <a:cubicBezTo>
                      <a:pt x="547279" y="733882"/>
                      <a:pt x="505807" y="663387"/>
                      <a:pt x="385578" y="615733"/>
                    </a:cubicBezTo>
                    <a:lnTo>
                      <a:pt x="225956" y="551469"/>
                    </a:lnTo>
                    <a:cubicBezTo>
                      <a:pt x="91207" y="497545"/>
                      <a:pt x="22792" y="418789"/>
                      <a:pt x="22792" y="279889"/>
                    </a:cubicBezTo>
                    <a:cubicBezTo>
                      <a:pt x="22792" y="99517"/>
                      <a:pt x="147171" y="0"/>
                      <a:pt x="319243" y="0"/>
                    </a:cubicBezTo>
                    <a:cubicBezTo>
                      <a:pt x="559730" y="0"/>
                      <a:pt x="601164" y="163772"/>
                      <a:pt x="601164" y="296451"/>
                    </a:cubicBezTo>
                    <a:lnTo>
                      <a:pt x="601164" y="329623"/>
                    </a:lnTo>
                    <a:lnTo>
                      <a:pt x="522408" y="329623"/>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0" name="Freihandform: Form 49">
                <a:extLst>
                  <a:ext uri="{FF2B5EF4-FFF2-40B4-BE49-F238E27FC236}">
                    <a16:creationId xmlns:a16="http://schemas.microsoft.com/office/drawing/2014/main" id="{9B9F5EC1-5A75-477D-816E-167FB3B2E3F7}"/>
                  </a:ext>
                </a:extLst>
              </p:cNvPr>
              <p:cNvSpPr/>
              <p:nvPr/>
            </p:nvSpPr>
            <p:spPr>
              <a:xfrm>
                <a:off x="6602991"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1" name="Freihandform: Form 50">
                <a:extLst>
                  <a:ext uri="{FF2B5EF4-FFF2-40B4-BE49-F238E27FC236}">
                    <a16:creationId xmlns:a16="http://schemas.microsoft.com/office/drawing/2014/main" id="{56AB1CCA-F234-4DFA-805D-F394FD3B385E}"/>
                  </a:ext>
                </a:extLst>
              </p:cNvPr>
              <p:cNvSpPr/>
              <p:nvPr/>
            </p:nvSpPr>
            <p:spPr>
              <a:xfrm>
                <a:off x="6822727" y="5087847"/>
                <a:ext cx="418759" cy="1418000"/>
              </a:xfrm>
              <a:custGeom>
                <a:avLst/>
                <a:gdLst>
                  <a:gd name="connsiteX0" fmla="*/ 0 w 418759"/>
                  <a:gd name="connsiteY0" fmla="*/ 321323 h 1418000"/>
                  <a:gd name="connsiteX1" fmla="*/ 147171 w 418759"/>
                  <a:gd name="connsiteY1" fmla="*/ 321323 h 1418000"/>
                  <a:gd name="connsiteX2" fmla="*/ 147171 w 418759"/>
                  <a:gd name="connsiteY2" fmla="*/ 0 h 1418000"/>
                  <a:gd name="connsiteX3" fmla="*/ 225966 w 418759"/>
                  <a:gd name="connsiteY3" fmla="*/ 0 h 1418000"/>
                  <a:gd name="connsiteX4" fmla="*/ 225966 w 418759"/>
                  <a:gd name="connsiteY4" fmla="*/ 321323 h 1418000"/>
                  <a:gd name="connsiteX5" fmla="*/ 406309 w 418759"/>
                  <a:gd name="connsiteY5" fmla="*/ 321323 h 1418000"/>
                  <a:gd name="connsiteX6" fmla="*/ 406309 w 418759"/>
                  <a:gd name="connsiteY6" fmla="*/ 391818 h 1418000"/>
                  <a:gd name="connsiteX7" fmla="*/ 225966 w 418759"/>
                  <a:gd name="connsiteY7" fmla="*/ 391818 h 1418000"/>
                  <a:gd name="connsiteX8" fmla="*/ 225966 w 418759"/>
                  <a:gd name="connsiteY8" fmla="*/ 1227286 h 1418000"/>
                  <a:gd name="connsiteX9" fmla="*/ 321323 w 418759"/>
                  <a:gd name="connsiteY9" fmla="*/ 1347544 h 1418000"/>
                  <a:gd name="connsiteX10" fmla="*/ 418760 w 418759"/>
                  <a:gd name="connsiteY10" fmla="*/ 1335094 h 1418000"/>
                  <a:gd name="connsiteX11" fmla="*/ 418760 w 418759"/>
                  <a:gd name="connsiteY11" fmla="*/ 1405589 h 1418000"/>
                  <a:gd name="connsiteX12" fmla="*/ 306802 w 418759"/>
                  <a:gd name="connsiteY12" fmla="*/ 1418000 h 1418000"/>
                  <a:gd name="connsiteX13" fmla="*/ 147181 w 418759"/>
                  <a:gd name="connsiteY13" fmla="*/ 1235587 h 1418000"/>
                  <a:gd name="connsiteX14" fmla="*/ 147181 w 418759"/>
                  <a:gd name="connsiteY14" fmla="*/ 391818 h 1418000"/>
                  <a:gd name="connsiteX15" fmla="*/ 10 w 418759"/>
                  <a:gd name="connsiteY15" fmla="*/ 391818 h 1418000"/>
                  <a:gd name="connsiteX16" fmla="*/ 10 w 418759"/>
                  <a:gd name="connsiteY16" fmla="*/ 321323 h 141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759" h="1418000">
                    <a:moveTo>
                      <a:pt x="0" y="321323"/>
                    </a:moveTo>
                    <a:lnTo>
                      <a:pt x="147171" y="321323"/>
                    </a:lnTo>
                    <a:lnTo>
                      <a:pt x="147171" y="0"/>
                    </a:lnTo>
                    <a:lnTo>
                      <a:pt x="225966" y="0"/>
                    </a:lnTo>
                    <a:lnTo>
                      <a:pt x="225966" y="321323"/>
                    </a:lnTo>
                    <a:lnTo>
                      <a:pt x="406309" y="321323"/>
                    </a:lnTo>
                    <a:lnTo>
                      <a:pt x="406309" y="391818"/>
                    </a:lnTo>
                    <a:lnTo>
                      <a:pt x="225966" y="391818"/>
                    </a:lnTo>
                    <a:lnTo>
                      <a:pt x="225966" y="1227286"/>
                    </a:lnTo>
                    <a:cubicBezTo>
                      <a:pt x="225966" y="1330944"/>
                      <a:pt x="275700" y="1347544"/>
                      <a:pt x="321323" y="1347544"/>
                    </a:cubicBezTo>
                    <a:cubicBezTo>
                      <a:pt x="354495" y="1347544"/>
                      <a:pt x="383508" y="1345464"/>
                      <a:pt x="418760" y="1335094"/>
                    </a:cubicBezTo>
                    <a:lnTo>
                      <a:pt x="418760" y="1405589"/>
                    </a:lnTo>
                    <a:cubicBezTo>
                      <a:pt x="379367" y="1413889"/>
                      <a:pt x="337894" y="1418000"/>
                      <a:pt x="306802" y="1418000"/>
                    </a:cubicBezTo>
                    <a:cubicBezTo>
                      <a:pt x="194874" y="1418000"/>
                      <a:pt x="147181" y="1353736"/>
                      <a:pt x="147181" y="1235587"/>
                    </a:cubicBezTo>
                    <a:lnTo>
                      <a:pt x="147181" y="391818"/>
                    </a:lnTo>
                    <a:lnTo>
                      <a:pt x="10" y="391818"/>
                    </a:lnTo>
                    <a:lnTo>
                      <a:pt x="10" y="321323"/>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2" name="Freihandform: Form 51">
                <a:extLst>
                  <a:ext uri="{FF2B5EF4-FFF2-40B4-BE49-F238E27FC236}">
                    <a16:creationId xmlns:a16="http://schemas.microsoft.com/office/drawing/2014/main" id="{FE642114-771D-45A6-AEB6-F49BA7B2D413}"/>
                  </a:ext>
                </a:extLst>
              </p:cNvPr>
              <p:cNvSpPr/>
              <p:nvPr/>
            </p:nvSpPr>
            <p:spPr>
              <a:xfrm>
                <a:off x="7258059" y="5409160"/>
                <a:ext cx="692438" cy="1449121"/>
              </a:xfrm>
              <a:custGeom>
                <a:avLst/>
                <a:gdLst>
                  <a:gd name="connsiteX0" fmla="*/ 605343 w 692438"/>
                  <a:gd name="connsiteY0" fmla="*/ 9 h 1449121"/>
                  <a:gd name="connsiteX1" fmla="*/ 692439 w 692438"/>
                  <a:gd name="connsiteY1" fmla="*/ 9 h 1449121"/>
                  <a:gd name="connsiteX2" fmla="*/ 356595 w 692438"/>
                  <a:gd name="connsiteY2" fmla="*/ 1245957 h 1449121"/>
                  <a:gd name="connsiteX3" fmla="*/ 116108 w 692438"/>
                  <a:gd name="connsiteY3" fmla="*/ 1449122 h 1449121"/>
                  <a:gd name="connsiteX4" fmla="*/ 35243 w 692438"/>
                  <a:gd name="connsiteY4" fmla="*/ 1444972 h 1449121"/>
                  <a:gd name="connsiteX5" fmla="*/ 35243 w 692438"/>
                  <a:gd name="connsiteY5" fmla="*/ 1374487 h 1449121"/>
                  <a:gd name="connsiteX6" fmla="*/ 103657 w 692438"/>
                  <a:gd name="connsiteY6" fmla="*/ 1378637 h 1449121"/>
                  <a:gd name="connsiteX7" fmla="*/ 286110 w 692438"/>
                  <a:gd name="connsiteY7" fmla="*/ 1208635 h 1449121"/>
                  <a:gd name="connsiteX8" fmla="*/ 319282 w 692438"/>
                  <a:gd name="connsiteY8" fmla="*/ 1094597 h 1449121"/>
                  <a:gd name="connsiteX9" fmla="*/ 0 w 692438"/>
                  <a:gd name="connsiteY9" fmla="*/ 0 h 1449121"/>
                  <a:gd name="connsiteX10" fmla="*/ 87096 w 692438"/>
                  <a:gd name="connsiteY10" fmla="*/ 0 h 1449121"/>
                  <a:gd name="connsiteX11" fmla="*/ 360754 w 692438"/>
                  <a:gd name="connsiteY11" fmla="*/ 972299 h 1449121"/>
                  <a:gd name="connsiteX12" fmla="*/ 364866 w 692438"/>
                  <a:gd name="connsiteY12" fmla="*/ 972299 h 1449121"/>
                  <a:gd name="connsiteX13" fmla="*/ 605343 w 692438"/>
                  <a:gd name="connsiteY13" fmla="*/ 9 h 144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2438" h="1449121">
                    <a:moveTo>
                      <a:pt x="605343" y="9"/>
                    </a:moveTo>
                    <a:lnTo>
                      <a:pt x="692439" y="9"/>
                    </a:lnTo>
                    <a:lnTo>
                      <a:pt x="356595" y="1245957"/>
                    </a:lnTo>
                    <a:cubicBezTo>
                      <a:pt x="315122" y="1395199"/>
                      <a:pt x="242557" y="1449122"/>
                      <a:pt x="116108" y="1449122"/>
                    </a:cubicBezTo>
                    <a:cubicBezTo>
                      <a:pt x="89166" y="1449122"/>
                      <a:pt x="62224" y="1447042"/>
                      <a:pt x="35243" y="1444972"/>
                    </a:cubicBezTo>
                    <a:lnTo>
                      <a:pt x="35243" y="1374487"/>
                    </a:lnTo>
                    <a:cubicBezTo>
                      <a:pt x="64294" y="1376567"/>
                      <a:pt x="78785" y="1378637"/>
                      <a:pt x="103657" y="1378637"/>
                    </a:cubicBezTo>
                    <a:cubicBezTo>
                      <a:pt x="205244" y="1378637"/>
                      <a:pt x="246717" y="1349615"/>
                      <a:pt x="286110" y="1208635"/>
                    </a:cubicBezTo>
                    <a:lnTo>
                      <a:pt x="319282" y="1094597"/>
                    </a:lnTo>
                    <a:lnTo>
                      <a:pt x="0" y="0"/>
                    </a:lnTo>
                    <a:lnTo>
                      <a:pt x="87096" y="0"/>
                    </a:lnTo>
                    <a:lnTo>
                      <a:pt x="360754" y="972299"/>
                    </a:lnTo>
                    <a:lnTo>
                      <a:pt x="364866" y="972299"/>
                    </a:lnTo>
                    <a:lnTo>
                      <a:pt x="605343" y="9"/>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53" name="Grafik 1">
              <a:extLst>
                <a:ext uri="{FF2B5EF4-FFF2-40B4-BE49-F238E27FC236}">
                  <a16:creationId xmlns:a16="http://schemas.microsoft.com/office/drawing/2014/main" id="{7D55D9D1-625C-4538-AA25-09CC8EB1F76B}"/>
                </a:ext>
              </a:extLst>
            </p:cNvPr>
            <p:cNvGrpSpPr/>
            <p:nvPr/>
          </p:nvGrpSpPr>
          <p:grpSpPr>
            <a:xfrm>
              <a:off x="8635111" y="0"/>
              <a:ext cx="2022730" cy="3925806"/>
              <a:chOff x="8635111" y="0"/>
              <a:chExt cx="2022730" cy="3925806"/>
            </a:xfrm>
            <a:solidFill>
              <a:srgbClr val="FFFFFF"/>
            </a:solidFill>
          </p:grpSpPr>
          <p:sp>
            <p:nvSpPr>
              <p:cNvPr id="54" name="Freihandform: Form 53">
                <a:extLst>
                  <a:ext uri="{FF2B5EF4-FFF2-40B4-BE49-F238E27FC236}">
                    <a16:creationId xmlns:a16="http://schemas.microsoft.com/office/drawing/2014/main" id="{BC8A875E-942E-417B-9531-05097212399A}"/>
                  </a:ext>
                </a:extLst>
              </p:cNvPr>
              <p:cNvSpPr/>
              <p:nvPr/>
            </p:nvSpPr>
            <p:spPr>
              <a:xfrm>
                <a:off x="8635111" y="0"/>
                <a:ext cx="2022730" cy="3925806"/>
              </a:xfrm>
              <a:custGeom>
                <a:avLst/>
                <a:gdLst>
                  <a:gd name="connsiteX0" fmla="*/ 2017279 w 2022730"/>
                  <a:gd name="connsiteY0" fmla="*/ 3342575 h 3925806"/>
                  <a:gd name="connsiteX1" fmla="*/ 1848307 w 2022730"/>
                  <a:gd name="connsiteY1" fmla="*/ 3046144 h 3925806"/>
                  <a:gd name="connsiteX2" fmla="*/ 1585981 w 2022730"/>
                  <a:gd name="connsiteY2" fmla="*/ 2888767 h 3925806"/>
                  <a:gd name="connsiteX3" fmla="*/ 2022731 w 2022730"/>
                  <a:gd name="connsiteY3" fmla="*/ 2062182 h 3925806"/>
                  <a:gd name="connsiteX4" fmla="*/ 2022731 w 2022730"/>
                  <a:gd name="connsiteY4" fmla="*/ 1001719 h 3925806"/>
                  <a:gd name="connsiteX5" fmla="*/ 1021003 w 2022730"/>
                  <a:gd name="connsiteY5" fmla="*/ 0 h 3925806"/>
                  <a:gd name="connsiteX6" fmla="*/ 1011147 w 2022730"/>
                  <a:gd name="connsiteY6" fmla="*/ 0 h 3925806"/>
                  <a:gd name="connsiteX7" fmla="*/ 1001719 w 2022730"/>
                  <a:gd name="connsiteY7" fmla="*/ 0 h 3925806"/>
                  <a:gd name="connsiteX8" fmla="*/ 0 w 2022730"/>
                  <a:gd name="connsiteY8" fmla="*/ 1001719 h 3925806"/>
                  <a:gd name="connsiteX9" fmla="*/ 0 w 2022730"/>
                  <a:gd name="connsiteY9" fmla="*/ 2062182 h 3925806"/>
                  <a:gd name="connsiteX10" fmla="*/ 511347 w 2022730"/>
                  <a:gd name="connsiteY10" fmla="*/ 2934555 h 3925806"/>
                  <a:gd name="connsiteX11" fmla="*/ 511191 w 2022730"/>
                  <a:gd name="connsiteY11" fmla="*/ 2934750 h 3925806"/>
                  <a:gd name="connsiteX12" fmla="*/ 1884064 w 2022730"/>
                  <a:gd name="connsiteY12" fmla="*/ 3761598 h 3925806"/>
                  <a:gd name="connsiteX13" fmla="*/ 2017279 w 2022730"/>
                  <a:gd name="connsiteY13" fmla="*/ 3925807 h 3925806"/>
                  <a:gd name="connsiteX14" fmla="*/ 2017288 w 2022730"/>
                  <a:gd name="connsiteY14" fmla="*/ 3888416 h 3925806"/>
                  <a:gd name="connsiteX15" fmla="*/ 2017288 w 2022730"/>
                  <a:gd name="connsiteY15" fmla="*/ 3342575 h 3925806"/>
                  <a:gd name="connsiteX16" fmla="*/ 1923846 w 2022730"/>
                  <a:gd name="connsiteY16" fmla="*/ 3682997 h 3925806"/>
                  <a:gd name="connsiteX17" fmla="*/ 1847976 w 2022730"/>
                  <a:gd name="connsiteY17" fmla="*/ 3621784 h 3925806"/>
                  <a:gd name="connsiteX18" fmla="*/ 580753 w 2022730"/>
                  <a:gd name="connsiteY18" fmla="*/ 2867433 h 3925806"/>
                  <a:gd name="connsiteX19" fmla="*/ 581083 w 2022730"/>
                  <a:gd name="connsiteY19" fmla="*/ 2866821 h 3925806"/>
                  <a:gd name="connsiteX20" fmla="*/ 93423 w 2022730"/>
                  <a:gd name="connsiteY20" fmla="*/ 2062182 h 3925806"/>
                  <a:gd name="connsiteX21" fmla="*/ 93423 w 2022730"/>
                  <a:gd name="connsiteY21" fmla="*/ 1001719 h 3925806"/>
                  <a:gd name="connsiteX22" fmla="*/ 1001709 w 2022730"/>
                  <a:gd name="connsiteY22" fmla="*/ 93432 h 3925806"/>
                  <a:gd name="connsiteX23" fmla="*/ 1011137 w 2022730"/>
                  <a:gd name="connsiteY23" fmla="*/ 93432 h 3925806"/>
                  <a:gd name="connsiteX24" fmla="*/ 1020992 w 2022730"/>
                  <a:gd name="connsiteY24" fmla="*/ 93432 h 3925806"/>
                  <a:gd name="connsiteX25" fmla="*/ 1929298 w 2022730"/>
                  <a:gd name="connsiteY25" fmla="*/ 1001719 h 3925806"/>
                  <a:gd name="connsiteX26" fmla="*/ 1929298 w 2022730"/>
                  <a:gd name="connsiteY26" fmla="*/ 2062182 h 3925806"/>
                  <a:gd name="connsiteX27" fmla="*/ 1496621 w 2022730"/>
                  <a:gd name="connsiteY27" fmla="*/ 2835165 h 3925806"/>
                  <a:gd name="connsiteX28" fmla="*/ 1338875 w 2022730"/>
                  <a:gd name="connsiteY28" fmla="*/ 2740527 h 3925806"/>
                  <a:gd name="connsiteX29" fmla="*/ 1778162 w 2022730"/>
                  <a:gd name="connsiteY29" fmla="*/ 2052443 h 3925806"/>
                  <a:gd name="connsiteX30" fmla="*/ 1778162 w 2022730"/>
                  <a:gd name="connsiteY30" fmla="*/ 1011468 h 3925806"/>
                  <a:gd name="connsiteX31" fmla="*/ 1018553 w 2022730"/>
                  <a:gd name="connsiteY31" fmla="*/ 251859 h 3925806"/>
                  <a:gd name="connsiteX32" fmla="*/ 1011137 w 2022730"/>
                  <a:gd name="connsiteY32" fmla="*/ 251859 h 3925806"/>
                  <a:gd name="connsiteX33" fmla="*/ 1004148 w 2022730"/>
                  <a:gd name="connsiteY33" fmla="*/ 251859 h 3925806"/>
                  <a:gd name="connsiteX34" fmla="*/ 244540 w 2022730"/>
                  <a:gd name="connsiteY34" fmla="*/ 1011468 h 3925806"/>
                  <a:gd name="connsiteX35" fmla="*/ 244540 w 2022730"/>
                  <a:gd name="connsiteY35" fmla="*/ 2052443 h 3925806"/>
                  <a:gd name="connsiteX36" fmla="*/ 613546 w 2022730"/>
                  <a:gd name="connsiteY36" fmla="*/ 2703389 h 3925806"/>
                  <a:gd name="connsiteX37" fmla="*/ 613352 w 2022730"/>
                  <a:gd name="connsiteY37" fmla="*/ 2703681 h 3925806"/>
                  <a:gd name="connsiteX38" fmla="*/ 1800498 w 2022730"/>
                  <a:gd name="connsiteY38" fmla="*/ 3418464 h 3925806"/>
                  <a:gd name="connsiteX39" fmla="*/ 1923836 w 2022730"/>
                  <a:gd name="connsiteY39" fmla="*/ 3626488 h 3925806"/>
                  <a:gd name="connsiteX40" fmla="*/ 1923836 w 2022730"/>
                  <a:gd name="connsiteY40" fmla="*/ 3682997 h 3925806"/>
                  <a:gd name="connsiteX41" fmla="*/ 1923846 w 2022730"/>
                  <a:gd name="connsiteY41" fmla="*/ 3391007 h 3925806"/>
                  <a:gd name="connsiteX42" fmla="*/ 1848162 w 2022730"/>
                  <a:gd name="connsiteY42" fmla="*/ 3329998 h 3925806"/>
                  <a:gd name="connsiteX43" fmla="*/ 700369 w 2022730"/>
                  <a:gd name="connsiteY43" fmla="*/ 2646745 h 3925806"/>
                  <a:gd name="connsiteX44" fmla="*/ 701108 w 2022730"/>
                  <a:gd name="connsiteY44" fmla="*/ 2645394 h 3925806"/>
                  <a:gd name="connsiteX45" fmla="*/ 337992 w 2022730"/>
                  <a:gd name="connsiteY45" fmla="*/ 2052453 h 3925806"/>
                  <a:gd name="connsiteX46" fmla="*/ 337992 w 2022730"/>
                  <a:gd name="connsiteY46" fmla="*/ 1011468 h 3925806"/>
                  <a:gd name="connsiteX47" fmla="*/ 1004168 w 2022730"/>
                  <a:gd name="connsiteY47" fmla="*/ 345291 h 3925806"/>
                  <a:gd name="connsiteX48" fmla="*/ 1011156 w 2022730"/>
                  <a:gd name="connsiteY48" fmla="*/ 345291 h 3925806"/>
                  <a:gd name="connsiteX49" fmla="*/ 1018573 w 2022730"/>
                  <a:gd name="connsiteY49" fmla="*/ 345291 h 3925806"/>
                  <a:gd name="connsiteX50" fmla="*/ 1684749 w 2022730"/>
                  <a:gd name="connsiteY50" fmla="*/ 1011468 h 3925806"/>
                  <a:gd name="connsiteX51" fmla="*/ 1684749 w 2022730"/>
                  <a:gd name="connsiteY51" fmla="*/ 2052443 h 3925806"/>
                  <a:gd name="connsiteX52" fmla="*/ 1239154 w 2022730"/>
                  <a:gd name="connsiteY52" fmla="*/ 2680685 h 3925806"/>
                  <a:gd name="connsiteX53" fmla="*/ 1044805 w 2022730"/>
                  <a:gd name="connsiteY53" fmla="*/ 2564091 h 3925806"/>
                  <a:gd name="connsiteX54" fmla="*/ 1533593 w 2022730"/>
                  <a:gd name="connsiteY54" fmla="*/ 2047486 h 3925806"/>
                  <a:gd name="connsiteX55" fmla="*/ 1533593 w 2022730"/>
                  <a:gd name="connsiteY55" fmla="*/ 1016415 h 3925806"/>
                  <a:gd name="connsiteX56" fmla="*/ 1016123 w 2022730"/>
                  <a:gd name="connsiteY56" fmla="*/ 498945 h 3925806"/>
                  <a:gd name="connsiteX57" fmla="*/ 1011156 w 2022730"/>
                  <a:gd name="connsiteY57" fmla="*/ 498945 h 3925806"/>
                  <a:gd name="connsiteX58" fmla="*/ 1006608 w 2022730"/>
                  <a:gd name="connsiteY58" fmla="*/ 498945 h 3925806"/>
                  <a:gd name="connsiteX59" fmla="*/ 489148 w 2022730"/>
                  <a:gd name="connsiteY59" fmla="*/ 1016415 h 3925806"/>
                  <a:gd name="connsiteX60" fmla="*/ 489148 w 2022730"/>
                  <a:gd name="connsiteY60" fmla="*/ 2047496 h 3925806"/>
                  <a:gd name="connsiteX61" fmla="*/ 717262 w 2022730"/>
                  <a:gd name="connsiteY61" fmla="*/ 2476004 h 3925806"/>
                  <a:gd name="connsiteX62" fmla="*/ 716989 w 2022730"/>
                  <a:gd name="connsiteY62" fmla="*/ 2476383 h 3925806"/>
                  <a:gd name="connsiteX63" fmla="*/ 730820 w 2022730"/>
                  <a:gd name="connsiteY63" fmla="*/ 2484684 h 3925806"/>
                  <a:gd name="connsiteX64" fmla="*/ 753204 w 2022730"/>
                  <a:gd name="connsiteY64" fmla="*/ 2498116 h 3925806"/>
                  <a:gd name="connsiteX65" fmla="*/ 1800517 w 2022730"/>
                  <a:gd name="connsiteY65" fmla="*/ 3126426 h 3925806"/>
                  <a:gd name="connsiteX66" fmla="*/ 1923856 w 2022730"/>
                  <a:gd name="connsiteY66" fmla="*/ 3342585 h 3925806"/>
                  <a:gd name="connsiteX67" fmla="*/ 1923856 w 2022730"/>
                  <a:gd name="connsiteY67" fmla="*/ 3391007 h 3925806"/>
                  <a:gd name="connsiteX68" fmla="*/ 795114 w 2022730"/>
                  <a:gd name="connsiteY68" fmla="*/ 2414316 h 3925806"/>
                  <a:gd name="connsiteX69" fmla="*/ 790459 w 2022730"/>
                  <a:gd name="connsiteY69" fmla="*/ 2411516 h 3925806"/>
                  <a:gd name="connsiteX70" fmla="*/ 582580 w 2022730"/>
                  <a:gd name="connsiteY70" fmla="*/ 2047496 h 3925806"/>
                  <a:gd name="connsiteX71" fmla="*/ 582580 w 2022730"/>
                  <a:gd name="connsiteY71" fmla="*/ 1016415 h 3925806"/>
                  <a:gd name="connsiteX72" fmla="*/ 1006608 w 2022730"/>
                  <a:gd name="connsiteY72" fmla="*/ 592377 h 3925806"/>
                  <a:gd name="connsiteX73" fmla="*/ 1011156 w 2022730"/>
                  <a:gd name="connsiteY73" fmla="*/ 592377 h 3925806"/>
                  <a:gd name="connsiteX74" fmla="*/ 1016123 w 2022730"/>
                  <a:gd name="connsiteY74" fmla="*/ 592377 h 3925806"/>
                  <a:gd name="connsiteX75" fmla="*/ 1440161 w 2022730"/>
                  <a:gd name="connsiteY75" fmla="*/ 1016415 h 3925806"/>
                  <a:gd name="connsiteX76" fmla="*/ 1440161 w 2022730"/>
                  <a:gd name="connsiteY76" fmla="*/ 2047496 h 3925806"/>
                  <a:gd name="connsiteX77" fmla="*/ 1018952 w 2022730"/>
                  <a:gd name="connsiteY77" fmla="*/ 2471388 h 3925806"/>
                  <a:gd name="connsiteX78" fmla="*/ 1016123 w 2022730"/>
                  <a:gd name="connsiteY78" fmla="*/ 2471533 h 3925806"/>
                  <a:gd name="connsiteX79" fmla="*/ 1006608 w 2022730"/>
                  <a:gd name="connsiteY79" fmla="*/ 2471533 h 3925806"/>
                  <a:gd name="connsiteX80" fmla="*/ 819296 w 2022730"/>
                  <a:gd name="connsiteY80" fmla="*/ 2427339 h 3925806"/>
                  <a:gd name="connsiteX81" fmla="*/ 795114 w 2022730"/>
                  <a:gd name="connsiteY81" fmla="*/ 2414316 h 392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22730" h="3925806">
                    <a:moveTo>
                      <a:pt x="2017279" y="3342575"/>
                    </a:moveTo>
                    <a:cubicBezTo>
                      <a:pt x="2017279" y="3221336"/>
                      <a:pt x="1952430" y="3107687"/>
                      <a:pt x="1848307" y="3046144"/>
                    </a:cubicBezTo>
                    <a:lnTo>
                      <a:pt x="1585981" y="2888767"/>
                    </a:lnTo>
                    <a:cubicBezTo>
                      <a:pt x="1849473" y="2708133"/>
                      <a:pt x="2022731" y="2405063"/>
                      <a:pt x="2022731" y="2062182"/>
                    </a:cubicBezTo>
                    <a:lnTo>
                      <a:pt x="2022731" y="1001719"/>
                    </a:lnTo>
                    <a:cubicBezTo>
                      <a:pt x="2022731" y="449376"/>
                      <a:pt x="1573355" y="0"/>
                      <a:pt x="1021003" y="0"/>
                    </a:cubicBezTo>
                    <a:lnTo>
                      <a:pt x="1011147" y="0"/>
                    </a:lnTo>
                    <a:lnTo>
                      <a:pt x="1001719" y="0"/>
                    </a:lnTo>
                    <a:cubicBezTo>
                      <a:pt x="449366" y="0"/>
                      <a:pt x="0" y="449376"/>
                      <a:pt x="0" y="1001719"/>
                    </a:cubicBezTo>
                    <a:lnTo>
                      <a:pt x="0" y="2062182"/>
                    </a:lnTo>
                    <a:cubicBezTo>
                      <a:pt x="0" y="2436340"/>
                      <a:pt x="206615" y="2762581"/>
                      <a:pt x="511347" y="2934555"/>
                    </a:cubicBezTo>
                    <a:cubicBezTo>
                      <a:pt x="511298" y="2934624"/>
                      <a:pt x="511240" y="2934682"/>
                      <a:pt x="511191" y="2934750"/>
                    </a:cubicBezTo>
                    <a:lnTo>
                      <a:pt x="1884064" y="3761598"/>
                    </a:lnTo>
                    <a:cubicBezTo>
                      <a:pt x="1936063" y="3792330"/>
                      <a:pt x="1988976" y="3848003"/>
                      <a:pt x="2017279" y="3925807"/>
                    </a:cubicBezTo>
                    <a:cubicBezTo>
                      <a:pt x="2017288" y="3914532"/>
                      <a:pt x="2017288" y="3902305"/>
                      <a:pt x="2017288" y="3888416"/>
                    </a:cubicBezTo>
                    <a:lnTo>
                      <a:pt x="2017288" y="3342575"/>
                    </a:lnTo>
                    <a:close/>
                    <a:moveTo>
                      <a:pt x="1923846" y="3682997"/>
                    </a:moveTo>
                    <a:cubicBezTo>
                      <a:pt x="1901783" y="3659359"/>
                      <a:pt x="1876415" y="3638589"/>
                      <a:pt x="1847976" y="3621784"/>
                    </a:cubicBezTo>
                    <a:lnTo>
                      <a:pt x="580753" y="2867433"/>
                    </a:lnTo>
                    <a:lnTo>
                      <a:pt x="581083" y="2866821"/>
                    </a:lnTo>
                    <a:cubicBezTo>
                      <a:pt x="291514" y="2714829"/>
                      <a:pt x="93423" y="2411283"/>
                      <a:pt x="93423" y="2062182"/>
                    </a:cubicBezTo>
                    <a:lnTo>
                      <a:pt x="93423" y="1001719"/>
                    </a:lnTo>
                    <a:cubicBezTo>
                      <a:pt x="93423" y="500879"/>
                      <a:pt x="500889" y="93432"/>
                      <a:pt x="1001709" y="93432"/>
                    </a:cubicBezTo>
                    <a:lnTo>
                      <a:pt x="1011137" y="93432"/>
                    </a:lnTo>
                    <a:lnTo>
                      <a:pt x="1020992" y="93432"/>
                    </a:lnTo>
                    <a:cubicBezTo>
                      <a:pt x="1521833" y="93432"/>
                      <a:pt x="1929298" y="500879"/>
                      <a:pt x="1929298" y="1001719"/>
                    </a:cubicBezTo>
                    <a:lnTo>
                      <a:pt x="1929298" y="2062182"/>
                    </a:lnTo>
                    <a:cubicBezTo>
                      <a:pt x="1929298" y="2388656"/>
                      <a:pt x="1755915" y="2675067"/>
                      <a:pt x="1496621" y="2835165"/>
                    </a:cubicBezTo>
                    <a:lnTo>
                      <a:pt x="1338875" y="2740527"/>
                    </a:lnTo>
                    <a:cubicBezTo>
                      <a:pt x="1597964" y="2619453"/>
                      <a:pt x="1778162" y="2356816"/>
                      <a:pt x="1778162" y="2052443"/>
                    </a:cubicBezTo>
                    <a:lnTo>
                      <a:pt x="1778162" y="1011468"/>
                    </a:lnTo>
                    <a:cubicBezTo>
                      <a:pt x="1778162" y="592611"/>
                      <a:pt x="1437401" y="251859"/>
                      <a:pt x="1018553" y="251859"/>
                    </a:cubicBezTo>
                    <a:lnTo>
                      <a:pt x="1011137" y="251859"/>
                    </a:lnTo>
                    <a:lnTo>
                      <a:pt x="1004148" y="251859"/>
                    </a:lnTo>
                    <a:cubicBezTo>
                      <a:pt x="585302" y="251859"/>
                      <a:pt x="244540" y="592611"/>
                      <a:pt x="244540" y="1011468"/>
                    </a:cubicBezTo>
                    <a:lnTo>
                      <a:pt x="244540" y="2052443"/>
                    </a:lnTo>
                    <a:cubicBezTo>
                      <a:pt x="244540" y="2328493"/>
                      <a:pt x="392702" y="2570399"/>
                      <a:pt x="613546" y="2703389"/>
                    </a:cubicBezTo>
                    <a:lnTo>
                      <a:pt x="613352" y="2703681"/>
                    </a:lnTo>
                    <a:lnTo>
                      <a:pt x="1800498" y="3418464"/>
                    </a:lnTo>
                    <a:cubicBezTo>
                      <a:pt x="1876571" y="3463426"/>
                      <a:pt x="1923836" y="3538120"/>
                      <a:pt x="1923836" y="3626488"/>
                    </a:cubicBezTo>
                    <a:lnTo>
                      <a:pt x="1923836" y="3682997"/>
                    </a:lnTo>
                    <a:close/>
                    <a:moveTo>
                      <a:pt x="1923846" y="3391007"/>
                    </a:moveTo>
                    <a:cubicBezTo>
                      <a:pt x="1901832" y="3367447"/>
                      <a:pt x="1876513" y="3346745"/>
                      <a:pt x="1848162" y="3329998"/>
                    </a:cubicBezTo>
                    <a:lnTo>
                      <a:pt x="700369" y="2646745"/>
                    </a:lnTo>
                    <a:lnTo>
                      <a:pt x="701108" y="2645394"/>
                    </a:lnTo>
                    <a:cubicBezTo>
                      <a:pt x="485775" y="2534885"/>
                      <a:pt x="337992" y="2310668"/>
                      <a:pt x="337992" y="2052453"/>
                    </a:cubicBezTo>
                    <a:lnTo>
                      <a:pt x="337992" y="1011468"/>
                    </a:lnTo>
                    <a:cubicBezTo>
                      <a:pt x="337992" y="644143"/>
                      <a:pt x="636834" y="345291"/>
                      <a:pt x="1004168" y="345291"/>
                    </a:cubicBezTo>
                    <a:lnTo>
                      <a:pt x="1011156" y="345291"/>
                    </a:lnTo>
                    <a:lnTo>
                      <a:pt x="1018573" y="345291"/>
                    </a:lnTo>
                    <a:cubicBezTo>
                      <a:pt x="1385897" y="345291"/>
                      <a:pt x="1684749" y="644143"/>
                      <a:pt x="1684749" y="1011468"/>
                    </a:cubicBezTo>
                    <a:lnTo>
                      <a:pt x="1684749" y="2052443"/>
                    </a:lnTo>
                    <a:cubicBezTo>
                      <a:pt x="1684749" y="2342441"/>
                      <a:pt x="1498331" y="2589430"/>
                      <a:pt x="1239154" y="2680685"/>
                    </a:cubicBezTo>
                    <a:lnTo>
                      <a:pt x="1044805" y="2564091"/>
                    </a:lnTo>
                    <a:cubicBezTo>
                      <a:pt x="1316841" y="2549153"/>
                      <a:pt x="1533593" y="2323196"/>
                      <a:pt x="1533593" y="2047486"/>
                    </a:cubicBezTo>
                    <a:lnTo>
                      <a:pt x="1533593" y="1016415"/>
                    </a:lnTo>
                    <a:cubicBezTo>
                      <a:pt x="1533593" y="731073"/>
                      <a:pt x="1301455" y="498945"/>
                      <a:pt x="1016123" y="498945"/>
                    </a:cubicBezTo>
                    <a:lnTo>
                      <a:pt x="1011156" y="498945"/>
                    </a:lnTo>
                    <a:lnTo>
                      <a:pt x="1006608" y="498945"/>
                    </a:lnTo>
                    <a:cubicBezTo>
                      <a:pt x="721276" y="498945"/>
                      <a:pt x="489148" y="731073"/>
                      <a:pt x="489148" y="1016415"/>
                    </a:cubicBezTo>
                    <a:lnTo>
                      <a:pt x="489148" y="2047496"/>
                    </a:lnTo>
                    <a:cubicBezTo>
                      <a:pt x="489148" y="2225682"/>
                      <a:pt x="579791" y="2382912"/>
                      <a:pt x="717262" y="2476004"/>
                    </a:cubicBezTo>
                    <a:lnTo>
                      <a:pt x="716989" y="2476383"/>
                    </a:lnTo>
                    <a:lnTo>
                      <a:pt x="730820" y="2484684"/>
                    </a:lnTo>
                    <a:cubicBezTo>
                      <a:pt x="738168" y="2489330"/>
                      <a:pt x="745613" y="2493830"/>
                      <a:pt x="753204" y="2498116"/>
                    </a:cubicBezTo>
                    <a:lnTo>
                      <a:pt x="1800517" y="3126426"/>
                    </a:lnTo>
                    <a:cubicBezTo>
                      <a:pt x="1876591" y="3171388"/>
                      <a:pt x="1923856" y="3254216"/>
                      <a:pt x="1923856" y="3342585"/>
                    </a:cubicBezTo>
                    <a:lnTo>
                      <a:pt x="1923856" y="3391007"/>
                    </a:lnTo>
                    <a:close/>
                    <a:moveTo>
                      <a:pt x="795114" y="2414316"/>
                    </a:moveTo>
                    <a:lnTo>
                      <a:pt x="790459" y="2411516"/>
                    </a:lnTo>
                    <a:cubicBezTo>
                      <a:pt x="666225" y="2337532"/>
                      <a:pt x="582580" y="2202297"/>
                      <a:pt x="582580" y="2047496"/>
                    </a:cubicBezTo>
                    <a:lnTo>
                      <a:pt x="582580" y="1016415"/>
                    </a:lnTo>
                    <a:cubicBezTo>
                      <a:pt x="582580" y="782605"/>
                      <a:pt x="772798" y="592377"/>
                      <a:pt x="1006608" y="592377"/>
                    </a:cubicBezTo>
                    <a:lnTo>
                      <a:pt x="1011156" y="592377"/>
                    </a:lnTo>
                    <a:lnTo>
                      <a:pt x="1016123" y="592377"/>
                    </a:lnTo>
                    <a:cubicBezTo>
                      <a:pt x="1249933" y="592377"/>
                      <a:pt x="1440161" y="782595"/>
                      <a:pt x="1440161" y="1016415"/>
                    </a:cubicBezTo>
                    <a:lnTo>
                      <a:pt x="1440161" y="2047496"/>
                    </a:lnTo>
                    <a:cubicBezTo>
                      <a:pt x="1440161" y="2280353"/>
                      <a:pt x="1251459" y="2469842"/>
                      <a:pt x="1018952" y="2471388"/>
                    </a:cubicBezTo>
                    <a:cubicBezTo>
                      <a:pt x="1017999" y="2471397"/>
                      <a:pt x="1017076" y="2471533"/>
                      <a:pt x="1016123" y="2471533"/>
                    </a:cubicBezTo>
                    <a:lnTo>
                      <a:pt x="1006608" y="2471533"/>
                    </a:lnTo>
                    <a:cubicBezTo>
                      <a:pt x="939310" y="2471533"/>
                      <a:pt x="875873" y="2455360"/>
                      <a:pt x="819296" y="2427339"/>
                    </a:cubicBezTo>
                    <a:cubicBezTo>
                      <a:pt x="811063" y="2423267"/>
                      <a:pt x="803026" y="2418884"/>
                      <a:pt x="795114" y="2414316"/>
                    </a:cubicBez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55" name="Grafik 1">
                <a:extLst>
                  <a:ext uri="{FF2B5EF4-FFF2-40B4-BE49-F238E27FC236}">
                    <a16:creationId xmlns:a16="http://schemas.microsoft.com/office/drawing/2014/main" id="{7D55D9D1-625C-4538-AA25-09CC8EB1F76B}"/>
                  </a:ext>
                </a:extLst>
              </p:cNvPr>
              <p:cNvGrpSpPr/>
              <p:nvPr/>
            </p:nvGrpSpPr>
            <p:grpSpPr>
              <a:xfrm>
                <a:off x="9453785" y="2065369"/>
                <a:ext cx="1204018" cy="822979"/>
                <a:chOff x="9453785" y="2065369"/>
                <a:chExt cx="1204018" cy="822979"/>
              </a:xfrm>
              <a:solidFill>
                <a:srgbClr val="FFFFFF"/>
              </a:solidFill>
            </p:grpSpPr>
            <p:sp>
              <p:nvSpPr>
                <p:cNvPr id="57" name="Freihandform: Form 56">
                  <a:extLst>
                    <a:ext uri="{FF2B5EF4-FFF2-40B4-BE49-F238E27FC236}">
                      <a16:creationId xmlns:a16="http://schemas.microsoft.com/office/drawing/2014/main" id="{CB8D26F9-AD7C-42CB-B4C7-C56B92D4AB92}"/>
                    </a:ext>
                  </a:extLst>
                </p:cNvPr>
                <p:cNvSpPr/>
                <p:nvPr/>
              </p:nvSpPr>
              <p:spPr>
                <a:xfrm>
                  <a:off x="9874702" y="2065369"/>
                  <a:ext cx="538337" cy="674914"/>
                </a:xfrm>
                <a:custGeom>
                  <a:avLst/>
                  <a:gdLst>
                    <a:gd name="connsiteX0" fmla="*/ 538337 w 538337"/>
                    <a:gd name="connsiteY0" fmla="*/ 0 h 674914"/>
                    <a:gd name="connsiteX1" fmla="*/ 444886 w 538337"/>
                    <a:gd name="connsiteY1" fmla="*/ 0 h 674914"/>
                    <a:gd name="connsiteX2" fmla="*/ 0 w 538337"/>
                    <a:gd name="connsiteY2" fmla="*/ 615150 h 674914"/>
                    <a:gd name="connsiteX3" fmla="*/ 99789 w 538337"/>
                    <a:gd name="connsiteY3" fmla="*/ 674914 h 674914"/>
                    <a:gd name="connsiteX4" fmla="*/ 538337 w 538337"/>
                    <a:gd name="connsiteY4" fmla="*/ 0 h 67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37" h="674914">
                      <a:moveTo>
                        <a:pt x="538337" y="0"/>
                      </a:moveTo>
                      <a:lnTo>
                        <a:pt x="444886" y="0"/>
                      </a:lnTo>
                      <a:cubicBezTo>
                        <a:pt x="439433" y="284205"/>
                        <a:pt x="255076" y="525129"/>
                        <a:pt x="0" y="615150"/>
                      </a:cubicBezTo>
                      <a:lnTo>
                        <a:pt x="99789" y="674914"/>
                      </a:lnTo>
                      <a:cubicBezTo>
                        <a:pt x="354923" y="555463"/>
                        <a:pt x="533313" y="298657"/>
                        <a:pt x="538337" y="0"/>
                      </a:cubicBez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8" name="Freihandform: Form 57">
                  <a:extLst>
                    <a:ext uri="{FF2B5EF4-FFF2-40B4-BE49-F238E27FC236}">
                      <a16:creationId xmlns:a16="http://schemas.microsoft.com/office/drawing/2014/main" id="{D4A925BD-0493-4ABD-9D5B-879A4CAF0A37}"/>
                    </a:ext>
                  </a:extLst>
                </p:cNvPr>
                <p:cNvSpPr/>
                <p:nvPr/>
              </p:nvSpPr>
              <p:spPr>
                <a:xfrm>
                  <a:off x="10132295" y="2065369"/>
                  <a:ext cx="525507" cy="822979"/>
                </a:xfrm>
                <a:custGeom>
                  <a:avLst/>
                  <a:gdLst>
                    <a:gd name="connsiteX0" fmla="*/ 432066 w 525507"/>
                    <a:gd name="connsiteY0" fmla="*/ 0 h 822979"/>
                    <a:gd name="connsiteX1" fmla="*/ 0 w 525507"/>
                    <a:gd name="connsiteY1" fmla="*/ 769435 h 822979"/>
                    <a:gd name="connsiteX2" fmla="*/ 89398 w 525507"/>
                    <a:gd name="connsiteY2" fmla="*/ 822979 h 822979"/>
                    <a:gd name="connsiteX3" fmla="*/ 377404 w 525507"/>
                    <a:gd name="connsiteY3" fmla="*/ 520376 h 822979"/>
                    <a:gd name="connsiteX4" fmla="*/ 441056 w 525507"/>
                    <a:gd name="connsiteY4" fmla="*/ 399059 h 822979"/>
                    <a:gd name="connsiteX5" fmla="*/ 525508 w 525507"/>
                    <a:gd name="connsiteY5" fmla="*/ 10 h 822979"/>
                    <a:gd name="connsiteX6" fmla="*/ 432066 w 525507"/>
                    <a:gd name="connsiteY6" fmla="*/ 10 h 82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507" h="822979">
                      <a:moveTo>
                        <a:pt x="432066" y="0"/>
                      </a:moveTo>
                      <a:cubicBezTo>
                        <a:pt x="430938" y="324909"/>
                        <a:pt x="258137" y="609794"/>
                        <a:pt x="0" y="769435"/>
                      </a:cubicBezTo>
                      <a:lnTo>
                        <a:pt x="89398" y="822979"/>
                      </a:lnTo>
                      <a:cubicBezTo>
                        <a:pt x="205235" y="743446"/>
                        <a:pt x="303566" y="640226"/>
                        <a:pt x="377404" y="520376"/>
                      </a:cubicBezTo>
                      <a:lnTo>
                        <a:pt x="441056" y="399059"/>
                      </a:lnTo>
                      <a:cubicBezTo>
                        <a:pt x="494911" y="276808"/>
                        <a:pt x="525061" y="141864"/>
                        <a:pt x="525508" y="10"/>
                      </a:cubicBezTo>
                      <a:lnTo>
                        <a:pt x="432066" y="10"/>
                      </a:ln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59" name="Freihandform: Form 58">
                  <a:extLst>
                    <a:ext uri="{FF2B5EF4-FFF2-40B4-BE49-F238E27FC236}">
                      <a16:creationId xmlns:a16="http://schemas.microsoft.com/office/drawing/2014/main" id="{56935536-C4CE-429E-A9C8-E505DB84D82F}"/>
                    </a:ext>
                  </a:extLst>
                </p:cNvPr>
                <p:cNvSpPr/>
                <p:nvPr/>
              </p:nvSpPr>
              <p:spPr>
                <a:xfrm>
                  <a:off x="9453785" y="2065369"/>
                  <a:ext cx="714462" cy="498701"/>
                </a:xfrm>
                <a:custGeom>
                  <a:avLst/>
                  <a:gdLst>
                    <a:gd name="connsiteX0" fmla="*/ 714463 w 714462"/>
                    <a:gd name="connsiteY0" fmla="*/ 0 h 498701"/>
                    <a:gd name="connsiteX1" fmla="*/ 621011 w 714462"/>
                    <a:gd name="connsiteY1" fmla="*/ 0 h 498701"/>
                    <a:gd name="connsiteX2" fmla="*/ 200248 w 714462"/>
                    <a:gd name="connsiteY2" fmla="*/ 406018 h 498701"/>
                    <a:gd name="connsiteX3" fmla="*/ 197420 w 714462"/>
                    <a:gd name="connsiteY3" fmla="*/ 406163 h 498701"/>
                    <a:gd name="connsiteX4" fmla="*/ 187905 w 714462"/>
                    <a:gd name="connsiteY4" fmla="*/ 406163 h 498701"/>
                    <a:gd name="connsiteX5" fmla="*/ 593 w 714462"/>
                    <a:gd name="connsiteY5" fmla="*/ 361969 h 498701"/>
                    <a:gd name="connsiteX6" fmla="*/ 0 w 714462"/>
                    <a:gd name="connsiteY6" fmla="*/ 363068 h 498701"/>
                    <a:gd name="connsiteX7" fmla="*/ 226462 w 714462"/>
                    <a:gd name="connsiteY7" fmla="*/ 498702 h 498701"/>
                    <a:gd name="connsiteX8" fmla="*/ 714463 w 714462"/>
                    <a:gd name="connsiteY8" fmla="*/ 0 h 49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462" h="498701">
                      <a:moveTo>
                        <a:pt x="714463" y="0"/>
                      </a:moveTo>
                      <a:lnTo>
                        <a:pt x="621011" y="0"/>
                      </a:lnTo>
                      <a:cubicBezTo>
                        <a:pt x="611641" y="224596"/>
                        <a:pt x="426769" y="404511"/>
                        <a:pt x="200248" y="406018"/>
                      </a:cubicBezTo>
                      <a:cubicBezTo>
                        <a:pt x="199296" y="406027"/>
                        <a:pt x="198373" y="406163"/>
                        <a:pt x="197420" y="406163"/>
                      </a:cubicBezTo>
                      <a:lnTo>
                        <a:pt x="187905" y="406163"/>
                      </a:lnTo>
                      <a:cubicBezTo>
                        <a:pt x="120608" y="406163"/>
                        <a:pt x="57169" y="389990"/>
                        <a:pt x="593" y="361969"/>
                      </a:cubicBezTo>
                      <a:lnTo>
                        <a:pt x="0" y="363068"/>
                      </a:lnTo>
                      <a:lnTo>
                        <a:pt x="226462" y="498702"/>
                      </a:lnTo>
                      <a:cubicBezTo>
                        <a:pt x="492433" y="483909"/>
                        <a:pt x="705326" y="267409"/>
                        <a:pt x="714463" y="0"/>
                      </a:cubicBezTo>
                      <a:close/>
                    </a:path>
                  </a:pathLst>
                </a:custGeom>
                <a:solidFill>
                  <a:srgbClr val="FFFFFF"/>
                </a:solidFill>
                <a:ln w="971"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grpSp>
      <p:sp>
        <p:nvSpPr>
          <p:cNvPr id="21" name="Textplatzhalter 20">
            <a:extLst>
              <a:ext uri="{FF2B5EF4-FFF2-40B4-BE49-F238E27FC236}">
                <a16:creationId xmlns:a16="http://schemas.microsoft.com/office/drawing/2014/main" id="{435DFA1E-D2F4-4046-9BD1-88D20B8D00CB}"/>
              </a:ext>
            </a:extLst>
          </p:cNvPr>
          <p:cNvSpPr>
            <a:spLocks noGrp="1"/>
          </p:cNvSpPr>
          <p:nvPr>
            <p:ph type="body" sz="quarter" idx="10" hasCustomPrompt="1"/>
          </p:nvPr>
        </p:nvSpPr>
        <p:spPr>
          <a:xfrm>
            <a:off x="523808" y="3794470"/>
            <a:ext cx="3072171" cy="325468"/>
          </a:xfrm>
        </p:spPr>
        <p:txBody>
          <a:bodyPr wrap="square" bIns="36000" anchor="b">
            <a:spAutoFit/>
          </a:bodyPr>
          <a:lstStyle>
            <a:lvl1pPr rtl="0">
              <a:buNone/>
              <a:defRPr sz="1800">
                <a:solidFill>
                  <a:srgbClr val="FFFFFF"/>
                </a:solidFill>
                <a:latin typeface="Arial" panose="020B0604020202020204" pitchFamily="34" charset="0"/>
                <a:cs typeface="Arial" panose="020B0604020202020204" pitchFamily="34" charset="0"/>
                <a:sym typeface="Arial" panose="020B0604020202020204" pitchFamily="34" charset="0"/>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en-GB"/>
              <a:t>Max Mustermann</a:t>
            </a:r>
          </a:p>
        </p:txBody>
      </p:sp>
      <p:sp>
        <p:nvSpPr>
          <p:cNvPr id="75" name="Textplatzhalter 20">
            <a:extLst>
              <a:ext uri="{FF2B5EF4-FFF2-40B4-BE49-F238E27FC236}">
                <a16:creationId xmlns:a16="http://schemas.microsoft.com/office/drawing/2014/main" id="{030ED44E-48AA-4046-BB5C-A7E135F10A2B}"/>
              </a:ext>
            </a:extLst>
          </p:cNvPr>
          <p:cNvSpPr>
            <a:spLocks noGrp="1"/>
          </p:cNvSpPr>
          <p:nvPr>
            <p:ph type="body" sz="quarter" idx="11" hasCustomPrompt="1"/>
          </p:nvPr>
        </p:nvSpPr>
        <p:spPr>
          <a:xfrm>
            <a:off x="523808" y="4132478"/>
            <a:ext cx="3072171" cy="528795"/>
          </a:xfrm>
        </p:spPr>
        <p:txBody>
          <a:bodyPr tIns="36000">
            <a:noAutofit/>
          </a:bodyPr>
          <a:lstStyle>
            <a:lvl1pPr algn="l" rtl="0">
              <a:buNone/>
              <a:defRPr sz="1600">
                <a:solidFill>
                  <a:srgbClr val="FFFFFF">
                    <a:alpha val="50000"/>
                  </a:srgbClr>
                </a:solidFill>
                <a:latin typeface="Arial" panose="020B0604020202020204" pitchFamily="34" charset="0"/>
                <a:cs typeface="Arial" panose="020B0604020202020204" pitchFamily="34" charset="0"/>
                <a:sym typeface="Arial" panose="020B0604020202020204" pitchFamily="34" charset="0"/>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en-GB"/>
              <a:t>Univeristät</a:t>
            </a:r>
          </a:p>
          <a:p>
            <a:pPr lvl="0"/>
            <a:r>
              <a:rPr lang="en-GB"/>
              <a:t>E-Mail</a:t>
            </a:r>
          </a:p>
        </p:txBody>
      </p:sp>
      <p:grpSp>
        <p:nvGrpSpPr>
          <p:cNvPr id="276" name="Gruppieren 275">
            <a:extLst>
              <a:ext uri="{FF2B5EF4-FFF2-40B4-BE49-F238E27FC236}">
                <a16:creationId xmlns:a16="http://schemas.microsoft.com/office/drawing/2014/main" id="{998AE802-F96A-4CC5-9E4A-415237E543A5}"/>
              </a:ext>
            </a:extLst>
          </p:cNvPr>
          <p:cNvGrpSpPr/>
          <p:nvPr userDrawn="1"/>
        </p:nvGrpSpPr>
        <p:grpSpPr>
          <a:xfrm>
            <a:off x="1351211" y="5085327"/>
            <a:ext cx="9487992" cy="531283"/>
            <a:chOff x="1846685" y="4367410"/>
            <a:chExt cx="9489227" cy="531283"/>
          </a:xfrm>
        </p:grpSpPr>
        <p:pic>
          <p:nvPicPr>
            <p:cNvPr id="277" name="Image 10">
              <a:extLst>
                <a:ext uri="{FF2B5EF4-FFF2-40B4-BE49-F238E27FC236}">
                  <a16:creationId xmlns:a16="http://schemas.microsoft.com/office/drawing/2014/main" id="{8579E22C-4951-434E-A255-E92F4CDF4724}"/>
                </a:ext>
              </a:extLst>
            </p:cNvPr>
            <p:cNvPicPr>
              <a:picLocks noChangeAspect="1"/>
            </p:cNvPicPr>
            <p:nvPr/>
          </p:nvPicPr>
          <p:blipFill rotWithShape="1">
            <a:blip r:embed="rId5">
              <a:extLst>
                <a:ext uri="{28A0092B-C50C-407E-A947-70E740481C1C}">
                  <a14:useLocalDpi xmlns:a14="http://schemas.microsoft.com/office/drawing/2010/main" val="0"/>
                </a:ext>
              </a:extLst>
            </a:blip>
            <a:srcRect l="7054" t="7971" r="87064" b="7971"/>
            <a:stretch/>
          </p:blipFill>
          <p:spPr>
            <a:xfrm>
              <a:off x="3858375" y="4367410"/>
              <a:ext cx="527919" cy="531283"/>
            </a:xfrm>
            <a:prstGeom prst="rect">
              <a:avLst/>
            </a:prstGeom>
          </p:spPr>
        </p:pic>
        <p:pic>
          <p:nvPicPr>
            <p:cNvPr id="278" name="Grafik 109">
              <a:extLst>
                <a:ext uri="{FF2B5EF4-FFF2-40B4-BE49-F238E27FC236}">
                  <a16:creationId xmlns:a16="http://schemas.microsoft.com/office/drawing/2014/main" id="{D107DEA0-730F-4BED-9118-8BFB2CE2B9E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74971" y="4385163"/>
              <a:ext cx="1015892" cy="495777"/>
            </a:xfrm>
            <a:prstGeom prst="rect">
              <a:avLst/>
            </a:prstGeom>
          </p:spPr>
        </p:pic>
        <p:pic>
          <p:nvPicPr>
            <p:cNvPr id="279" name="Image 10">
              <a:extLst>
                <a:ext uri="{FF2B5EF4-FFF2-40B4-BE49-F238E27FC236}">
                  <a16:creationId xmlns:a16="http://schemas.microsoft.com/office/drawing/2014/main" id="{23FA43BA-086C-434F-BD45-B2C421319DA6}"/>
                </a:ext>
              </a:extLst>
            </p:cNvPr>
            <p:cNvPicPr>
              <a:picLocks noChangeAspect="1"/>
            </p:cNvPicPr>
            <p:nvPr/>
          </p:nvPicPr>
          <p:blipFill rotWithShape="1">
            <a:blip r:embed="rId5">
              <a:extLst>
                <a:ext uri="{28A0092B-C50C-407E-A947-70E740481C1C}">
                  <a14:useLocalDpi xmlns:a14="http://schemas.microsoft.com/office/drawing/2010/main" val="0"/>
                </a:ext>
              </a:extLst>
            </a:blip>
            <a:srcRect l="78281" t="20073" r="7054" b="20073"/>
            <a:stretch/>
          </p:blipFill>
          <p:spPr>
            <a:xfrm>
              <a:off x="10067707" y="4450796"/>
              <a:ext cx="1268205" cy="364510"/>
            </a:xfrm>
            <a:prstGeom prst="rect">
              <a:avLst/>
            </a:prstGeom>
          </p:spPr>
        </p:pic>
        <p:pic>
          <p:nvPicPr>
            <p:cNvPr id="280" name="Grafik 111" descr="Ein Bild, das Zeichnung enthält.&#10;&#10;Automatisch generierte Beschreibung">
              <a:extLst>
                <a:ext uri="{FF2B5EF4-FFF2-40B4-BE49-F238E27FC236}">
                  <a16:creationId xmlns:a16="http://schemas.microsoft.com/office/drawing/2014/main" id="{54AFF4BF-FBAE-44DE-ACC3-D85FB2D1205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864" t="21377" r="16348" b="28264"/>
            <a:stretch/>
          </p:blipFill>
          <p:spPr>
            <a:xfrm>
              <a:off x="6348891" y="4460863"/>
              <a:ext cx="612404" cy="344376"/>
            </a:xfrm>
            <a:prstGeom prst="rect">
              <a:avLst/>
            </a:prstGeom>
          </p:spPr>
        </p:pic>
        <p:pic>
          <p:nvPicPr>
            <p:cNvPr id="281" name="Image 10">
              <a:extLst>
                <a:ext uri="{FF2B5EF4-FFF2-40B4-BE49-F238E27FC236}">
                  <a16:creationId xmlns:a16="http://schemas.microsoft.com/office/drawing/2014/main" id="{F3094284-5CD8-42E4-B205-E828B4D250C4}"/>
                </a:ext>
              </a:extLst>
            </p:cNvPr>
            <p:cNvPicPr>
              <a:picLocks noChangeAspect="1"/>
            </p:cNvPicPr>
            <p:nvPr/>
          </p:nvPicPr>
          <p:blipFill rotWithShape="1">
            <a:blip r:embed="rId5">
              <a:extLst>
                <a:ext uri="{28A0092B-C50C-407E-A947-70E740481C1C}">
                  <a14:useLocalDpi xmlns:a14="http://schemas.microsoft.com/office/drawing/2010/main" val="0"/>
                </a:ext>
              </a:extLst>
            </a:blip>
            <a:srcRect l="61610" t="24404" r="26242" b="24404"/>
            <a:stretch/>
          </p:blipFill>
          <p:spPr>
            <a:xfrm>
              <a:off x="8604539" y="4462488"/>
              <a:ext cx="1149495" cy="341127"/>
            </a:xfrm>
            <a:prstGeom prst="rect">
              <a:avLst/>
            </a:prstGeom>
          </p:spPr>
        </p:pic>
        <p:pic>
          <p:nvPicPr>
            <p:cNvPr id="282" name="Grafik 281">
              <a:extLst>
                <a:ext uri="{FF2B5EF4-FFF2-40B4-BE49-F238E27FC236}">
                  <a16:creationId xmlns:a16="http://schemas.microsoft.com/office/drawing/2014/main" id="{8B82B117-2C05-4593-8430-6FC02E9716E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99970" y="4389794"/>
              <a:ext cx="1335245" cy="486514"/>
            </a:xfrm>
            <a:prstGeom prst="rect">
              <a:avLst/>
            </a:prstGeom>
          </p:spPr>
        </p:pic>
        <p:grpSp>
          <p:nvGrpSpPr>
            <p:cNvPr id="283" name="Gruppieren 282">
              <a:extLst>
                <a:ext uri="{FF2B5EF4-FFF2-40B4-BE49-F238E27FC236}">
                  <a16:creationId xmlns:a16="http://schemas.microsoft.com/office/drawing/2014/main" id="{8128446F-D48D-4AC6-A318-7DF8FDE6659D}"/>
                </a:ext>
              </a:extLst>
            </p:cNvPr>
            <p:cNvGrpSpPr/>
            <p:nvPr/>
          </p:nvGrpSpPr>
          <p:grpSpPr>
            <a:xfrm>
              <a:off x="1846685" y="4446933"/>
              <a:ext cx="1698014" cy="372236"/>
              <a:chOff x="321625" y="9443972"/>
              <a:chExt cx="1040433" cy="228084"/>
            </a:xfrm>
          </p:grpSpPr>
          <p:grpSp>
            <p:nvGrpSpPr>
              <p:cNvPr id="284" name="Gruppieren 283">
                <a:extLst>
                  <a:ext uri="{FF2B5EF4-FFF2-40B4-BE49-F238E27FC236}">
                    <a16:creationId xmlns:a16="http://schemas.microsoft.com/office/drawing/2014/main" id="{F4E9687E-6AAF-4327-A9C9-4A6DBFAFDEE7}"/>
                  </a:ext>
                </a:extLst>
              </p:cNvPr>
              <p:cNvGrpSpPr/>
              <p:nvPr userDrawn="1"/>
            </p:nvGrpSpPr>
            <p:grpSpPr>
              <a:xfrm>
                <a:off x="690315" y="9458396"/>
                <a:ext cx="671743" cy="213660"/>
                <a:chOff x="6957027" y="1272159"/>
                <a:chExt cx="4741735" cy="1508188"/>
              </a:xfrm>
            </p:grpSpPr>
            <p:sp>
              <p:nvSpPr>
                <p:cNvPr id="301" name="Freihandform: Form 172">
                  <a:extLst>
                    <a:ext uri="{FF2B5EF4-FFF2-40B4-BE49-F238E27FC236}">
                      <a16:creationId xmlns:a16="http://schemas.microsoft.com/office/drawing/2014/main" id="{07B0F7FA-8BFC-4A9C-8BD5-9733EC0A2643}"/>
                    </a:ext>
                  </a:extLst>
                </p:cNvPr>
                <p:cNvSpPr/>
                <p:nvPr/>
              </p:nvSpPr>
              <p:spPr>
                <a:xfrm>
                  <a:off x="6965028" y="1272159"/>
                  <a:ext cx="301370" cy="352520"/>
                </a:xfrm>
                <a:custGeom>
                  <a:avLst/>
                  <a:gdLst>
                    <a:gd name="connsiteX0" fmla="*/ 256222 w 301370"/>
                    <a:gd name="connsiteY0" fmla="*/ 227171 h 352520"/>
                    <a:gd name="connsiteX1" fmla="*/ 301371 w 301370"/>
                    <a:gd name="connsiteY1" fmla="*/ 238601 h 352520"/>
                    <a:gd name="connsiteX2" fmla="*/ 250317 w 301370"/>
                    <a:gd name="connsiteY2" fmla="*/ 323374 h 352520"/>
                    <a:gd name="connsiteX3" fmla="*/ 160211 w 301370"/>
                    <a:gd name="connsiteY3" fmla="*/ 352520 h 352520"/>
                    <a:gd name="connsiteX4" fmla="*/ 70580 w 301370"/>
                    <a:gd name="connsiteY4" fmla="*/ 330041 h 352520"/>
                    <a:gd name="connsiteX5" fmla="*/ 18002 w 301370"/>
                    <a:gd name="connsiteY5" fmla="*/ 265081 h 352520"/>
                    <a:gd name="connsiteX6" fmla="*/ 0 w 301370"/>
                    <a:gd name="connsiteY6" fmla="*/ 173641 h 352520"/>
                    <a:gd name="connsiteX7" fmla="*/ 20383 w 301370"/>
                    <a:gd name="connsiteY7" fmla="*/ 80772 h 352520"/>
                    <a:gd name="connsiteX8" fmla="*/ 78296 w 301370"/>
                    <a:gd name="connsiteY8" fmla="*/ 20574 h 352520"/>
                    <a:gd name="connsiteX9" fmla="*/ 160972 w 301370"/>
                    <a:gd name="connsiteY9" fmla="*/ 0 h 352520"/>
                    <a:gd name="connsiteX10" fmla="*/ 246983 w 301370"/>
                    <a:gd name="connsiteY10" fmla="*/ 26003 h 352520"/>
                    <a:gd name="connsiteX11" fmla="*/ 295561 w 301370"/>
                    <a:gd name="connsiteY11" fmla="*/ 99250 h 352520"/>
                    <a:gd name="connsiteX12" fmla="*/ 251174 w 301370"/>
                    <a:gd name="connsiteY12" fmla="*/ 109728 h 352520"/>
                    <a:gd name="connsiteX13" fmla="*/ 216789 w 301370"/>
                    <a:gd name="connsiteY13" fmla="*/ 55531 h 352520"/>
                    <a:gd name="connsiteX14" fmla="*/ 160020 w 301370"/>
                    <a:gd name="connsiteY14" fmla="*/ 38576 h 352520"/>
                    <a:gd name="connsiteX15" fmla="*/ 94297 w 301370"/>
                    <a:gd name="connsiteY15" fmla="*/ 57436 h 352520"/>
                    <a:gd name="connsiteX16" fmla="*/ 57245 w 301370"/>
                    <a:gd name="connsiteY16" fmla="*/ 108013 h 352520"/>
                    <a:gd name="connsiteX17" fmla="*/ 46577 w 301370"/>
                    <a:gd name="connsiteY17" fmla="*/ 173450 h 352520"/>
                    <a:gd name="connsiteX18" fmla="*/ 59246 w 301370"/>
                    <a:gd name="connsiteY18" fmla="*/ 249365 h 352520"/>
                    <a:gd name="connsiteX19" fmla="*/ 98679 w 301370"/>
                    <a:gd name="connsiteY19" fmla="*/ 297847 h 352520"/>
                    <a:gd name="connsiteX20" fmla="*/ 156591 w 301370"/>
                    <a:gd name="connsiteY20" fmla="*/ 313944 h 352520"/>
                    <a:gd name="connsiteX21" fmla="*/ 220789 w 301370"/>
                    <a:gd name="connsiteY21" fmla="*/ 292132 h 352520"/>
                    <a:gd name="connsiteX22" fmla="*/ 256222 w 301370"/>
                    <a:gd name="connsiteY22" fmla="*/ 227171 h 352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1370" h="352520">
                      <a:moveTo>
                        <a:pt x="256222" y="227171"/>
                      </a:moveTo>
                      <a:lnTo>
                        <a:pt x="301371" y="238601"/>
                      </a:lnTo>
                      <a:cubicBezTo>
                        <a:pt x="291941" y="275654"/>
                        <a:pt x="274891" y="303943"/>
                        <a:pt x="250317" y="323374"/>
                      </a:cubicBezTo>
                      <a:cubicBezTo>
                        <a:pt x="225742" y="342805"/>
                        <a:pt x="195739" y="352520"/>
                        <a:pt x="160211" y="352520"/>
                      </a:cubicBezTo>
                      <a:cubicBezTo>
                        <a:pt x="123444" y="352520"/>
                        <a:pt x="93536" y="344996"/>
                        <a:pt x="70580" y="330041"/>
                      </a:cubicBezTo>
                      <a:cubicBezTo>
                        <a:pt x="47530" y="315087"/>
                        <a:pt x="30004" y="293465"/>
                        <a:pt x="18002" y="265081"/>
                      </a:cubicBezTo>
                      <a:cubicBezTo>
                        <a:pt x="6001" y="236696"/>
                        <a:pt x="0" y="206216"/>
                        <a:pt x="0" y="173641"/>
                      </a:cubicBezTo>
                      <a:cubicBezTo>
                        <a:pt x="0" y="138112"/>
                        <a:pt x="6763" y="107156"/>
                        <a:pt x="20383" y="80772"/>
                      </a:cubicBezTo>
                      <a:cubicBezTo>
                        <a:pt x="33909" y="54388"/>
                        <a:pt x="53245" y="34290"/>
                        <a:pt x="78296" y="20574"/>
                      </a:cubicBezTo>
                      <a:cubicBezTo>
                        <a:pt x="103346" y="6858"/>
                        <a:pt x="130873" y="0"/>
                        <a:pt x="160972" y="0"/>
                      </a:cubicBezTo>
                      <a:cubicBezTo>
                        <a:pt x="195072" y="0"/>
                        <a:pt x="223742" y="8668"/>
                        <a:pt x="246983" y="26003"/>
                      </a:cubicBezTo>
                      <a:cubicBezTo>
                        <a:pt x="270224" y="43339"/>
                        <a:pt x="286417" y="67818"/>
                        <a:pt x="295561" y="99250"/>
                      </a:cubicBezTo>
                      <a:lnTo>
                        <a:pt x="251174" y="109728"/>
                      </a:lnTo>
                      <a:cubicBezTo>
                        <a:pt x="243268" y="84963"/>
                        <a:pt x="231743" y="66865"/>
                        <a:pt x="216789" y="55531"/>
                      </a:cubicBezTo>
                      <a:cubicBezTo>
                        <a:pt x="201739" y="44196"/>
                        <a:pt x="182880" y="38576"/>
                        <a:pt x="160020" y="38576"/>
                      </a:cubicBezTo>
                      <a:cubicBezTo>
                        <a:pt x="133826" y="38576"/>
                        <a:pt x="111919" y="44863"/>
                        <a:pt x="94297" y="57436"/>
                      </a:cubicBezTo>
                      <a:cubicBezTo>
                        <a:pt x="76676" y="70009"/>
                        <a:pt x="64294" y="86868"/>
                        <a:pt x="57245" y="108013"/>
                      </a:cubicBezTo>
                      <a:cubicBezTo>
                        <a:pt x="50101" y="129159"/>
                        <a:pt x="46577" y="150971"/>
                        <a:pt x="46577" y="173450"/>
                      </a:cubicBezTo>
                      <a:cubicBezTo>
                        <a:pt x="46577" y="202406"/>
                        <a:pt x="50768" y="227743"/>
                        <a:pt x="59246" y="249365"/>
                      </a:cubicBezTo>
                      <a:cubicBezTo>
                        <a:pt x="67723" y="270986"/>
                        <a:pt x="80867" y="287179"/>
                        <a:pt x="98679" y="297847"/>
                      </a:cubicBezTo>
                      <a:cubicBezTo>
                        <a:pt x="116491" y="308515"/>
                        <a:pt x="135826" y="313944"/>
                        <a:pt x="156591" y="313944"/>
                      </a:cubicBezTo>
                      <a:cubicBezTo>
                        <a:pt x="181832" y="313944"/>
                        <a:pt x="203263" y="306610"/>
                        <a:pt x="220789" y="292132"/>
                      </a:cubicBezTo>
                      <a:cubicBezTo>
                        <a:pt x="238125" y="277463"/>
                        <a:pt x="249936" y="255841"/>
                        <a:pt x="256222" y="227171"/>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02" name="Freihandform: Form 173">
                  <a:extLst>
                    <a:ext uri="{FF2B5EF4-FFF2-40B4-BE49-F238E27FC236}">
                      <a16:creationId xmlns:a16="http://schemas.microsoft.com/office/drawing/2014/main" id="{9BD34DD2-50A5-4532-A2D5-A2687F92E1C6}"/>
                    </a:ext>
                  </a:extLst>
                </p:cNvPr>
                <p:cNvSpPr/>
                <p:nvPr/>
              </p:nvSpPr>
              <p:spPr>
                <a:xfrm>
                  <a:off x="7300975" y="13663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7 h 258127"/>
                    <a:gd name="connsiteX8" fmla="*/ 31909 w 231266"/>
                    <a:gd name="connsiteY8" fmla="*/ 224885 h 258127"/>
                    <a:gd name="connsiteX9" fmla="*/ 0 w 231266"/>
                    <a:gd name="connsiteY9" fmla="*/ 129064 h 258127"/>
                    <a:gd name="connsiteX10" fmla="*/ 43053 w 231266"/>
                    <a:gd name="connsiteY10" fmla="*/ 129064 h 258127"/>
                    <a:gd name="connsiteX11" fmla="*/ 63722 w 231266"/>
                    <a:gd name="connsiteY11" fmla="*/ 200120 h 258127"/>
                    <a:gd name="connsiteX12" fmla="*/ 115824 w 231266"/>
                    <a:gd name="connsiteY12" fmla="*/ 223742 h 258127"/>
                    <a:gd name="connsiteX13" fmla="*/ 167640 w 231266"/>
                    <a:gd name="connsiteY13" fmla="*/ 200025 h 258127"/>
                    <a:gd name="connsiteX14" fmla="*/ 188309 w 231266"/>
                    <a:gd name="connsiteY14" fmla="*/ 127730 h 258127"/>
                    <a:gd name="connsiteX15" fmla="*/ 167450 w 231266"/>
                    <a:gd name="connsiteY15" fmla="*/ 58293 h 258127"/>
                    <a:gd name="connsiteX16" fmla="*/ 115729 w 231266"/>
                    <a:gd name="connsiteY16" fmla="*/ 34671 h 258127"/>
                    <a:gd name="connsiteX17" fmla="*/ 63627 w 231266"/>
                    <a:gd name="connsiteY17" fmla="*/ 58102 h 258127"/>
                    <a:gd name="connsiteX18" fmla="*/ 43053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626"/>
                        <a:pt x="231267" y="86296"/>
                        <a:pt x="231267" y="125540"/>
                      </a:cubicBezTo>
                      <a:cubicBezTo>
                        <a:pt x="231267" y="157353"/>
                        <a:pt x="226504" y="182309"/>
                        <a:pt x="216979" y="200501"/>
                      </a:cubicBezTo>
                      <a:cubicBezTo>
                        <a:pt x="207454" y="218694"/>
                        <a:pt x="193548" y="232886"/>
                        <a:pt x="175355" y="242983"/>
                      </a:cubicBezTo>
                      <a:cubicBezTo>
                        <a:pt x="157163" y="253079"/>
                        <a:pt x="137255" y="258127"/>
                        <a:pt x="115729" y="258127"/>
                      </a:cubicBezTo>
                      <a:cubicBezTo>
                        <a:pt x="81153" y="258127"/>
                        <a:pt x="53245" y="247078"/>
                        <a:pt x="31909" y="224885"/>
                      </a:cubicBezTo>
                      <a:cubicBezTo>
                        <a:pt x="10668" y="202692"/>
                        <a:pt x="0" y="170783"/>
                        <a:pt x="0" y="129064"/>
                      </a:cubicBezTo>
                      <a:close/>
                      <a:moveTo>
                        <a:pt x="43053" y="129064"/>
                      </a:moveTo>
                      <a:cubicBezTo>
                        <a:pt x="43053" y="160687"/>
                        <a:pt x="49911" y="184404"/>
                        <a:pt x="63722" y="200120"/>
                      </a:cubicBezTo>
                      <a:cubicBezTo>
                        <a:pt x="77534" y="215837"/>
                        <a:pt x="94869" y="223742"/>
                        <a:pt x="115824" y="223742"/>
                      </a:cubicBezTo>
                      <a:cubicBezTo>
                        <a:pt x="136588" y="223742"/>
                        <a:pt x="153924" y="215837"/>
                        <a:pt x="167640" y="200025"/>
                      </a:cubicBezTo>
                      <a:cubicBezTo>
                        <a:pt x="181451" y="184214"/>
                        <a:pt x="188309" y="160115"/>
                        <a:pt x="188309" y="127730"/>
                      </a:cubicBezTo>
                      <a:cubicBezTo>
                        <a:pt x="188309" y="97155"/>
                        <a:pt x="181356" y="74009"/>
                        <a:pt x="167450" y="58293"/>
                      </a:cubicBezTo>
                      <a:cubicBezTo>
                        <a:pt x="153543" y="42577"/>
                        <a:pt x="136303" y="34671"/>
                        <a:pt x="115729" y="34671"/>
                      </a:cubicBezTo>
                      <a:cubicBezTo>
                        <a:pt x="94774" y="34671"/>
                        <a:pt x="77438" y="42481"/>
                        <a:pt x="63627" y="58102"/>
                      </a:cubicBezTo>
                      <a:cubicBezTo>
                        <a:pt x="49911" y="73819"/>
                        <a:pt x="43053" y="97441"/>
                        <a:pt x="43053" y="12906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03" name="Freihandform: Form 174">
                  <a:extLst>
                    <a:ext uri="{FF2B5EF4-FFF2-40B4-BE49-F238E27FC236}">
                      <a16:creationId xmlns:a16="http://schemas.microsoft.com/office/drawing/2014/main" id="{161ADFCE-DE58-4BEC-B3A0-D12E0864885B}"/>
                    </a:ext>
                  </a:extLst>
                </p:cNvPr>
                <p:cNvSpPr/>
                <p:nvPr/>
              </p:nvSpPr>
              <p:spPr>
                <a:xfrm>
                  <a:off x="7565103" y="1474469"/>
                  <a:ext cx="128587" cy="42100"/>
                </a:xfrm>
                <a:custGeom>
                  <a:avLst/>
                  <a:gdLst>
                    <a:gd name="connsiteX0" fmla="*/ 0 w 128587"/>
                    <a:gd name="connsiteY0" fmla="*/ 42101 h 42100"/>
                    <a:gd name="connsiteX1" fmla="*/ 0 w 128587"/>
                    <a:gd name="connsiteY1" fmla="*/ 0 h 42100"/>
                    <a:gd name="connsiteX2" fmla="*/ 128588 w 128587"/>
                    <a:gd name="connsiteY2" fmla="*/ 0 h 42100"/>
                    <a:gd name="connsiteX3" fmla="*/ 128588 w 128587"/>
                    <a:gd name="connsiteY3" fmla="*/ 42101 h 42100"/>
                    <a:gd name="connsiteX4" fmla="*/ 0 w 128587"/>
                    <a:gd name="connsiteY4" fmla="*/ 42101 h 42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587" h="42100">
                      <a:moveTo>
                        <a:pt x="0" y="42101"/>
                      </a:moveTo>
                      <a:lnTo>
                        <a:pt x="0" y="0"/>
                      </a:lnTo>
                      <a:lnTo>
                        <a:pt x="128588" y="0"/>
                      </a:lnTo>
                      <a:lnTo>
                        <a:pt x="128588" y="42101"/>
                      </a:lnTo>
                      <a:lnTo>
                        <a:pt x="0" y="42101"/>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04" name="Freihandform: Form 175">
                  <a:extLst>
                    <a:ext uri="{FF2B5EF4-FFF2-40B4-BE49-F238E27FC236}">
                      <a16:creationId xmlns:a16="http://schemas.microsoft.com/office/drawing/2014/main" id="{952C9C49-8DB7-418D-B267-A9DBB2913FC3}"/>
                    </a:ext>
                  </a:extLst>
                </p:cNvPr>
                <p:cNvSpPr/>
                <p:nvPr/>
              </p:nvSpPr>
              <p:spPr>
                <a:xfrm>
                  <a:off x="7713027" y="1272159"/>
                  <a:ext cx="144303" cy="346805"/>
                </a:xfrm>
                <a:custGeom>
                  <a:avLst/>
                  <a:gdLst>
                    <a:gd name="connsiteX0" fmla="*/ 36957 w 144303"/>
                    <a:gd name="connsiteY0" fmla="*/ 346710 h 346805"/>
                    <a:gd name="connsiteX1" fmla="*/ 36957 w 144303"/>
                    <a:gd name="connsiteY1" fmla="*/ 132302 h 346805"/>
                    <a:gd name="connsiteX2" fmla="*/ 0 w 144303"/>
                    <a:gd name="connsiteY2" fmla="*/ 132302 h 346805"/>
                    <a:gd name="connsiteX3" fmla="*/ 0 w 144303"/>
                    <a:gd name="connsiteY3" fmla="*/ 99727 h 346805"/>
                    <a:gd name="connsiteX4" fmla="*/ 36957 w 144303"/>
                    <a:gd name="connsiteY4" fmla="*/ 99727 h 346805"/>
                    <a:gd name="connsiteX5" fmla="*/ 36957 w 144303"/>
                    <a:gd name="connsiteY5" fmla="*/ 73438 h 346805"/>
                    <a:gd name="connsiteX6" fmla="*/ 41338 w 144303"/>
                    <a:gd name="connsiteY6" fmla="*/ 36481 h 346805"/>
                    <a:gd name="connsiteX7" fmla="*/ 62579 w 144303"/>
                    <a:gd name="connsiteY7" fmla="*/ 10096 h 346805"/>
                    <a:gd name="connsiteX8" fmla="*/ 105251 w 144303"/>
                    <a:gd name="connsiteY8" fmla="*/ 0 h 346805"/>
                    <a:gd name="connsiteX9" fmla="*/ 144304 w 144303"/>
                    <a:gd name="connsiteY9" fmla="*/ 4191 h 346805"/>
                    <a:gd name="connsiteX10" fmla="*/ 138017 w 144303"/>
                    <a:gd name="connsiteY10" fmla="*/ 40672 h 346805"/>
                    <a:gd name="connsiteX11" fmla="*/ 113347 w 144303"/>
                    <a:gd name="connsiteY11" fmla="*/ 38386 h 346805"/>
                    <a:gd name="connsiteX12" fmla="*/ 86392 w 144303"/>
                    <a:gd name="connsiteY12" fmla="*/ 46577 h 346805"/>
                    <a:gd name="connsiteX13" fmla="*/ 78486 w 144303"/>
                    <a:gd name="connsiteY13" fmla="*/ 77057 h 346805"/>
                    <a:gd name="connsiteX14" fmla="*/ 78486 w 144303"/>
                    <a:gd name="connsiteY14" fmla="*/ 99822 h 346805"/>
                    <a:gd name="connsiteX15" fmla="*/ 126587 w 144303"/>
                    <a:gd name="connsiteY15" fmla="*/ 99822 h 346805"/>
                    <a:gd name="connsiteX16" fmla="*/ 126587 w 144303"/>
                    <a:gd name="connsiteY16" fmla="*/ 132397 h 346805"/>
                    <a:gd name="connsiteX17" fmla="*/ 78486 w 144303"/>
                    <a:gd name="connsiteY17" fmla="*/ 132397 h 346805"/>
                    <a:gd name="connsiteX18" fmla="*/ 78486 w 144303"/>
                    <a:gd name="connsiteY18" fmla="*/ 346805 h 346805"/>
                    <a:gd name="connsiteX19" fmla="*/ 36957 w 144303"/>
                    <a:gd name="connsiteY19" fmla="*/ 346805 h 34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4303" h="346805">
                      <a:moveTo>
                        <a:pt x="36957" y="346710"/>
                      </a:moveTo>
                      <a:lnTo>
                        <a:pt x="36957" y="132302"/>
                      </a:lnTo>
                      <a:lnTo>
                        <a:pt x="0" y="132302"/>
                      </a:lnTo>
                      <a:lnTo>
                        <a:pt x="0" y="99727"/>
                      </a:lnTo>
                      <a:lnTo>
                        <a:pt x="36957" y="99727"/>
                      </a:lnTo>
                      <a:lnTo>
                        <a:pt x="36957" y="73438"/>
                      </a:lnTo>
                      <a:cubicBezTo>
                        <a:pt x="36957" y="56864"/>
                        <a:pt x="38386" y="44482"/>
                        <a:pt x="41338" y="36481"/>
                      </a:cubicBezTo>
                      <a:cubicBezTo>
                        <a:pt x="45339" y="25622"/>
                        <a:pt x="52483" y="16859"/>
                        <a:pt x="62579" y="10096"/>
                      </a:cubicBezTo>
                      <a:cubicBezTo>
                        <a:pt x="72771" y="3334"/>
                        <a:pt x="86963" y="0"/>
                        <a:pt x="105251" y="0"/>
                      </a:cubicBezTo>
                      <a:cubicBezTo>
                        <a:pt x="117062" y="0"/>
                        <a:pt x="130016" y="1429"/>
                        <a:pt x="144304" y="4191"/>
                      </a:cubicBezTo>
                      <a:lnTo>
                        <a:pt x="138017" y="40672"/>
                      </a:lnTo>
                      <a:cubicBezTo>
                        <a:pt x="129349" y="39148"/>
                        <a:pt x="121158" y="38386"/>
                        <a:pt x="113347" y="38386"/>
                      </a:cubicBezTo>
                      <a:cubicBezTo>
                        <a:pt x="100679" y="38386"/>
                        <a:pt x="91630" y="41148"/>
                        <a:pt x="86392" y="46577"/>
                      </a:cubicBezTo>
                      <a:cubicBezTo>
                        <a:pt x="81153" y="52007"/>
                        <a:pt x="78486" y="62103"/>
                        <a:pt x="78486" y="77057"/>
                      </a:cubicBezTo>
                      <a:lnTo>
                        <a:pt x="78486" y="99822"/>
                      </a:lnTo>
                      <a:lnTo>
                        <a:pt x="126587" y="99822"/>
                      </a:lnTo>
                      <a:lnTo>
                        <a:pt x="126587" y="132397"/>
                      </a:lnTo>
                      <a:lnTo>
                        <a:pt x="78486" y="132397"/>
                      </a:lnTo>
                      <a:lnTo>
                        <a:pt x="78486" y="346805"/>
                      </a:lnTo>
                      <a:lnTo>
                        <a:pt x="36957" y="346805"/>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05" name="Freihandform: Form 176">
                  <a:extLst>
                    <a:ext uri="{FF2B5EF4-FFF2-40B4-BE49-F238E27FC236}">
                      <a16:creationId xmlns:a16="http://schemas.microsoft.com/office/drawing/2014/main" id="{EDE5046C-FDF2-4B35-879B-A2882A2BE82D}"/>
                    </a:ext>
                  </a:extLst>
                </p:cNvPr>
                <p:cNvSpPr/>
                <p:nvPr/>
              </p:nvSpPr>
              <p:spPr>
                <a:xfrm>
                  <a:off x="7871332" y="13718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6 h 252507"/>
                    <a:gd name="connsiteX5" fmla="*/ 2572 w 200120"/>
                    <a:gd name="connsiteY5" fmla="*/ 192024 h 252507"/>
                    <a:gd name="connsiteX6" fmla="*/ 0 w 200120"/>
                    <a:gd name="connsiteY6" fmla="*/ 152972 h 252507"/>
                    <a:gd name="connsiteX7" fmla="*/ 0 w 200120"/>
                    <a:gd name="connsiteY7" fmla="*/ 0 h 252507"/>
                    <a:gd name="connsiteX8" fmla="*/ 41815 w 200120"/>
                    <a:gd name="connsiteY8" fmla="*/ 0 h 252507"/>
                    <a:gd name="connsiteX9" fmla="*/ 41815 w 200120"/>
                    <a:gd name="connsiteY9" fmla="*/ 136969 h 252507"/>
                    <a:gd name="connsiteX10" fmla="*/ 44387 w 200120"/>
                    <a:gd name="connsiteY10" fmla="*/ 181165 h 252507"/>
                    <a:gd name="connsiteX11" fmla="*/ 61151 w 200120"/>
                    <a:gd name="connsiteY11" fmla="*/ 207074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6"/>
                      </a:cubicBezTo>
                      <a:cubicBezTo>
                        <a:pt x="9430" y="214598"/>
                        <a:pt x="5048" y="204311"/>
                        <a:pt x="2572" y="192024"/>
                      </a:cubicBezTo>
                      <a:cubicBezTo>
                        <a:pt x="857" y="183833"/>
                        <a:pt x="0" y="170783"/>
                        <a:pt x="0" y="152972"/>
                      </a:cubicBezTo>
                      <a:lnTo>
                        <a:pt x="0" y="0"/>
                      </a:lnTo>
                      <a:lnTo>
                        <a:pt x="41815" y="0"/>
                      </a:lnTo>
                      <a:lnTo>
                        <a:pt x="41815" y="136969"/>
                      </a:lnTo>
                      <a:cubicBezTo>
                        <a:pt x="41815" y="158782"/>
                        <a:pt x="42672" y="173546"/>
                        <a:pt x="44387" y="181165"/>
                      </a:cubicBezTo>
                      <a:cubicBezTo>
                        <a:pt x="47054" y="192214"/>
                        <a:pt x="52578" y="200787"/>
                        <a:pt x="61151" y="207074"/>
                      </a:cubicBezTo>
                      <a:cubicBezTo>
                        <a:pt x="69628" y="213360"/>
                        <a:pt x="80201" y="216503"/>
                        <a:pt x="92773" y="216503"/>
                      </a:cubicBezTo>
                      <a:cubicBezTo>
                        <a:pt x="105346" y="216503"/>
                        <a:pt x="117062" y="213265"/>
                        <a:pt x="128111" y="206883"/>
                      </a:cubicBezTo>
                      <a:cubicBezTo>
                        <a:pt x="139160" y="200406"/>
                        <a:pt x="146876" y="191738"/>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06" name="Freihandform: Form 177">
                  <a:extLst>
                    <a:ext uri="{FF2B5EF4-FFF2-40B4-BE49-F238E27FC236}">
                      <a16:creationId xmlns:a16="http://schemas.microsoft.com/office/drawing/2014/main" id="{F6A9D9AE-01BE-40B3-A060-3FFD0B31F062}"/>
                    </a:ext>
                  </a:extLst>
                </p:cNvPr>
                <p:cNvSpPr/>
                <p:nvPr/>
              </p:nvSpPr>
              <p:spPr>
                <a:xfrm>
                  <a:off x="8137175" y="1366361"/>
                  <a:ext cx="200691" cy="252507"/>
                </a:xfrm>
                <a:custGeom>
                  <a:avLst/>
                  <a:gdLst>
                    <a:gd name="connsiteX0" fmla="*/ 0 w 200691"/>
                    <a:gd name="connsiteY0" fmla="*/ 252508 h 252507"/>
                    <a:gd name="connsiteX1" fmla="*/ 0 w 200691"/>
                    <a:gd name="connsiteY1" fmla="*/ 5524 h 252507"/>
                    <a:gd name="connsiteX2" fmla="*/ 37719 w 200691"/>
                    <a:gd name="connsiteY2" fmla="*/ 5524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6 w 200691"/>
                    <a:gd name="connsiteY7" fmla="*/ 60007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815 h 252507"/>
                    <a:gd name="connsiteX14" fmla="*/ 107537 w 200691"/>
                    <a:gd name="connsiteY14" fmla="*/ 36290 h 252507"/>
                    <a:gd name="connsiteX15" fmla="*/ 61341 w 200691"/>
                    <a:gd name="connsiteY15" fmla="*/ 53245 h 252507"/>
                    <a:gd name="connsiteX16" fmla="*/ 41910 w 200691"/>
                    <a:gd name="connsiteY16" fmla="*/ 117634 h 252507"/>
                    <a:gd name="connsiteX17" fmla="*/ 41910 w 200691"/>
                    <a:gd name="connsiteY17" fmla="*/ 252508 h 252507"/>
                    <a:gd name="connsiteX18" fmla="*/ 0 w 200691"/>
                    <a:gd name="connsiteY18" fmla="*/ 252508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4"/>
                      </a:lnTo>
                      <a:lnTo>
                        <a:pt x="37719" y="5524"/>
                      </a:lnTo>
                      <a:lnTo>
                        <a:pt x="37719" y="40672"/>
                      </a:lnTo>
                      <a:cubicBezTo>
                        <a:pt x="55816" y="13526"/>
                        <a:pt x="82010" y="0"/>
                        <a:pt x="116300" y="0"/>
                      </a:cubicBezTo>
                      <a:cubicBezTo>
                        <a:pt x="131159" y="0"/>
                        <a:pt x="144875" y="2667"/>
                        <a:pt x="157353" y="8001"/>
                      </a:cubicBezTo>
                      <a:cubicBezTo>
                        <a:pt x="169831" y="13335"/>
                        <a:pt x="179165" y="20383"/>
                        <a:pt x="185356" y="29051"/>
                      </a:cubicBezTo>
                      <a:cubicBezTo>
                        <a:pt x="191548" y="37719"/>
                        <a:pt x="195929" y="48006"/>
                        <a:pt x="198406" y="60007"/>
                      </a:cubicBezTo>
                      <a:cubicBezTo>
                        <a:pt x="199930" y="67723"/>
                        <a:pt x="200692" y="81343"/>
                        <a:pt x="200692" y="100679"/>
                      </a:cubicBezTo>
                      <a:lnTo>
                        <a:pt x="200692" y="252508"/>
                      </a:lnTo>
                      <a:lnTo>
                        <a:pt x="158877" y="252508"/>
                      </a:lnTo>
                      <a:lnTo>
                        <a:pt x="158877" y="102299"/>
                      </a:lnTo>
                      <a:cubicBezTo>
                        <a:pt x="158877" y="85249"/>
                        <a:pt x="157258" y="72485"/>
                        <a:pt x="154019" y="64008"/>
                      </a:cubicBezTo>
                      <a:cubicBezTo>
                        <a:pt x="150781" y="55531"/>
                        <a:pt x="144971" y="48863"/>
                        <a:pt x="136684" y="43815"/>
                      </a:cubicBezTo>
                      <a:cubicBezTo>
                        <a:pt x="128397" y="38767"/>
                        <a:pt x="118681" y="36290"/>
                        <a:pt x="107537" y="36290"/>
                      </a:cubicBezTo>
                      <a:cubicBezTo>
                        <a:pt x="89725" y="36290"/>
                        <a:pt x="74295" y="41910"/>
                        <a:pt x="61341" y="53245"/>
                      </a:cubicBezTo>
                      <a:cubicBezTo>
                        <a:pt x="48387" y="64579"/>
                        <a:pt x="41910" y="86011"/>
                        <a:pt x="41910" y="117634"/>
                      </a:cubicBezTo>
                      <a:lnTo>
                        <a:pt x="41910" y="252508"/>
                      </a:lnTo>
                      <a:lnTo>
                        <a:pt x="0" y="25250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07" name="Freihandform: Form 178">
                  <a:extLst>
                    <a:ext uri="{FF2B5EF4-FFF2-40B4-BE49-F238E27FC236}">
                      <a16:creationId xmlns:a16="http://schemas.microsoft.com/office/drawing/2014/main" id="{117524BD-DF5F-4D92-9FE4-56277D34CB1B}"/>
                    </a:ext>
                  </a:extLst>
                </p:cNvPr>
                <p:cNvSpPr/>
                <p:nvPr/>
              </p:nvSpPr>
              <p:spPr>
                <a:xfrm>
                  <a:off x="8386920" y="1277969"/>
                  <a:ext cx="214121" cy="346519"/>
                </a:xfrm>
                <a:custGeom>
                  <a:avLst/>
                  <a:gdLst>
                    <a:gd name="connsiteX0" fmla="*/ 175355 w 214121"/>
                    <a:gd name="connsiteY0" fmla="*/ 340900 h 346519"/>
                    <a:gd name="connsiteX1" fmla="*/ 175355 w 214121"/>
                    <a:gd name="connsiteY1" fmla="*/ 309753 h 346519"/>
                    <a:gd name="connsiteX2" fmla="*/ 106299 w 214121"/>
                    <a:gd name="connsiteY2" fmla="*/ 346520 h 346519"/>
                    <a:gd name="connsiteX3" fmla="*/ 52006 w 214121"/>
                    <a:gd name="connsiteY3" fmla="*/ 330232 h 346519"/>
                    <a:gd name="connsiteX4" fmla="*/ 13621 w 214121"/>
                    <a:gd name="connsiteY4" fmla="*/ 284798 h 346519"/>
                    <a:gd name="connsiteX5" fmla="*/ 0 w 214121"/>
                    <a:gd name="connsiteY5" fmla="*/ 217741 h 346519"/>
                    <a:gd name="connsiteX6" fmla="*/ 12287 w 214121"/>
                    <a:gd name="connsiteY6" fmla="*/ 150686 h 346519"/>
                    <a:gd name="connsiteX7" fmla="*/ 49244 w 214121"/>
                    <a:gd name="connsiteY7" fmla="*/ 104489 h 346519"/>
                    <a:gd name="connsiteX8" fmla="*/ 104394 w 214121"/>
                    <a:gd name="connsiteY8" fmla="*/ 88392 h 346519"/>
                    <a:gd name="connsiteX9" fmla="*/ 144113 w 214121"/>
                    <a:gd name="connsiteY9" fmla="*/ 97822 h 346519"/>
                    <a:gd name="connsiteX10" fmla="*/ 172498 w 214121"/>
                    <a:gd name="connsiteY10" fmla="*/ 122396 h 346519"/>
                    <a:gd name="connsiteX11" fmla="*/ 172498 w 214121"/>
                    <a:gd name="connsiteY11" fmla="*/ 0 h 346519"/>
                    <a:gd name="connsiteX12" fmla="*/ 214122 w 214121"/>
                    <a:gd name="connsiteY12" fmla="*/ 0 h 346519"/>
                    <a:gd name="connsiteX13" fmla="*/ 214122 w 214121"/>
                    <a:gd name="connsiteY13" fmla="*/ 340900 h 346519"/>
                    <a:gd name="connsiteX14" fmla="*/ 175355 w 214121"/>
                    <a:gd name="connsiteY14" fmla="*/ 340900 h 346519"/>
                    <a:gd name="connsiteX15" fmla="*/ 43053 w 214121"/>
                    <a:gd name="connsiteY15" fmla="*/ 217646 h 346519"/>
                    <a:gd name="connsiteX16" fmla="*/ 63055 w 214121"/>
                    <a:gd name="connsiteY16" fmla="*/ 288608 h 346519"/>
                    <a:gd name="connsiteX17" fmla="*/ 110299 w 214121"/>
                    <a:gd name="connsiteY17" fmla="*/ 312039 h 346519"/>
                    <a:gd name="connsiteX18" fmla="*/ 156877 w 214121"/>
                    <a:gd name="connsiteY18" fmla="*/ 289560 h 346519"/>
                    <a:gd name="connsiteX19" fmla="*/ 176022 w 214121"/>
                    <a:gd name="connsiteY19" fmla="*/ 221075 h 346519"/>
                    <a:gd name="connsiteX20" fmla="*/ 156496 w 214121"/>
                    <a:gd name="connsiteY20" fmla="*/ 146685 h 346519"/>
                    <a:gd name="connsiteX21" fmla="*/ 108395 w 214121"/>
                    <a:gd name="connsiteY21" fmla="*/ 122968 h 346519"/>
                    <a:gd name="connsiteX22" fmla="*/ 61817 w 214121"/>
                    <a:gd name="connsiteY22" fmla="*/ 145733 h 346519"/>
                    <a:gd name="connsiteX23" fmla="*/ 43053 w 214121"/>
                    <a:gd name="connsiteY23" fmla="*/ 217646 h 34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121" h="346519">
                      <a:moveTo>
                        <a:pt x="175355" y="340900"/>
                      </a:moveTo>
                      <a:lnTo>
                        <a:pt x="175355" y="309753"/>
                      </a:lnTo>
                      <a:cubicBezTo>
                        <a:pt x="159734" y="334232"/>
                        <a:pt x="136684" y="346520"/>
                        <a:pt x="106299" y="346520"/>
                      </a:cubicBezTo>
                      <a:cubicBezTo>
                        <a:pt x="86582" y="346520"/>
                        <a:pt x="68485" y="341090"/>
                        <a:pt x="52006" y="330232"/>
                      </a:cubicBezTo>
                      <a:cubicBezTo>
                        <a:pt x="35528" y="319373"/>
                        <a:pt x="22670" y="304229"/>
                        <a:pt x="13621" y="284798"/>
                      </a:cubicBezTo>
                      <a:cubicBezTo>
                        <a:pt x="4572" y="265367"/>
                        <a:pt x="0" y="242983"/>
                        <a:pt x="0" y="217741"/>
                      </a:cubicBezTo>
                      <a:cubicBezTo>
                        <a:pt x="0" y="193072"/>
                        <a:pt x="4096" y="170688"/>
                        <a:pt x="12287" y="150686"/>
                      </a:cubicBezTo>
                      <a:cubicBezTo>
                        <a:pt x="20479" y="130588"/>
                        <a:pt x="32861" y="115253"/>
                        <a:pt x="49244" y="104489"/>
                      </a:cubicBezTo>
                      <a:cubicBezTo>
                        <a:pt x="65627" y="93821"/>
                        <a:pt x="84011" y="88392"/>
                        <a:pt x="104394" y="88392"/>
                      </a:cubicBezTo>
                      <a:cubicBezTo>
                        <a:pt x="119253" y="88392"/>
                        <a:pt x="132493" y="91535"/>
                        <a:pt x="144113" y="97822"/>
                      </a:cubicBezTo>
                      <a:cubicBezTo>
                        <a:pt x="155734" y="104108"/>
                        <a:pt x="165163" y="112300"/>
                        <a:pt x="172498" y="122396"/>
                      </a:cubicBezTo>
                      <a:lnTo>
                        <a:pt x="172498" y="0"/>
                      </a:lnTo>
                      <a:lnTo>
                        <a:pt x="214122" y="0"/>
                      </a:lnTo>
                      <a:lnTo>
                        <a:pt x="214122" y="340900"/>
                      </a:lnTo>
                      <a:lnTo>
                        <a:pt x="175355" y="340900"/>
                      </a:lnTo>
                      <a:close/>
                      <a:moveTo>
                        <a:pt x="43053" y="217646"/>
                      </a:moveTo>
                      <a:cubicBezTo>
                        <a:pt x="43053" y="249269"/>
                        <a:pt x="49721" y="272891"/>
                        <a:pt x="63055" y="288608"/>
                      </a:cubicBezTo>
                      <a:cubicBezTo>
                        <a:pt x="76390" y="304229"/>
                        <a:pt x="92107" y="312039"/>
                        <a:pt x="110299" y="312039"/>
                      </a:cubicBezTo>
                      <a:cubicBezTo>
                        <a:pt x="128588" y="312039"/>
                        <a:pt x="144113" y="304514"/>
                        <a:pt x="156877" y="289560"/>
                      </a:cubicBezTo>
                      <a:cubicBezTo>
                        <a:pt x="169640" y="274606"/>
                        <a:pt x="176022" y="251746"/>
                        <a:pt x="176022" y="221075"/>
                      </a:cubicBezTo>
                      <a:cubicBezTo>
                        <a:pt x="176022" y="187262"/>
                        <a:pt x="169545" y="162497"/>
                        <a:pt x="156496" y="146685"/>
                      </a:cubicBezTo>
                      <a:cubicBezTo>
                        <a:pt x="143446" y="130874"/>
                        <a:pt x="127445" y="122968"/>
                        <a:pt x="108395" y="122968"/>
                      </a:cubicBezTo>
                      <a:cubicBezTo>
                        <a:pt x="89821" y="122968"/>
                        <a:pt x="74295" y="130588"/>
                        <a:pt x="61817" y="145733"/>
                      </a:cubicBezTo>
                      <a:cubicBezTo>
                        <a:pt x="49339" y="160973"/>
                        <a:pt x="43053" y="184976"/>
                        <a:pt x="43053" y="2176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08" name="Freihandform: Form 179">
                  <a:extLst>
                    <a:ext uri="{FF2B5EF4-FFF2-40B4-BE49-F238E27FC236}">
                      <a16:creationId xmlns:a16="http://schemas.microsoft.com/office/drawing/2014/main" id="{0B00F9C1-BD34-4CA4-856D-55099444A8A3}"/>
                    </a:ext>
                  </a:extLst>
                </p:cNvPr>
                <p:cNvSpPr/>
                <p:nvPr/>
              </p:nvSpPr>
              <p:spPr>
                <a:xfrm>
                  <a:off x="8653049" y="13663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2 h 258127"/>
                    <a:gd name="connsiteX3" fmla="*/ 117634 w 227742"/>
                    <a:gd name="connsiteY3" fmla="*/ 258127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8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1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1" y="203549"/>
                        <a:pt x="206788" y="223171"/>
                        <a:pt x="188309" y="237172"/>
                      </a:cubicBezTo>
                      <a:cubicBezTo>
                        <a:pt x="169831" y="251079"/>
                        <a:pt x="146304" y="258127"/>
                        <a:pt x="117634" y="258127"/>
                      </a:cubicBezTo>
                      <a:cubicBezTo>
                        <a:pt x="81534" y="258127"/>
                        <a:pt x="52864" y="246983"/>
                        <a:pt x="31718" y="224790"/>
                      </a:cubicBezTo>
                      <a:cubicBezTo>
                        <a:pt x="10573" y="202597"/>
                        <a:pt x="0" y="171355"/>
                        <a:pt x="0" y="131159"/>
                      </a:cubicBezTo>
                      <a:cubicBezTo>
                        <a:pt x="0" y="89630"/>
                        <a:pt x="10668" y="57340"/>
                        <a:pt x="32099" y="34385"/>
                      </a:cubicBezTo>
                      <a:cubicBezTo>
                        <a:pt x="53530" y="11430"/>
                        <a:pt x="81248" y="0"/>
                        <a:pt x="115348" y="0"/>
                      </a:cubicBezTo>
                      <a:cubicBezTo>
                        <a:pt x="148399" y="0"/>
                        <a:pt x="175355" y="11239"/>
                        <a:pt x="196310" y="33718"/>
                      </a:cubicBezTo>
                      <a:cubicBezTo>
                        <a:pt x="217265" y="56197"/>
                        <a:pt x="227743" y="87820"/>
                        <a:pt x="227743" y="128588"/>
                      </a:cubicBezTo>
                      <a:cubicBezTo>
                        <a:pt x="227743" y="131064"/>
                        <a:pt x="227647" y="134779"/>
                        <a:pt x="227552" y="139732"/>
                      </a:cubicBezTo>
                      <a:lnTo>
                        <a:pt x="43339" y="139732"/>
                      </a:lnTo>
                      <a:cubicBezTo>
                        <a:pt x="44863" y="166878"/>
                        <a:pt x="52578" y="187643"/>
                        <a:pt x="66389" y="202025"/>
                      </a:cubicBezTo>
                      <a:cubicBezTo>
                        <a:pt x="80200" y="216408"/>
                        <a:pt x="97346" y="223647"/>
                        <a:pt x="118015" y="223647"/>
                      </a:cubicBezTo>
                      <a:cubicBezTo>
                        <a:pt x="133350" y="223647"/>
                        <a:pt x="146495" y="219646"/>
                        <a:pt x="157353" y="211550"/>
                      </a:cubicBezTo>
                      <a:cubicBezTo>
                        <a:pt x="168021" y="203549"/>
                        <a:pt x="176593" y="190691"/>
                        <a:pt x="182975" y="172974"/>
                      </a:cubicBezTo>
                      <a:close/>
                      <a:moveTo>
                        <a:pt x="45529" y="105346"/>
                      </a:moveTo>
                      <a:lnTo>
                        <a:pt x="183451" y="105346"/>
                      </a:lnTo>
                      <a:cubicBezTo>
                        <a:pt x="181546" y="84582"/>
                        <a:pt x="176308" y="68961"/>
                        <a:pt x="167640" y="58579"/>
                      </a:cubicBezTo>
                      <a:cubicBezTo>
                        <a:pt x="154305" y="42481"/>
                        <a:pt x="137065" y="34385"/>
                        <a:pt x="115824" y="34385"/>
                      </a:cubicBezTo>
                      <a:cubicBezTo>
                        <a:pt x="96583" y="34385"/>
                        <a:pt x="80486" y="40862"/>
                        <a:pt x="67342" y="53721"/>
                      </a:cubicBezTo>
                      <a:cubicBezTo>
                        <a:pt x="54197" y="66580"/>
                        <a:pt x="46863" y="83820"/>
                        <a:pt x="45529" y="1053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09" name="Freihandform: Form 180">
                  <a:extLst>
                    <a:ext uri="{FF2B5EF4-FFF2-40B4-BE49-F238E27FC236}">
                      <a16:creationId xmlns:a16="http://schemas.microsoft.com/office/drawing/2014/main" id="{6F1E1D62-54B7-4407-A490-6B65A7C18E61}"/>
                    </a:ext>
                  </a:extLst>
                </p:cNvPr>
                <p:cNvSpPr/>
                <p:nvPr/>
              </p:nvSpPr>
              <p:spPr>
                <a:xfrm>
                  <a:off x="8916701" y="1277969"/>
                  <a:ext cx="214122" cy="346519"/>
                </a:xfrm>
                <a:custGeom>
                  <a:avLst/>
                  <a:gdLst>
                    <a:gd name="connsiteX0" fmla="*/ 175355 w 214122"/>
                    <a:gd name="connsiteY0" fmla="*/ 340900 h 346519"/>
                    <a:gd name="connsiteX1" fmla="*/ 175355 w 214122"/>
                    <a:gd name="connsiteY1" fmla="*/ 309753 h 346519"/>
                    <a:gd name="connsiteX2" fmla="*/ 106299 w 214122"/>
                    <a:gd name="connsiteY2" fmla="*/ 346520 h 346519"/>
                    <a:gd name="connsiteX3" fmla="*/ 52006 w 214122"/>
                    <a:gd name="connsiteY3" fmla="*/ 330232 h 346519"/>
                    <a:gd name="connsiteX4" fmla="*/ 13621 w 214122"/>
                    <a:gd name="connsiteY4" fmla="*/ 284798 h 346519"/>
                    <a:gd name="connsiteX5" fmla="*/ 0 w 214122"/>
                    <a:gd name="connsiteY5" fmla="*/ 217741 h 346519"/>
                    <a:gd name="connsiteX6" fmla="*/ 12287 w 214122"/>
                    <a:gd name="connsiteY6" fmla="*/ 150686 h 346519"/>
                    <a:gd name="connsiteX7" fmla="*/ 49244 w 214122"/>
                    <a:gd name="connsiteY7" fmla="*/ 104489 h 346519"/>
                    <a:gd name="connsiteX8" fmla="*/ 104394 w 214122"/>
                    <a:gd name="connsiteY8" fmla="*/ 88392 h 346519"/>
                    <a:gd name="connsiteX9" fmla="*/ 144113 w 214122"/>
                    <a:gd name="connsiteY9" fmla="*/ 97822 h 346519"/>
                    <a:gd name="connsiteX10" fmla="*/ 172498 w 214122"/>
                    <a:gd name="connsiteY10" fmla="*/ 122396 h 346519"/>
                    <a:gd name="connsiteX11" fmla="*/ 172498 w 214122"/>
                    <a:gd name="connsiteY11" fmla="*/ 0 h 346519"/>
                    <a:gd name="connsiteX12" fmla="*/ 214122 w 214122"/>
                    <a:gd name="connsiteY12" fmla="*/ 0 h 346519"/>
                    <a:gd name="connsiteX13" fmla="*/ 214122 w 214122"/>
                    <a:gd name="connsiteY13" fmla="*/ 340900 h 346519"/>
                    <a:gd name="connsiteX14" fmla="*/ 175355 w 214122"/>
                    <a:gd name="connsiteY14" fmla="*/ 340900 h 346519"/>
                    <a:gd name="connsiteX15" fmla="*/ 43053 w 214122"/>
                    <a:gd name="connsiteY15" fmla="*/ 217646 h 346519"/>
                    <a:gd name="connsiteX16" fmla="*/ 63055 w 214122"/>
                    <a:gd name="connsiteY16" fmla="*/ 288608 h 346519"/>
                    <a:gd name="connsiteX17" fmla="*/ 110299 w 214122"/>
                    <a:gd name="connsiteY17" fmla="*/ 312039 h 346519"/>
                    <a:gd name="connsiteX18" fmla="*/ 156877 w 214122"/>
                    <a:gd name="connsiteY18" fmla="*/ 289560 h 346519"/>
                    <a:gd name="connsiteX19" fmla="*/ 176022 w 214122"/>
                    <a:gd name="connsiteY19" fmla="*/ 221075 h 346519"/>
                    <a:gd name="connsiteX20" fmla="*/ 156496 w 214122"/>
                    <a:gd name="connsiteY20" fmla="*/ 146685 h 346519"/>
                    <a:gd name="connsiteX21" fmla="*/ 108395 w 214122"/>
                    <a:gd name="connsiteY21" fmla="*/ 122968 h 346519"/>
                    <a:gd name="connsiteX22" fmla="*/ 61817 w 214122"/>
                    <a:gd name="connsiteY22" fmla="*/ 145733 h 346519"/>
                    <a:gd name="connsiteX23" fmla="*/ 43053 w 214122"/>
                    <a:gd name="connsiteY23" fmla="*/ 217646 h 34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122" h="346519">
                      <a:moveTo>
                        <a:pt x="175355" y="340900"/>
                      </a:moveTo>
                      <a:lnTo>
                        <a:pt x="175355" y="309753"/>
                      </a:lnTo>
                      <a:cubicBezTo>
                        <a:pt x="159734" y="334232"/>
                        <a:pt x="136684" y="346520"/>
                        <a:pt x="106299" y="346520"/>
                      </a:cubicBezTo>
                      <a:cubicBezTo>
                        <a:pt x="86582" y="346520"/>
                        <a:pt x="68485" y="341090"/>
                        <a:pt x="52006" y="330232"/>
                      </a:cubicBezTo>
                      <a:cubicBezTo>
                        <a:pt x="35528" y="319373"/>
                        <a:pt x="22670" y="304229"/>
                        <a:pt x="13621" y="284798"/>
                      </a:cubicBezTo>
                      <a:cubicBezTo>
                        <a:pt x="4572" y="265367"/>
                        <a:pt x="0" y="242983"/>
                        <a:pt x="0" y="217741"/>
                      </a:cubicBezTo>
                      <a:cubicBezTo>
                        <a:pt x="0" y="193072"/>
                        <a:pt x="4096" y="170688"/>
                        <a:pt x="12287" y="150686"/>
                      </a:cubicBezTo>
                      <a:cubicBezTo>
                        <a:pt x="20479" y="130588"/>
                        <a:pt x="32861" y="115253"/>
                        <a:pt x="49244" y="104489"/>
                      </a:cubicBezTo>
                      <a:cubicBezTo>
                        <a:pt x="65627" y="93821"/>
                        <a:pt x="84011" y="88392"/>
                        <a:pt x="104394" y="88392"/>
                      </a:cubicBezTo>
                      <a:cubicBezTo>
                        <a:pt x="119253" y="88392"/>
                        <a:pt x="132493" y="91535"/>
                        <a:pt x="144113" y="97822"/>
                      </a:cubicBezTo>
                      <a:cubicBezTo>
                        <a:pt x="155734" y="104108"/>
                        <a:pt x="165163" y="112300"/>
                        <a:pt x="172498" y="122396"/>
                      </a:cubicBezTo>
                      <a:lnTo>
                        <a:pt x="172498" y="0"/>
                      </a:lnTo>
                      <a:lnTo>
                        <a:pt x="214122" y="0"/>
                      </a:lnTo>
                      <a:lnTo>
                        <a:pt x="214122" y="340900"/>
                      </a:lnTo>
                      <a:lnTo>
                        <a:pt x="175355" y="340900"/>
                      </a:lnTo>
                      <a:close/>
                      <a:moveTo>
                        <a:pt x="43053" y="217646"/>
                      </a:moveTo>
                      <a:cubicBezTo>
                        <a:pt x="43053" y="249269"/>
                        <a:pt x="49721" y="272891"/>
                        <a:pt x="63055" y="288608"/>
                      </a:cubicBezTo>
                      <a:cubicBezTo>
                        <a:pt x="76390" y="304229"/>
                        <a:pt x="92107" y="312039"/>
                        <a:pt x="110299" y="312039"/>
                      </a:cubicBezTo>
                      <a:cubicBezTo>
                        <a:pt x="128588" y="312039"/>
                        <a:pt x="144113" y="304514"/>
                        <a:pt x="156877" y="289560"/>
                      </a:cubicBezTo>
                      <a:cubicBezTo>
                        <a:pt x="169640" y="274606"/>
                        <a:pt x="176022" y="251746"/>
                        <a:pt x="176022" y="221075"/>
                      </a:cubicBezTo>
                      <a:cubicBezTo>
                        <a:pt x="176022" y="187262"/>
                        <a:pt x="169545" y="162497"/>
                        <a:pt x="156496" y="146685"/>
                      </a:cubicBezTo>
                      <a:cubicBezTo>
                        <a:pt x="143446" y="130874"/>
                        <a:pt x="127445" y="122968"/>
                        <a:pt x="108395" y="122968"/>
                      </a:cubicBezTo>
                      <a:cubicBezTo>
                        <a:pt x="89821" y="122968"/>
                        <a:pt x="74295" y="130588"/>
                        <a:pt x="61817" y="145733"/>
                      </a:cubicBezTo>
                      <a:cubicBezTo>
                        <a:pt x="49244" y="160973"/>
                        <a:pt x="43053" y="184976"/>
                        <a:pt x="43053" y="2176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0" name="Freihandform: Form 181">
                  <a:extLst>
                    <a:ext uri="{FF2B5EF4-FFF2-40B4-BE49-F238E27FC236}">
                      <a16:creationId xmlns:a16="http://schemas.microsoft.com/office/drawing/2014/main" id="{930D95C8-3E5E-4928-A1C5-A3D0F9327C1A}"/>
                    </a:ext>
                  </a:extLst>
                </p:cNvPr>
                <p:cNvSpPr/>
                <p:nvPr/>
              </p:nvSpPr>
              <p:spPr>
                <a:xfrm>
                  <a:off x="9328752" y="1277969"/>
                  <a:ext cx="214122" cy="346424"/>
                </a:xfrm>
                <a:custGeom>
                  <a:avLst/>
                  <a:gdLst>
                    <a:gd name="connsiteX0" fmla="*/ 38862 w 214122"/>
                    <a:gd name="connsiteY0" fmla="*/ 340900 h 346424"/>
                    <a:gd name="connsiteX1" fmla="*/ 0 w 214122"/>
                    <a:gd name="connsiteY1" fmla="*/ 340900 h 346424"/>
                    <a:gd name="connsiteX2" fmla="*/ 0 w 214122"/>
                    <a:gd name="connsiteY2" fmla="*/ 0 h 346424"/>
                    <a:gd name="connsiteX3" fmla="*/ 41815 w 214122"/>
                    <a:gd name="connsiteY3" fmla="*/ 0 h 346424"/>
                    <a:gd name="connsiteX4" fmla="*/ 41815 w 214122"/>
                    <a:gd name="connsiteY4" fmla="*/ 121634 h 346424"/>
                    <a:gd name="connsiteX5" fmla="*/ 109442 w 214122"/>
                    <a:gd name="connsiteY5" fmla="*/ 88392 h 346424"/>
                    <a:gd name="connsiteX6" fmla="*/ 152591 w 214122"/>
                    <a:gd name="connsiteY6" fmla="*/ 97536 h 346424"/>
                    <a:gd name="connsiteX7" fmla="*/ 186119 w 214122"/>
                    <a:gd name="connsiteY7" fmla="*/ 123349 h 346424"/>
                    <a:gd name="connsiteX8" fmla="*/ 206693 w 214122"/>
                    <a:gd name="connsiteY8" fmla="*/ 163449 h 346424"/>
                    <a:gd name="connsiteX9" fmla="*/ 214122 w 214122"/>
                    <a:gd name="connsiteY9" fmla="*/ 213646 h 346424"/>
                    <a:gd name="connsiteX10" fmla="*/ 182689 w 214122"/>
                    <a:gd name="connsiteY10" fmla="*/ 311753 h 346424"/>
                    <a:gd name="connsiteX11" fmla="*/ 107347 w 214122"/>
                    <a:gd name="connsiteY11" fmla="*/ 346424 h 346424"/>
                    <a:gd name="connsiteX12" fmla="*/ 38767 w 214122"/>
                    <a:gd name="connsiteY12" fmla="*/ 309944 h 346424"/>
                    <a:gd name="connsiteX13" fmla="*/ 38767 w 214122"/>
                    <a:gd name="connsiteY13" fmla="*/ 340900 h 346424"/>
                    <a:gd name="connsiteX14" fmla="*/ 38386 w 214122"/>
                    <a:gd name="connsiteY14" fmla="*/ 215551 h 346424"/>
                    <a:gd name="connsiteX15" fmla="*/ 50483 w 214122"/>
                    <a:gd name="connsiteY15" fmla="*/ 279749 h 346424"/>
                    <a:gd name="connsiteX16" fmla="*/ 104013 w 214122"/>
                    <a:gd name="connsiteY16" fmla="*/ 312039 h 346424"/>
                    <a:gd name="connsiteX17" fmla="*/ 151448 w 214122"/>
                    <a:gd name="connsiteY17" fmla="*/ 288227 h 346424"/>
                    <a:gd name="connsiteX18" fmla="*/ 171450 w 214122"/>
                    <a:gd name="connsiteY18" fmla="*/ 217170 h 346424"/>
                    <a:gd name="connsiteX19" fmla="*/ 152305 w 214122"/>
                    <a:gd name="connsiteY19" fmla="*/ 145828 h 346424"/>
                    <a:gd name="connsiteX20" fmla="*/ 105918 w 214122"/>
                    <a:gd name="connsiteY20" fmla="*/ 122777 h 346424"/>
                    <a:gd name="connsiteX21" fmla="*/ 58484 w 214122"/>
                    <a:gd name="connsiteY21" fmla="*/ 146590 h 346424"/>
                    <a:gd name="connsiteX22" fmla="*/ 38386 w 214122"/>
                    <a:gd name="connsiteY22" fmla="*/ 215551 h 34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4122" h="346424">
                      <a:moveTo>
                        <a:pt x="38862" y="340900"/>
                      </a:moveTo>
                      <a:lnTo>
                        <a:pt x="0" y="340900"/>
                      </a:lnTo>
                      <a:lnTo>
                        <a:pt x="0" y="0"/>
                      </a:lnTo>
                      <a:lnTo>
                        <a:pt x="41815" y="0"/>
                      </a:lnTo>
                      <a:lnTo>
                        <a:pt x="41815" y="121634"/>
                      </a:lnTo>
                      <a:cubicBezTo>
                        <a:pt x="59531" y="99441"/>
                        <a:pt x="82011" y="88392"/>
                        <a:pt x="109442" y="88392"/>
                      </a:cubicBezTo>
                      <a:cubicBezTo>
                        <a:pt x="124587" y="88392"/>
                        <a:pt x="138970" y="91440"/>
                        <a:pt x="152591" y="97536"/>
                      </a:cubicBezTo>
                      <a:cubicBezTo>
                        <a:pt x="166116" y="103632"/>
                        <a:pt x="177355" y="112300"/>
                        <a:pt x="186119" y="123349"/>
                      </a:cubicBezTo>
                      <a:cubicBezTo>
                        <a:pt x="194882" y="134398"/>
                        <a:pt x="201739" y="147828"/>
                        <a:pt x="206693" y="163449"/>
                      </a:cubicBezTo>
                      <a:cubicBezTo>
                        <a:pt x="211646" y="179070"/>
                        <a:pt x="214122" y="195834"/>
                        <a:pt x="214122" y="213646"/>
                      </a:cubicBezTo>
                      <a:cubicBezTo>
                        <a:pt x="214122" y="255937"/>
                        <a:pt x="203645" y="288703"/>
                        <a:pt x="182689" y="311753"/>
                      </a:cubicBezTo>
                      <a:cubicBezTo>
                        <a:pt x="161735" y="334804"/>
                        <a:pt x="136684" y="346424"/>
                        <a:pt x="107347" y="346424"/>
                      </a:cubicBezTo>
                      <a:cubicBezTo>
                        <a:pt x="78200" y="346424"/>
                        <a:pt x="55340" y="334232"/>
                        <a:pt x="38767" y="309944"/>
                      </a:cubicBezTo>
                      <a:lnTo>
                        <a:pt x="38767" y="340900"/>
                      </a:lnTo>
                      <a:close/>
                      <a:moveTo>
                        <a:pt x="38386" y="215551"/>
                      </a:moveTo>
                      <a:cubicBezTo>
                        <a:pt x="38386" y="245174"/>
                        <a:pt x="42386" y="266510"/>
                        <a:pt x="50483" y="279749"/>
                      </a:cubicBezTo>
                      <a:cubicBezTo>
                        <a:pt x="63627" y="301276"/>
                        <a:pt x="81439" y="312039"/>
                        <a:pt x="104013" y="312039"/>
                      </a:cubicBezTo>
                      <a:cubicBezTo>
                        <a:pt x="122301" y="312039"/>
                        <a:pt x="138113" y="304133"/>
                        <a:pt x="151448" y="288227"/>
                      </a:cubicBezTo>
                      <a:cubicBezTo>
                        <a:pt x="164783" y="272320"/>
                        <a:pt x="171450" y="248698"/>
                        <a:pt x="171450" y="217170"/>
                      </a:cubicBezTo>
                      <a:cubicBezTo>
                        <a:pt x="171450" y="184976"/>
                        <a:pt x="165068" y="161163"/>
                        <a:pt x="152305" y="145828"/>
                      </a:cubicBezTo>
                      <a:cubicBezTo>
                        <a:pt x="139541" y="130493"/>
                        <a:pt x="124016" y="122777"/>
                        <a:pt x="105918" y="122777"/>
                      </a:cubicBezTo>
                      <a:cubicBezTo>
                        <a:pt x="87630" y="122777"/>
                        <a:pt x="71819" y="130683"/>
                        <a:pt x="58484" y="146590"/>
                      </a:cubicBezTo>
                      <a:cubicBezTo>
                        <a:pt x="45054" y="162497"/>
                        <a:pt x="38386" y="185452"/>
                        <a:pt x="38386" y="215551"/>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1" name="Freihandform: Form 182">
                  <a:extLst>
                    <a:ext uri="{FF2B5EF4-FFF2-40B4-BE49-F238E27FC236}">
                      <a16:creationId xmlns:a16="http://schemas.microsoft.com/office/drawing/2014/main" id="{35929AE4-9D9C-425B-88D7-90F1F633C77A}"/>
                    </a:ext>
                  </a:extLst>
                </p:cNvPr>
                <p:cNvSpPr/>
                <p:nvPr/>
              </p:nvSpPr>
              <p:spPr>
                <a:xfrm>
                  <a:off x="9570020" y="1371885"/>
                  <a:ext cx="226314" cy="347281"/>
                </a:xfrm>
                <a:custGeom>
                  <a:avLst/>
                  <a:gdLst>
                    <a:gd name="connsiteX0" fmla="*/ 22003 w 226314"/>
                    <a:gd name="connsiteY0" fmla="*/ 342138 h 347281"/>
                    <a:gd name="connsiteX1" fmla="*/ 17336 w 226314"/>
                    <a:gd name="connsiteY1" fmla="*/ 302800 h 347281"/>
                    <a:gd name="connsiteX2" fmla="*/ 41243 w 226314"/>
                    <a:gd name="connsiteY2" fmla="*/ 306515 h 347281"/>
                    <a:gd name="connsiteX3" fmla="*/ 63532 w 226314"/>
                    <a:gd name="connsiteY3" fmla="*/ 301847 h 347281"/>
                    <a:gd name="connsiteX4" fmla="*/ 77248 w 226314"/>
                    <a:gd name="connsiteY4" fmla="*/ 288798 h 347281"/>
                    <a:gd name="connsiteX5" fmla="*/ 90011 w 226314"/>
                    <a:gd name="connsiteY5" fmla="*/ 257651 h 347281"/>
                    <a:gd name="connsiteX6" fmla="*/ 93726 w 226314"/>
                    <a:gd name="connsiteY6" fmla="*/ 247459 h 347281"/>
                    <a:gd name="connsiteX7" fmla="*/ 0 w 226314"/>
                    <a:gd name="connsiteY7" fmla="*/ 0 h 347281"/>
                    <a:gd name="connsiteX8" fmla="*/ 45148 w 226314"/>
                    <a:gd name="connsiteY8" fmla="*/ 0 h 347281"/>
                    <a:gd name="connsiteX9" fmla="*/ 96584 w 226314"/>
                    <a:gd name="connsiteY9" fmla="*/ 143065 h 347281"/>
                    <a:gd name="connsiteX10" fmla="*/ 114491 w 226314"/>
                    <a:gd name="connsiteY10" fmla="*/ 200311 h 347281"/>
                    <a:gd name="connsiteX11" fmla="*/ 131731 w 226314"/>
                    <a:gd name="connsiteY11" fmla="*/ 144018 h 347281"/>
                    <a:gd name="connsiteX12" fmla="*/ 184499 w 226314"/>
                    <a:gd name="connsiteY12" fmla="*/ 95 h 347281"/>
                    <a:gd name="connsiteX13" fmla="*/ 226314 w 226314"/>
                    <a:gd name="connsiteY13" fmla="*/ 95 h 347281"/>
                    <a:gd name="connsiteX14" fmla="*/ 132398 w 226314"/>
                    <a:gd name="connsiteY14" fmla="*/ 251269 h 347281"/>
                    <a:gd name="connsiteX15" fmla="*/ 108871 w 226314"/>
                    <a:gd name="connsiteY15" fmla="*/ 307277 h 347281"/>
                    <a:gd name="connsiteX16" fmla="*/ 83248 w 226314"/>
                    <a:gd name="connsiteY16" fmla="*/ 337661 h 347281"/>
                    <a:gd name="connsiteX17" fmla="*/ 48863 w 226314"/>
                    <a:gd name="connsiteY17" fmla="*/ 347282 h 347281"/>
                    <a:gd name="connsiteX18" fmla="*/ 22003 w 226314"/>
                    <a:gd name="connsiteY18" fmla="*/ 342138 h 34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314" h="347281">
                      <a:moveTo>
                        <a:pt x="22003" y="342138"/>
                      </a:moveTo>
                      <a:lnTo>
                        <a:pt x="17336" y="302800"/>
                      </a:lnTo>
                      <a:cubicBezTo>
                        <a:pt x="26480" y="305276"/>
                        <a:pt x="34480" y="306515"/>
                        <a:pt x="41243" y="306515"/>
                      </a:cubicBezTo>
                      <a:cubicBezTo>
                        <a:pt x="50578" y="306515"/>
                        <a:pt x="58008" y="304991"/>
                        <a:pt x="63532" y="301847"/>
                      </a:cubicBezTo>
                      <a:cubicBezTo>
                        <a:pt x="69152" y="298704"/>
                        <a:pt x="73723" y="294418"/>
                        <a:pt x="77248" y="288798"/>
                      </a:cubicBezTo>
                      <a:cubicBezTo>
                        <a:pt x="79915" y="284607"/>
                        <a:pt x="84106" y="274225"/>
                        <a:pt x="90011" y="257651"/>
                      </a:cubicBezTo>
                      <a:cubicBezTo>
                        <a:pt x="90774" y="255365"/>
                        <a:pt x="92011" y="251936"/>
                        <a:pt x="93726" y="247459"/>
                      </a:cubicBezTo>
                      <a:lnTo>
                        <a:pt x="0" y="0"/>
                      </a:lnTo>
                      <a:lnTo>
                        <a:pt x="45148" y="0"/>
                      </a:lnTo>
                      <a:lnTo>
                        <a:pt x="96584" y="143065"/>
                      </a:lnTo>
                      <a:cubicBezTo>
                        <a:pt x="103251" y="161163"/>
                        <a:pt x="109252" y="180308"/>
                        <a:pt x="114491" y="200311"/>
                      </a:cubicBezTo>
                      <a:cubicBezTo>
                        <a:pt x="119253" y="181070"/>
                        <a:pt x="125063" y="162306"/>
                        <a:pt x="131731" y="144018"/>
                      </a:cubicBezTo>
                      <a:lnTo>
                        <a:pt x="184499" y="95"/>
                      </a:lnTo>
                      <a:lnTo>
                        <a:pt x="226314" y="95"/>
                      </a:lnTo>
                      <a:lnTo>
                        <a:pt x="132398" y="251269"/>
                      </a:lnTo>
                      <a:cubicBezTo>
                        <a:pt x="122301" y="278416"/>
                        <a:pt x="114491" y="297085"/>
                        <a:pt x="108871" y="307277"/>
                      </a:cubicBezTo>
                      <a:cubicBezTo>
                        <a:pt x="101441" y="321088"/>
                        <a:pt x="92869" y="331184"/>
                        <a:pt x="83248" y="337661"/>
                      </a:cubicBezTo>
                      <a:cubicBezTo>
                        <a:pt x="73628" y="344138"/>
                        <a:pt x="62199" y="347282"/>
                        <a:pt x="48863" y="347282"/>
                      </a:cubicBezTo>
                      <a:cubicBezTo>
                        <a:pt x="40862" y="347186"/>
                        <a:pt x="31909" y="345472"/>
                        <a:pt x="22003" y="342138"/>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2" name="Freihandform: Form 183">
                  <a:extLst>
                    <a:ext uri="{FF2B5EF4-FFF2-40B4-BE49-F238E27FC236}">
                      <a16:creationId xmlns:a16="http://schemas.microsoft.com/office/drawing/2014/main" id="{15D84082-C369-40BB-9ACF-02ECB9E6FD36}"/>
                    </a:ext>
                  </a:extLst>
                </p:cNvPr>
                <p:cNvSpPr/>
                <p:nvPr/>
              </p:nvSpPr>
              <p:spPr>
                <a:xfrm>
                  <a:off x="9941210" y="1285589"/>
                  <a:ext cx="120490" cy="336518"/>
                </a:xfrm>
                <a:custGeom>
                  <a:avLst/>
                  <a:gdLst>
                    <a:gd name="connsiteX0" fmla="*/ 114490 w 120490"/>
                    <a:gd name="connsiteY0" fmla="*/ 295847 h 336518"/>
                    <a:gd name="connsiteX1" fmla="*/ 120491 w 120490"/>
                    <a:gd name="connsiteY1" fmla="*/ 332804 h 336518"/>
                    <a:gd name="connsiteX2" fmla="*/ 88868 w 120490"/>
                    <a:gd name="connsiteY2" fmla="*/ 336518 h 336518"/>
                    <a:gd name="connsiteX3" fmla="*/ 53530 w 120490"/>
                    <a:gd name="connsiteY3" fmla="*/ 329279 h 336518"/>
                    <a:gd name="connsiteX4" fmla="*/ 35814 w 120490"/>
                    <a:gd name="connsiteY4" fmla="*/ 310325 h 336518"/>
                    <a:gd name="connsiteX5" fmla="*/ 30670 w 120490"/>
                    <a:gd name="connsiteY5" fmla="*/ 260890 h 336518"/>
                    <a:gd name="connsiteX6" fmla="*/ 30670 w 120490"/>
                    <a:gd name="connsiteY6" fmla="*/ 118872 h 336518"/>
                    <a:gd name="connsiteX7" fmla="*/ 0 w 120490"/>
                    <a:gd name="connsiteY7" fmla="*/ 118872 h 336518"/>
                    <a:gd name="connsiteX8" fmla="*/ 0 w 120490"/>
                    <a:gd name="connsiteY8" fmla="*/ 86297 h 336518"/>
                    <a:gd name="connsiteX9" fmla="*/ 30670 w 120490"/>
                    <a:gd name="connsiteY9" fmla="*/ 86297 h 336518"/>
                    <a:gd name="connsiteX10" fmla="*/ 30670 w 120490"/>
                    <a:gd name="connsiteY10" fmla="*/ 25146 h 336518"/>
                    <a:gd name="connsiteX11" fmla="*/ 72294 w 120490"/>
                    <a:gd name="connsiteY11" fmla="*/ 0 h 336518"/>
                    <a:gd name="connsiteX12" fmla="*/ 72294 w 120490"/>
                    <a:gd name="connsiteY12" fmla="*/ 86297 h 336518"/>
                    <a:gd name="connsiteX13" fmla="*/ 114395 w 120490"/>
                    <a:gd name="connsiteY13" fmla="*/ 86297 h 336518"/>
                    <a:gd name="connsiteX14" fmla="*/ 114395 w 120490"/>
                    <a:gd name="connsiteY14" fmla="*/ 118872 h 336518"/>
                    <a:gd name="connsiteX15" fmla="*/ 72294 w 120490"/>
                    <a:gd name="connsiteY15" fmla="*/ 118872 h 336518"/>
                    <a:gd name="connsiteX16" fmla="*/ 72294 w 120490"/>
                    <a:gd name="connsiteY16" fmla="*/ 263271 h 336518"/>
                    <a:gd name="connsiteX17" fmla="*/ 74485 w 120490"/>
                    <a:gd name="connsiteY17" fmla="*/ 286322 h 336518"/>
                    <a:gd name="connsiteX18" fmla="*/ 81724 w 120490"/>
                    <a:gd name="connsiteY18" fmla="*/ 294513 h 336518"/>
                    <a:gd name="connsiteX19" fmla="*/ 96012 w 120490"/>
                    <a:gd name="connsiteY19" fmla="*/ 297561 h 336518"/>
                    <a:gd name="connsiteX20" fmla="*/ 114490 w 120490"/>
                    <a:gd name="connsiteY20" fmla="*/ 295847 h 33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490" h="336518">
                      <a:moveTo>
                        <a:pt x="114490" y="295847"/>
                      </a:moveTo>
                      <a:lnTo>
                        <a:pt x="120491" y="332804"/>
                      </a:lnTo>
                      <a:cubicBezTo>
                        <a:pt x="108680" y="335280"/>
                        <a:pt x="98203" y="336518"/>
                        <a:pt x="88868" y="336518"/>
                      </a:cubicBezTo>
                      <a:cubicBezTo>
                        <a:pt x="73628" y="336518"/>
                        <a:pt x="61913" y="334137"/>
                        <a:pt x="53530" y="329279"/>
                      </a:cubicBezTo>
                      <a:cubicBezTo>
                        <a:pt x="45148" y="324517"/>
                        <a:pt x="39243" y="318135"/>
                        <a:pt x="35814" y="310325"/>
                      </a:cubicBezTo>
                      <a:cubicBezTo>
                        <a:pt x="32385" y="302514"/>
                        <a:pt x="30670" y="286036"/>
                        <a:pt x="30670" y="260890"/>
                      </a:cubicBezTo>
                      <a:lnTo>
                        <a:pt x="30670" y="118872"/>
                      </a:lnTo>
                      <a:lnTo>
                        <a:pt x="0" y="118872"/>
                      </a:lnTo>
                      <a:lnTo>
                        <a:pt x="0" y="86297"/>
                      </a:lnTo>
                      <a:lnTo>
                        <a:pt x="30670" y="86297"/>
                      </a:lnTo>
                      <a:lnTo>
                        <a:pt x="30670" y="25146"/>
                      </a:lnTo>
                      <a:lnTo>
                        <a:pt x="72294" y="0"/>
                      </a:lnTo>
                      <a:lnTo>
                        <a:pt x="72294" y="86297"/>
                      </a:lnTo>
                      <a:lnTo>
                        <a:pt x="114395" y="86297"/>
                      </a:lnTo>
                      <a:lnTo>
                        <a:pt x="114395" y="118872"/>
                      </a:lnTo>
                      <a:lnTo>
                        <a:pt x="72294" y="118872"/>
                      </a:lnTo>
                      <a:lnTo>
                        <a:pt x="72294" y="263271"/>
                      </a:lnTo>
                      <a:cubicBezTo>
                        <a:pt x="72294" y="275177"/>
                        <a:pt x="73057" y="282892"/>
                        <a:pt x="74485" y="286322"/>
                      </a:cubicBezTo>
                      <a:cubicBezTo>
                        <a:pt x="76009" y="289751"/>
                        <a:pt x="78391" y="292417"/>
                        <a:pt x="81724" y="294513"/>
                      </a:cubicBezTo>
                      <a:cubicBezTo>
                        <a:pt x="85058" y="296513"/>
                        <a:pt x="89821" y="297561"/>
                        <a:pt x="96012" y="297561"/>
                      </a:cubicBezTo>
                      <a:cubicBezTo>
                        <a:pt x="100774" y="297466"/>
                        <a:pt x="106870" y="296894"/>
                        <a:pt x="114490" y="295847"/>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3" name="Freihandform: Form 184">
                  <a:extLst>
                    <a:ext uri="{FF2B5EF4-FFF2-40B4-BE49-F238E27FC236}">
                      <a16:creationId xmlns:a16="http://schemas.microsoft.com/office/drawing/2014/main" id="{FB06AFDF-A9D1-4752-9507-E57F6B47FB1F}"/>
                    </a:ext>
                  </a:extLst>
                </p:cNvPr>
                <p:cNvSpPr/>
                <p:nvPr/>
              </p:nvSpPr>
              <p:spPr>
                <a:xfrm>
                  <a:off x="10096658" y="1277969"/>
                  <a:ext cx="201073" cy="340995"/>
                </a:xfrm>
                <a:custGeom>
                  <a:avLst/>
                  <a:gdLst>
                    <a:gd name="connsiteX0" fmla="*/ 0 w 201073"/>
                    <a:gd name="connsiteY0" fmla="*/ 340900 h 340995"/>
                    <a:gd name="connsiteX1" fmla="*/ 0 w 201073"/>
                    <a:gd name="connsiteY1" fmla="*/ 0 h 340995"/>
                    <a:gd name="connsiteX2" fmla="*/ 41815 w 201073"/>
                    <a:gd name="connsiteY2" fmla="*/ 0 h 340995"/>
                    <a:gd name="connsiteX3" fmla="*/ 41815 w 201073"/>
                    <a:gd name="connsiteY3" fmla="*/ 122301 h 340995"/>
                    <a:gd name="connsiteX4" fmla="*/ 115729 w 201073"/>
                    <a:gd name="connsiteY4" fmla="*/ 88392 h 340995"/>
                    <a:gd name="connsiteX5" fmla="*/ 163354 w 201073"/>
                    <a:gd name="connsiteY5" fmla="*/ 99251 h 340995"/>
                    <a:gd name="connsiteX6" fmla="*/ 192310 w 201073"/>
                    <a:gd name="connsiteY6" fmla="*/ 129159 h 340995"/>
                    <a:gd name="connsiteX7" fmla="*/ 201073 w 201073"/>
                    <a:gd name="connsiteY7" fmla="*/ 184499 h 340995"/>
                    <a:gd name="connsiteX8" fmla="*/ 201073 w 201073"/>
                    <a:gd name="connsiteY8" fmla="*/ 340995 h 340995"/>
                    <a:gd name="connsiteX9" fmla="*/ 159258 w 201073"/>
                    <a:gd name="connsiteY9" fmla="*/ 340995 h 340995"/>
                    <a:gd name="connsiteX10" fmla="*/ 159258 w 201073"/>
                    <a:gd name="connsiteY10" fmla="*/ 184404 h 340995"/>
                    <a:gd name="connsiteX11" fmla="*/ 145638 w 201073"/>
                    <a:gd name="connsiteY11" fmla="*/ 138684 h 340995"/>
                    <a:gd name="connsiteX12" fmla="*/ 107156 w 201073"/>
                    <a:gd name="connsiteY12" fmla="*/ 124396 h 340995"/>
                    <a:gd name="connsiteX13" fmla="*/ 72200 w 201073"/>
                    <a:gd name="connsiteY13" fmla="*/ 134017 h 340995"/>
                    <a:gd name="connsiteX14" fmla="*/ 48863 w 201073"/>
                    <a:gd name="connsiteY14" fmla="*/ 160211 h 340995"/>
                    <a:gd name="connsiteX15" fmla="*/ 41910 w 201073"/>
                    <a:gd name="connsiteY15" fmla="*/ 205835 h 340995"/>
                    <a:gd name="connsiteX16" fmla="*/ 41910 w 201073"/>
                    <a:gd name="connsiteY16" fmla="*/ 340900 h 340995"/>
                    <a:gd name="connsiteX17" fmla="*/ 0 w 201073"/>
                    <a:gd name="connsiteY17" fmla="*/ 340900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073" h="340995">
                      <a:moveTo>
                        <a:pt x="0" y="340900"/>
                      </a:moveTo>
                      <a:lnTo>
                        <a:pt x="0" y="0"/>
                      </a:lnTo>
                      <a:lnTo>
                        <a:pt x="41815" y="0"/>
                      </a:lnTo>
                      <a:lnTo>
                        <a:pt x="41815" y="122301"/>
                      </a:lnTo>
                      <a:cubicBezTo>
                        <a:pt x="61341" y="99631"/>
                        <a:pt x="86011" y="88392"/>
                        <a:pt x="115729" y="88392"/>
                      </a:cubicBezTo>
                      <a:cubicBezTo>
                        <a:pt x="134017" y="88392"/>
                        <a:pt x="149924" y="92012"/>
                        <a:pt x="163354" y="99251"/>
                      </a:cubicBezTo>
                      <a:cubicBezTo>
                        <a:pt x="176784" y="106490"/>
                        <a:pt x="186500" y="116395"/>
                        <a:pt x="192310" y="129159"/>
                      </a:cubicBezTo>
                      <a:cubicBezTo>
                        <a:pt x="198120" y="141827"/>
                        <a:pt x="201073" y="160306"/>
                        <a:pt x="201073" y="184499"/>
                      </a:cubicBezTo>
                      <a:lnTo>
                        <a:pt x="201073" y="340995"/>
                      </a:lnTo>
                      <a:lnTo>
                        <a:pt x="159258" y="340995"/>
                      </a:lnTo>
                      <a:lnTo>
                        <a:pt x="159258" y="184404"/>
                      </a:lnTo>
                      <a:cubicBezTo>
                        <a:pt x="159258" y="163449"/>
                        <a:pt x="154686" y="148209"/>
                        <a:pt x="145638" y="138684"/>
                      </a:cubicBezTo>
                      <a:cubicBezTo>
                        <a:pt x="136589" y="129159"/>
                        <a:pt x="123730" y="124396"/>
                        <a:pt x="107156" y="124396"/>
                      </a:cubicBezTo>
                      <a:cubicBezTo>
                        <a:pt x="94774" y="124396"/>
                        <a:pt x="83058" y="127635"/>
                        <a:pt x="72200" y="134017"/>
                      </a:cubicBezTo>
                      <a:cubicBezTo>
                        <a:pt x="61246" y="140494"/>
                        <a:pt x="53436" y="149162"/>
                        <a:pt x="48863" y="160211"/>
                      </a:cubicBezTo>
                      <a:cubicBezTo>
                        <a:pt x="44196" y="171260"/>
                        <a:pt x="41910" y="186404"/>
                        <a:pt x="41910" y="205835"/>
                      </a:cubicBezTo>
                      <a:lnTo>
                        <a:pt x="41910" y="340900"/>
                      </a:lnTo>
                      <a:lnTo>
                        <a:pt x="0" y="340900"/>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4" name="Freihandform: Form 185">
                  <a:extLst>
                    <a:ext uri="{FF2B5EF4-FFF2-40B4-BE49-F238E27FC236}">
                      <a16:creationId xmlns:a16="http://schemas.microsoft.com/office/drawing/2014/main" id="{4E1162D0-32DF-4053-9C16-E10B75A08534}"/>
                    </a:ext>
                  </a:extLst>
                </p:cNvPr>
                <p:cNvSpPr/>
                <p:nvPr/>
              </p:nvSpPr>
              <p:spPr>
                <a:xfrm>
                  <a:off x="10347546" y="13663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2 h 258127"/>
                    <a:gd name="connsiteX3" fmla="*/ 117634 w 227742"/>
                    <a:gd name="connsiteY3" fmla="*/ 258127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8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2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8" y="223171"/>
                        <a:pt x="188309" y="237172"/>
                      </a:cubicBezTo>
                      <a:cubicBezTo>
                        <a:pt x="169831" y="251079"/>
                        <a:pt x="146304" y="258127"/>
                        <a:pt x="117634" y="258127"/>
                      </a:cubicBezTo>
                      <a:cubicBezTo>
                        <a:pt x="81534" y="258127"/>
                        <a:pt x="52864" y="246983"/>
                        <a:pt x="31718" y="224790"/>
                      </a:cubicBezTo>
                      <a:cubicBezTo>
                        <a:pt x="10573" y="202597"/>
                        <a:pt x="0" y="171355"/>
                        <a:pt x="0" y="131159"/>
                      </a:cubicBezTo>
                      <a:cubicBezTo>
                        <a:pt x="0" y="89630"/>
                        <a:pt x="10668" y="57340"/>
                        <a:pt x="32099" y="34385"/>
                      </a:cubicBezTo>
                      <a:cubicBezTo>
                        <a:pt x="53530" y="11430"/>
                        <a:pt x="81248" y="0"/>
                        <a:pt x="115348" y="0"/>
                      </a:cubicBezTo>
                      <a:cubicBezTo>
                        <a:pt x="148400" y="0"/>
                        <a:pt x="175355" y="11239"/>
                        <a:pt x="196310" y="33718"/>
                      </a:cubicBezTo>
                      <a:cubicBezTo>
                        <a:pt x="217265" y="56197"/>
                        <a:pt x="227743" y="87820"/>
                        <a:pt x="227743" y="128588"/>
                      </a:cubicBezTo>
                      <a:cubicBezTo>
                        <a:pt x="227743" y="131064"/>
                        <a:pt x="227648" y="134779"/>
                        <a:pt x="227552" y="139732"/>
                      </a:cubicBezTo>
                      <a:lnTo>
                        <a:pt x="43339" y="139732"/>
                      </a:lnTo>
                      <a:cubicBezTo>
                        <a:pt x="44863" y="166878"/>
                        <a:pt x="52578" y="187643"/>
                        <a:pt x="66389" y="202025"/>
                      </a:cubicBezTo>
                      <a:cubicBezTo>
                        <a:pt x="80200" y="216408"/>
                        <a:pt x="97345" y="223647"/>
                        <a:pt x="118015" y="223647"/>
                      </a:cubicBezTo>
                      <a:cubicBezTo>
                        <a:pt x="133350" y="223647"/>
                        <a:pt x="146495" y="219646"/>
                        <a:pt x="157353" y="211550"/>
                      </a:cubicBezTo>
                      <a:cubicBezTo>
                        <a:pt x="168021" y="203549"/>
                        <a:pt x="176593" y="190691"/>
                        <a:pt x="182975" y="172974"/>
                      </a:cubicBezTo>
                      <a:close/>
                      <a:moveTo>
                        <a:pt x="45529" y="105346"/>
                      </a:moveTo>
                      <a:lnTo>
                        <a:pt x="183452" y="105346"/>
                      </a:lnTo>
                      <a:cubicBezTo>
                        <a:pt x="181546" y="84582"/>
                        <a:pt x="176308" y="68961"/>
                        <a:pt x="167640" y="58579"/>
                      </a:cubicBezTo>
                      <a:cubicBezTo>
                        <a:pt x="154305" y="42481"/>
                        <a:pt x="137065" y="34385"/>
                        <a:pt x="115824" y="34385"/>
                      </a:cubicBezTo>
                      <a:cubicBezTo>
                        <a:pt x="96584" y="34385"/>
                        <a:pt x="80486" y="40862"/>
                        <a:pt x="67342" y="53721"/>
                      </a:cubicBezTo>
                      <a:cubicBezTo>
                        <a:pt x="54197" y="66580"/>
                        <a:pt x="46958" y="83820"/>
                        <a:pt x="45529" y="1053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5" name="Freihandform: Form 186">
                  <a:extLst>
                    <a:ext uri="{FF2B5EF4-FFF2-40B4-BE49-F238E27FC236}">
                      <a16:creationId xmlns:a16="http://schemas.microsoft.com/office/drawing/2014/main" id="{45D64E59-F3BF-438E-9378-BEC28C81C86E}"/>
                    </a:ext>
                  </a:extLst>
                </p:cNvPr>
                <p:cNvSpPr/>
                <p:nvPr/>
              </p:nvSpPr>
              <p:spPr>
                <a:xfrm>
                  <a:off x="6978935" y="1811369"/>
                  <a:ext cx="254412" cy="340899"/>
                </a:xfrm>
                <a:custGeom>
                  <a:avLst/>
                  <a:gdLst>
                    <a:gd name="connsiteX0" fmla="*/ 0 w 254412"/>
                    <a:gd name="connsiteY0" fmla="*/ 340900 h 340899"/>
                    <a:gd name="connsiteX1" fmla="*/ 0 w 254412"/>
                    <a:gd name="connsiteY1" fmla="*/ 0 h 340899"/>
                    <a:gd name="connsiteX2" fmla="*/ 246507 w 254412"/>
                    <a:gd name="connsiteY2" fmla="*/ 0 h 340899"/>
                    <a:gd name="connsiteX3" fmla="*/ 246507 w 254412"/>
                    <a:gd name="connsiteY3" fmla="*/ 40196 h 340899"/>
                    <a:gd name="connsiteX4" fmla="*/ 45148 w 254412"/>
                    <a:gd name="connsiteY4" fmla="*/ 40196 h 340899"/>
                    <a:gd name="connsiteX5" fmla="*/ 45148 w 254412"/>
                    <a:gd name="connsiteY5" fmla="*/ 144590 h 340899"/>
                    <a:gd name="connsiteX6" fmla="*/ 233744 w 254412"/>
                    <a:gd name="connsiteY6" fmla="*/ 144590 h 340899"/>
                    <a:gd name="connsiteX7" fmla="*/ 233744 w 254412"/>
                    <a:gd name="connsiteY7" fmla="*/ 184595 h 340899"/>
                    <a:gd name="connsiteX8" fmla="*/ 45148 w 254412"/>
                    <a:gd name="connsiteY8" fmla="*/ 184595 h 340899"/>
                    <a:gd name="connsiteX9" fmla="*/ 45148 w 254412"/>
                    <a:gd name="connsiteY9" fmla="*/ 300609 h 340899"/>
                    <a:gd name="connsiteX10" fmla="*/ 254413 w 254412"/>
                    <a:gd name="connsiteY10" fmla="*/ 300609 h 340899"/>
                    <a:gd name="connsiteX11" fmla="*/ 254413 w 254412"/>
                    <a:gd name="connsiteY11" fmla="*/ 340805 h 340899"/>
                    <a:gd name="connsiteX12" fmla="*/ 0 w 254412"/>
                    <a:gd name="connsiteY12" fmla="*/ 340805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4412" h="340899">
                      <a:moveTo>
                        <a:pt x="0" y="340900"/>
                      </a:moveTo>
                      <a:lnTo>
                        <a:pt x="0" y="0"/>
                      </a:lnTo>
                      <a:lnTo>
                        <a:pt x="246507" y="0"/>
                      </a:lnTo>
                      <a:lnTo>
                        <a:pt x="246507" y="40196"/>
                      </a:lnTo>
                      <a:lnTo>
                        <a:pt x="45148" y="40196"/>
                      </a:lnTo>
                      <a:lnTo>
                        <a:pt x="45148" y="144590"/>
                      </a:lnTo>
                      <a:lnTo>
                        <a:pt x="233744" y="144590"/>
                      </a:lnTo>
                      <a:lnTo>
                        <a:pt x="233744" y="184595"/>
                      </a:lnTo>
                      <a:lnTo>
                        <a:pt x="45148" y="184595"/>
                      </a:lnTo>
                      <a:lnTo>
                        <a:pt x="45148" y="300609"/>
                      </a:lnTo>
                      <a:lnTo>
                        <a:pt x="254413" y="300609"/>
                      </a:lnTo>
                      <a:lnTo>
                        <a:pt x="254413" y="340805"/>
                      </a:lnTo>
                      <a:lnTo>
                        <a:pt x="0" y="340805"/>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6" name="Freihandform: Form 187">
                  <a:extLst>
                    <a:ext uri="{FF2B5EF4-FFF2-40B4-BE49-F238E27FC236}">
                      <a16:creationId xmlns:a16="http://schemas.microsoft.com/office/drawing/2014/main" id="{09FE41FE-2FB5-4E9C-B272-D10CE82C8DD8}"/>
                    </a:ext>
                  </a:extLst>
                </p:cNvPr>
                <p:cNvSpPr/>
                <p:nvPr/>
              </p:nvSpPr>
              <p:spPr>
                <a:xfrm>
                  <a:off x="7289831"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49 w 134302"/>
                    <a:gd name="connsiteY5" fmla="*/ 0 h 252698"/>
                    <a:gd name="connsiteX6" fmla="*/ 134302 w 134302"/>
                    <a:gd name="connsiteY6" fmla="*/ 13525 h 252698"/>
                    <a:gd name="connsiteX7" fmla="*/ 119920 w 134302"/>
                    <a:gd name="connsiteY7" fmla="*/ 52388 h 252698"/>
                    <a:gd name="connsiteX8" fmla="*/ 89249 w 134302"/>
                    <a:gd name="connsiteY8" fmla="*/ 43339 h 252698"/>
                    <a:gd name="connsiteX9" fmla="*/ 64579 w 134302"/>
                    <a:gd name="connsiteY9" fmla="*/ 51625 h 252698"/>
                    <a:gd name="connsiteX10" fmla="*/ 48958 w 134302"/>
                    <a:gd name="connsiteY10" fmla="*/ 74581 h 252698"/>
                    <a:gd name="connsiteX11" fmla="*/ 42005 w 134302"/>
                    <a:gd name="connsiteY11" fmla="*/ 123444 h 252698"/>
                    <a:gd name="connsiteX12" fmla="*/ 42005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39" y="25527"/>
                        <a:pt x="56197" y="14002"/>
                        <a:pt x="64389" y="8382"/>
                      </a:cubicBezTo>
                      <a:cubicBezTo>
                        <a:pt x="72485" y="2762"/>
                        <a:pt x="81439" y="0"/>
                        <a:pt x="91249" y="0"/>
                      </a:cubicBezTo>
                      <a:cubicBezTo>
                        <a:pt x="105346" y="0"/>
                        <a:pt x="119729" y="4477"/>
                        <a:pt x="134302" y="13525"/>
                      </a:cubicBezTo>
                      <a:lnTo>
                        <a:pt x="119920" y="52388"/>
                      </a:lnTo>
                      <a:cubicBezTo>
                        <a:pt x="109728" y="46387"/>
                        <a:pt x="99441" y="43339"/>
                        <a:pt x="89249" y="43339"/>
                      </a:cubicBezTo>
                      <a:cubicBezTo>
                        <a:pt x="80105" y="43339"/>
                        <a:pt x="71914" y="46101"/>
                        <a:pt x="64579" y="51625"/>
                      </a:cubicBezTo>
                      <a:cubicBezTo>
                        <a:pt x="57245" y="57150"/>
                        <a:pt x="52102" y="64770"/>
                        <a:pt x="48958" y="74581"/>
                      </a:cubicBezTo>
                      <a:cubicBezTo>
                        <a:pt x="44291" y="89440"/>
                        <a:pt x="42005" y="105727"/>
                        <a:pt x="42005" y="123444"/>
                      </a:cubicBezTo>
                      <a:lnTo>
                        <a:pt x="42005"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7" name="Freihandform: Form 188">
                  <a:extLst>
                    <a:ext uri="{FF2B5EF4-FFF2-40B4-BE49-F238E27FC236}">
                      <a16:creationId xmlns:a16="http://schemas.microsoft.com/office/drawing/2014/main" id="{C1B080B6-206F-44E3-B885-4154B74E3CDC}"/>
                    </a:ext>
                  </a:extLst>
                </p:cNvPr>
                <p:cNvSpPr/>
                <p:nvPr/>
              </p:nvSpPr>
              <p:spPr>
                <a:xfrm>
                  <a:off x="7434706" y="1899666"/>
                  <a:ext cx="227457" cy="258127"/>
                </a:xfrm>
                <a:custGeom>
                  <a:avLst/>
                  <a:gdLst>
                    <a:gd name="connsiteX0" fmla="*/ 175355 w 227457"/>
                    <a:gd name="connsiteY0" fmla="*/ 222123 h 258127"/>
                    <a:gd name="connsiteX1" fmla="*/ 130588 w 227457"/>
                    <a:gd name="connsiteY1" fmla="*/ 250031 h 258127"/>
                    <a:gd name="connsiteX2" fmla="*/ 84391 w 227457"/>
                    <a:gd name="connsiteY2" fmla="*/ 258127 h 258127"/>
                    <a:gd name="connsiteX3" fmla="*/ 21812 w 227457"/>
                    <a:gd name="connsiteY3" fmla="*/ 238220 h 258127"/>
                    <a:gd name="connsiteX4" fmla="*/ 0 w 227457"/>
                    <a:gd name="connsiteY4" fmla="*/ 187452 h 258127"/>
                    <a:gd name="connsiteX5" fmla="*/ 8287 w 227457"/>
                    <a:gd name="connsiteY5" fmla="*/ 154305 h 258127"/>
                    <a:gd name="connsiteX6" fmla="*/ 29908 w 227457"/>
                    <a:gd name="connsiteY6" fmla="*/ 130207 h 258127"/>
                    <a:gd name="connsiteX7" fmla="*/ 60007 w 227457"/>
                    <a:gd name="connsiteY7" fmla="*/ 116491 h 258127"/>
                    <a:gd name="connsiteX8" fmla="*/ 97250 w 227457"/>
                    <a:gd name="connsiteY8" fmla="*/ 110204 h 258127"/>
                    <a:gd name="connsiteX9" fmla="*/ 171926 w 227457"/>
                    <a:gd name="connsiteY9" fmla="*/ 95821 h 258127"/>
                    <a:gd name="connsiteX10" fmla="*/ 172117 w 227457"/>
                    <a:gd name="connsiteY10" fmla="*/ 84868 h 258127"/>
                    <a:gd name="connsiteX11" fmla="*/ 160211 w 227457"/>
                    <a:gd name="connsiteY11" fmla="*/ 48863 h 258127"/>
                    <a:gd name="connsiteX12" fmla="*/ 112586 w 227457"/>
                    <a:gd name="connsiteY12" fmla="*/ 34671 h 258127"/>
                    <a:gd name="connsiteX13" fmla="*/ 68961 w 227457"/>
                    <a:gd name="connsiteY13" fmla="*/ 45053 h 258127"/>
                    <a:gd name="connsiteX14" fmla="*/ 48196 w 227457"/>
                    <a:gd name="connsiteY14" fmla="*/ 81724 h 258127"/>
                    <a:gd name="connsiteX15" fmla="*/ 7239 w 227457"/>
                    <a:gd name="connsiteY15" fmla="*/ 76105 h 258127"/>
                    <a:gd name="connsiteX16" fmla="*/ 25622 w 227457"/>
                    <a:gd name="connsiteY16" fmla="*/ 33623 h 258127"/>
                    <a:gd name="connsiteX17" fmla="*/ 62579 w 227457"/>
                    <a:gd name="connsiteY17" fmla="*/ 8763 h 258127"/>
                    <a:gd name="connsiteX18" fmla="*/ 118586 w 227457"/>
                    <a:gd name="connsiteY18" fmla="*/ 0 h 258127"/>
                    <a:gd name="connsiteX19" fmla="*/ 170021 w 227457"/>
                    <a:gd name="connsiteY19" fmla="*/ 7429 h 258127"/>
                    <a:gd name="connsiteX20" fmla="*/ 199072 w 227457"/>
                    <a:gd name="connsiteY20" fmla="*/ 26194 h 258127"/>
                    <a:gd name="connsiteX21" fmla="*/ 212122 w 227457"/>
                    <a:gd name="connsiteY21" fmla="*/ 54673 h 258127"/>
                    <a:gd name="connsiteX22" fmla="*/ 214217 w 227457"/>
                    <a:gd name="connsiteY22" fmla="*/ 93250 h 258127"/>
                    <a:gd name="connsiteX23" fmla="*/ 214217 w 227457"/>
                    <a:gd name="connsiteY23" fmla="*/ 149066 h 258127"/>
                    <a:gd name="connsiteX24" fmla="*/ 216884 w 227457"/>
                    <a:gd name="connsiteY24" fmla="*/ 222885 h 258127"/>
                    <a:gd name="connsiteX25" fmla="*/ 227457 w 227457"/>
                    <a:gd name="connsiteY25" fmla="*/ 252508 h 258127"/>
                    <a:gd name="connsiteX26" fmla="*/ 183737 w 227457"/>
                    <a:gd name="connsiteY26" fmla="*/ 252508 h 258127"/>
                    <a:gd name="connsiteX27" fmla="*/ 175355 w 227457"/>
                    <a:gd name="connsiteY27" fmla="*/ 222123 h 258127"/>
                    <a:gd name="connsiteX28" fmla="*/ 171831 w 227457"/>
                    <a:gd name="connsiteY28" fmla="*/ 128683 h 258127"/>
                    <a:gd name="connsiteX29" fmla="*/ 103441 w 227457"/>
                    <a:gd name="connsiteY29" fmla="*/ 144494 h 258127"/>
                    <a:gd name="connsiteX30" fmla="*/ 66961 w 227457"/>
                    <a:gd name="connsiteY30" fmla="*/ 152876 h 258127"/>
                    <a:gd name="connsiteX31" fmla="*/ 50482 w 227457"/>
                    <a:gd name="connsiteY31" fmla="*/ 166497 h 258127"/>
                    <a:gd name="connsiteX32" fmla="*/ 44672 w 227457"/>
                    <a:gd name="connsiteY32" fmla="*/ 186404 h 258127"/>
                    <a:gd name="connsiteX33" fmla="*/ 57340 w 227457"/>
                    <a:gd name="connsiteY33" fmla="*/ 214313 h 258127"/>
                    <a:gd name="connsiteX34" fmla="*/ 94393 w 227457"/>
                    <a:gd name="connsiteY34" fmla="*/ 225457 h 258127"/>
                    <a:gd name="connsiteX35" fmla="*/ 137446 w 227457"/>
                    <a:gd name="connsiteY35" fmla="*/ 214884 h 258127"/>
                    <a:gd name="connsiteX36" fmla="*/ 165163 w 227457"/>
                    <a:gd name="connsiteY36" fmla="*/ 185928 h 258127"/>
                    <a:gd name="connsiteX37" fmla="*/ 171926 w 227457"/>
                    <a:gd name="connsiteY37" fmla="*/ 144113 h 258127"/>
                    <a:gd name="connsiteX38" fmla="*/ 171926 w 227457"/>
                    <a:gd name="connsiteY38" fmla="*/ 128683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127">
                      <a:moveTo>
                        <a:pt x="175355" y="222123"/>
                      </a:moveTo>
                      <a:cubicBezTo>
                        <a:pt x="159829" y="235267"/>
                        <a:pt x="144971" y="244602"/>
                        <a:pt x="130588" y="250031"/>
                      </a:cubicBezTo>
                      <a:cubicBezTo>
                        <a:pt x="116205" y="255461"/>
                        <a:pt x="100870" y="258127"/>
                        <a:pt x="84391" y="258127"/>
                      </a:cubicBezTo>
                      <a:cubicBezTo>
                        <a:pt x="57245" y="258127"/>
                        <a:pt x="36386" y="251460"/>
                        <a:pt x="21812" y="238220"/>
                      </a:cubicBezTo>
                      <a:cubicBezTo>
                        <a:pt x="7239" y="224980"/>
                        <a:pt x="0" y="208026"/>
                        <a:pt x="0" y="187452"/>
                      </a:cubicBezTo>
                      <a:cubicBezTo>
                        <a:pt x="0" y="175355"/>
                        <a:pt x="2762" y="164306"/>
                        <a:pt x="8287" y="154305"/>
                      </a:cubicBezTo>
                      <a:cubicBezTo>
                        <a:pt x="13811" y="144304"/>
                        <a:pt x="20955" y="136303"/>
                        <a:pt x="29908" y="130207"/>
                      </a:cubicBezTo>
                      <a:cubicBezTo>
                        <a:pt x="38862" y="124206"/>
                        <a:pt x="48863" y="119634"/>
                        <a:pt x="60007" y="116491"/>
                      </a:cubicBezTo>
                      <a:cubicBezTo>
                        <a:pt x="68199" y="114300"/>
                        <a:pt x="80581" y="112204"/>
                        <a:pt x="97250" y="110204"/>
                      </a:cubicBezTo>
                      <a:cubicBezTo>
                        <a:pt x="131064" y="106204"/>
                        <a:pt x="155924" y="101346"/>
                        <a:pt x="171926" y="95821"/>
                      </a:cubicBezTo>
                      <a:cubicBezTo>
                        <a:pt x="172117" y="90106"/>
                        <a:pt x="172117" y="86487"/>
                        <a:pt x="172117" y="84868"/>
                      </a:cubicBezTo>
                      <a:cubicBezTo>
                        <a:pt x="172117" y="67818"/>
                        <a:pt x="168116" y="55817"/>
                        <a:pt x="160211" y="48863"/>
                      </a:cubicBezTo>
                      <a:cubicBezTo>
                        <a:pt x="149542" y="39433"/>
                        <a:pt x="133636" y="34671"/>
                        <a:pt x="112586" y="34671"/>
                      </a:cubicBezTo>
                      <a:cubicBezTo>
                        <a:pt x="92869" y="34671"/>
                        <a:pt x="78391" y="38100"/>
                        <a:pt x="68961" y="45053"/>
                      </a:cubicBezTo>
                      <a:cubicBezTo>
                        <a:pt x="59627" y="51911"/>
                        <a:pt x="52673" y="64198"/>
                        <a:pt x="48196" y="81724"/>
                      </a:cubicBezTo>
                      <a:lnTo>
                        <a:pt x="7239" y="76105"/>
                      </a:lnTo>
                      <a:cubicBezTo>
                        <a:pt x="10954" y="58579"/>
                        <a:pt x="17050" y="44482"/>
                        <a:pt x="25622" y="33623"/>
                      </a:cubicBezTo>
                      <a:cubicBezTo>
                        <a:pt x="34099" y="22860"/>
                        <a:pt x="46482" y="14573"/>
                        <a:pt x="62579" y="8763"/>
                      </a:cubicBezTo>
                      <a:cubicBezTo>
                        <a:pt x="78677" y="2953"/>
                        <a:pt x="97346" y="0"/>
                        <a:pt x="118586" y="0"/>
                      </a:cubicBezTo>
                      <a:cubicBezTo>
                        <a:pt x="139637" y="0"/>
                        <a:pt x="156781" y="2476"/>
                        <a:pt x="170021" y="7429"/>
                      </a:cubicBezTo>
                      <a:cubicBezTo>
                        <a:pt x="183166" y="12382"/>
                        <a:pt x="192881" y="18669"/>
                        <a:pt x="199072" y="26194"/>
                      </a:cubicBezTo>
                      <a:cubicBezTo>
                        <a:pt x="205264" y="33719"/>
                        <a:pt x="209645" y="43244"/>
                        <a:pt x="212122" y="54673"/>
                      </a:cubicBezTo>
                      <a:cubicBezTo>
                        <a:pt x="213550" y="61817"/>
                        <a:pt x="214217" y="74676"/>
                        <a:pt x="214217" y="93250"/>
                      </a:cubicBezTo>
                      <a:lnTo>
                        <a:pt x="214217" y="149066"/>
                      </a:lnTo>
                      <a:cubicBezTo>
                        <a:pt x="214217" y="188023"/>
                        <a:pt x="215074" y="212598"/>
                        <a:pt x="216884" y="222885"/>
                      </a:cubicBezTo>
                      <a:cubicBezTo>
                        <a:pt x="218694" y="233172"/>
                        <a:pt x="222218" y="243078"/>
                        <a:pt x="227457" y="252508"/>
                      </a:cubicBezTo>
                      <a:lnTo>
                        <a:pt x="183737" y="252508"/>
                      </a:lnTo>
                      <a:cubicBezTo>
                        <a:pt x="179356" y="243935"/>
                        <a:pt x="176594" y="233744"/>
                        <a:pt x="175355" y="222123"/>
                      </a:cubicBezTo>
                      <a:close/>
                      <a:moveTo>
                        <a:pt x="171831" y="128683"/>
                      </a:moveTo>
                      <a:cubicBezTo>
                        <a:pt x="156591" y="134874"/>
                        <a:pt x="133826" y="140208"/>
                        <a:pt x="103441" y="144494"/>
                      </a:cubicBezTo>
                      <a:cubicBezTo>
                        <a:pt x="86201" y="146971"/>
                        <a:pt x="74104" y="149733"/>
                        <a:pt x="66961" y="152876"/>
                      </a:cubicBezTo>
                      <a:cubicBezTo>
                        <a:pt x="59817" y="156019"/>
                        <a:pt x="54292" y="160496"/>
                        <a:pt x="50482" y="166497"/>
                      </a:cubicBezTo>
                      <a:cubicBezTo>
                        <a:pt x="46577" y="172498"/>
                        <a:pt x="44672" y="179070"/>
                        <a:pt x="44672" y="186404"/>
                      </a:cubicBezTo>
                      <a:cubicBezTo>
                        <a:pt x="44672" y="197548"/>
                        <a:pt x="48863" y="206883"/>
                        <a:pt x="57340" y="214313"/>
                      </a:cubicBezTo>
                      <a:cubicBezTo>
                        <a:pt x="65818" y="221742"/>
                        <a:pt x="78200" y="225457"/>
                        <a:pt x="94393" y="225457"/>
                      </a:cubicBezTo>
                      <a:cubicBezTo>
                        <a:pt x="110490" y="225457"/>
                        <a:pt x="124873" y="221932"/>
                        <a:pt x="137446" y="214884"/>
                      </a:cubicBezTo>
                      <a:cubicBezTo>
                        <a:pt x="150019" y="207836"/>
                        <a:pt x="159258" y="198215"/>
                        <a:pt x="165163" y="185928"/>
                      </a:cubicBezTo>
                      <a:cubicBezTo>
                        <a:pt x="169640" y="176498"/>
                        <a:pt x="171926" y="162496"/>
                        <a:pt x="171926" y="144113"/>
                      </a:cubicBezTo>
                      <a:lnTo>
                        <a:pt x="171926" y="12868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8" name="Freihandform: Form 189">
                  <a:extLst>
                    <a:ext uri="{FF2B5EF4-FFF2-40B4-BE49-F238E27FC236}">
                      <a16:creationId xmlns:a16="http://schemas.microsoft.com/office/drawing/2014/main" id="{3FD8F0DD-B487-456C-A7A9-46BDE8D136F6}"/>
                    </a:ext>
                  </a:extLst>
                </p:cNvPr>
                <p:cNvSpPr/>
                <p:nvPr/>
              </p:nvSpPr>
              <p:spPr>
                <a:xfrm>
                  <a:off x="7697025" y="1899951"/>
                  <a:ext cx="205168" cy="258127"/>
                </a:xfrm>
                <a:custGeom>
                  <a:avLst/>
                  <a:gdLst>
                    <a:gd name="connsiteX0" fmla="*/ 0 w 205168"/>
                    <a:gd name="connsiteY0" fmla="*/ 178594 h 258127"/>
                    <a:gd name="connsiteX1" fmla="*/ 41434 w 205168"/>
                    <a:gd name="connsiteY1" fmla="*/ 172117 h 258127"/>
                    <a:gd name="connsiteX2" fmla="*/ 60865 w 205168"/>
                    <a:gd name="connsiteY2" fmla="*/ 210217 h 258127"/>
                    <a:gd name="connsiteX3" fmla="*/ 105442 w 205168"/>
                    <a:gd name="connsiteY3" fmla="*/ 223456 h 258127"/>
                    <a:gd name="connsiteX4" fmla="*/ 148209 w 205168"/>
                    <a:gd name="connsiteY4" fmla="*/ 211741 h 258127"/>
                    <a:gd name="connsiteX5" fmla="*/ 162115 w 205168"/>
                    <a:gd name="connsiteY5" fmla="*/ 184213 h 258127"/>
                    <a:gd name="connsiteX6" fmla="*/ 149828 w 205168"/>
                    <a:gd name="connsiteY6" fmla="*/ 161925 h 258127"/>
                    <a:gd name="connsiteX7" fmla="*/ 107061 w 205168"/>
                    <a:gd name="connsiteY7" fmla="*/ 147733 h 258127"/>
                    <a:gd name="connsiteX8" fmla="*/ 43243 w 205168"/>
                    <a:gd name="connsiteY8" fmla="*/ 127635 h 258127"/>
                    <a:gd name="connsiteX9" fmla="*/ 16288 w 205168"/>
                    <a:gd name="connsiteY9" fmla="*/ 104204 h 258127"/>
                    <a:gd name="connsiteX10" fmla="*/ 7144 w 205168"/>
                    <a:gd name="connsiteY10" fmla="*/ 71056 h 258127"/>
                    <a:gd name="connsiteX11" fmla="*/ 14668 w 205168"/>
                    <a:gd name="connsiteY11" fmla="*/ 40481 h 258127"/>
                    <a:gd name="connsiteX12" fmla="*/ 35242 w 205168"/>
                    <a:gd name="connsiteY12" fmla="*/ 17145 h 258127"/>
                    <a:gd name="connsiteX13" fmla="*/ 61817 w 205168"/>
                    <a:gd name="connsiteY13" fmla="*/ 4953 h 258127"/>
                    <a:gd name="connsiteX14" fmla="*/ 98012 w 205168"/>
                    <a:gd name="connsiteY14" fmla="*/ 0 h 258127"/>
                    <a:gd name="connsiteX15" fmla="*/ 149066 w 205168"/>
                    <a:gd name="connsiteY15" fmla="*/ 8382 h 258127"/>
                    <a:gd name="connsiteX16" fmla="*/ 181546 w 205168"/>
                    <a:gd name="connsiteY16" fmla="*/ 31052 h 258127"/>
                    <a:gd name="connsiteX17" fmla="*/ 195929 w 205168"/>
                    <a:gd name="connsiteY17" fmla="*/ 69342 h 258127"/>
                    <a:gd name="connsiteX18" fmla="*/ 154972 w 205168"/>
                    <a:gd name="connsiteY18" fmla="*/ 74962 h 258127"/>
                    <a:gd name="connsiteX19" fmla="*/ 138779 w 205168"/>
                    <a:gd name="connsiteY19" fmla="*/ 45148 h 258127"/>
                    <a:gd name="connsiteX20" fmla="*/ 100965 w 205168"/>
                    <a:gd name="connsiteY20" fmla="*/ 34480 h 258127"/>
                    <a:gd name="connsiteX21" fmla="*/ 59817 w 205168"/>
                    <a:gd name="connsiteY21" fmla="*/ 44005 h 258127"/>
                    <a:gd name="connsiteX22" fmla="*/ 47530 w 205168"/>
                    <a:gd name="connsiteY22" fmla="*/ 66294 h 258127"/>
                    <a:gd name="connsiteX23" fmla="*/ 52673 w 205168"/>
                    <a:gd name="connsiteY23" fmla="*/ 80963 h 258127"/>
                    <a:gd name="connsiteX24" fmla="*/ 68675 w 205168"/>
                    <a:gd name="connsiteY24" fmla="*/ 92107 h 258127"/>
                    <a:gd name="connsiteX25" fmla="*/ 105632 w 205168"/>
                    <a:gd name="connsiteY25" fmla="*/ 102775 h 258127"/>
                    <a:gd name="connsiteX26" fmla="*/ 167640 w 205168"/>
                    <a:gd name="connsiteY26" fmla="*/ 122206 h 258127"/>
                    <a:gd name="connsiteX27" fmla="*/ 195167 w 205168"/>
                    <a:gd name="connsiteY27" fmla="*/ 144209 h 258127"/>
                    <a:gd name="connsiteX28" fmla="*/ 205168 w 205168"/>
                    <a:gd name="connsiteY28" fmla="*/ 180023 h 258127"/>
                    <a:gd name="connsiteX29" fmla="*/ 192976 w 205168"/>
                    <a:gd name="connsiteY29" fmla="*/ 219456 h 258127"/>
                    <a:gd name="connsiteX30" fmla="*/ 157734 w 205168"/>
                    <a:gd name="connsiteY30" fmla="*/ 248031 h 258127"/>
                    <a:gd name="connsiteX31" fmla="*/ 105632 w 205168"/>
                    <a:gd name="connsiteY31" fmla="*/ 258127 h 258127"/>
                    <a:gd name="connsiteX32" fmla="*/ 32290 w 205168"/>
                    <a:gd name="connsiteY32" fmla="*/ 238125 h 258127"/>
                    <a:gd name="connsiteX33" fmla="*/ 0 w 205168"/>
                    <a:gd name="connsiteY33" fmla="*/ 17859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168" h="258127">
                      <a:moveTo>
                        <a:pt x="0" y="178594"/>
                      </a:moveTo>
                      <a:lnTo>
                        <a:pt x="41434" y="172117"/>
                      </a:lnTo>
                      <a:cubicBezTo>
                        <a:pt x="43720" y="188690"/>
                        <a:pt x="50197" y="201454"/>
                        <a:pt x="60865" y="210217"/>
                      </a:cubicBezTo>
                      <a:cubicBezTo>
                        <a:pt x="71533" y="219075"/>
                        <a:pt x="86296" y="223456"/>
                        <a:pt x="105442" y="223456"/>
                      </a:cubicBezTo>
                      <a:cubicBezTo>
                        <a:pt x="124682" y="223456"/>
                        <a:pt x="138970" y="219551"/>
                        <a:pt x="148209" y="211741"/>
                      </a:cubicBezTo>
                      <a:cubicBezTo>
                        <a:pt x="157543" y="203930"/>
                        <a:pt x="162115" y="194691"/>
                        <a:pt x="162115" y="184213"/>
                      </a:cubicBezTo>
                      <a:cubicBezTo>
                        <a:pt x="162115" y="174784"/>
                        <a:pt x="158020" y="167354"/>
                        <a:pt x="149828" y="161925"/>
                      </a:cubicBezTo>
                      <a:cubicBezTo>
                        <a:pt x="144113" y="158210"/>
                        <a:pt x="129826" y="153448"/>
                        <a:pt x="107061" y="147733"/>
                      </a:cubicBezTo>
                      <a:cubicBezTo>
                        <a:pt x="76390" y="140017"/>
                        <a:pt x="55054" y="133255"/>
                        <a:pt x="43243" y="127635"/>
                      </a:cubicBezTo>
                      <a:cubicBezTo>
                        <a:pt x="31432" y="122015"/>
                        <a:pt x="22384" y="114109"/>
                        <a:pt x="16288" y="104204"/>
                      </a:cubicBezTo>
                      <a:cubicBezTo>
                        <a:pt x="10192" y="94202"/>
                        <a:pt x="7144" y="83153"/>
                        <a:pt x="7144" y="71056"/>
                      </a:cubicBezTo>
                      <a:cubicBezTo>
                        <a:pt x="7144" y="60007"/>
                        <a:pt x="9620" y="49816"/>
                        <a:pt x="14668" y="40481"/>
                      </a:cubicBezTo>
                      <a:cubicBezTo>
                        <a:pt x="19717" y="31147"/>
                        <a:pt x="26575" y="23336"/>
                        <a:pt x="35242" y="17145"/>
                      </a:cubicBezTo>
                      <a:cubicBezTo>
                        <a:pt x="41719" y="12382"/>
                        <a:pt x="50673" y="8287"/>
                        <a:pt x="61817" y="4953"/>
                      </a:cubicBezTo>
                      <a:cubicBezTo>
                        <a:pt x="73057" y="1619"/>
                        <a:pt x="85153" y="0"/>
                        <a:pt x="98012" y="0"/>
                      </a:cubicBezTo>
                      <a:cubicBezTo>
                        <a:pt x="117348" y="0"/>
                        <a:pt x="134398" y="2762"/>
                        <a:pt x="149066" y="8382"/>
                      </a:cubicBezTo>
                      <a:cubicBezTo>
                        <a:pt x="163734" y="14002"/>
                        <a:pt x="174498" y="21527"/>
                        <a:pt x="181546" y="31052"/>
                      </a:cubicBezTo>
                      <a:cubicBezTo>
                        <a:pt x="188500" y="40577"/>
                        <a:pt x="193357" y="53340"/>
                        <a:pt x="195929" y="69342"/>
                      </a:cubicBezTo>
                      <a:lnTo>
                        <a:pt x="154972" y="74962"/>
                      </a:lnTo>
                      <a:cubicBezTo>
                        <a:pt x="153067" y="62294"/>
                        <a:pt x="147733" y="52292"/>
                        <a:pt x="138779" y="45148"/>
                      </a:cubicBezTo>
                      <a:cubicBezTo>
                        <a:pt x="129826" y="38005"/>
                        <a:pt x="117253" y="34480"/>
                        <a:pt x="100965" y="34480"/>
                      </a:cubicBezTo>
                      <a:cubicBezTo>
                        <a:pt x="81724" y="34480"/>
                        <a:pt x="68008" y="37624"/>
                        <a:pt x="59817" y="44005"/>
                      </a:cubicBezTo>
                      <a:cubicBezTo>
                        <a:pt x="51625" y="50387"/>
                        <a:pt x="47530" y="57817"/>
                        <a:pt x="47530" y="66294"/>
                      </a:cubicBezTo>
                      <a:cubicBezTo>
                        <a:pt x="47530" y="71723"/>
                        <a:pt x="49244" y="76581"/>
                        <a:pt x="52673" y="80963"/>
                      </a:cubicBezTo>
                      <a:cubicBezTo>
                        <a:pt x="56102" y="85439"/>
                        <a:pt x="61436" y="89154"/>
                        <a:pt x="68675" y="92107"/>
                      </a:cubicBezTo>
                      <a:cubicBezTo>
                        <a:pt x="72866" y="93631"/>
                        <a:pt x="85153" y="97250"/>
                        <a:pt x="105632" y="102775"/>
                      </a:cubicBezTo>
                      <a:cubicBezTo>
                        <a:pt x="135255" y="110680"/>
                        <a:pt x="155924" y="117157"/>
                        <a:pt x="167640" y="122206"/>
                      </a:cubicBezTo>
                      <a:cubicBezTo>
                        <a:pt x="179356" y="127254"/>
                        <a:pt x="188500" y="134588"/>
                        <a:pt x="195167" y="144209"/>
                      </a:cubicBezTo>
                      <a:cubicBezTo>
                        <a:pt x="201834" y="153829"/>
                        <a:pt x="205168" y="165735"/>
                        <a:pt x="205168" y="180023"/>
                      </a:cubicBezTo>
                      <a:cubicBezTo>
                        <a:pt x="205168" y="193929"/>
                        <a:pt x="201073" y="207073"/>
                        <a:pt x="192976" y="219456"/>
                      </a:cubicBezTo>
                      <a:cubicBezTo>
                        <a:pt x="184880" y="231743"/>
                        <a:pt x="173069" y="241268"/>
                        <a:pt x="157734" y="248031"/>
                      </a:cubicBezTo>
                      <a:cubicBezTo>
                        <a:pt x="142399" y="254794"/>
                        <a:pt x="125063" y="258127"/>
                        <a:pt x="105632" y="258127"/>
                      </a:cubicBezTo>
                      <a:cubicBezTo>
                        <a:pt x="73533" y="258127"/>
                        <a:pt x="49054" y="251460"/>
                        <a:pt x="32290" y="238125"/>
                      </a:cubicBezTo>
                      <a:cubicBezTo>
                        <a:pt x="15335" y="224600"/>
                        <a:pt x="4667" y="204788"/>
                        <a:pt x="0" y="17859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19" name="Freihandform: Form 190">
                  <a:extLst>
                    <a:ext uri="{FF2B5EF4-FFF2-40B4-BE49-F238E27FC236}">
                      <a16:creationId xmlns:a16="http://schemas.microsoft.com/office/drawing/2014/main" id="{A7C9AB9D-8172-442A-9909-5F008A3F9B63}"/>
                    </a:ext>
                  </a:extLst>
                </p:cNvPr>
                <p:cNvSpPr/>
                <p:nvPr/>
              </p:nvSpPr>
              <p:spPr>
                <a:xfrm>
                  <a:off x="7951818"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30 w 334613"/>
                    <a:gd name="connsiteY15" fmla="*/ 42958 h 252698"/>
                    <a:gd name="connsiteX16" fmla="*/ 248983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4 w 334613"/>
                    <a:gd name="connsiteY24" fmla="*/ 45720 h 252698"/>
                    <a:gd name="connsiteX25" fmla="*/ 48577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8" y="3715"/>
                        <a:pt x="95917" y="0"/>
                        <a:pt x="112300" y="0"/>
                      </a:cubicBezTo>
                      <a:cubicBezTo>
                        <a:pt x="130588" y="0"/>
                        <a:pt x="145637"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3" y="47530"/>
                        <a:pt x="274130" y="42958"/>
                      </a:cubicBezTo>
                      <a:cubicBezTo>
                        <a:pt x="266986" y="38481"/>
                        <a:pt x="258604" y="36195"/>
                        <a:pt x="248983"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4" y="45720"/>
                      </a:cubicBezTo>
                      <a:cubicBezTo>
                        <a:pt x="60293" y="51911"/>
                        <a:pt x="53054" y="60960"/>
                        <a:pt x="48577"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20" name="Freihandform: Form 191">
                  <a:extLst>
                    <a:ext uri="{FF2B5EF4-FFF2-40B4-BE49-F238E27FC236}">
                      <a16:creationId xmlns:a16="http://schemas.microsoft.com/office/drawing/2014/main" id="{2C2C414E-3294-422F-8FB7-65FFCBDAA8C8}"/>
                    </a:ext>
                  </a:extLst>
                </p:cNvPr>
                <p:cNvSpPr/>
                <p:nvPr/>
              </p:nvSpPr>
              <p:spPr>
                <a:xfrm>
                  <a:off x="8347582" y="19052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5 h 252507"/>
                    <a:gd name="connsiteX5" fmla="*/ 2572 w 200120"/>
                    <a:gd name="connsiteY5" fmla="*/ 192024 h 252507"/>
                    <a:gd name="connsiteX6" fmla="*/ 0 w 200120"/>
                    <a:gd name="connsiteY6" fmla="*/ 152971 h 252507"/>
                    <a:gd name="connsiteX7" fmla="*/ 0 w 200120"/>
                    <a:gd name="connsiteY7" fmla="*/ 0 h 252507"/>
                    <a:gd name="connsiteX8" fmla="*/ 41815 w 200120"/>
                    <a:gd name="connsiteY8" fmla="*/ 0 h 252507"/>
                    <a:gd name="connsiteX9" fmla="*/ 41815 w 200120"/>
                    <a:gd name="connsiteY9" fmla="*/ 136970 h 252507"/>
                    <a:gd name="connsiteX10" fmla="*/ 44387 w 200120"/>
                    <a:gd name="connsiteY10" fmla="*/ 181166 h 252507"/>
                    <a:gd name="connsiteX11" fmla="*/ 61151 w 200120"/>
                    <a:gd name="connsiteY11" fmla="*/ 207073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5"/>
                      </a:cubicBezTo>
                      <a:cubicBezTo>
                        <a:pt x="9430" y="214598"/>
                        <a:pt x="5048" y="204311"/>
                        <a:pt x="2572" y="192024"/>
                      </a:cubicBezTo>
                      <a:cubicBezTo>
                        <a:pt x="857" y="183833"/>
                        <a:pt x="0" y="170783"/>
                        <a:pt x="0" y="152971"/>
                      </a:cubicBezTo>
                      <a:lnTo>
                        <a:pt x="0" y="0"/>
                      </a:lnTo>
                      <a:lnTo>
                        <a:pt x="41815" y="0"/>
                      </a:lnTo>
                      <a:lnTo>
                        <a:pt x="41815" y="136970"/>
                      </a:lnTo>
                      <a:cubicBezTo>
                        <a:pt x="41815" y="158782"/>
                        <a:pt x="42672" y="173546"/>
                        <a:pt x="44387" y="181166"/>
                      </a:cubicBezTo>
                      <a:cubicBezTo>
                        <a:pt x="47054" y="192215"/>
                        <a:pt x="52578" y="200787"/>
                        <a:pt x="61151" y="207073"/>
                      </a:cubicBezTo>
                      <a:cubicBezTo>
                        <a:pt x="69628" y="213360"/>
                        <a:pt x="80201" y="216503"/>
                        <a:pt x="92773" y="216503"/>
                      </a:cubicBezTo>
                      <a:cubicBezTo>
                        <a:pt x="105346" y="216503"/>
                        <a:pt x="117062" y="213265"/>
                        <a:pt x="128111" y="206883"/>
                      </a:cubicBezTo>
                      <a:cubicBezTo>
                        <a:pt x="139160" y="200406"/>
                        <a:pt x="146876" y="191643"/>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21" name="Freihandform: Form 192">
                  <a:extLst>
                    <a:ext uri="{FF2B5EF4-FFF2-40B4-BE49-F238E27FC236}">
                      <a16:creationId xmlns:a16="http://schemas.microsoft.com/office/drawing/2014/main" id="{D3BFEE7C-1025-4512-B0DB-E9441D31A389}"/>
                    </a:ext>
                  </a:extLst>
                </p:cNvPr>
                <p:cNvSpPr/>
                <p:nvPr/>
              </p:nvSpPr>
              <p:spPr>
                <a:xfrm>
                  <a:off x="8596756" y="1899951"/>
                  <a:ext cx="205168" cy="258127"/>
                </a:xfrm>
                <a:custGeom>
                  <a:avLst/>
                  <a:gdLst>
                    <a:gd name="connsiteX0" fmla="*/ 0 w 205168"/>
                    <a:gd name="connsiteY0" fmla="*/ 178594 h 258127"/>
                    <a:gd name="connsiteX1" fmla="*/ 41434 w 205168"/>
                    <a:gd name="connsiteY1" fmla="*/ 172117 h 258127"/>
                    <a:gd name="connsiteX2" fmla="*/ 60865 w 205168"/>
                    <a:gd name="connsiteY2" fmla="*/ 210217 h 258127"/>
                    <a:gd name="connsiteX3" fmla="*/ 105442 w 205168"/>
                    <a:gd name="connsiteY3" fmla="*/ 223456 h 258127"/>
                    <a:gd name="connsiteX4" fmla="*/ 148209 w 205168"/>
                    <a:gd name="connsiteY4" fmla="*/ 211741 h 258127"/>
                    <a:gd name="connsiteX5" fmla="*/ 162115 w 205168"/>
                    <a:gd name="connsiteY5" fmla="*/ 184213 h 258127"/>
                    <a:gd name="connsiteX6" fmla="*/ 149828 w 205168"/>
                    <a:gd name="connsiteY6" fmla="*/ 161925 h 258127"/>
                    <a:gd name="connsiteX7" fmla="*/ 107061 w 205168"/>
                    <a:gd name="connsiteY7" fmla="*/ 147733 h 258127"/>
                    <a:gd name="connsiteX8" fmla="*/ 43244 w 205168"/>
                    <a:gd name="connsiteY8" fmla="*/ 127635 h 258127"/>
                    <a:gd name="connsiteX9" fmla="*/ 16288 w 205168"/>
                    <a:gd name="connsiteY9" fmla="*/ 104204 h 258127"/>
                    <a:gd name="connsiteX10" fmla="*/ 7144 w 205168"/>
                    <a:gd name="connsiteY10" fmla="*/ 71056 h 258127"/>
                    <a:gd name="connsiteX11" fmla="*/ 14669 w 205168"/>
                    <a:gd name="connsiteY11" fmla="*/ 40481 h 258127"/>
                    <a:gd name="connsiteX12" fmla="*/ 35242 w 205168"/>
                    <a:gd name="connsiteY12" fmla="*/ 17145 h 258127"/>
                    <a:gd name="connsiteX13" fmla="*/ 61817 w 205168"/>
                    <a:gd name="connsiteY13" fmla="*/ 4953 h 258127"/>
                    <a:gd name="connsiteX14" fmla="*/ 98012 w 205168"/>
                    <a:gd name="connsiteY14" fmla="*/ 0 h 258127"/>
                    <a:gd name="connsiteX15" fmla="*/ 149066 w 205168"/>
                    <a:gd name="connsiteY15" fmla="*/ 8382 h 258127"/>
                    <a:gd name="connsiteX16" fmla="*/ 181546 w 205168"/>
                    <a:gd name="connsiteY16" fmla="*/ 31052 h 258127"/>
                    <a:gd name="connsiteX17" fmla="*/ 195929 w 205168"/>
                    <a:gd name="connsiteY17" fmla="*/ 69342 h 258127"/>
                    <a:gd name="connsiteX18" fmla="*/ 154972 w 205168"/>
                    <a:gd name="connsiteY18" fmla="*/ 74962 h 258127"/>
                    <a:gd name="connsiteX19" fmla="*/ 138779 w 205168"/>
                    <a:gd name="connsiteY19" fmla="*/ 45148 h 258127"/>
                    <a:gd name="connsiteX20" fmla="*/ 100965 w 205168"/>
                    <a:gd name="connsiteY20" fmla="*/ 34480 h 258127"/>
                    <a:gd name="connsiteX21" fmla="*/ 59817 w 205168"/>
                    <a:gd name="connsiteY21" fmla="*/ 44005 h 258127"/>
                    <a:gd name="connsiteX22" fmla="*/ 47530 w 205168"/>
                    <a:gd name="connsiteY22" fmla="*/ 66294 h 258127"/>
                    <a:gd name="connsiteX23" fmla="*/ 52673 w 205168"/>
                    <a:gd name="connsiteY23" fmla="*/ 80963 h 258127"/>
                    <a:gd name="connsiteX24" fmla="*/ 68675 w 205168"/>
                    <a:gd name="connsiteY24" fmla="*/ 92107 h 258127"/>
                    <a:gd name="connsiteX25" fmla="*/ 105632 w 205168"/>
                    <a:gd name="connsiteY25" fmla="*/ 102775 h 258127"/>
                    <a:gd name="connsiteX26" fmla="*/ 167640 w 205168"/>
                    <a:gd name="connsiteY26" fmla="*/ 122206 h 258127"/>
                    <a:gd name="connsiteX27" fmla="*/ 195167 w 205168"/>
                    <a:gd name="connsiteY27" fmla="*/ 144209 h 258127"/>
                    <a:gd name="connsiteX28" fmla="*/ 205169 w 205168"/>
                    <a:gd name="connsiteY28" fmla="*/ 180023 h 258127"/>
                    <a:gd name="connsiteX29" fmla="*/ 192977 w 205168"/>
                    <a:gd name="connsiteY29" fmla="*/ 219456 h 258127"/>
                    <a:gd name="connsiteX30" fmla="*/ 157734 w 205168"/>
                    <a:gd name="connsiteY30" fmla="*/ 248031 h 258127"/>
                    <a:gd name="connsiteX31" fmla="*/ 105632 w 205168"/>
                    <a:gd name="connsiteY31" fmla="*/ 258127 h 258127"/>
                    <a:gd name="connsiteX32" fmla="*/ 32290 w 205168"/>
                    <a:gd name="connsiteY32" fmla="*/ 238125 h 258127"/>
                    <a:gd name="connsiteX33" fmla="*/ 0 w 205168"/>
                    <a:gd name="connsiteY33" fmla="*/ 17859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168" h="258127">
                      <a:moveTo>
                        <a:pt x="0" y="178594"/>
                      </a:moveTo>
                      <a:lnTo>
                        <a:pt x="41434" y="172117"/>
                      </a:lnTo>
                      <a:cubicBezTo>
                        <a:pt x="43720" y="188690"/>
                        <a:pt x="50197" y="201454"/>
                        <a:pt x="60865" y="210217"/>
                      </a:cubicBezTo>
                      <a:cubicBezTo>
                        <a:pt x="71533" y="219075"/>
                        <a:pt x="86296" y="223456"/>
                        <a:pt x="105442" y="223456"/>
                      </a:cubicBezTo>
                      <a:cubicBezTo>
                        <a:pt x="124682" y="223456"/>
                        <a:pt x="138970" y="219551"/>
                        <a:pt x="148209" y="211741"/>
                      </a:cubicBezTo>
                      <a:cubicBezTo>
                        <a:pt x="157544" y="203930"/>
                        <a:pt x="162115" y="194691"/>
                        <a:pt x="162115" y="184213"/>
                      </a:cubicBezTo>
                      <a:cubicBezTo>
                        <a:pt x="162115" y="174784"/>
                        <a:pt x="158020" y="167354"/>
                        <a:pt x="149828" y="161925"/>
                      </a:cubicBezTo>
                      <a:cubicBezTo>
                        <a:pt x="144113" y="158210"/>
                        <a:pt x="129826" y="153448"/>
                        <a:pt x="107061" y="147733"/>
                      </a:cubicBezTo>
                      <a:cubicBezTo>
                        <a:pt x="76390" y="140017"/>
                        <a:pt x="55054" y="133255"/>
                        <a:pt x="43244" y="127635"/>
                      </a:cubicBezTo>
                      <a:cubicBezTo>
                        <a:pt x="31432" y="122015"/>
                        <a:pt x="22384" y="114109"/>
                        <a:pt x="16288" y="104204"/>
                      </a:cubicBezTo>
                      <a:cubicBezTo>
                        <a:pt x="10192" y="94202"/>
                        <a:pt x="7144" y="83153"/>
                        <a:pt x="7144" y="71056"/>
                      </a:cubicBezTo>
                      <a:cubicBezTo>
                        <a:pt x="7144" y="60007"/>
                        <a:pt x="9620" y="49816"/>
                        <a:pt x="14669" y="40481"/>
                      </a:cubicBezTo>
                      <a:cubicBezTo>
                        <a:pt x="19717" y="31147"/>
                        <a:pt x="26575" y="23336"/>
                        <a:pt x="35242" y="17145"/>
                      </a:cubicBezTo>
                      <a:cubicBezTo>
                        <a:pt x="41720" y="12382"/>
                        <a:pt x="50673" y="8287"/>
                        <a:pt x="61817" y="4953"/>
                      </a:cubicBezTo>
                      <a:cubicBezTo>
                        <a:pt x="73057" y="1619"/>
                        <a:pt x="85154" y="0"/>
                        <a:pt x="98012" y="0"/>
                      </a:cubicBezTo>
                      <a:cubicBezTo>
                        <a:pt x="117348" y="0"/>
                        <a:pt x="134398" y="2762"/>
                        <a:pt x="149066" y="8382"/>
                      </a:cubicBezTo>
                      <a:cubicBezTo>
                        <a:pt x="163735" y="14002"/>
                        <a:pt x="174498" y="21527"/>
                        <a:pt x="181546" y="31052"/>
                      </a:cubicBezTo>
                      <a:cubicBezTo>
                        <a:pt x="188500" y="40577"/>
                        <a:pt x="193357" y="53340"/>
                        <a:pt x="195929" y="69342"/>
                      </a:cubicBezTo>
                      <a:lnTo>
                        <a:pt x="154972" y="74962"/>
                      </a:lnTo>
                      <a:cubicBezTo>
                        <a:pt x="153067" y="62294"/>
                        <a:pt x="147733" y="52292"/>
                        <a:pt x="138779" y="45148"/>
                      </a:cubicBezTo>
                      <a:cubicBezTo>
                        <a:pt x="129826" y="38005"/>
                        <a:pt x="117253" y="34480"/>
                        <a:pt x="100965" y="34480"/>
                      </a:cubicBezTo>
                      <a:cubicBezTo>
                        <a:pt x="81724" y="34480"/>
                        <a:pt x="68008" y="37624"/>
                        <a:pt x="59817" y="44005"/>
                      </a:cubicBezTo>
                      <a:cubicBezTo>
                        <a:pt x="51625" y="50387"/>
                        <a:pt x="47530" y="57817"/>
                        <a:pt x="47530" y="66294"/>
                      </a:cubicBezTo>
                      <a:cubicBezTo>
                        <a:pt x="47530" y="71723"/>
                        <a:pt x="49244" y="76581"/>
                        <a:pt x="52673" y="80963"/>
                      </a:cubicBezTo>
                      <a:cubicBezTo>
                        <a:pt x="56102" y="85439"/>
                        <a:pt x="61436" y="89154"/>
                        <a:pt x="68675" y="92107"/>
                      </a:cubicBezTo>
                      <a:cubicBezTo>
                        <a:pt x="72866" y="93631"/>
                        <a:pt x="85154" y="97250"/>
                        <a:pt x="105632" y="102775"/>
                      </a:cubicBezTo>
                      <a:cubicBezTo>
                        <a:pt x="135255" y="110680"/>
                        <a:pt x="155924" y="117157"/>
                        <a:pt x="167640" y="122206"/>
                      </a:cubicBezTo>
                      <a:cubicBezTo>
                        <a:pt x="179356" y="127254"/>
                        <a:pt x="188500" y="134588"/>
                        <a:pt x="195167" y="144209"/>
                      </a:cubicBezTo>
                      <a:cubicBezTo>
                        <a:pt x="201835" y="153829"/>
                        <a:pt x="205169" y="165735"/>
                        <a:pt x="205169" y="180023"/>
                      </a:cubicBezTo>
                      <a:cubicBezTo>
                        <a:pt x="205169" y="193929"/>
                        <a:pt x="201073" y="207073"/>
                        <a:pt x="192977" y="219456"/>
                      </a:cubicBezTo>
                      <a:cubicBezTo>
                        <a:pt x="184880" y="231743"/>
                        <a:pt x="173069" y="241268"/>
                        <a:pt x="157734" y="248031"/>
                      </a:cubicBezTo>
                      <a:cubicBezTo>
                        <a:pt x="142399" y="254794"/>
                        <a:pt x="125063" y="258127"/>
                        <a:pt x="105632" y="258127"/>
                      </a:cubicBezTo>
                      <a:cubicBezTo>
                        <a:pt x="73533" y="258127"/>
                        <a:pt x="49054" y="251460"/>
                        <a:pt x="32290" y="238125"/>
                      </a:cubicBezTo>
                      <a:cubicBezTo>
                        <a:pt x="15335" y="224600"/>
                        <a:pt x="4572" y="204788"/>
                        <a:pt x="0" y="17859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22" name="Freihandform: Form 193">
                  <a:extLst>
                    <a:ext uri="{FF2B5EF4-FFF2-40B4-BE49-F238E27FC236}">
                      <a16:creationId xmlns:a16="http://schemas.microsoft.com/office/drawing/2014/main" id="{1BB73BC0-82D0-419B-895D-FAD0AA7DD6B7}"/>
                    </a:ext>
                  </a:extLst>
                </p:cNvPr>
                <p:cNvSpPr/>
                <p:nvPr/>
              </p:nvSpPr>
              <p:spPr>
                <a:xfrm>
                  <a:off x="8846692" y="1871948"/>
                  <a:ext cx="225075" cy="225266"/>
                </a:xfrm>
                <a:custGeom>
                  <a:avLst/>
                  <a:gdLst>
                    <a:gd name="connsiteX0" fmla="*/ 92773 w 225075"/>
                    <a:gd name="connsiteY0" fmla="*/ 225266 h 225266"/>
                    <a:gd name="connsiteX1" fmla="*/ 92773 w 225075"/>
                    <a:gd name="connsiteY1" fmla="*/ 131826 h 225266"/>
                    <a:gd name="connsiteX2" fmla="*/ 0 w 225075"/>
                    <a:gd name="connsiteY2" fmla="*/ 131826 h 225266"/>
                    <a:gd name="connsiteX3" fmla="*/ 0 w 225075"/>
                    <a:gd name="connsiteY3" fmla="*/ 92773 h 225266"/>
                    <a:gd name="connsiteX4" fmla="*/ 92773 w 225075"/>
                    <a:gd name="connsiteY4" fmla="*/ 92773 h 225266"/>
                    <a:gd name="connsiteX5" fmla="*/ 92773 w 225075"/>
                    <a:gd name="connsiteY5" fmla="*/ 0 h 225266"/>
                    <a:gd name="connsiteX6" fmla="*/ 132302 w 225075"/>
                    <a:gd name="connsiteY6" fmla="*/ 0 h 225266"/>
                    <a:gd name="connsiteX7" fmla="*/ 132302 w 225075"/>
                    <a:gd name="connsiteY7" fmla="*/ 92773 h 225266"/>
                    <a:gd name="connsiteX8" fmla="*/ 225076 w 225075"/>
                    <a:gd name="connsiteY8" fmla="*/ 92773 h 225266"/>
                    <a:gd name="connsiteX9" fmla="*/ 225076 w 225075"/>
                    <a:gd name="connsiteY9" fmla="*/ 131826 h 225266"/>
                    <a:gd name="connsiteX10" fmla="*/ 132302 w 225075"/>
                    <a:gd name="connsiteY10" fmla="*/ 131826 h 225266"/>
                    <a:gd name="connsiteX11" fmla="*/ 132302 w 225075"/>
                    <a:gd name="connsiteY11" fmla="*/ 225266 h 225266"/>
                    <a:gd name="connsiteX12" fmla="*/ 92773 w 225075"/>
                    <a:gd name="connsiteY12" fmla="*/ 225266 h 22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075" h="225266">
                      <a:moveTo>
                        <a:pt x="92773" y="225266"/>
                      </a:moveTo>
                      <a:lnTo>
                        <a:pt x="92773" y="131826"/>
                      </a:lnTo>
                      <a:lnTo>
                        <a:pt x="0" y="131826"/>
                      </a:lnTo>
                      <a:lnTo>
                        <a:pt x="0" y="92773"/>
                      </a:lnTo>
                      <a:lnTo>
                        <a:pt x="92773" y="92773"/>
                      </a:lnTo>
                      <a:lnTo>
                        <a:pt x="92773" y="0"/>
                      </a:lnTo>
                      <a:lnTo>
                        <a:pt x="132302" y="0"/>
                      </a:lnTo>
                      <a:lnTo>
                        <a:pt x="132302" y="92773"/>
                      </a:lnTo>
                      <a:lnTo>
                        <a:pt x="225076" y="92773"/>
                      </a:lnTo>
                      <a:lnTo>
                        <a:pt x="225076" y="131826"/>
                      </a:lnTo>
                      <a:lnTo>
                        <a:pt x="132302" y="131826"/>
                      </a:lnTo>
                      <a:lnTo>
                        <a:pt x="132302" y="225266"/>
                      </a:lnTo>
                      <a:lnTo>
                        <a:pt x="92773" y="225266"/>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23" name="Freihandform: Form 194">
                  <a:extLst>
                    <a:ext uri="{FF2B5EF4-FFF2-40B4-BE49-F238E27FC236}">
                      <a16:creationId xmlns:a16="http://schemas.microsoft.com/office/drawing/2014/main" id="{6562C47F-C670-4BA7-B1E7-5FA2E822099F}"/>
                    </a:ext>
                  </a:extLst>
                </p:cNvPr>
                <p:cNvSpPr/>
                <p:nvPr/>
              </p:nvSpPr>
              <p:spPr>
                <a:xfrm>
                  <a:off x="9267411" y="1811369"/>
                  <a:ext cx="260223" cy="340899"/>
                </a:xfrm>
                <a:custGeom>
                  <a:avLst/>
                  <a:gdLst>
                    <a:gd name="connsiteX0" fmla="*/ 0 w 260223"/>
                    <a:gd name="connsiteY0" fmla="*/ 340900 h 340899"/>
                    <a:gd name="connsiteX1" fmla="*/ 0 w 260223"/>
                    <a:gd name="connsiteY1" fmla="*/ 0 h 340899"/>
                    <a:gd name="connsiteX2" fmla="*/ 128588 w 260223"/>
                    <a:gd name="connsiteY2" fmla="*/ 0 h 340899"/>
                    <a:gd name="connsiteX3" fmla="*/ 180404 w 260223"/>
                    <a:gd name="connsiteY3" fmla="*/ 3239 h 340899"/>
                    <a:gd name="connsiteX4" fmla="*/ 222504 w 260223"/>
                    <a:gd name="connsiteY4" fmla="*/ 19145 h 340899"/>
                    <a:gd name="connsiteX5" fmla="*/ 249841 w 260223"/>
                    <a:gd name="connsiteY5" fmla="*/ 52006 h 340899"/>
                    <a:gd name="connsiteX6" fmla="*/ 260223 w 260223"/>
                    <a:gd name="connsiteY6" fmla="*/ 98489 h 340899"/>
                    <a:gd name="connsiteX7" fmla="*/ 232506 w 260223"/>
                    <a:gd name="connsiteY7" fmla="*/ 172117 h 340899"/>
                    <a:gd name="connsiteX8" fmla="*/ 132493 w 260223"/>
                    <a:gd name="connsiteY8" fmla="*/ 202216 h 340899"/>
                    <a:gd name="connsiteX9" fmla="*/ 45054 w 260223"/>
                    <a:gd name="connsiteY9" fmla="*/ 202216 h 340899"/>
                    <a:gd name="connsiteX10" fmla="*/ 45054 w 260223"/>
                    <a:gd name="connsiteY10" fmla="*/ 340805 h 340899"/>
                    <a:gd name="connsiteX11" fmla="*/ 0 w 260223"/>
                    <a:gd name="connsiteY11" fmla="*/ 340805 h 340899"/>
                    <a:gd name="connsiteX12" fmla="*/ 45054 w 260223"/>
                    <a:gd name="connsiteY12" fmla="*/ 162116 h 340899"/>
                    <a:gd name="connsiteX13" fmla="*/ 133160 w 260223"/>
                    <a:gd name="connsiteY13" fmla="*/ 162116 h 340899"/>
                    <a:gd name="connsiteX14" fmla="*/ 195263 w 260223"/>
                    <a:gd name="connsiteY14" fmla="*/ 145828 h 340899"/>
                    <a:gd name="connsiteX15" fmla="*/ 213646 w 260223"/>
                    <a:gd name="connsiteY15" fmla="*/ 100013 h 340899"/>
                    <a:gd name="connsiteX16" fmla="*/ 202788 w 260223"/>
                    <a:gd name="connsiteY16" fmla="*/ 63437 h 340899"/>
                    <a:gd name="connsiteX17" fmla="*/ 174308 w 260223"/>
                    <a:gd name="connsiteY17" fmla="*/ 43339 h 340899"/>
                    <a:gd name="connsiteX18" fmla="*/ 132207 w 260223"/>
                    <a:gd name="connsiteY18" fmla="*/ 40291 h 340899"/>
                    <a:gd name="connsiteX19" fmla="*/ 44958 w 260223"/>
                    <a:gd name="connsiteY19" fmla="*/ 40291 h 340899"/>
                    <a:gd name="connsiteX20" fmla="*/ 44958 w 260223"/>
                    <a:gd name="connsiteY20" fmla="*/ 162116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0223" h="340899">
                      <a:moveTo>
                        <a:pt x="0" y="340900"/>
                      </a:moveTo>
                      <a:lnTo>
                        <a:pt x="0" y="0"/>
                      </a:lnTo>
                      <a:lnTo>
                        <a:pt x="128588" y="0"/>
                      </a:lnTo>
                      <a:cubicBezTo>
                        <a:pt x="151257" y="0"/>
                        <a:pt x="168497" y="1048"/>
                        <a:pt x="180404" y="3239"/>
                      </a:cubicBezTo>
                      <a:cubicBezTo>
                        <a:pt x="197168" y="6001"/>
                        <a:pt x="211170" y="11335"/>
                        <a:pt x="222504" y="19145"/>
                      </a:cubicBezTo>
                      <a:cubicBezTo>
                        <a:pt x="233839" y="26956"/>
                        <a:pt x="242888" y="37910"/>
                        <a:pt x="249841" y="52006"/>
                      </a:cubicBezTo>
                      <a:cubicBezTo>
                        <a:pt x="256699" y="66104"/>
                        <a:pt x="260223" y="81629"/>
                        <a:pt x="260223" y="98489"/>
                      </a:cubicBezTo>
                      <a:cubicBezTo>
                        <a:pt x="260223" y="127445"/>
                        <a:pt x="250984" y="152019"/>
                        <a:pt x="232506" y="172117"/>
                      </a:cubicBezTo>
                      <a:cubicBezTo>
                        <a:pt x="214027" y="192215"/>
                        <a:pt x="180690" y="202216"/>
                        <a:pt x="132493" y="202216"/>
                      </a:cubicBezTo>
                      <a:lnTo>
                        <a:pt x="45054" y="202216"/>
                      </a:lnTo>
                      <a:lnTo>
                        <a:pt x="45054" y="340805"/>
                      </a:lnTo>
                      <a:lnTo>
                        <a:pt x="0" y="340805"/>
                      </a:lnTo>
                      <a:close/>
                      <a:moveTo>
                        <a:pt x="45054" y="162116"/>
                      </a:moveTo>
                      <a:lnTo>
                        <a:pt x="133160" y="162116"/>
                      </a:lnTo>
                      <a:cubicBezTo>
                        <a:pt x="162306" y="162116"/>
                        <a:pt x="182975" y="156686"/>
                        <a:pt x="195263" y="145828"/>
                      </a:cubicBezTo>
                      <a:cubicBezTo>
                        <a:pt x="207550" y="134969"/>
                        <a:pt x="213646" y="119729"/>
                        <a:pt x="213646" y="100013"/>
                      </a:cubicBezTo>
                      <a:cubicBezTo>
                        <a:pt x="213646" y="85725"/>
                        <a:pt x="210027" y="73533"/>
                        <a:pt x="202788" y="63437"/>
                      </a:cubicBezTo>
                      <a:cubicBezTo>
                        <a:pt x="195549" y="53245"/>
                        <a:pt x="186119" y="46577"/>
                        <a:pt x="174308" y="43339"/>
                      </a:cubicBezTo>
                      <a:cubicBezTo>
                        <a:pt x="166688" y="41339"/>
                        <a:pt x="152686" y="40291"/>
                        <a:pt x="132207" y="40291"/>
                      </a:cubicBezTo>
                      <a:lnTo>
                        <a:pt x="44958" y="40291"/>
                      </a:lnTo>
                      <a:lnTo>
                        <a:pt x="44958" y="162116"/>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24" name="Freihandform: Form 195">
                  <a:extLst>
                    <a:ext uri="{FF2B5EF4-FFF2-40B4-BE49-F238E27FC236}">
                      <a16:creationId xmlns:a16="http://schemas.microsoft.com/office/drawing/2014/main" id="{F78BD07D-87E8-44CE-BB8A-BADC5DBA9A3A}"/>
                    </a:ext>
                  </a:extLst>
                </p:cNvPr>
                <p:cNvSpPr/>
                <p:nvPr/>
              </p:nvSpPr>
              <p:spPr>
                <a:xfrm>
                  <a:off x="9579165"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49 w 134302"/>
                    <a:gd name="connsiteY5" fmla="*/ 0 h 252698"/>
                    <a:gd name="connsiteX6" fmla="*/ 134302 w 134302"/>
                    <a:gd name="connsiteY6" fmla="*/ 13525 h 252698"/>
                    <a:gd name="connsiteX7" fmla="*/ 119919 w 134302"/>
                    <a:gd name="connsiteY7" fmla="*/ 52388 h 252698"/>
                    <a:gd name="connsiteX8" fmla="*/ 89249 w 134302"/>
                    <a:gd name="connsiteY8" fmla="*/ 43339 h 252698"/>
                    <a:gd name="connsiteX9" fmla="*/ 64579 w 134302"/>
                    <a:gd name="connsiteY9" fmla="*/ 51625 h 252698"/>
                    <a:gd name="connsiteX10" fmla="*/ 48958 w 134302"/>
                    <a:gd name="connsiteY10" fmla="*/ 74581 h 252698"/>
                    <a:gd name="connsiteX11" fmla="*/ 42005 w 134302"/>
                    <a:gd name="connsiteY11" fmla="*/ 123444 h 252698"/>
                    <a:gd name="connsiteX12" fmla="*/ 42005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39" y="25527"/>
                        <a:pt x="56197" y="14002"/>
                        <a:pt x="64389" y="8382"/>
                      </a:cubicBezTo>
                      <a:cubicBezTo>
                        <a:pt x="72485" y="2762"/>
                        <a:pt x="81439" y="0"/>
                        <a:pt x="91249" y="0"/>
                      </a:cubicBezTo>
                      <a:cubicBezTo>
                        <a:pt x="105346" y="0"/>
                        <a:pt x="119729" y="4477"/>
                        <a:pt x="134302" y="13525"/>
                      </a:cubicBezTo>
                      <a:lnTo>
                        <a:pt x="119919" y="52388"/>
                      </a:lnTo>
                      <a:cubicBezTo>
                        <a:pt x="109728" y="46387"/>
                        <a:pt x="99441" y="43339"/>
                        <a:pt x="89249" y="43339"/>
                      </a:cubicBezTo>
                      <a:cubicBezTo>
                        <a:pt x="80105" y="43339"/>
                        <a:pt x="71914" y="46101"/>
                        <a:pt x="64579" y="51625"/>
                      </a:cubicBezTo>
                      <a:cubicBezTo>
                        <a:pt x="57245" y="57150"/>
                        <a:pt x="52101" y="64770"/>
                        <a:pt x="48958" y="74581"/>
                      </a:cubicBezTo>
                      <a:cubicBezTo>
                        <a:pt x="44291" y="89440"/>
                        <a:pt x="42005" y="105727"/>
                        <a:pt x="42005" y="123444"/>
                      </a:cubicBezTo>
                      <a:lnTo>
                        <a:pt x="42005"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25" name="Freihandform: Form 196">
                  <a:extLst>
                    <a:ext uri="{FF2B5EF4-FFF2-40B4-BE49-F238E27FC236}">
                      <a16:creationId xmlns:a16="http://schemas.microsoft.com/office/drawing/2014/main" id="{D98959A7-B311-455E-993C-C4AB9B5F558D}"/>
                    </a:ext>
                  </a:extLst>
                </p:cNvPr>
                <p:cNvSpPr/>
                <p:nvPr/>
              </p:nvSpPr>
              <p:spPr>
                <a:xfrm>
                  <a:off x="9722707" y="1899761"/>
                  <a:ext cx="231266" cy="258127"/>
                </a:xfrm>
                <a:custGeom>
                  <a:avLst/>
                  <a:gdLst>
                    <a:gd name="connsiteX0" fmla="*/ 0 w 231266"/>
                    <a:gd name="connsiteY0" fmla="*/ 129064 h 258127"/>
                    <a:gd name="connsiteX1" fmla="*/ 38100 w 231266"/>
                    <a:gd name="connsiteY1" fmla="*/ 27432 h 258127"/>
                    <a:gd name="connsiteX2" fmla="*/ 115728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8 w 231266"/>
                    <a:gd name="connsiteY7" fmla="*/ 258128 h 258127"/>
                    <a:gd name="connsiteX8" fmla="*/ 31909 w 231266"/>
                    <a:gd name="connsiteY8" fmla="*/ 224885 h 258127"/>
                    <a:gd name="connsiteX9" fmla="*/ 0 w 231266"/>
                    <a:gd name="connsiteY9" fmla="*/ 129064 h 258127"/>
                    <a:gd name="connsiteX10" fmla="*/ 42957 w 231266"/>
                    <a:gd name="connsiteY10" fmla="*/ 129064 h 258127"/>
                    <a:gd name="connsiteX11" fmla="*/ 63627 w 231266"/>
                    <a:gd name="connsiteY11" fmla="*/ 200120 h 258127"/>
                    <a:gd name="connsiteX12" fmla="*/ 115728 w 231266"/>
                    <a:gd name="connsiteY12" fmla="*/ 223742 h 258127"/>
                    <a:gd name="connsiteX13" fmla="*/ 167544 w 231266"/>
                    <a:gd name="connsiteY13" fmla="*/ 200025 h 258127"/>
                    <a:gd name="connsiteX14" fmla="*/ 188214 w 231266"/>
                    <a:gd name="connsiteY14" fmla="*/ 127730 h 258127"/>
                    <a:gd name="connsiteX15" fmla="*/ 167354 w 231266"/>
                    <a:gd name="connsiteY15" fmla="*/ 58293 h 258127"/>
                    <a:gd name="connsiteX16" fmla="*/ 115633 w 231266"/>
                    <a:gd name="connsiteY16" fmla="*/ 34671 h 258127"/>
                    <a:gd name="connsiteX17" fmla="*/ 63532 w 231266"/>
                    <a:gd name="connsiteY17" fmla="*/ 58198 h 258127"/>
                    <a:gd name="connsiteX18" fmla="*/ 42957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8" y="0"/>
                        <a:pt x="115728" y="0"/>
                      </a:cubicBezTo>
                      <a:cubicBezTo>
                        <a:pt x="149637" y="0"/>
                        <a:pt x="177450" y="11144"/>
                        <a:pt x="198977" y="33338"/>
                      </a:cubicBezTo>
                      <a:cubicBezTo>
                        <a:pt x="220503" y="55626"/>
                        <a:pt x="231267" y="86297"/>
                        <a:pt x="231267" y="125540"/>
                      </a:cubicBezTo>
                      <a:cubicBezTo>
                        <a:pt x="231267" y="157353"/>
                        <a:pt x="226504" y="182309"/>
                        <a:pt x="216979" y="200501"/>
                      </a:cubicBezTo>
                      <a:cubicBezTo>
                        <a:pt x="207454" y="218694"/>
                        <a:pt x="193547" y="232886"/>
                        <a:pt x="175355" y="242983"/>
                      </a:cubicBezTo>
                      <a:cubicBezTo>
                        <a:pt x="157163" y="253079"/>
                        <a:pt x="137255" y="258128"/>
                        <a:pt x="115728" y="258128"/>
                      </a:cubicBezTo>
                      <a:cubicBezTo>
                        <a:pt x="81153" y="258128"/>
                        <a:pt x="53244" y="247079"/>
                        <a:pt x="31909" y="224885"/>
                      </a:cubicBezTo>
                      <a:cubicBezTo>
                        <a:pt x="10668" y="202692"/>
                        <a:pt x="0" y="170783"/>
                        <a:pt x="0" y="129064"/>
                      </a:cubicBezTo>
                      <a:close/>
                      <a:moveTo>
                        <a:pt x="42957" y="129064"/>
                      </a:moveTo>
                      <a:cubicBezTo>
                        <a:pt x="42957" y="160687"/>
                        <a:pt x="49816" y="184404"/>
                        <a:pt x="63627" y="200120"/>
                      </a:cubicBezTo>
                      <a:cubicBezTo>
                        <a:pt x="77438" y="215837"/>
                        <a:pt x="94773" y="223742"/>
                        <a:pt x="115728" y="223742"/>
                      </a:cubicBezTo>
                      <a:cubicBezTo>
                        <a:pt x="136493" y="223742"/>
                        <a:pt x="153828" y="215837"/>
                        <a:pt x="167544" y="200025"/>
                      </a:cubicBezTo>
                      <a:cubicBezTo>
                        <a:pt x="181356" y="184214"/>
                        <a:pt x="188214" y="160115"/>
                        <a:pt x="188214" y="127730"/>
                      </a:cubicBezTo>
                      <a:cubicBezTo>
                        <a:pt x="188214" y="97155"/>
                        <a:pt x="181260" y="74105"/>
                        <a:pt x="167354" y="58293"/>
                      </a:cubicBezTo>
                      <a:cubicBezTo>
                        <a:pt x="153448" y="42577"/>
                        <a:pt x="136207" y="34671"/>
                        <a:pt x="115633" y="34671"/>
                      </a:cubicBezTo>
                      <a:cubicBezTo>
                        <a:pt x="94679" y="34671"/>
                        <a:pt x="77343" y="42482"/>
                        <a:pt x="63532" y="58198"/>
                      </a:cubicBezTo>
                      <a:cubicBezTo>
                        <a:pt x="49911" y="73819"/>
                        <a:pt x="42957" y="97441"/>
                        <a:pt x="42957" y="12906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26" name="Freihandform: Form 197">
                  <a:extLst>
                    <a:ext uri="{FF2B5EF4-FFF2-40B4-BE49-F238E27FC236}">
                      <a16:creationId xmlns:a16="http://schemas.microsoft.com/office/drawing/2014/main" id="{8EB6EB29-92D7-4B21-9A27-34A33E2724D9}"/>
                    </a:ext>
                  </a:extLst>
                </p:cNvPr>
                <p:cNvSpPr/>
                <p:nvPr/>
              </p:nvSpPr>
              <p:spPr>
                <a:xfrm>
                  <a:off x="9987120" y="1899570"/>
                  <a:ext cx="217551" cy="352615"/>
                </a:xfrm>
                <a:custGeom>
                  <a:avLst/>
                  <a:gdLst>
                    <a:gd name="connsiteX0" fmla="*/ 8382 w 217551"/>
                    <a:gd name="connsiteY0" fmla="*/ 273177 h 352615"/>
                    <a:gd name="connsiteX1" fmla="*/ 49054 w 217551"/>
                    <a:gd name="connsiteY1" fmla="*/ 279178 h 352615"/>
                    <a:gd name="connsiteX2" fmla="*/ 63246 w 217551"/>
                    <a:gd name="connsiteY2" fmla="*/ 306610 h 352615"/>
                    <a:gd name="connsiteX3" fmla="*/ 105823 w 217551"/>
                    <a:gd name="connsiteY3" fmla="*/ 318230 h 352615"/>
                    <a:gd name="connsiteX4" fmla="*/ 150686 w 217551"/>
                    <a:gd name="connsiteY4" fmla="*/ 306610 h 352615"/>
                    <a:gd name="connsiteX5" fmla="*/ 172117 w 217551"/>
                    <a:gd name="connsiteY5" fmla="*/ 274034 h 352615"/>
                    <a:gd name="connsiteX6" fmla="*/ 175165 w 217551"/>
                    <a:gd name="connsiteY6" fmla="*/ 220313 h 352615"/>
                    <a:gd name="connsiteX7" fmla="*/ 106775 w 217551"/>
                    <a:gd name="connsiteY7" fmla="*/ 252603 h 352615"/>
                    <a:gd name="connsiteX8" fmla="*/ 27909 w 217551"/>
                    <a:gd name="connsiteY8" fmla="*/ 215836 h 352615"/>
                    <a:gd name="connsiteX9" fmla="*/ 0 w 217551"/>
                    <a:gd name="connsiteY9" fmla="*/ 127730 h 352615"/>
                    <a:gd name="connsiteX10" fmla="*/ 12764 w 217551"/>
                    <a:gd name="connsiteY10" fmla="*/ 62484 h 352615"/>
                    <a:gd name="connsiteX11" fmla="*/ 49816 w 217551"/>
                    <a:gd name="connsiteY11" fmla="*/ 16288 h 352615"/>
                    <a:gd name="connsiteX12" fmla="*/ 106871 w 217551"/>
                    <a:gd name="connsiteY12" fmla="*/ 0 h 352615"/>
                    <a:gd name="connsiteX13" fmla="*/ 178975 w 217551"/>
                    <a:gd name="connsiteY13" fmla="*/ 35338 h 352615"/>
                    <a:gd name="connsiteX14" fmla="*/ 178975 w 217551"/>
                    <a:gd name="connsiteY14" fmla="*/ 5525 h 352615"/>
                    <a:gd name="connsiteX15" fmla="*/ 217551 w 217551"/>
                    <a:gd name="connsiteY15" fmla="*/ 5525 h 352615"/>
                    <a:gd name="connsiteX16" fmla="*/ 217551 w 217551"/>
                    <a:gd name="connsiteY16" fmla="*/ 218980 h 352615"/>
                    <a:gd name="connsiteX17" fmla="*/ 205836 w 217551"/>
                    <a:gd name="connsiteY17" fmla="*/ 300704 h 352615"/>
                    <a:gd name="connsiteX18" fmla="*/ 168593 w 217551"/>
                    <a:gd name="connsiteY18" fmla="*/ 338709 h 352615"/>
                    <a:gd name="connsiteX19" fmla="*/ 105918 w 217551"/>
                    <a:gd name="connsiteY19" fmla="*/ 352615 h 352615"/>
                    <a:gd name="connsiteX20" fmla="*/ 34480 w 217551"/>
                    <a:gd name="connsiteY20" fmla="*/ 332708 h 352615"/>
                    <a:gd name="connsiteX21" fmla="*/ 8382 w 217551"/>
                    <a:gd name="connsiteY21" fmla="*/ 273177 h 352615"/>
                    <a:gd name="connsiteX22" fmla="*/ 42958 w 217551"/>
                    <a:gd name="connsiteY22" fmla="*/ 124777 h 352615"/>
                    <a:gd name="connsiteX23" fmla="*/ 62294 w 217551"/>
                    <a:gd name="connsiteY23" fmla="*/ 195739 h 352615"/>
                    <a:gd name="connsiteX24" fmla="*/ 110680 w 217551"/>
                    <a:gd name="connsiteY24" fmla="*/ 218027 h 352615"/>
                    <a:gd name="connsiteX25" fmla="*/ 159068 w 217551"/>
                    <a:gd name="connsiteY25" fmla="*/ 195834 h 352615"/>
                    <a:gd name="connsiteX26" fmla="*/ 178594 w 217551"/>
                    <a:gd name="connsiteY26" fmla="*/ 126206 h 352615"/>
                    <a:gd name="connsiteX27" fmla="*/ 158496 w 217551"/>
                    <a:gd name="connsiteY27" fmla="*/ 57817 h 352615"/>
                    <a:gd name="connsiteX28" fmla="*/ 110014 w 217551"/>
                    <a:gd name="connsiteY28" fmla="*/ 34766 h 352615"/>
                    <a:gd name="connsiteX29" fmla="*/ 62579 w 217551"/>
                    <a:gd name="connsiteY29" fmla="*/ 57436 h 352615"/>
                    <a:gd name="connsiteX30" fmla="*/ 42958 w 217551"/>
                    <a:gd name="connsiteY30" fmla="*/ 124777 h 35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7551" h="352615">
                      <a:moveTo>
                        <a:pt x="8382" y="273177"/>
                      </a:moveTo>
                      <a:lnTo>
                        <a:pt x="49054" y="279178"/>
                      </a:lnTo>
                      <a:cubicBezTo>
                        <a:pt x="50768" y="291751"/>
                        <a:pt x="55436" y="300895"/>
                        <a:pt x="63246" y="306610"/>
                      </a:cubicBezTo>
                      <a:cubicBezTo>
                        <a:pt x="73629" y="314325"/>
                        <a:pt x="87821" y="318230"/>
                        <a:pt x="105823" y="318230"/>
                      </a:cubicBezTo>
                      <a:cubicBezTo>
                        <a:pt x="125159" y="318230"/>
                        <a:pt x="140113" y="314325"/>
                        <a:pt x="150686" y="306610"/>
                      </a:cubicBezTo>
                      <a:cubicBezTo>
                        <a:pt x="161259" y="298894"/>
                        <a:pt x="168403" y="288036"/>
                        <a:pt x="172117" y="274034"/>
                      </a:cubicBezTo>
                      <a:cubicBezTo>
                        <a:pt x="174308" y="265462"/>
                        <a:pt x="175260" y="247650"/>
                        <a:pt x="175165" y="220313"/>
                      </a:cubicBezTo>
                      <a:cubicBezTo>
                        <a:pt x="156877" y="241840"/>
                        <a:pt x="134112" y="252603"/>
                        <a:pt x="106775" y="252603"/>
                      </a:cubicBezTo>
                      <a:cubicBezTo>
                        <a:pt x="72866" y="252603"/>
                        <a:pt x="46577" y="240316"/>
                        <a:pt x="27909" y="215836"/>
                      </a:cubicBezTo>
                      <a:cubicBezTo>
                        <a:pt x="9335" y="191357"/>
                        <a:pt x="0" y="161925"/>
                        <a:pt x="0" y="127730"/>
                      </a:cubicBezTo>
                      <a:cubicBezTo>
                        <a:pt x="0" y="104204"/>
                        <a:pt x="4286" y="82391"/>
                        <a:pt x="12764" y="62484"/>
                      </a:cubicBezTo>
                      <a:cubicBezTo>
                        <a:pt x="21241" y="42577"/>
                        <a:pt x="33624" y="27146"/>
                        <a:pt x="49816" y="16288"/>
                      </a:cubicBezTo>
                      <a:cubicBezTo>
                        <a:pt x="66009" y="5429"/>
                        <a:pt x="85059" y="0"/>
                        <a:pt x="106871" y="0"/>
                      </a:cubicBezTo>
                      <a:cubicBezTo>
                        <a:pt x="136017" y="0"/>
                        <a:pt x="160020" y="11811"/>
                        <a:pt x="178975" y="35338"/>
                      </a:cubicBezTo>
                      <a:lnTo>
                        <a:pt x="178975" y="5525"/>
                      </a:lnTo>
                      <a:lnTo>
                        <a:pt x="217551" y="5525"/>
                      </a:lnTo>
                      <a:lnTo>
                        <a:pt x="217551" y="218980"/>
                      </a:lnTo>
                      <a:cubicBezTo>
                        <a:pt x="217551" y="257461"/>
                        <a:pt x="213646" y="284702"/>
                        <a:pt x="205836" y="300704"/>
                      </a:cubicBezTo>
                      <a:cubicBezTo>
                        <a:pt x="198025" y="316706"/>
                        <a:pt x="185547" y="329375"/>
                        <a:pt x="168593" y="338709"/>
                      </a:cubicBezTo>
                      <a:cubicBezTo>
                        <a:pt x="151638" y="348044"/>
                        <a:pt x="130683" y="352615"/>
                        <a:pt x="105918" y="352615"/>
                      </a:cubicBezTo>
                      <a:cubicBezTo>
                        <a:pt x="76486" y="352615"/>
                        <a:pt x="52674" y="345948"/>
                        <a:pt x="34480" y="332708"/>
                      </a:cubicBezTo>
                      <a:cubicBezTo>
                        <a:pt x="16479" y="319754"/>
                        <a:pt x="7715" y="299847"/>
                        <a:pt x="8382" y="273177"/>
                      </a:cubicBezTo>
                      <a:close/>
                      <a:moveTo>
                        <a:pt x="42958" y="124777"/>
                      </a:moveTo>
                      <a:cubicBezTo>
                        <a:pt x="42958" y="157163"/>
                        <a:pt x="49340" y="180785"/>
                        <a:pt x="62294" y="195739"/>
                      </a:cubicBezTo>
                      <a:cubicBezTo>
                        <a:pt x="75152" y="210598"/>
                        <a:pt x="91250" y="218027"/>
                        <a:pt x="110680" y="218027"/>
                      </a:cubicBezTo>
                      <a:cubicBezTo>
                        <a:pt x="129921" y="218027"/>
                        <a:pt x="146018" y="210598"/>
                        <a:pt x="159068" y="195834"/>
                      </a:cubicBezTo>
                      <a:cubicBezTo>
                        <a:pt x="172117" y="181070"/>
                        <a:pt x="178594" y="157829"/>
                        <a:pt x="178594" y="126206"/>
                      </a:cubicBezTo>
                      <a:cubicBezTo>
                        <a:pt x="178594" y="96012"/>
                        <a:pt x="171927" y="73152"/>
                        <a:pt x="158496" y="57817"/>
                      </a:cubicBezTo>
                      <a:cubicBezTo>
                        <a:pt x="145066" y="42481"/>
                        <a:pt x="128874" y="34766"/>
                        <a:pt x="110014" y="34766"/>
                      </a:cubicBezTo>
                      <a:cubicBezTo>
                        <a:pt x="91440" y="34766"/>
                        <a:pt x="75629" y="42291"/>
                        <a:pt x="62579" y="57436"/>
                      </a:cubicBezTo>
                      <a:cubicBezTo>
                        <a:pt x="49530" y="72581"/>
                        <a:pt x="42958" y="95060"/>
                        <a:pt x="42958" y="124777"/>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27" name="Freihandform: Form 198">
                  <a:extLst>
                    <a:ext uri="{FF2B5EF4-FFF2-40B4-BE49-F238E27FC236}">
                      <a16:creationId xmlns:a16="http://schemas.microsoft.com/office/drawing/2014/main" id="{9721FC5A-20C7-41C6-A79B-258EE54F956F}"/>
                    </a:ext>
                  </a:extLst>
                </p:cNvPr>
                <p:cNvSpPr/>
                <p:nvPr/>
              </p:nvSpPr>
              <p:spPr>
                <a:xfrm>
                  <a:off x="10267536" y="1899666"/>
                  <a:ext cx="134302" cy="252698"/>
                </a:xfrm>
                <a:custGeom>
                  <a:avLst/>
                  <a:gdLst>
                    <a:gd name="connsiteX0" fmla="*/ 0 w 134302"/>
                    <a:gd name="connsiteY0" fmla="*/ 252603 h 252698"/>
                    <a:gd name="connsiteX1" fmla="*/ 0 w 134302"/>
                    <a:gd name="connsiteY1" fmla="*/ 5620 h 252698"/>
                    <a:gd name="connsiteX2" fmla="*/ 37719 w 134302"/>
                    <a:gd name="connsiteY2" fmla="*/ 5620 h 252698"/>
                    <a:gd name="connsiteX3" fmla="*/ 37719 w 134302"/>
                    <a:gd name="connsiteY3" fmla="*/ 43053 h 252698"/>
                    <a:gd name="connsiteX4" fmla="*/ 64389 w 134302"/>
                    <a:gd name="connsiteY4" fmla="*/ 8382 h 252698"/>
                    <a:gd name="connsiteX5" fmla="*/ 91250 w 134302"/>
                    <a:gd name="connsiteY5" fmla="*/ 0 h 252698"/>
                    <a:gd name="connsiteX6" fmla="*/ 134303 w 134302"/>
                    <a:gd name="connsiteY6" fmla="*/ 13525 h 252698"/>
                    <a:gd name="connsiteX7" fmla="*/ 119920 w 134302"/>
                    <a:gd name="connsiteY7" fmla="*/ 52388 h 252698"/>
                    <a:gd name="connsiteX8" fmla="*/ 89249 w 134302"/>
                    <a:gd name="connsiteY8" fmla="*/ 43339 h 252698"/>
                    <a:gd name="connsiteX9" fmla="*/ 64580 w 134302"/>
                    <a:gd name="connsiteY9" fmla="*/ 51625 h 252698"/>
                    <a:gd name="connsiteX10" fmla="*/ 48959 w 134302"/>
                    <a:gd name="connsiteY10" fmla="*/ 74581 h 252698"/>
                    <a:gd name="connsiteX11" fmla="*/ 42006 w 134302"/>
                    <a:gd name="connsiteY11" fmla="*/ 123444 h 252698"/>
                    <a:gd name="connsiteX12" fmla="*/ 42006 w 134302"/>
                    <a:gd name="connsiteY12" fmla="*/ 252698 h 252698"/>
                    <a:gd name="connsiteX13" fmla="*/ 0 w 134302"/>
                    <a:gd name="connsiteY13"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98">
                      <a:moveTo>
                        <a:pt x="0" y="252603"/>
                      </a:moveTo>
                      <a:lnTo>
                        <a:pt x="0" y="5620"/>
                      </a:lnTo>
                      <a:lnTo>
                        <a:pt x="37719" y="5620"/>
                      </a:lnTo>
                      <a:lnTo>
                        <a:pt x="37719" y="43053"/>
                      </a:lnTo>
                      <a:cubicBezTo>
                        <a:pt x="47340" y="25527"/>
                        <a:pt x="56198" y="14002"/>
                        <a:pt x="64389" y="8382"/>
                      </a:cubicBezTo>
                      <a:cubicBezTo>
                        <a:pt x="72486" y="2762"/>
                        <a:pt x="81439" y="0"/>
                        <a:pt x="91250" y="0"/>
                      </a:cubicBezTo>
                      <a:cubicBezTo>
                        <a:pt x="105346" y="0"/>
                        <a:pt x="119729" y="4477"/>
                        <a:pt x="134303" y="13525"/>
                      </a:cubicBezTo>
                      <a:lnTo>
                        <a:pt x="119920" y="52388"/>
                      </a:lnTo>
                      <a:cubicBezTo>
                        <a:pt x="109728" y="46387"/>
                        <a:pt x="99441" y="43339"/>
                        <a:pt x="89249" y="43339"/>
                      </a:cubicBezTo>
                      <a:cubicBezTo>
                        <a:pt x="80106" y="43339"/>
                        <a:pt x="71914" y="46101"/>
                        <a:pt x="64580" y="51625"/>
                      </a:cubicBezTo>
                      <a:cubicBezTo>
                        <a:pt x="57245" y="57150"/>
                        <a:pt x="52102" y="64770"/>
                        <a:pt x="48959" y="74581"/>
                      </a:cubicBezTo>
                      <a:cubicBezTo>
                        <a:pt x="44291" y="89440"/>
                        <a:pt x="42006" y="105727"/>
                        <a:pt x="42006" y="123444"/>
                      </a:cubicBezTo>
                      <a:lnTo>
                        <a:pt x="42006"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28" name="Freihandform: Form 199">
                  <a:extLst>
                    <a:ext uri="{FF2B5EF4-FFF2-40B4-BE49-F238E27FC236}">
                      <a16:creationId xmlns:a16="http://schemas.microsoft.com/office/drawing/2014/main" id="{B083D4EA-F657-49AA-9100-24F8608E5C75}"/>
                    </a:ext>
                  </a:extLst>
                </p:cNvPr>
                <p:cNvSpPr/>
                <p:nvPr/>
              </p:nvSpPr>
              <p:spPr>
                <a:xfrm>
                  <a:off x="10412412" y="1899666"/>
                  <a:ext cx="227457" cy="258127"/>
                </a:xfrm>
                <a:custGeom>
                  <a:avLst/>
                  <a:gdLst>
                    <a:gd name="connsiteX0" fmla="*/ 175355 w 227457"/>
                    <a:gd name="connsiteY0" fmla="*/ 222123 h 258127"/>
                    <a:gd name="connsiteX1" fmla="*/ 130588 w 227457"/>
                    <a:gd name="connsiteY1" fmla="*/ 250031 h 258127"/>
                    <a:gd name="connsiteX2" fmla="*/ 84391 w 227457"/>
                    <a:gd name="connsiteY2" fmla="*/ 258127 h 258127"/>
                    <a:gd name="connsiteX3" fmla="*/ 21812 w 227457"/>
                    <a:gd name="connsiteY3" fmla="*/ 238220 h 258127"/>
                    <a:gd name="connsiteX4" fmla="*/ 0 w 227457"/>
                    <a:gd name="connsiteY4" fmla="*/ 187452 h 258127"/>
                    <a:gd name="connsiteX5" fmla="*/ 8287 w 227457"/>
                    <a:gd name="connsiteY5" fmla="*/ 154305 h 258127"/>
                    <a:gd name="connsiteX6" fmla="*/ 29909 w 227457"/>
                    <a:gd name="connsiteY6" fmla="*/ 130207 h 258127"/>
                    <a:gd name="connsiteX7" fmla="*/ 60007 w 227457"/>
                    <a:gd name="connsiteY7" fmla="*/ 116491 h 258127"/>
                    <a:gd name="connsiteX8" fmla="*/ 97250 w 227457"/>
                    <a:gd name="connsiteY8" fmla="*/ 110204 h 258127"/>
                    <a:gd name="connsiteX9" fmla="*/ 171926 w 227457"/>
                    <a:gd name="connsiteY9" fmla="*/ 95821 h 258127"/>
                    <a:gd name="connsiteX10" fmla="*/ 172117 w 227457"/>
                    <a:gd name="connsiteY10" fmla="*/ 84868 h 258127"/>
                    <a:gd name="connsiteX11" fmla="*/ 160211 w 227457"/>
                    <a:gd name="connsiteY11" fmla="*/ 48863 h 258127"/>
                    <a:gd name="connsiteX12" fmla="*/ 112586 w 227457"/>
                    <a:gd name="connsiteY12" fmla="*/ 34671 h 258127"/>
                    <a:gd name="connsiteX13" fmla="*/ 68961 w 227457"/>
                    <a:gd name="connsiteY13" fmla="*/ 45053 h 258127"/>
                    <a:gd name="connsiteX14" fmla="*/ 48196 w 227457"/>
                    <a:gd name="connsiteY14" fmla="*/ 81724 h 258127"/>
                    <a:gd name="connsiteX15" fmla="*/ 7239 w 227457"/>
                    <a:gd name="connsiteY15" fmla="*/ 76105 h 258127"/>
                    <a:gd name="connsiteX16" fmla="*/ 25622 w 227457"/>
                    <a:gd name="connsiteY16" fmla="*/ 33623 h 258127"/>
                    <a:gd name="connsiteX17" fmla="*/ 62579 w 227457"/>
                    <a:gd name="connsiteY17" fmla="*/ 8763 h 258127"/>
                    <a:gd name="connsiteX18" fmla="*/ 118586 w 227457"/>
                    <a:gd name="connsiteY18" fmla="*/ 0 h 258127"/>
                    <a:gd name="connsiteX19" fmla="*/ 170021 w 227457"/>
                    <a:gd name="connsiteY19" fmla="*/ 7429 h 258127"/>
                    <a:gd name="connsiteX20" fmla="*/ 199073 w 227457"/>
                    <a:gd name="connsiteY20" fmla="*/ 26194 h 258127"/>
                    <a:gd name="connsiteX21" fmla="*/ 212122 w 227457"/>
                    <a:gd name="connsiteY21" fmla="*/ 54673 h 258127"/>
                    <a:gd name="connsiteX22" fmla="*/ 214217 w 227457"/>
                    <a:gd name="connsiteY22" fmla="*/ 93250 h 258127"/>
                    <a:gd name="connsiteX23" fmla="*/ 214217 w 227457"/>
                    <a:gd name="connsiteY23" fmla="*/ 149066 h 258127"/>
                    <a:gd name="connsiteX24" fmla="*/ 216884 w 227457"/>
                    <a:gd name="connsiteY24" fmla="*/ 222885 h 258127"/>
                    <a:gd name="connsiteX25" fmla="*/ 227457 w 227457"/>
                    <a:gd name="connsiteY25" fmla="*/ 252508 h 258127"/>
                    <a:gd name="connsiteX26" fmla="*/ 183737 w 227457"/>
                    <a:gd name="connsiteY26" fmla="*/ 252508 h 258127"/>
                    <a:gd name="connsiteX27" fmla="*/ 175355 w 227457"/>
                    <a:gd name="connsiteY27" fmla="*/ 222123 h 258127"/>
                    <a:gd name="connsiteX28" fmla="*/ 171831 w 227457"/>
                    <a:gd name="connsiteY28" fmla="*/ 128683 h 258127"/>
                    <a:gd name="connsiteX29" fmla="*/ 103441 w 227457"/>
                    <a:gd name="connsiteY29" fmla="*/ 144494 h 258127"/>
                    <a:gd name="connsiteX30" fmla="*/ 66961 w 227457"/>
                    <a:gd name="connsiteY30" fmla="*/ 152876 h 258127"/>
                    <a:gd name="connsiteX31" fmla="*/ 50482 w 227457"/>
                    <a:gd name="connsiteY31" fmla="*/ 166497 h 258127"/>
                    <a:gd name="connsiteX32" fmla="*/ 44672 w 227457"/>
                    <a:gd name="connsiteY32" fmla="*/ 186404 h 258127"/>
                    <a:gd name="connsiteX33" fmla="*/ 57341 w 227457"/>
                    <a:gd name="connsiteY33" fmla="*/ 214313 h 258127"/>
                    <a:gd name="connsiteX34" fmla="*/ 94392 w 227457"/>
                    <a:gd name="connsiteY34" fmla="*/ 225457 h 258127"/>
                    <a:gd name="connsiteX35" fmla="*/ 137446 w 227457"/>
                    <a:gd name="connsiteY35" fmla="*/ 214884 h 258127"/>
                    <a:gd name="connsiteX36" fmla="*/ 165164 w 227457"/>
                    <a:gd name="connsiteY36" fmla="*/ 185928 h 258127"/>
                    <a:gd name="connsiteX37" fmla="*/ 171926 w 227457"/>
                    <a:gd name="connsiteY37" fmla="*/ 144113 h 258127"/>
                    <a:gd name="connsiteX38" fmla="*/ 171926 w 227457"/>
                    <a:gd name="connsiteY38" fmla="*/ 128683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127">
                      <a:moveTo>
                        <a:pt x="175355" y="222123"/>
                      </a:moveTo>
                      <a:cubicBezTo>
                        <a:pt x="159830" y="235267"/>
                        <a:pt x="144970" y="244602"/>
                        <a:pt x="130588" y="250031"/>
                      </a:cubicBezTo>
                      <a:cubicBezTo>
                        <a:pt x="116205" y="255461"/>
                        <a:pt x="100870" y="258127"/>
                        <a:pt x="84391" y="258127"/>
                      </a:cubicBezTo>
                      <a:cubicBezTo>
                        <a:pt x="57245" y="258127"/>
                        <a:pt x="36386" y="251460"/>
                        <a:pt x="21812" y="238220"/>
                      </a:cubicBezTo>
                      <a:cubicBezTo>
                        <a:pt x="7239" y="224980"/>
                        <a:pt x="0" y="208026"/>
                        <a:pt x="0" y="187452"/>
                      </a:cubicBezTo>
                      <a:cubicBezTo>
                        <a:pt x="0" y="175355"/>
                        <a:pt x="2762" y="164306"/>
                        <a:pt x="8287" y="154305"/>
                      </a:cubicBezTo>
                      <a:cubicBezTo>
                        <a:pt x="13811" y="144304"/>
                        <a:pt x="20955" y="136303"/>
                        <a:pt x="29909" y="130207"/>
                      </a:cubicBezTo>
                      <a:cubicBezTo>
                        <a:pt x="38862" y="124206"/>
                        <a:pt x="48863" y="119634"/>
                        <a:pt x="60007" y="116491"/>
                      </a:cubicBezTo>
                      <a:cubicBezTo>
                        <a:pt x="68199" y="114300"/>
                        <a:pt x="80582" y="112204"/>
                        <a:pt x="97250" y="110204"/>
                      </a:cubicBezTo>
                      <a:cubicBezTo>
                        <a:pt x="131064" y="106204"/>
                        <a:pt x="155924" y="101346"/>
                        <a:pt x="171926" y="95821"/>
                      </a:cubicBezTo>
                      <a:cubicBezTo>
                        <a:pt x="172117" y="90106"/>
                        <a:pt x="172117" y="86487"/>
                        <a:pt x="172117" y="84868"/>
                      </a:cubicBezTo>
                      <a:cubicBezTo>
                        <a:pt x="172117" y="67818"/>
                        <a:pt x="168116" y="55817"/>
                        <a:pt x="160211" y="48863"/>
                      </a:cubicBezTo>
                      <a:cubicBezTo>
                        <a:pt x="149543" y="39433"/>
                        <a:pt x="133636" y="34671"/>
                        <a:pt x="112586" y="34671"/>
                      </a:cubicBezTo>
                      <a:cubicBezTo>
                        <a:pt x="92869" y="34671"/>
                        <a:pt x="78391" y="38100"/>
                        <a:pt x="68961" y="45053"/>
                      </a:cubicBezTo>
                      <a:cubicBezTo>
                        <a:pt x="59627" y="51911"/>
                        <a:pt x="52674" y="64198"/>
                        <a:pt x="48196" y="81724"/>
                      </a:cubicBezTo>
                      <a:lnTo>
                        <a:pt x="7239" y="76105"/>
                      </a:lnTo>
                      <a:cubicBezTo>
                        <a:pt x="10954" y="58579"/>
                        <a:pt x="17050" y="44482"/>
                        <a:pt x="25622" y="33623"/>
                      </a:cubicBezTo>
                      <a:cubicBezTo>
                        <a:pt x="34100" y="22860"/>
                        <a:pt x="46482" y="14573"/>
                        <a:pt x="62579" y="8763"/>
                      </a:cubicBezTo>
                      <a:cubicBezTo>
                        <a:pt x="78677" y="2953"/>
                        <a:pt x="97345" y="0"/>
                        <a:pt x="118586" y="0"/>
                      </a:cubicBezTo>
                      <a:cubicBezTo>
                        <a:pt x="139636" y="0"/>
                        <a:pt x="156782" y="2476"/>
                        <a:pt x="170021" y="7429"/>
                      </a:cubicBezTo>
                      <a:cubicBezTo>
                        <a:pt x="183166" y="12382"/>
                        <a:pt x="192881" y="18669"/>
                        <a:pt x="199073" y="26194"/>
                      </a:cubicBezTo>
                      <a:cubicBezTo>
                        <a:pt x="205264" y="33719"/>
                        <a:pt x="209645" y="43244"/>
                        <a:pt x="212122" y="54673"/>
                      </a:cubicBezTo>
                      <a:cubicBezTo>
                        <a:pt x="213550" y="61817"/>
                        <a:pt x="214217" y="74676"/>
                        <a:pt x="214217" y="93250"/>
                      </a:cubicBezTo>
                      <a:lnTo>
                        <a:pt x="214217" y="149066"/>
                      </a:lnTo>
                      <a:cubicBezTo>
                        <a:pt x="214217" y="188023"/>
                        <a:pt x="215075" y="212598"/>
                        <a:pt x="216884" y="222885"/>
                      </a:cubicBezTo>
                      <a:cubicBezTo>
                        <a:pt x="218694" y="233172"/>
                        <a:pt x="222218" y="243078"/>
                        <a:pt x="227457" y="252508"/>
                      </a:cubicBezTo>
                      <a:lnTo>
                        <a:pt x="183737" y="252508"/>
                      </a:lnTo>
                      <a:cubicBezTo>
                        <a:pt x="179356" y="243935"/>
                        <a:pt x="176593" y="233744"/>
                        <a:pt x="175355" y="222123"/>
                      </a:cubicBezTo>
                      <a:close/>
                      <a:moveTo>
                        <a:pt x="171831" y="128683"/>
                      </a:moveTo>
                      <a:cubicBezTo>
                        <a:pt x="156591" y="134874"/>
                        <a:pt x="133826" y="140208"/>
                        <a:pt x="103441" y="144494"/>
                      </a:cubicBezTo>
                      <a:cubicBezTo>
                        <a:pt x="86201" y="146971"/>
                        <a:pt x="74105" y="149733"/>
                        <a:pt x="66961" y="152876"/>
                      </a:cubicBezTo>
                      <a:cubicBezTo>
                        <a:pt x="59817" y="156019"/>
                        <a:pt x="54293" y="160496"/>
                        <a:pt x="50482" y="166497"/>
                      </a:cubicBezTo>
                      <a:cubicBezTo>
                        <a:pt x="46577" y="172498"/>
                        <a:pt x="44672" y="179070"/>
                        <a:pt x="44672" y="186404"/>
                      </a:cubicBezTo>
                      <a:cubicBezTo>
                        <a:pt x="44672" y="197548"/>
                        <a:pt x="48863" y="206883"/>
                        <a:pt x="57341" y="214313"/>
                      </a:cubicBezTo>
                      <a:cubicBezTo>
                        <a:pt x="65817" y="221742"/>
                        <a:pt x="78200" y="225457"/>
                        <a:pt x="94392" y="225457"/>
                      </a:cubicBezTo>
                      <a:cubicBezTo>
                        <a:pt x="110490" y="225457"/>
                        <a:pt x="124873" y="221932"/>
                        <a:pt x="137446" y="214884"/>
                      </a:cubicBezTo>
                      <a:cubicBezTo>
                        <a:pt x="150019" y="207836"/>
                        <a:pt x="159258" y="198215"/>
                        <a:pt x="165164" y="185928"/>
                      </a:cubicBezTo>
                      <a:cubicBezTo>
                        <a:pt x="169640" y="176498"/>
                        <a:pt x="171926" y="162496"/>
                        <a:pt x="171926" y="144113"/>
                      </a:cubicBezTo>
                      <a:lnTo>
                        <a:pt x="171926" y="12868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29" name="Freihandform: Form 200">
                  <a:extLst>
                    <a:ext uri="{FF2B5EF4-FFF2-40B4-BE49-F238E27FC236}">
                      <a16:creationId xmlns:a16="http://schemas.microsoft.com/office/drawing/2014/main" id="{71E963F5-13F6-4DAC-80A2-276FF283A28D}"/>
                    </a:ext>
                  </a:extLst>
                </p:cNvPr>
                <p:cNvSpPr/>
                <p:nvPr/>
              </p:nvSpPr>
              <p:spPr>
                <a:xfrm>
                  <a:off x="10691494"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30 w 334613"/>
                    <a:gd name="connsiteY15" fmla="*/ 42958 h 252698"/>
                    <a:gd name="connsiteX16" fmla="*/ 248984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5 w 334613"/>
                    <a:gd name="connsiteY24" fmla="*/ 45720 h 252698"/>
                    <a:gd name="connsiteX25" fmla="*/ 48578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9" y="3715"/>
                        <a:pt x="95917" y="0"/>
                        <a:pt x="112300" y="0"/>
                      </a:cubicBezTo>
                      <a:cubicBezTo>
                        <a:pt x="130588" y="0"/>
                        <a:pt x="145638"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4" y="47530"/>
                        <a:pt x="274130" y="42958"/>
                      </a:cubicBezTo>
                      <a:cubicBezTo>
                        <a:pt x="266986" y="38481"/>
                        <a:pt x="258604" y="36195"/>
                        <a:pt x="248984"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5" y="45720"/>
                      </a:cubicBezTo>
                      <a:cubicBezTo>
                        <a:pt x="60293" y="51911"/>
                        <a:pt x="53054" y="60960"/>
                        <a:pt x="48578"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30" name="Freihandform: Form 201">
                  <a:extLst>
                    <a:ext uri="{FF2B5EF4-FFF2-40B4-BE49-F238E27FC236}">
                      <a16:creationId xmlns:a16="http://schemas.microsoft.com/office/drawing/2014/main" id="{C32126C1-E33A-4B72-80D9-701F0A4C63E4}"/>
                    </a:ext>
                  </a:extLst>
                </p:cNvPr>
                <p:cNvSpPr/>
                <p:nvPr/>
              </p:nvSpPr>
              <p:spPr>
                <a:xfrm>
                  <a:off x="11088210" y="1899761"/>
                  <a:ext cx="334613" cy="252698"/>
                </a:xfrm>
                <a:custGeom>
                  <a:avLst/>
                  <a:gdLst>
                    <a:gd name="connsiteX0" fmla="*/ 0 w 334613"/>
                    <a:gd name="connsiteY0" fmla="*/ 252508 h 252698"/>
                    <a:gd name="connsiteX1" fmla="*/ 0 w 334613"/>
                    <a:gd name="connsiteY1" fmla="*/ 5525 h 252698"/>
                    <a:gd name="connsiteX2" fmla="*/ 37433 w 334613"/>
                    <a:gd name="connsiteY2" fmla="*/ 5525 h 252698"/>
                    <a:gd name="connsiteX3" fmla="*/ 37433 w 334613"/>
                    <a:gd name="connsiteY3" fmla="*/ 40196 h 252698"/>
                    <a:gd name="connsiteX4" fmla="*/ 68389 w 334613"/>
                    <a:gd name="connsiteY4" fmla="*/ 11049 h 252698"/>
                    <a:gd name="connsiteX5" fmla="*/ 112300 w 334613"/>
                    <a:gd name="connsiteY5" fmla="*/ 0 h 252698"/>
                    <a:gd name="connsiteX6" fmla="*/ 157258 w 334613"/>
                    <a:gd name="connsiteY6" fmla="*/ 11430 h 252698"/>
                    <a:gd name="connsiteX7" fmla="*/ 182023 w 334613"/>
                    <a:gd name="connsiteY7" fmla="*/ 43244 h 252698"/>
                    <a:gd name="connsiteX8" fmla="*/ 258318 w 334613"/>
                    <a:gd name="connsiteY8" fmla="*/ 0 h 252698"/>
                    <a:gd name="connsiteX9" fmla="*/ 314801 w 334613"/>
                    <a:gd name="connsiteY9" fmla="*/ 20383 h 252698"/>
                    <a:gd name="connsiteX10" fmla="*/ 334613 w 334613"/>
                    <a:gd name="connsiteY10" fmla="*/ 83058 h 252698"/>
                    <a:gd name="connsiteX11" fmla="*/ 334613 w 334613"/>
                    <a:gd name="connsiteY11" fmla="*/ 252603 h 252698"/>
                    <a:gd name="connsiteX12" fmla="*/ 292989 w 334613"/>
                    <a:gd name="connsiteY12" fmla="*/ 252603 h 252698"/>
                    <a:gd name="connsiteX13" fmla="*/ 292989 w 334613"/>
                    <a:gd name="connsiteY13" fmla="*/ 96965 h 252698"/>
                    <a:gd name="connsiteX14" fmla="*/ 288893 w 334613"/>
                    <a:gd name="connsiteY14" fmla="*/ 60770 h 252698"/>
                    <a:gd name="connsiteX15" fmla="*/ 274129 w 334613"/>
                    <a:gd name="connsiteY15" fmla="*/ 42958 h 252698"/>
                    <a:gd name="connsiteX16" fmla="*/ 248984 w 334613"/>
                    <a:gd name="connsiteY16" fmla="*/ 36195 h 252698"/>
                    <a:gd name="connsiteX17" fmla="*/ 205740 w 334613"/>
                    <a:gd name="connsiteY17" fmla="*/ 53531 h 252698"/>
                    <a:gd name="connsiteX18" fmla="*/ 188500 w 334613"/>
                    <a:gd name="connsiteY18" fmla="*/ 108966 h 252698"/>
                    <a:gd name="connsiteX19" fmla="*/ 188500 w 334613"/>
                    <a:gd name="connsiteY19" fmla="*/ 252413 h 252698"/>
                    <a:gd name="connsiteX20" fmla="*/ 146685 w 334613"/>
                    <a:gd name="connsiteY20" fmla="*/ 252413 h 252698"/>
                    <a:gd name="connsiteX21" fmla="*/ 146685 w 334613"/>
                    <a:gd name="connsiteY21" fmla="*/ 92107 h 252698"/>
                    <a:gd name="connsiteX22" fmla="*/ 136493 w 334613"/>
                    <a:gd name="connsiteY22" fmla="*/ 50292 h 252698"/>
                    <a:gd name="connsiteX23" fmla="*/ 102965 w 334613"/>
                    <a:gd name="connsiteY23" fmla="*/ 36385 h 252698"/>
                    <a:gd name="connsiteX24" fmla="*/ 70295 w 334613"/>
                    <a:gd name="connsiteY24" fmla="*/ 45720 h 252698"/>
                    <a:gd name="connsiteX25" fmla="*/ 48577 w 334613"/>
                    <a:gd name="connsiteY25" fmla="*/ 72962 h 252698"/>
                    <a:gd name="connsiteX26" fmla="*/ 41815 w 334613"/>
                    <a:gd name="connsiteY26" fmla="*/ 124587 h 252698"/>
                    <a:gd name="connsiteX27" fmla="*/ 41815 w 334613"/>
                    <a:gd name="connsiteY27" fmla="*/ 252698 h 252698"/>
                    <a:gd name="connsiteX28" fmla="*/ 0 w 334613"/>
                    <a:gd name="connsiteY28" fmla="*/ 252698 h 2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4613" h="252698">
                      <a:moveTo>
                        <a:pt x="0" y="252508"/>
                      </a:moveTo>
                      <a:lnTo>
                        <a:pt x="0" y="5525"/>
                      </a:lnTo>
                      <a:lnTo>
                        <a:pt x="37433" y="5525"/>
                      </a:lnTo>
                      <a:lnTo>
                        <a:pt x="37433" y="40196"/>
                      </a:lnTo>
                      <a:cubicBezTo>
                        <a:pt x="45148" y="28099"/>
                        <a:pt x="55531" y="18383"/>
                        <a:pt x="68389" y="11049"/>
                      </a:cubicBezTo>
                      <a:cubicBezTo>
                        <a:pt x="81248" y="3715"/>
                        <a:pt x="95917" y="0"/>
                        <a:pt x="112300" y="0"/>
                      </a:cubicBezTo>
                      <a:cubicBezTo>
                        <a:pt x="130587" y="0"/>
                        <a:pt x="145637" y="3810"/>
                        <a:pt x="157258" y="11430"/>
                      </a:cubicBezTo>
                      <a:cubicBezTo>
                        <a:pt x="168973" y="19050"/>
                        <a:pt x="177165" y="29623"/>
                        <a:pt x="182023" y="43244"/>
                      </a:cubicBezTo>
                      <a:cubicBezTo>
                        <a:pt x="201549" y="14383"/>
                        <a:pt x="226981" y="0"/>
                        <a:pt x="258318" y="0"/>
                      </a:cubicBezTo>
                      <a:cubicBezTo>
                        <a:pt x="282797" y="0"/>
                        <a:pt x="301657" y="6763"/>
                        <a:pt x="314801" y="20383"/>
                      </a:cubicBezTo>
                      <a:cubicBezTo>
                        <a:pt x="327946" y="33909"/>
                        <a:pt x="334613" y="54864"/>
                        <a:pt x="334613" y="83058"/>
                      </a:cubicBezTo>
                      <a:lnTo>
                        <a:pt x="334613" y="252603"/>
                      </a:lnTo>
                      <a:lnTo>
                        <a:pt x="292989" y="252603"/>
                      </a:lnTo>
                      <a:lnTo>
                        <a:pt x="292989" y="96965"/>
                      </a:lnTo>
                      <a:cubicBezTo>
                        <a:pt x="292989" y="80201"/>
                        <a:pt x="291655" y="68199"/>
                        <a:pt x="288893" y="60770"/>
                      </a:cubicBezTo>
                      <a:cubicBezTo>
                        <a:pt x="286131" y="53435"/>
                        <a:pt x="281273" y="47530"/>
                        <a:pt x="274129" y="42958"/>
                      </a:cubicBezTo>
                      <a:cubicBezTo>
                        <a:pt x="266985" y="38481"/>
                        <a:pt x="258603" y="36195"/>
                        <a:pt x="248984" y="36195"/>
                      </a:cubicBezTo>
                      <a:cubicBezTo>
                        <a:pt x="231648" y="36195"/>
                        <a:pt x="217170" y="42005"/>
                        <a:pt x="205740" y="53531"/>
                      </a:cubicBezTo>
                      <a:cubicBezTo>
                        <a:pt x="194215" y="65056"/>
                        <a:pt x="188500" y="83534"/>
                        <a:pt x="188500" y="108966"/>
                      </a:cubicBezTo>
                      <a:lnTo>
                        <a:pt x="188500" y="252413"/>
                      </a:lnTo>
                      <a:lnTo>
                        <a:pt x="146685" y="252413"/>
                      </a:lnTo>
                      <a:lnTo>
                        <a:pt x="146685" y="92107"/>
                      </a:lnTo>
                      <a:cubicBezTo>
                        <a:pt x="146685" y="73533"/>
                        <a:pt x="143256" y="59531"/>
                        <a:pt x="136493" y="50292"/>
                      </a:cubicBezTo>
                      <a:cubicBezTo>
                        <a:pt x="129635" y="40958"/>
                        <a:pt x="118491" y="36385"/>
                        <a:pt x="102965" y="36385"/>
                      </a:cubicBezTo>
                      <a:cubicBezTo>
                        <a:pt x="91154" y="36385"/>
                        <a:pt x="80296" y="39529"/>
                        <a:pt x="70295" y="45720"/>
                      </a:cubicBezTo>
                      <a:cubicBezTo>
                        <a:pt x="60293" y="51911"/>
                        <a:pt x="53054" y="60960"/>
                        <a:pt x="48577" y="72962"/>
                      </a:cubicBezTo>
                      <a:cubicBezTo>
                        <a:pt x="44101" y="84868"/>
                        <a:pt x="41815" y="102108"/>
                        <a:pt x="41815" y="124587"/>
                      </a:cubicBezTo>
                      <a:lnTo>
                        <a:pt x="41815" y="252698"/>
                      </a:lnTo>
                      <a:lnTo>
                        <a:pt x="0" y="25269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31" name="Freihandform: Form 202">
                  <a:extLst>
                    <a:ext uri="{FF2B5EF4-FFF2-40B4-BE49-F238E27FC236}">
                      <a16:creationId xmlns:a16="http://schemas.microsoft.com/office/drawing/2014/main" id="{75E8F42F-0938-48A2-9173-F346E834DFED}"/>
                    </a:ext>
                  </a:extLst>
                </p:cNvPr>
                <p:cNvSpPr/>
                <p:nvPr/>
              </p:nvSpPr>
              <p:spPr>
                <a:xfrm>
                  <a:off x="11471020" y="18997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7 h 258127"/>
                    <a:gd name="connsiteX17" fmla="*/ 183452 w 227742"/>
                    <a:gd name="connsiteY17" fmla="*/ 105347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7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7" y="223171"/>
                        <a:pt x="188309" y="237173"/>
                      </a:cubicBezTo>
                      <a:cubicBezTo>
                        <a:pt x="169830"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399" y="0"/>
                        <a:pt x="175355" y="11240"/>
                        <a:pt x="196310" y="33719"/>
                      </a:cubicBezTo>
                      <a:cubicBezTo>
                        <a:pt x="217265" y="56198"/>
                        <a:pt x="227743" y="87821"/>
                        <a:pt x="227743" y="128588"/>
                      </a:cubicBezTo>
                      <a:cubicBezTo>
                        <a:pt x="227743" y="131064"/>
                        <a:pt x="227647" y="134779"/>
                        <a:pt x="227552" y="139732"/>
                      </a:cubicBezTo>
                      <a:lnTo>
                        <a:pt x="43339" y="139732"/>
                      </a:lnTo>
                      <a:cubicBezTo>
                        <a:pt x="44862" y="166878"/>
                        <a:pt x="52578" y="187643"/>
                        <a:pt x="66389" y="202025"/>
                      </a:cubicBezTo>
                      <a:cubicBezTo>
                        <a:pt x="80200" y="216408"/>
                        <a:pt x="97345" y="223647"/>
                        <a:pt x="118015" y="223647"/>
                      </a:cubicBezTo>
                      <a:cubicBezTo>
                        <a:pt x="133350" y="223647"/>
                        <a:pt x="146495" y="219647"/>
                        <a:pt x="157353" y="211550"/>
                      </a:cubicBezTo>
                      <a:cubicBezTo>
                        <a:pt x="168021" y="203549"/>
                        <a:pt x="176593" y="190691"/>
                        <a:pt x="182975" y="172974"/>
                      </a:cubicBezTo>
                      <a:close/>
                      <a:moveTo>
                        <a:pt x="45529" y="105347"/>
                      </a:moveTo>
                      <a:lnTo>
                        <a:pt x="183452" y="105347"/>
                      </a:lnTo>
                      <a:cubicBezTo>
                        <a:pt x="181546" y="84582"/>
                        <a:pt x="176308" y="68961"/>
                        <a:pt x="167640" y="58579"/>
                      </a:cubicBezTo>
                      <a:cubicBezTo>
                        <a:pt x="154305" y="42482"/>
                        <a:pt x="137065" y="34385"/>
                        <a:pt x="115824" y="34385"/>
                      </a:cubicBezTo>
                      <a:cubicBezTo>
                        <a:pt x="96584" y="34385"/>
                        <a:pt x="80486" y="40862"/>
                        <a:pt x="67342" y="53721"/>
                      </a:cubicBezTo>
                      <a:cubicBezTo>
                        <a:pt x="54197" y="66580"/>
                        <a:pt x="46863" y="83820"/>
                        <a:pt x="45529" y="105347"/>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32" name="Freihandform: Form 203">
                  <a:extLst>
                    <a:ext uri="{FF2B5EF4-FFF2-40B4-BE49-F238E27FC236}">
                      <a16:creationId xmlns:a16="http://schemas.microsoft.com/office/drawing/2014/main" id="{85AFDFE4-3A68-4ADC-9CC0-A5AAB9B69A74}"/>
                    </a:ext>
                  </a:extLst>
                </p:cNvPr>
                <p:cNvSpPr/>
                <p:nvPr/>
              </p:nvSpPr>
              <p:spPr>
                <a:xfrm>
                  <a:off x="6957027" y="24331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8 h 258127"/>
                    <a:gd name="connsiteX8" fmla="*/ 31909 w 231266"/>
                    <a:gd name="connsiteY8" fmla="*/ 224885 h 258127"/>
                    <a:gd name="connsiteX9" fmla="*/ 0 w 231266"/>
                    <a:gd name="connsiteY9" fmla="*/ 129064 h 258127"/>
                    <a:gd name="connsiteX10" fmla="*/ 43053 w 231266"/>
                    <a:gd name="connsiteY10" fmla="*/ 129064 h 258127"/>
                    <a:gd name="connsiteX11" fmla="*/ 63722 w 231266"/>
                    <a:gd name="connsiteY11" fmla="*/ 200120 h 258127"/>
                    <a:gd name="connsiteX12" fmla="*/ 115824 w 231266"/>
                    <a:gd name="connsiteY12" fmla="*/ 223742 h 258127"/>
                    <a:gd name="connsiteX13" fmla="*/ 167640 w 231266"/>
                    <a:gd name="connsiteY13" fmla="*/ 200025 h 258127"/>
                    <a:gd name="connsiteX14" fmla="*/ 188309 w 231266"/>
                    <a:gd name="connsiteY14" fmla="*/ 127730 h 258127"/>
                    <a:gd name="connsiteX15" fmla="*/ 167449 w 231266"/>
                    <a:gd name="connsiteY15" fmla="*/ 58293 h 258127"/>
                    <a:gd name="connsiteX16" fmla="*/ 115729 w 231266"/>
                    <a:gd name="connsiteY16" fmla="*/ 34671 h 258127"/>
                    <a:gd name="connsiteX17" fmla="*/ 63627 w 231266"/>
                    <a:gd name="connsiteY17" fmla="*/ 58198 h 258127"/>
                    <a:gd name="connsiteX18" fmla="*/ 43053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4" y="182309"/>
                        <a:pt x="216979" y="200501"/>
                      </a:cubicBezTo>
                      <a:cubicBezTo>
                        <a:pt x="207454" y="218694"/>
                        <a:pt x="193548" y="232886"/>
                        <a:pt x="175355" y="242983"/>
                      </a:cubicBezTo>
                      <a:cubicBezTo>
                        <a:pt x="157163" y="253079"/>
                        <a:pt x="137255" y="258128"/>
                        <a:pt x="115729" y="258128"/>
                      </a:cubicBezTo>
                      <a:cubicBezTo>
                        <a:pt x="81153" y="258128"/>
                        <a:pt x="53245" y="247079"/>
                        <a:pt x="31909" y="224885"/>
                      </a:cubicBezTo>
                      <a:cubicBezTo>
                        <a:pt x="10668" y="202692"/>
                        <a:pt x="0" y="170783"/>
                        <a:pt x="0" y="129064"/>
                      </a:cubicBezTo>
                      <a:close/>
                      <a:moveTo>
                        <a:pt x="43053" y="129064"/>
                      </a:moveTo>
                      <a:cubicBezTo>
                        <a:pt x="43053" y="160687"/>
                        <a:pt x="49911" y="184404"/>
                        <a:pt x="63722" y="200120"/>
                      </a:cubicBezTo>
                      <a:cubicBezTo>
                        <a:pt x="77533" y="215837"/>
                        <a:pt x="94869" y="223742"/>
                        <a:pt x="115824" y="223742"/>
                      </a:cubicBezTo>
                      <a:cubicBezTo>
                        <a:pt x="136588" y="223742"/>
                        <a:pt x="153924" y="215837"/>
                        <a:pt x="167640" y="200025"/>
                      </a:cubicBezTo>
                      <a:cubicBezTo>
                        <a:pt x="181451" y="184213"/>
                        <a:pt x="188309" y="160115"/>
                        <a:pt x="188309" y="127730"/>
                      </a:cubicBezTo>
                      <a:cubicBezTo>
                        <a:pt x="188309" y="97155"/>
                        <a:pt x="181356" y="74009"/>
                        <a:pt x="167449" y="58293"/>
                      </a:cubicBezTo>
                      <a:cubicBezTo>
                        <a:pt x="153543" y="42577"/>
                        <a:pt x="136303" y="34671"/>
                        <a:pt x="115729" y="34671"/>
                      </a:cubicBezTo>
                      <a:cubicBezTo>
                        <a:pt x="94774" y="34671"/>
                        <a:pt x="77438" y="42482"/>
                        <a:pt x="63627" y="58198"/>
                      </a:cubicBezTo>
                      <a:cubicBezTo>
                        <a:pt x="49911" y="73819"/>
                        <a:pt x="43053" y="97441"/>
                        <a:pt x="43053" y="12906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33" name="Freihandform: Form 204">
                  <a:extLst>
                    <a:ext uri="{FF2B5EF4-FFF2-40B4-BE49-F238E27FC236}">
                      <a16:creationId xmlns:a16="http://schemas.microsoft.com/office/drawing/2014/main" id="{A668F144-021A-4F59-B2CA-92ACDA77626E}"/>
                    </a:ext>
                  </a:extLst>
                </p:cNvPr>
                <p:cNvSpPr/>
                <p:nvPr/>
              </p:nvSpPr>
              <p:spPr>
                <a:xfrm>
                  <a:off x="7210487" y="2338958"/>
                  <a:ext cx="144303" cy="346710"/>
                </a:xfrm>
                <a:custGeom>
                  <a:avLst/>
                  <a:gdLst>
                    <a:gd name="connsiteX0" fmla="*/ 36957 w 144303"/>
                    <a:gd name="connsiteY0" fmla="*/ 346710 h 346710"/>
                    <a:gd name="connsiteX1" fmla="*/ 36957 w 144303"/>
                    <a:gd name="connsiteY1" fmla="*/ 132302 h 346710"/>
                    <a:gd name="connsiteX2" fmla="*/ 0 w 144303"/>
                    <a:gd name="connsiteY2" fmla="*/ 132302 h 346710"/>
                    <a:gd name="connsiteX3" fmla="*/ 0 w 144303"/>
                    <a:gd name="connsiteY3" fmla="*/ 99727 h 346710"/>
                    <a:gd name="connsiteX4" fmla="*/ 36957 w 144303"/>
                    <a:gd name="connsiteY4" fmla="*/ 99727 h 346710"/>
                    <a:gd name="connsiteX5" fmla="*/ 36957 w 144303"/>
                    <a:gd name="connsiteY5" fmla="*/ 73438 h 346710"/>
                    <a:gd name="connsiteX6" fmla="*/ 41338 w 144303"/>
                    <a:gd name="connsiteY6" fmla="*/ 36481 h 346710"/>
                    <a:gd name="connsiteX7" fmla="*/ 62579 w 144303"/>
                    <a:gd name="connsiteY7" fmla="*/ 10097 h 346710"/>
                    <a:gd name="connsiteX8" fmla="*/ 105251 w 144303"/>
                    <a:gd name="connsiteY8" fmla="*/ 0 h 346710"/>
                    <a:gd name="connsiteX9" fmla="*/ 144304 w 144303"/>
                    <a:gd name="connsiteY9" fmla="*/ 4191 h 346710"/>
                    <a:gd name="connsiteX10" fmla="*/ 138017 w 144303"/>
                    <a:gd name="connsiteY10" fmla="*/ 40672 h 346710"/>
                    <a:gd name="connsiteX11" fmla="*/ 113347 w 144303"/>
                    <a:gd name="connsiteY11" fmla="*/ 38386 h 346710"/>
                    <a:gd name="connsiteX12" fmla="*/ 86392 w 144303"/>
                    <a:gd name="connsiteY12" fmla="*/ 46482 h 346710"/>
                    <a:gd name="connsiteX13" fmla="*/ 78486 w 144303"/>
                    <a:gd name="connsiteY13" fmla="*/ 76962 h 346710"/>
                    <a:gd name="connsiteX14" fmla="*/ 78486 w 144303"/>
                    <a:gd name="connsiteY14" fmla="*/ 99727 h 346710"/>
                    <a:gd name="connsiteX15" fmla="*/ 126587 w 144303"/>
                    <a:gd name="connsiteY15" fmla="*/ 99727 h 346710"/>
                    <a:gd name="connsiteX16" fmla="*/ 126587 w 144303"/>
                    <a:gd name="connsiteY16" fmla="*/ 132302 h 346710"/>
                    <a:gd name="connsiteX17" fmla="*/ 78486 w 144303"/>
                    <a:gd name="connsiteY17" fmla="*/ 132302 h 346710"/>
                    <a:gd name="connsiteX18" fmla="*/ 78486 w 144303"/>
                    <a:gd name="connsiteY18" fmla="*/ 346710 h 346710"/>
                    <a:gd name="connsiteX19" fmla="*/ 36957 w 144303"/>
                    <a:gd name="connsiteY19" fmla="*/ 346710 h 34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4303" h="346710">
                      <a:moveTo>
                        <a:pt x="36957" y="346710"/>
                      </a:moveTo>
                      <a:lnTo>
                        <a:pt x="36957" y="132302"/>
                      </a:lnTo>
                      <a:lnTo>
                        <a:pt x="0" y="132302"/>
                      </a:lnTo>
                      <a:lnTo>
                        <a:pt x="0" y="99727"/>
                      </a:lnTo>
                      <a:lnTo>
                        <a:pt x="36957" y="99727"/>
                      </a:lnTo>
                      <a:lnTo>
                        <a:pt x="36957" y="73438"/>
                      </a:lnTo>
                      <a:cubicBezTo>
                        <a:pt x="36957" y="56864"/>
                        <a:pt x="38386" y="44482"/>
                        <a:pt x="41338" y="36481"/>
                      </a:cubicBezTo>
                      <a:cubicBezTo>
                        <a:pt x="45339" y="25622"/>
                        <a:pt x="52483" y="16859"/>
                        <a:pt x="62579" y="10097"/>
                      </a:cubicBezTo>
                      <a:cubicBezTo>
                        <a:pt x="72771" y="3334"/>
                        <a:pt x="86963" y="0"/>
                        <a:pt x="105251" y="0"/>
                      </a:cubicBezTo>
                      <a:cubicBezTo>
                        <a:pt x="117062" y="0"/>
                        <a:pt x="130016" y="1429"/>
                        <a:pt x="144304" y="4191"/>
                      </a:cubicBezTo>
                      <a:lnTo>
                        <a:pt x="138017" y="40672"/>
                      </a:lnTo>
                      <a:cubicBezTo>
                        <a:pt x="129350" y="39148"/>
                        <a:pt x="121158" y="38386"/>
                        <a:pt x="113347" y="38386"/>
                      </a:cubicBezTo>
                      <a:cubicBezTo>
                        <a:pt x="100679" y="38386"/>
                        <a:pt x="91630" y="41148"/>
                        <a:pt x="86392" y="46482"/>
                      </a:cubicBezTo>
                      <a:cubicBezTo>
                        <a:pt x="81153" y="51911"/>
                        <a:pt x="78486" y="62103"/>
                        <a:pt x="78486" y="76962"/>
                      </a:cubicBezTo>
                      <a:lnTo>
                        <a:pt x="78486" y="99727"/>
                      </a:lnTo>
                      <a:lnTo>
                        <a:pt x="126587" y="99727"/>
                      </a:lnTo>
                      <a:lnTo>
                        <a:pt x="126587" y="132302"/>
                      </a:lnTo>
                      <a:lnTo>
                        <a:pt x="78486" y="132302"/>
                      </a:lnTo>
                      <a:lnTo>
                        <a:pt x="78486" y="346710"/>
                      </a:lnTo>
                      <a:lnTo>
                        <a:pt x="36957" y="346710"/>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34" name="Freihandform: Form 205">
                  <a:extLst>
                    <a:ext uri="{FF2B5EF4-FFF2-40B4-BE49-F238E27FC236}">
                      <a16:creationId xmlns:a16="http://schemas.microsoft.com/office/drawing/2014/main" id="{90B8DDDE-84C2-461A-98E8-53B990B53AE7}"/>
                    </a:ext>
                  </a:extLst>
                </p:cNvPr>
                <p:cNvSpPr/>
                <p:nvPr/>
              </p:nvSpPr>
              <p:spPr>
                <a:xfrm>
                  <a:off x="7478997" y="2352293"/>
                  <a:ext cx="120491" cy="336613"/>
                </a:xfrm>
                <a:custGeom>
                  <a:avLst/>
                  <a:gdLst>
                    <a:gd name="connsiteX0" fmla="*/ 114490 w 120491"/>
                    <a:gd name="connsiteY0" fmla="*/ 295942 h 336613"/>
                    <a:gd name="connsiteX1" fmla="*/ 120491 w 120491"/>
                    <a:gd name="connsiteY1" fmla="*/ 332899 h 336613"/>
                    <a:gd name="connsiteX2" fmla="*/ 88868 w 120491"/>
                    <a:gd name="connsiteY2" fmla="*/ 336614 h 336613"/>
                    <a:gd name="connsiteX3" fmla="*/ 53530 w 120491"/>
                    <a:gd name="connsiteY3" fmla="*/ 329374 h 336613"/>
                    <a:gd name="connsiteX4" fmla="*/ 35814 w 120491"/>
                    <a:gd name="connsiteY4" fmla="*/ 310420 h 336613"/>
                    <a:gd name="connsiteX5" fmla="*/ 30671 w 120491"/>
                    <a:gd name="connsiteY5" fmla="*/ 260985 h 336613"/>
                    <a:gd name="connsiteX6" fmla="*/ 30671 w 120491"/>
                    <a:gd name="connsiteY6" fmla="*/ 118872 h 336613"/>
                    <a:gd name="connsiteX7" fmla="*/ 0 w 120491"/>
                    <a:gd name="connsiteY7" fmla="*/ 118872 h 336613"/>
                    <a:gd name="connsiteX8" fmla="*/ 0 w 120491"/>
                    <a:gd name="connsiteY8" fmla="*/ 86297 h 336613"/>
                    <a:gd name="connsiteX9" fmla="*/ 30671 w 120491"/>
                    <a:gd name="connsiteY9" fmla="*/ 86297 h 336613"/>
                    <a:gd name="connsiteX10" fmla="*/ 30671 w 120491"/>
                    <a:gd name="connsiteY10" fmla="*/ 25146 h 336613"/>
                    <a:gd name="connsiteX11" fmla="*/ 72295 w 120491"/>
                    <a:gd name="connsiteY11" fmla="*/ 0 h 336613"/>
                    <a:gd name="connsiteX12" fmla="*/ 72295 w 120491"/>
                    <a:gd name="connsiteY12" fmla="*/ 86297 h 336613"/>
                    <a:gd name="connsiteX13" fmla="*/ 114395 w 120491"/>
                    <a:gd name="connsiteY13" fmla="*/ 86297 h 336613"/>
                    <a:gd name="connsiteX14" fmla="*/ 114395 w 120491"/>
                    <a:gd name="connsiteY14" fmla="*/ 118872 h 336613"/>
                    <a:gd name="connsiteX15" fmla="*/ 72295 w 120491"/>
                    <a:gd name="connsiteY15" fmla="*/ 118872 h 336613"/>
                    <a:gd name="connsiteX16" fmla="*/ 72295 w 120491"/>
                    <a:gd name="connsiteY16" fmla="*/ 263271 h 336613"/>
                    <a:gd name="connsiteX17" fmla="*/ 74486 w 120491"/>
                    <a:gd name="connsiteY17" fmla="*/ 286322 h 336613"/>
                    <a:gd name="connsiteX18" fmla="*/ 81724 w 120491"/>
                    <a:gd name="connsiteY18" fmla="*/ 294418 h 336613"/>
                    <a:gd name="connsiteX19" fmla="*/ 96012 w 120491"/>
                    <a:gd name="connsiteY19" fmla="*/ 297466 h 336613"/>
                    <a:gd name="connsiteX20" fmla="*/ 114490 w 120491"/>
                    <a:gd name="connsiteY20" fmla="*/ 295942 h 33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491" h="336613">
                      <a:moveTo>
                        <a:pt x="114490" y="295942"/>
                      </a:moveTo>
                      <a:lnTo>
                        <a:pt x="120491" y="332899"/>
                      </a:lnTo>
                      <a:cubicBezTo>
                        <a:pt x="108680" y="335375"/>
                        <a:pt x="98203" y="336614"/>
                        <a:pt x="88868" y="336614"/>
                      </a:cubicBezTo>
                      <a:cubicBezTo>
                        <a:pt x="73628" y="336614"/>
                        <a:pt x="61913" y="334232"/>
                        <a:pt x="53530" y="329374"/>
                      </a:cubicBezTo>
                      <a:cubicBezTo>
                        <a:pt x="45148" y="324517"/>
                        <a:pt x="39243" y="318230"/>
                        <a:pt x="35814" y="310420"/>
                      </a:cubicBezTo>
                      <a:cubicBezTo>
                        <a:pt x="32385" y="302609"/>
                        <a:pt x="30671" y="286131"/>
                        <a:pt x="30671" y="260985"/>
                      </a:cubicBezTo>
                      <a:lnTo>
                        <a:pt x="30671" y="118872"/>
                      </a:lnTo>
                      <a:lnTo>
                        <a:pt x="0" y="118872"/>
                      </a:lnTo>
                      <a:lnTo>
                        <a:pt x="0" y="86297"/>
                      </a:lnTo>
                      <a:lnTo>
                        <a:pt x="30671" y="86297"/>
                      </a:lnTo>
                      <a:lnTo>
                        <a:pt x="30671" y="25146"/>
                      </a:lnTo>
                      <a:lnTo>
                        <a:pt x="72295" y="0"/>
                      </a:lnTo>
                      <a:lnTo>
                        <a:pt x="72295" y="86297"/>
                      </a:lnTo>
                      <a:lnTo>
                        <a:pt x="114395" y="86297"/>
                      </a:lnTo>
                      <a:lnTo>
                        <a:pt x="114395" y="118872"/>
                      </a:lnTo>
                      <a:lnTo>
                        <a:pt x="72295" y="118872"/>
                      </a:lnTo>
                      <a:lnTo>
                        <a:pt x="72295" y="263271"/>
                      </a:lnTo>
                      <a:cubicBezTo>
                        <a:pt x="72295" y="275177"/>
                        <a:pt x="73057" y="282893"/>
                        <a:pt x="74486" y="286322"/>
                      </a:cubicBezTo>
                      <a:cubicBezTo>
                        <a:pt x="76010" y="289751"/>
                        <a:pt x="78391" y="292418"/>
                        <a:pt x="81724" y="294418"/>
                      </a:cubicBezTo>
                      <a:cubicBezTo>
                        <a:pt x="85058" y="296418"/>
                        <a:pt x="89821" y="297466"/>
                        <a:pt x="96012" y="297466"/>
                      </a:cubicBezTo>
                      <a:cubicBezTo>
                        <a:pt x="100774" y="297561"/>
                        <a:pt x="106871" y="297085"/>
                        <a:pt x="114490" y="295942"/>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35" name="Freihandform: Form 206">
                  <a:extLst>
                    <a:ext uri="{FF2B5EF4-FFF2-40B4-BE49-F238E27FC236}">
                      <a16:creationId xmlns:a16="http://schemas.microsoft.com/office/drawing/2014/main" id="{A0C1A416-E7F8-45DF-9A4E-6B7C3766EFDF}"/>
                    </a:ext>
                  </a:extLst>
                </p:cNvPr>
                <p:cNvSpPr/>
                <p:nvPr/>
              </p:nvSpPr>
              <p:spPr>
                <a:xfrm>
                  <a:off x="7634445" y="2344769"/>
                  <a:ext cx="201072" cy="340899"/>
                </a:xfrm>
                <a:custGeom>
                  <a:avLst/>
                  <a:gdLst>
                    <a:gd name="connsiteX0" fmla="*/ 0 w 201072"/>
                    <a:gd name="connsiteY0" fmla="*/ 340900 h 340899"/>
                    <a:gd name="connsiteX1" fmla="*/ 0 w 201072"/>
                    <a:gd name="connsiteY1" fmla="*/ 0 h 340899"/>
                    <a:gd name="connsiteX2" fmla="*/ 41815 w 201072"/>
                    <a:gd name="connsiteY2" fmla="*/ 0 h 340899"/>
                    <a:gd name="connsiteX3" fmla="*/ 41815 w 201072"/>
                    <a:gd name="connsiteY3" fmla="*/ 122301 h 340899"/>
                    <a:gd name="connsiteX4" fmla="*/ 115729 w 201072"/>
                    <a:gd name="connsiteY4" fmla="*/ 88392 h 340899"/>
                    <a:gd name="connsiteX5" fmla="*/ 163354 w 201072"/>
                    <a:gd name="connsiteY5" fmla="*/ 99155 h 340899"/>
                    <a:gd name="connsiteX6" fmla="*/ 192310 w 201072"/>
                    <a:gd name="connsiteY6" fmla="*/ 129064 h 340899"/>
                    <a:gd name="connsiteX7" fmla="*/ 201073 w 201072"/>
                    <a:gd name="connsiteY7" fmla="*/ 184404 h 340899"/>
                    <a:gd name="connsiteX8" fmla="*/ 201073 w 201072"/>
                    <a:gd name="connsiteY8" fmla="*/ 340900 h 340899"/>
                    <a:gd name="connsiteX9" fmla="*/ 159258 w 201072"/>
                    <a:gd name="connsiteY9" fmla="*/ 340900 h 340899"/>
                    <a:gd name="connsiteX10" fmla="*/ 159258 w 201072"/>
                    <a:gd name="connsiteY10" fmla="*/ 184404 h 340899"/>
                    <a:gd name="connsiteX11" fmla="*/ 145637 w 201072"/>
                    <a:gd name="connsiteY11" fmla="*/ 138684 h 340899"/>
                    <a:gd name="connsiteX12" fmla="*/ 107156 w 201072"/>
                    <a:gd name="connsiteY12" fmla="*/ 124396 h 340899"/>
                    <a:gd name="connsiteX13" fmla="*/ 72199 w 201072"/>
                    <a:gd name="connsiteY13" fmla="*/ 134017 h 340899"/>
                    <a:gd name="connsiteX14" fmla="*/ 48863 w 201072"/>
                    <a:gd name="connsiteY14" fmla="*/ 160211 h 340899"/>
                    <a:gd name="connsiteX15" fmla="*/ 41910 w 201072"/>
                    <a:gd name="connsiteY15" fmla="*/ 205835 h 340899"/>
                    <a:gd name="connsiteX16" fmla="*/ 41910 w 201072"/>
                    <a:gd name="connsiteY16" fmla="*/ 340900 h 340899"/>
                    <a:gd name="connsiteX17" fmla="*/ 0 w 201072"/>
                    <a:gd name="connsiteY17" fmla="*/ 340900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072" h="340899">
                      <a:moveTo>
                        <a:pt x="0" y="340900"/>
                      </a:moveTo>
                      <a:lnTo>
                        <a:pt x="0" y="0"/>
                      </a:lnTo>
                      <a:lnTo>
                        <a:pt x="41815" y="0"/>
                      </a:lnTo>
                      <a:lnTo>
                        <a:pt x="41815" y="122301"/>
                      </a:lnTo>
                      <a:cubicBezTo>
                        <a:pt x="61341" y="99632"/>
                        <a:pt x="86011" y="88392"/>
                        <a:pt x="115729" y="88392"/>
                      </a:cubicBezTo>
                      <a:cubicBezTo>
                        <a:pt x="134017" y="88392"/>
                        <a:pt x="149923" y="92012"/>
                        <a:pt x="163354" y="99155"/>
                      </a:cubicBezTo>
                      <a:cubicBezTo>
                        <a:pt x="176879" y="106394"/>
                        <a:pt x="186499" y="116300"/>
                        <a:pt x="192310" y="129064"/>
                      </a:cubicBezTo>
                      <a:cubicBezTo>
                        <a:pt x="198120" y="141732"/>
                        <a:pt x="201073" y="160211"/>
                        <a:pt x="201073" y="184404"/>
                      </a:cubicBezTo>
                      <a:lnTo>
                        <a:pt x="201073" y="340900"/>
                      </a:lnTo>
                      <a:lnTo>
                        <a:pt x="159258" y="340900"/>
                      </a:lnTo>
                      <a:lnTo>
                        <a:pt x="159258" y="184404"/>
                      </a:lnTo>
                      <a:cubicBezTo>
                        <a:pt x="159258" y="163449"/>
                        <a:pt x="154686" y="148209"/>
                        <a:pt x="145637" y="138684"/>
                      </a:cubicBezTo>
                      <a:cubicBezTo>
                        <a:pt x="136588" y="129159"/>
                        <a:pt x="123730" y="124396"/>
                        <a:pt x="107156" y="124396"/>
                      </a:cubicBezTo>
                      <a:cubicBezTo>
                        <a:pt x="94774" y="124396"/>
                        <a:pt x="83058" y="127635"/>
                        <a:pt x="72199" y="134017"/>
                      </a:cubicBezTo>
                      <a:cubicBezTo>
                        <a:pt x="61246" y="140494"/>
                        <a:pt x="53435" y="149162"/>
                        <a:pt x="48863" y="160211"/>
                      </a:cubicBezTo>
                      <a:cubicBezTo>
                        <a:pt x="44196" y="171259"/>
                        <a:pt x="41910" y="186404"/>
                        <a:pt x="41910" y="205835"/>
                      </a:cubicBezTo>
                      <a:lnTo>
                        <a:pt x="41910" y="340900"/>
                      </a:lnTo>
                      <a:lnTo>
                        <a:pt x="0" y="340900"/>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36" name="Freihandform: Form 207">
                  <a:extLst>
                    <a:ext uri="{FF2B5EF4-FFF2-40B4-BE49-F238E27FC236}">
                      <a16:creationId xmlns:a16="http://schemas.microsoft.com/office/drawing/2014/main" id="{8CF5FD3F-ACE6-4DDC-8C95-473823BC6725}"/>
                    </a:ext>
                  </a:extLst>
                </p:cNvPr>
                <p:cNvSpPr/>
                <p:nvPr/>
              </p:nvSpPr>
              <p:spPr>
                <a:xfrm>
                  <a:off x="7885429" y="24331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1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1" y="203549"/>
                        <a:pt x="206788" y="223171"/>
                        <a:pt x="188309" y="237173"/>
                      </a:cubicBezTo>
                      <a:cubicBezTo>
                        <a:pt x="169831"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399" y="0"/>
                        <a:pt x="175355" y="11240"/>
                        <a:pt x="196310" y="33719"/>
                      </a:cubicBezTo>
                      <a:cubicBezTo>
                        <a:pt x="217265" y="56198"/>
                        <a:pt x="227743" y="87821"/>
                        <a:pt x="227743" y="128588"/>
                      </a:cubicBezTo>
                      <a:cubicBezTo>
                        <a:pt x="227743" y="131064"/>
                        <a:pt x="227647" y="134779"/>
                        <a:pt x="227552" y="139732"/>
                      </a:cubicBezTo>
                      <a:lnTo>
                        <a:pt x="43339" y="139732"/>
                      </a:lnTo>
                      <a:cubicBezTo>
                        <a:pt x="44863" y="166878"/>
                        <a:pt x="52578" y="187642"/>
                        <a:pt x="66389" y="202025"/>
                      </a:cubicBezTo>
                      <a:cubicBezTo>
                        <a:pt x="80200" y="216408"/>
                        <a:pt x="97346" y="223647"/>
                        <a:pt x="118015" y="223647"/>
                      </a:cubicBezTo>
                      <a:cubicBezTo>
                        <a:pt x="133350" y="223647"/>
                        <a:pt x="146494" y="219646"/>
                        <a:pt x="157353" y="211550"/>
                      </a:cubicBezTo>
                      <a:cubicBezTo>
                        <a:pt x="167926" y="203549"/>
                        <a:pt x="176593" y="190691"/>
                        <a:pt x="182975" y="172974"/>
                      </a:cubicBezTo>
                      <a:close/>
                      <a:moveTo>
                        <a:pt x="45529" y="105346"/>
                      </a:moveTo>
                      <a:lnTo>
                        <a:pt x="183451" y="105346"/>
                      </a:lnTo>
                      <a:cubicBezTo>
                        <a:pt x="181546" y="84582"/>
                        <a:pt x="176308" y="68961"/>
                        <a:pt x="167640" y="58579"/>
                      </a:cubicBezTo>
                      <a:cubicBezTo>
                        <a:pt x="154305" y="42482"/>
                        <a:pt x="137065" y="34385"/>
                        <a:pt x="115824" y="34385"/>
                      </a:cubicBezTo>
                      <a:cubicBezTo>
                        <a:pt x="96583" y="34385"/>
                        <a:pt x="80486" y="40862"/>
                        <a:pt x="67342" y="53721"/>
                      </a:cubicBezTo>
                      <a:cubicBezTo>
                        <a:pt x="54102" y="66580"/>
                        <a:pt x="46863" y="83820"/>
                        <a:pt x="45529" y="1053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37" name="Freihandform: Form 208">
                  <a:extLst>
                    <a:ext uri="{FF2B5EF4-FFF2-40B4-BE49-F238E27FC236}">
                      <a16:creationId xmlns:a16="http://schemas.microsoft.com/office/drawing/2014/main" id="{5BB361E7-D33F-41F4-B76E-B8098393E28B}"/>
                    </a:ext>
                  </a:extLst>
                </p:cNvPr>
                <p:cNvSpPr/>
                <p:nvPr/>
              </p:nvSpPr>
              <p:spPr>
                <a:xfrm>
                  <a:off x="8302814" y="2344769"/>
                  <a:ext cx="254412" cy="340899"/>
                </a:xfrm>
                <a:custGeom>
                  <a:avLst/>
                  <a:gdLst>
                    <a:gd name="connsiteX0" fmla="*/ 0 w 254412"/>
                    <a:gd name="connsiteY0" fmla="*/ 340900 h 340899"/>
                    <a:gd name="connsiteX1" fmla="*/ 0 w 254412"/>
                    <a:gd name="connsiteY1" fmla="*/ 0 h 340899"/>
                    <a:gd name="connsiteX2" fmla="*/ 246507 w 254412"/>
                    <a:gd name="connsiteY2" fmla="*/ 0 h 340899"/>
                    <a:gd name="connsiteX3" fmla="*/ 246507 w 254412"/>
                    <a:gd name="connsiteY3" fmla="*/ 40196 h 340899"/>
                    <a:gd name="connsiteX4" fmla="*/ 45149 w 254412"/>
                    <a:gd name="connsiteY4" fmla="*/ 40196 h 340899"/>
                    <a:gd name="connsiteX5" fmla="*/ 45149 w 254412"/>
                    <a:gd name="connsiteY5" fmla="*/ 144590 h 340899"/>
                    <a:gd name="connsiteX6" fmla="*/ 233744 w 254412"/>
                    <a:gd name="connsiteY6" fmla="*/ 144590 h 340899"/>
                    <a:gd name="connsiteX7" fmla="*/ 233744 w 254412"/>
                    <a:gd name="connsiteY7" fmla="*/ 184595 h 340899"/>
                    <a:gd name="connsiteX8" fmla="*/ 45149 w 254412"/>
                    <a:gd name="connsiteY8" fmla="*/ 184595 h 340899"/>
                    <a:gd name="connsiteX9" fmla="*/ 45149 w 254412"/>
                    <a:gd name="connsiteY9" fmla="*/ 300609 h 340899"/>
                    <a:gd name="connsiteX10" fmla="*/ 254413 w 254412"/>
                    <a:gd name="connsiteY10" fmla="*/ 300609 h 340899"/>
                    <a:gd name="connsiteX11" fmla="*/ 254413 w 254412"/>
                    <a:gd name="connsiteY11" fmla="*/ 340805 h 340899"/>
                    <a:gd name="connsiteX12" fmla="*/ 0 w 254412"/>
                    <a:gd name="connsiteY12" fmla="*/ 340805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4412" h="340899">
                      <a:moveTo>
                        <a:pt x="0" y="340900"/>
                      </a:moveTo>
                      <a:lnTo>
                        <a:pt x="0" y="0"/>
                      </a:lnTo>
                      <a:lnTo>
                        <a:pt x="246507" y="0"/>
                      </a:lnTo>
                      <a:lnTo>
                        <a:pt x="246507" y="40196"/>
                      </a:lnTo>
                      <a:lnTo>
                        <a:pt x="45149" y="40196"/>
                      </a:lnTo>
                      <a:lnTo>
                        <a:pt x="45149" y="144590"/>
                      </a:lnTo>
                      <a:lnTo>
                        <a:pt x="233744" y="144590"/>
                      </a:lnTo>
                      <a:lnTo>
                        <a:pt x="233744" y="184595"/>
                      </a:lnTo>
                      <a:lnTo>
                        <a:pt x="45149" y="184595"/>
                      </a:lnTo>
                      <a:lnTo>
                        <a:pt x="45149" y="300609"/>
                      </a:lnTo>
                      <a:lnTo>
                        <a:pt x="254413" y="300609"/>
                      </a:lnTo>
                      <a:lnTo>
                        <a:pt x="254413" y="340805"/>
                      </a:lnTo>
                      <a:lnTo>
                        <a:pt x="0" y="340805"/>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38" name="Freihandform: Form 209">
                  <a:extLst>
                    <a:ext uri="{FF2B5EF4-FFF2-40B4-BE49-F238E27FC236}">
                      <a16:creationId xmlns:a16="http://schemas.microsoft.com/office/drawing/2014/main" id="{162F0957-F33F-44C3-B07A-D6EBE2FBC0F4}"/>
                    </a:ext>
                  </a:extLst>
                </p:cNvPr>
                <p:cNvSpPr/>
                <p:nvPr/>
              </p:nvSpPr>
              <p:spPr>
                <a:xfrm>
                  <a:off x="8613139" y="2438685"/>
                  <a:ext cx="200120" cy="252507"/>
                </a:xfrm>
                <a:custGeom>
                  <a:avLst/>
                  <a:gdLst>
                    <a:gd name="connsiteX0" fmla="*/ 162878 w 200120"/>
                    <a:gd name="connsiteY0" fmla="*/ 246983 h 252507"/>
                    <a:gd name="connsiteX1" fmla="*/ 162878 w 200120"/>
                    <a:gd name="connsiteY1" fmla="*/ 210693 h 252507"/>
                    <a:gd name="connsiteX2" fmla="*/ 84487 w 200120"/>
                    <a:gd name="connsiteY2" fmla="*/ 252508 h 252507"/>
                    <a:gd name="connsiteX3" fmla="*/ 43624 w 200120"/>
                    <a:gd name="connsiteY3" fmla="*/ 244126 h 252507"/>
                    <a:gd name="connsiteX4" fmla="*/ 15526 w 200120"/>
                    <a:gd name="connsiteY4" fmla="*/ 223075 h 252507"/>
                    <a:gd name="connsiteX5" fmla="*/ 2572 w 200120"/>
                    <a:gd name="connsiteY5" fmla="*/ 192024 h 252507"/>
                    <a:gd name="connsiteX6" fmla="*/ 0 w 200120"/>
                    <a:gd name="connsiteY6" fmla="*/ 152971 h 252507"/>
                    <a:gd name="connsiteX7" fmla="*/ 0 w 200120"/>
                    <a:gd name="connsiteY7" fmla="*/ 0 h 252507"/>
                    <a:gd name="connsiteX8" fmla="*/ 41815 w 200120"/>
                    <a:gd name="connsiteY8" fmla="*/ 0 h 252507"/>
                    <a:gd name="connsiteX9" fmla="*/ 41815 w 200120"/>
                    <a:gd name="connsiteY9" fmla="*/ 136970 h 252507"/>
                    <a:gd name="connsiteX10" fmla="*/ 44387 w 200120"/>
                    <a:gd name="connsiteY10" fmla="*/ 181166 h 252507"/>
                    <a:gd name="connsiteX11" fmla="*/ 61150 w 200120"/>
                    <a:gd name="connsiteY11" fmla="*/ 207074 h 252507"/>
                    <a:gd name="connsiteX12" fmla="*/ 92773 w 200120"/>
                    <a:gd name="connsiteY12" fmla="*/ 216503 h 252507"/>
                    <a:gd name="connsiteX13" fmla="*/ 128111 w 200120"/>
                    <a:gd name="connsiteY13" fmla="*/ 206883 h 252507"/>
                    <a:gd name="connsiteX14" fmla="*/ 151447 w 200120"/>
                    <a:gd name="connsiteY14" fmla="*/ 180594 h 252507"/>
                    <a:gd name="connsiteX15" fmla="*/ 158305 w 200120"/>
                    <a:gd name="connsiteY15" fmla="*/ 132302 h 252507"/>
                    <a:gd name="connsiteX16" fmla="*/ 158305 w 200120"/>
                    <a:gd name="connsiteY16" fmla="*/ 0 h 252507"/>
                    <a:gd name="connsiteX17" fmla="*/ 200120 w 200120"/>
                    <a:gd name="connsiteY17" fmla="*/ 0 h 252507"/>
                    <a:gd name="connsiteX18" fmla="*/ 200120 w 200120"/>
                    <a:gd name="connsiteY18" fmla="*/ 246983 h 252507"/>
                    <a:gd name="connsiteX19" fmla="*/ 162878 w 200120"/>
                    <a:gd name="connsiteY19" fmla="*/ 24698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120" h="252507">
                      <a:moveTo>
                        <a:pt x="162878" y="246983"/>
                      </a:moveTo>
                      <a:lnTo>
                        <a:pt x="162878" y="210693"/>
                      </a:lnTo>
                      <a:cubicBezTo>
                        <a:pt x="143637" y="238601"/>
                        <a:pt x="117538" y="252508"/>
                        <a:pt x="84487" y="252508"/>
                      </a:cubicBezTo>
                      <a:cubicBezTo>
                        <a:pt x="69913" y="252508"/>
                        <a:pt x="56293" y="249746"/>
                        <a:pt x="43624" y="244126"/>
                      </a:cubicBezTo>
                      <a:cubicBezTo>
                        <a:pt x="30956" y="238506"/>
                        <a:pt x="21622" y="231553"/>
                        <a:pt x="15526" y="223075"/>
                      </a:cubicBezTo>
                      <a:cubicBezTo>
                        <a:pt x="9430" y="214598"/>
                        <a:pt x="5048" y="204311"/>
                        <a:pt x="2572" y="192024"/>
                      </a:cubicBezTo>
                      <a:cubicBezTo>
                        <a:pt x="857" y="183833"/>
                        <a:pt x="0" y="170783"/>
                        <a:pt x="0" y="152971"/>
                      </a:cubicBezTo>
                      <a:lnTo>
                        <a:pt x="0" y="0"/>
                      </a:lnTo>
                      <a:lnTo>
                        <a:pt x="41815" y="0"/>
                      </a:lnTo>
                      <a:lnTo>
                        <a:pt x="41815" y="136970"/>
                      </a:lnTo>
                      <a:cubicBezTo>
                        <a:pt x="41815" y="158782"/>
                        <a:pt x="42672" y="173546"/>
                        <a:pt x="44387" y="181166"/>
                      </a:cubicBezTo>
                      <a:cubicBezTo>
                        <a:pt x="47054" y="192215"/>
                        <a:pt x="52578" y="200787"/>
                        <a:pt x="61150" y="207074"/>
                      </a:cubicBezTo>
                      <a:cubicBezTo>
                        <a:pt x="69628" y="213360"/>
                        <a:pt x="80200" y="216503"/>
                        <a:pt x="92773" y="216503"/>
                      </a:cubicBezTo>
                      <a:cubicBezTo>
                        <a:pt x="105346" y="216503"/>
                        <a:pt x="117062" y="213265"/>
                        <a:pt x="128111" y="206883"/>
                      </a:cubicBezTo>
                      <a:cubicBezTo>
                        <a:pt x="139160" y="200406"/>
                        <a:pt x="146875" y="191643"/>
                        <a:pt x="151447" y="180594"/>
                      </a:cubicBezTo>
                      <a:cubicBezTo>
                        <a:pt x="156020" y="169545"/>
                        <a:pt x="158305" y="153448"/>
                        <a:pt x="158305" y="132302"/>
                      </a:cubicBezTo>
                      <a:lnTo>
                        <a:pt x="158305" y="0"/>
                      </a:lnTo>
                      <a:lnTo>
                        <a:pt x="200120" y="0"/>
                      </a:lnTo>
                      <a:lnTo>
                        <a:pt x="200120" y="246983"/>
                      </a:lnTo>
                      <a:lnTo>
                        <a:pt x="162878" y="24698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39" name="Freihandform: Form 210">
                  <a:extLst>
                    <a:ext uri="{FF2B5EF4-FFF2-40B4-BE49-F238E27FC236}">
                      <a16:creationId xmlns:a16="http://schemas.microsoft.com/office/drawing/2014/main" id="{92749AD0-1AEF-4712-9065-FB008CBB777D}"/>
                    </a:ext>
                  </a:extLst>
                </p:cNvPr>
                <p:cNvSpPr/>
                <p:nvPr/>
              </p:nvSpPr>
              <p:spPr>
                <a:xfrm>
                  <a:off x="8878505" y="2433066"/>
                  <a:ext cx="134302" cy="252603"/>
                </a:xfrm>
                <a:custGeom>
                  <a:avLst/>
                  <a:gdLst>
                    <a:gd name="connsiteX0" fmla="*/ 0 w 134302"/>
                    <a:gd name="connsiteY0" fmla="*/ 252603 h 252603"/>
                    <a:gd name="connsiteX1" fmla="*/ 0 w 134302"/>
                    <a:gd name="connsiteY1" fmla="*/ 5620 h 252603"/>
                    <a:gd name="connsiteX2" fmla="*/ 37719 w 134302"/>
                    <a:gd name="connsiteY2" fmla="*/ 5620 h 252603"/>
                    <a:gd name="connsiteX3" fmla="*/ 37719 w 134302"/>
                    <a:gd name="connsiteY3" fmla="*/ 43053 h 252603"/>
                    <a:gd name="connsiteX4" fmla="*/ 64389 w 134302"/>
                    <a:gd name="connsiteY4" fmla="*/ 8382 h 252603"/>
                    <a:gd name="connsiteX5" fmla="*/ 91250 w 134302"/>
                    <a:gd name="connsiteY5" fmla="*/ 0 h 252603"/>
                    <a:gd name="connsiteX6" fmla="*/ 134303 w 134302"/>
                    <a:gd name="connsiteY6" fmla="*/ 13525 h 252603"/>
                    <a:gd name="connsiteX7" fmla="*/ 119920 w 134302"/>
                    <a:gd name="connsiteY7" fmla="*/ 52388 h 252603"/>
                    <a:gd name="connsiteX8" fmla="*/ 89249 w 134302"/>
                    <a:gd name="connsiteY8" fmla="*/ 43339 h 252603"/>
                    <a:gd name="connsiteX9" fmla="*/ 64579 w 134302"/>
                    <a:gd name="connsiteY9" fmla="*/ 51625 h 252603"/>
                    <a:gd name="connsiteX10" fmla="*/ 48959 w 134302"/>
                    <a:gd name="connsiteY10" fmla="*/ 74485 h 252603"/>
                    <a:gd name="connsiteX11" fmla="*/ 42005 w 134302"/>
                    <a:gd name="connsiteY11" fmla="*/ 123349 h 252603"/>
                    <a:gd name="connsiteX12" fmla="*/ 42005 w 134302"/>
                    <a:gd name="connsiteY12" fmla="*/ 252603 h 252603"/>
                    <a:gd name="connsiteX13" fmla="*/ 0 w 134302"/>
                    <a:gd name="connsiteY13" fmla="*/ 252603 h 25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 h="252603">
                      <a:moveTo>
                        <a:pt x="0" y="252603"/>
                      </a:moveTo>
                      <a:lnTo>
                        <a:pt x="0" y="5620"/>
                      </a:lnTo>
                      <a:lnTo>
                        <a:pt x="37719" y="5620"/>
                      </a:lnTo>
                      <a:lnTo>
                        <a:pt x="37719" y="43053"/>
                      </a:lnTo>
                      <a:cubicBezTo>
                        <a:pt x="47339" y="25527"/>
                        <a:pt x="56197" y="14002"/>
                        <a:pt x="64389" y="8382"/>
                      </a:cubicBezTo>
                      <a:cubicBezTo>
                        <a:pt x="72485" y="2762"/>
                        <a:pt x="81439" y="0"/>
                        <a:pt x="91250" y="0"/>
                      </a:cubicBezTo>
                      <a:cubicBezTo>
                        <a:pt x="105346" y="0"/>
                        <a:pt x="119729" y="4477"/>
                        <a:pt x="134303" y="13525"/>
                      </a:cubicBezTo>
                      <a:lnTo>
                        <a:pt x="119920" y="52388"/>
                      </a:lnTo>
                      <a:cubicBezTo>
                        <a:pt x="109728" y="46387"/>
                        <a:pt x="99441" y="43339"/>
                        <a:pt x="89249" y="43339"/>
                      </a:cubicBezTo>
                      <a:cubicBezTo>
                        <a:pt x="80105" y="43339"/>
                        <a:pt x="71914" y="46101"/>
                        <a:pt x="64579" y="51625"/>
                      </a:cubicBezTo>
                      <a:cubicBezTo>
                        <a:pt x="57245" y="57150"/>
                        <a:pt x="52102" y="64770"/>
                        <a:pt x="48959" y="74485"/>
                      </a:cubicBezTo>
                      <a:cubicBezTo>
                        <a:pt x="44291" y="89345"/>
                        <a:pt x="42005" y="105632"/>
                        <a:pt x="42005" y="123349"/>
                      </a:cubicBezTo>
                      <a:lnTo>
                        <a:pt x="42005" y="252603"/>
                      </a:lnTo>
                      <a:lnTo>
                        <a:pt x="0" y="25260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40" name="Freihandform: Form 211">
                  <a:extLst>
                    <a:ext uri="{FF2B5EF4-FFF2-40B4-BE49-F238E27FC236}">
                      <a16:creationId xmlns:a16="http://schemas.microsoft.com/office/drawing/2014/main" id="{485835F0-D17F-4FC1-9FC1-7E5C329E7120}"/>
                    </a:ext>
                  </a:extLst>
                </p:cNvPr>
                <p:cNvSpPr/>
                <p:nvPr/>
              </p:nvSpPr>
              <p:spPr>
                <a:xfrm>
                  <a:off x="9022047" y="2433161"/>
                  <a:ext cx="231266" cy="258127"/>
                </a:xfrm>
                <a:custGeom>
                  <a:avLst/>
                  <a:gdLst>
                    <a:gd name="connsiteX0" fmla="*/ 0 w 231266"/>
                    <a:gd name="connsiteY0" fmla="*/ 129064 h 258127"/>
                    <a:gd name="connsiteX1" fmla="*/ 38100 w 231266"/>
                    <a:gd name="connsiteY1" fmla="*/ 27432 h 258127"/>
                    <a:gd name="connsiteX2" fmla="*/ 115729 w 231266"/>
                    <a:gd name="connsiteY2" fmla="*/ 0 h 258127"/>
                    <a:gd name="connsiteX3" fmla="*/ 198977 w 231266"/>
                    <a:gd name="connsiteY3" fmla="*/ 33338 h 258127"/>
                    <a:gd name="connsiteX4" fmla="*/ 231267 w 231266"/>
                    <a:gd name="connsiteY4" fmla="*/ 125540 h 258127"/>
                    <a:gd name="connsiteX5" fmla="*/ 216979 w 231266"/>
                    <a:gd name="connsiteY5" fmla="*/ 200501 h 258127"/>
                    <a:gd name="connsiteX6" fmla="*/ 175355 w 231266"/>
                    <a:gd name="connsiteY6" fmla="*/ 242983 h 258127"/>
                    <a:gd name="connsiteX7" fmla="*/ 115729 w 231266"/>
                    <a:gd name="connsiteY7" fmla="*/ 258128 h 258127"/>
                    <a:gd name="connsiteX8" fmla="*/ 31909 w 231266"/>
                    <a:gd name="connsiteY8" fmla="*/ 224885 h 258127"/>
                    <a:gd name="connsiteX9" fmla="*/ 0 w 231266"/>
                    <a:gd name="connsiteY9" fmla="*/ 129064 h 258127"/>
                    <a:gd name="connsiteX10" fmla="*/ 42958 w 231266"/>
                    <a:gd name="connsiteY10" fmla="*/ 129064 h 258127"/>
                    <a:gd name="connsiteX11" fmla="*/ 63627 w 231266"/>
                    <a:gd name="connsiteY11" fmla="*/ 200120 h 258127"/>
                    <a:gd name="connsiteX12" fmla="*/ 115729 w 231266"/>
                    <a:gd name="connsiteY12" fmla="*/ 223742 h 258127"/>
                    <a:gd name="connsiteX13" fmla="*/ 167545 w 231266"/>
                    <a:gd name="connsiteY13" fmla="*/ 200025 h 258127"/>
                    <a:gd name="connsiteX14" fmla="*/ 188214 w 231266"/>
                    <a:gd name="connsiteY14" fmla="*/ 127730 h 258127"/>
                    <a:gd name="connsiteX15" fmla="*/ 167354 w 231266"/>
                    <a:gd name="connsiteY15" fmla="*/ 58293 h 258127"/>
                    <a:gd name="connsiteX16" fmla="*/ 115634 w 231266"/>
                    <a:gd name="connsiteY16" fmla="*/ 34671 h 258127"/>
                    <a:gd name="connsiteX17" fmla="*/ 63532 w 231266"/>
                    <a:gd name="connsiteY17" fmla="*/ 58198 h 258127"/>
                    <a:gd name="connsiteX18" fmla="*/ 42958 w 231266"/>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6"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4" y="182309"/>
                        <a:pt x="216979" y="200501"/>
                      </a:cubicBezTo>
                      <a:cubicBezTo>
                        <a:pt x="207454" y="218694"/>
                        <a:pt x="193548" y="232886"/>
                        <a:pt x="175355" y="242983"/>
                      </a:cubicBezTo>
                      <a:cubicBezTo>
                        <a:pt x="157163" y="253079"/>
                        <a:pt x="137255" y="258128"/>
                        <a:pt x="115729" y="258128"/>
                      </a:cubicBezTo>
                      <a:cubicBezTo>
                        <a:pt x="81153" y="258128"/>
                        <a:pt x="53245" y="247079"/>
                        <a:pt x="31909" y="224885"/>
                      </a:cubicBezTo>
                      <a:cubicBezTo>
                        <a:pt x="10668" y="202692"/>
                        <a:pt x="0" y="170783"/>
                        <a:pt x="0" y="129064"/>
                      </a:cubicBezTo>
                      <a:close/>
                      <a:moveTo>
                        <a:pt x="42958" y="129064"/>
                      </a:moveTo>
                      <a:cubicBezTo>
                        <a:pt x="42958" y="160687"/>
                        <a:pt x="49816" y="184404"/>
                        <a:pt x="63627" y="200120"/>
                      </a:cubicBezTo>
                      <a:cubicBezTo>
                        <a:pt x="77438" y="215837"/>
                        <a:pt x="94774" y="223742"/>
                        <a:pt x="115729" y="223742"/>
                      </a:cubicBezTo>
                      <a:cubicBezTo>
                        <a:pt x="136493" y="223742"/>
                        <a:pt x="153829" y="215837"/>
                        <a:pt x="167545" y="200025"/>
                      </a:cubicBezTo>
                      <a:cubicBezTo>
                        <a:pt x="181356" y="184213"/>
                        <a:pt x="188214" y="160115"/>
                        <a:pt x="188214" y="127730"/>
                      </a:cubicBezTo>
                      <a:cubicBezTo>
                        <a:pt x="188214" y="97155"/>
                        <a:pt x="181261" y="74009"/>
                        <a:pt x="167354" y="58293"/>
                      </a:cubicBezTo>
                      <a:cubicBezTo>
                        <a:pt x="153448" y="42577"/>
                        <a:pt x="136207" y="34671"/>
                        <a:pt x="115634" y="34671"/>
                      </a:cubicBezTo>
                      <a:cubicBezTo>
                        <a:pt x="94679" y="34671"/>
                        <a:pt x="77343" y="42482"/>
                        <a:pt x="63532" y="58198"/>
                      </a:cubicBezTo>
                      <a:cubicBezTo>
                        <a:pt x="49911" y="73819"/>
                        <a:pt x="42958" y="97441"/>
                        <a:pt x="42958" y="12906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41" name="Freihandform: Form 212">
                  <a:extLst>
                    <a:ext uri="{FF2B5EF4-FFF2-40B4-BE49-F238E27FC236}">
                      <a16:creationId xmlns:a16="http://schemas.microsoft.com/office/drawing/2014/main" id="{F22880EA-76B2-437B-8814-149FEEAB16E8}"/>
                    </a:ext>
                  </a:extLst>
                </p:cNvPr>
                <p:cNvSpPr/>
                <p:nvPr/>
              </p:nvSpPr>
              <p:spPr>
                <a:xfrm>
                  <a:off x="9302463" y="2433161"/>
                  <a:ext cx="214312" cy="347186"/>
                </a:xfrm>
                <a:custGeom>
                  <a:avLst/>
                  <a:gdLst>
                    <a:gd name="connsiteX0" fmla="*/ 0 w 214312"/>
                    <a:gd name="connsiteY0" fmla="*/ 347186 h 347186"/>
                    <a:gd name="connsiteX1" fmla="*/ 0 w 214312"/>
                    <a:gd name="connsiteY1" fmla="*/ 5620 h 347186"/>
                    <a:gd name="connsiteX2" fmla="*/ 38100 w 214312"/>
                    <a:gd name="connsiteY2" fmla="*/ 5620 h 347186"/>
                    <a:gd name="connsiteX3" fmla="*/ 38100 w 214312"/>
                    <a:gd name="connsiteY3" fmla="*/ 37719 h 347186"/>
                    <a:gd name="connsiteX4" fmla="*/ 68580 w 214312"/>
                    <a:gd name="connsiteY4" fmla="*/ 9430 h 347186"/>
                    <a:gd name="connsiteX5" fmla="*/ 109728 w 214312"/>
                    <a:gd name="connsiteY5" fmla="*/ 0 h 347186"/>
                    <a:gd name="connsiteX6" fmla="*/ 165545 w 214312"/>
                    <a:gd name="connsiteY6" fmla="*/ 16288 h 347186"/>
                    <a:gd name="connsiteX7" fmla="*/ 202025 w 214312"/>
                    <a:gd name="connsiteY7" fmla="*/ 62198 h 347186"/>
                    <a:gd name="connsiteX8" fmla="*/ 214313 w 214312"/>
                    <a:gd name="connsiteY8" fmla="*/ 127159 h 347186"/>
                    <a:gd name="connsiteX9" fmla="*/ 200692 w 214312"/>
                    <a:gd name="connsiteY9" fmla="*/ 195453 h 347186"/>
                    <a:gd name="connsiteX10" fmla="*/ 161163 w 214312"/>
                    <a:gd name="connsiteY10" fmla="*/ 241935 h 347186"/>
                    <a:gd name="connsiteX11" fmla="*/ 106680 w 214312"/>
                    <a:gd name="connsiteY11" fmla="*/ 258128 h 347186"/>
                    <a:gd name="connsiteX12" fmla="*/ 69152 w 214312"/>
                    <a:gd name="connsiteY12" fmla="*/ 249269 h 347186"/>
                    <a:gd name="connsiteX13" fmla="*/ 41815 w 214312"/>
                    <a:gd name="connsiteY13" fmla="*/ 226981 h 347186"/>
                    <a:gd name="connsiteX14" fmla="*/ 41815 w 214312"/>
                    <a:gd name="connsiteY14" fmla="*/ 347186 h 347186"/>
                    <a:gd name="connsiteX15" fmla="*/ 0 w 214312"/>
                    <a:gd name="connsiteY15" fmla="*/ 347186 h 347186"/>
                    <a:gd name="connsiteX16" fmla="*/ 37910 w 214312"/>
                    <a:gd name="connsiteY16" fmla="*/ 130397 h 347186"/>
                    <a:gd name="connsiteX17" fmla="*/ 57245 w 214312"/>
                    <a:gd name="connsiteY17" fmla="*/ 200882 h 347186"/>
                    <a:gd name="connsiteX18" fmla="*/ 104013 w 214312"/>
                    <a:gd name="connsiteY18" fmla="*/ 223647 h 347186"/>
                    <a:gd name="connsiteX19" fmla="*/ 151829 w 214312"/>
                    <a:gd name="connsiteY19" fmla="*/ 200025 h 347186"/>
                    <a:gd name="connsiteX20" fmla="*/ 171736 w 214312"/>
                    <a:gd name="connsiteY20" fmla="*/ 126873 h 347186"/>
                    <a:gd name="connsiteX21" fmla="*/ 152305 w 214312"/>
                    <a:gd name="connsiteY21" fmla="*/ 56198 h 347186"/>
                    <a:gd name="connsiteX22" fmla="*/ 105919 w 214312"/>
                    <a:gd name="connsiteY22" fmla="*/ 32671 h 347186"/>
                    <a:gd name="connsiteX23" fmla="*/ 58579 w 214312"/>
                    <a:gd name="connsiteY23" fmla="*/ 57626 h 347186"/>
                    <a:gd name="connsiteX24" fmla="*/ 37910 w 214312"/>
                    <a:gd name="connsiteY24" fmla="*/ 130397 h 34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4312" h="347186">
                      <a:moveTo>
                        <a:pt x="0" y="347186"/>
                      </a:moveTo>
                      <a:lnTo>
                        <a:pt x="0" y="5620"/>
                      </a:lnTo>
                      <a:lnTo>
                        <a:pt x="38100" y="5620"/>
                      </a:lnTo>
                      <a:lnTo>
                        <a:pt x="38100" y="37719"/>
                      </a:lnTo>
                      <a:cubicBezTo>
                        <a:pt x="47054" y="25146"/>
                        <a:pt x="57245" y="15716"/>
                        <a:pt x="68580" y="9430"/>
                      </a:cubicBezTo>
                      <a:cubicBezTo>
                        <a:pt x="79915" y="3143"/>
                        <a:pt x="93631" y="0"/>
                        <a:pt x="109728" y="0"/>
                      </a:cubicBezTo>
                      <a:cubicBezTo>
                        <a:pt x="130779" y="0"/>
                        <a:pt x="149447" y="5429"/>
                        <a:pt x="165545" y="16288"/>
                      </a:cubicBezTo>
                      <a:cubicBezTo>
                        <a:pt x="181642" y="27146"/>
                        <a:pt x="193834" y="42482"/>
                        <a:pt x="202025" y="62198"/>
                      </a:cubicBezTo>
                      <a:cubicBezTo>
                        <a:pt x="210217" y="81915"/>
                        <a:pt x="214313" y="103632"/>
                        <a:pt x="214313" y="127159"/>
                      </a:cubicBezTo>
                      <a:cubicBezTo>
                        <a:pt x="214313" y="152400"/>
                        <a:pt x="209741" y="175165"/>
                        <a:pt x="200692" y="195453"/>
                      </a:cubicBezTo>
                      <a:cubicBezTo>
                        <a:pt x="191644" y="215741"/>
                        <a:pt x="178499" y="231172"/>
                        <a:pt x="161163" y="241935"/>
                      </a:cubicBezTo>
                      <a:cubicBezTo>
                        <a:pt x="143923" y="252698"/>
                        <a:pt x="125730" y="258128"/>
                        <a:pt x="106680" y="258128"/>
                      </a:cubicBezTo>
                      <a:cubicBezTo>
                        <a:pt x="92774" y="258128"/>
                        <a:pt x="80201" y="255175"/>
                        <a:pt x="69152" y="249269"/>
                      </a:cubicBezTo>
                      <a:cubicBezTo>
                        <a:pt x="58103" y="243364"/>
                        <a:pt x="48959" y="235934"/>
                        <a:pt x="41815" y="226981"/>
                      </a:cubicBezTo>
                      <a:lnTo>
                        <a:pt x="41815" y="347186"/>
                      </a:lnTo>
                      <a:lnTo>
                        <a:pt x="0" y="347186"/>
                      </a:lnTo>
                      <a:close/>
                      <a:moveTo>
                        <a:pt x="37910" y="130397"/>
                      </a:moveTo>
                      <a:cubicBezTo>
                        <a:pt x="37910" y="162211"/>
                        <a:pt x="44291" y="185642"/>
                        <a:pt x="57245" y="200882"/>
                      </a:cubicBezTo>
                      <a:cubicBezTo>
                        <a:pt x="70104" y="216122"/>
                        <a:pt x="85725" y="223647"/>
                        <a:pt x="104013" y="223647"/>
                      </a:cubicBezTo>
                      <a:cubicBezTo>
                        <a:pt x="122587" y="223647"/>
                        <a:pt x="138589" y="215741"/>
                        <a:pt x="151829" y="200025"/>
                      </a:cubicBezTo>
                      <a:cubicBezTo>
                        <a:pt x="165068" y="184309"/>
                        <a:pt x="171736" y="159925"/>
                        <a:pt x="171736" y="126873"/>
                      </a:cubicBezTo>
                      <a:cubicBezTo>
                        <a:pt x="171736" y="95441"/>
                        <a:pt x="165259" y="71819"/>
                        <a:pt x="152305" y="56198"/>
                      </a:cubicBezTo>
                      <a:cubicBezTo>
                        <a:pt x="139351" y="40577"/>
                        <a:pt x="123920" y="32671"/>
                        <a:pt x="105919" y="32671"/>
                      </a:cubicBezTo>
                      <a:cubicBezTo>
                        <a:pt x="88106" y="32671"/>
                        <a:pt x="72295" y="41053"/>
                        <a:pt x="58579" y="57626"/>
                      </a:cubicBezTo>
                      <a:cubicBezTo>
                        <a:pt x="44768" y="74390"/>
                        <a:pt x="37910" y="98679"/>
                        <a:pt x="37910" y="130397"/>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42" name="Freihandform: Form 213">
                  <a:extLst>
                    <a:ext uri="{FF2B5EF4-FFF2-40B4-BE49-F238E27FC236}">
                      <a16:creationId xmlns:a16="http://schemas.microsoft.com/office/drawing/2014/main" id="{5316F7C8-19E3-4AE2-98D4-FDFCD0AE9D3B}"/>
                    </a:ext>
                  </a:extLst>
                </p:cNvPr>
                <p:cNvSpPr/>
                <p:nvPr/>
              </p:nvSpPr>
              <p:spPr>
                <a:xfrm>
                  <a:off x="9553447" y="2433161"/>
                  <a:ext cx="227742" cy="258127"/>
                </a:xfrm>
                <a:custGeom>
                  <a:avLst/>
                  <a:gdLst>
                    <a:gd name="connsiteX0" fmla="*/ 182975 w 227742"/>
                    <a:gd name="connsiteY0" fmla="*/ 172974 h 258127"/>
                    <a:gd name="connsiteX1" fmla="*/ 226219 w 227742"/>
                    <a:gd name="connsiteY1" fmla="*/ 178308 h 258127"/>
                    <a:gd name="connsiteX2" fmla="*/ 188309 w 227742"/>
                    <a:gd name="connsiteY2" fmla="*/ 237173 h 258127"/>
                    <a:gd name="connsiteX3" fmla="*/ 117634 w 227742"/>
                    <a:gd name="connsiteY3" fmla="*/ 258128 h 258127"/>
                    <a:gd name="connsiteX4" fmla="*/ 31718 w 227742"/>
                    <a:gd name="connsiteY4" fmla="*/ 224790 h 258127"/>
                    <a:gd name="connsiteX5" fmla="*/ 0 w 227742"/>
                    <a:gd name="connsiteY5" fmla="*/ 131159 h 258127"/>
                    <a:gd name="connsiteX6" fmla="*/ 32099 w 227742"/>
                    <a:gd name="connsiteY6" fmla="*/ 34385 h 258127"/>
                    <a:gd name="connsiteX7" fmla="*/ 115348 w 227742"/>
                    <a:gd name="connsiteY7" fmla="*/ 0 h 258127"/>
                    <a:gd name="connsiteX8" fmla="*/ 196310 w 227742"/>
                    <a:gd name="connsiteY8" fmla="*/ 33719 h 258127"/>
                    <a:gd name="connsiteX9" fmla="*/ 227743 w 227742"/>
                    <a:gd name="connsiteY9" fmla="*/ 128588 h 258127"/>
                    <a:gd name="connsiteX10" fmla="*/ 227552 w 227742"/>
                    <a:gd name="connsiteY10" fmla="*/ 139732 h 258127"/>
                    <a:gd name="connsiteX11" fmla="*/ 43339 w 227742"/>
                    <a:gd name="connsiteY11" fmla="*/ 139732 h 258127"/>
                    <a:gd name="connsiteX12" fmla="*/ 66389 w 227742"/>
                    <a:gd name="connsiteY12" fmla="*/ 202025 h 258127"/>
                    <a:gd name="connsiteX13" fmla="*/ 118015 w 227742"/>
                    <a:gd name="connsiteY13" fmla="*/ 223647 h 258127"/>
                    <a:gd name="connsiteX14" fmla="*/ 157353 w 227742"/>
                    <a:gd name="connsiteY14" fmla="*/ 211550 h 258127"/>
                    <a:gd name="connsiteX15" fmla="*/ 182975 w 227742"/>
                    <a:gd name="connsiteY15" fmla="*/ 172974 h 258127"/>
                    <a:gd name="connsiteX16" fmla="*/ 45529 w 227742"/>
                    <a:gd name="connsiteY16" fmla="*/ 105346 h 258127"/>
                    <a:gd name="connsiteX17" fmla="*/ 183452 w 227742"/>
                    <a:gd name="connsiteY17" fmla="*/ 105346 h 258127"/>
                    <a:gd name="connsiteX18" fmla="*/ 167640 w 227742"/>
                    <a:gd name="connsiteY18" fmla="*/ 58579 h 258127"/>
                    <a:gd name="connsiteX19" fmla="*/ 115824 w 227742"/>
                    <a:gd name="connsiteY19" fmla="*/ 34385 h 258127"/>
                    <a:gd name="connsiteX20" fmla="*/ 67342 w 227742"/>
                    <a:gd name="connsiteY20" fmla="*/ 53721 h 258127"/>
                    <a:gd name="connsiteX21" fmla="*/ 45529 w 227742"/>
                    <a:gd name="connsiteY21" fmla="*/ 105346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742" h="258127">
                      <a:moveTo>
                        <a:pt x="182975" y="172974"/>
                      </a:moveTo>
                      <a:lnTo>
                        <a:pt x="226219" y="178308"/>
                      </a:lnTo>
                      <a:cubicBezTo>
                        <a:pt x="219360" y="203549"/>
                        <a:pt x="206788" y="223171"/>
                        <a:pt x="188309" y="237173"/>
                      </a:cubicBezTo>
                      <a:cubicBezTo>
                        <a:pt x="169831" y="251079"/>
                        <a:pt x="146304" y="258128"/>
                        <a:pt x="117634" y="258128"/>
                      </a:cubicBezTo>
                      <a:cubicBezTo>
                        <a:pt x="81534" y="258128"/>
                        <a:pt x="52864" y="246983"/>
                        <a:pt x="31718" y="224790"/>
                      </a:cubicBezTo>
                      <a:cubicBezTo>
                        <a:pt x="10573" y="202597"/>
                        <a:pt x="0" y="171355"/>
                        <a:pt x="0" y="131159"/>
                      </a:cubicBezTo>
                      <a:cubicBezTo>
                        <a:pt x="0" y="89630"/>
                        <a:pt x="10668" y="57341"/>
                        <a:pt x="32099" y="34385"/>
                      </a:cubicBezTo>
                      <a:cubicBezTo>
                        <a:pt x="53530" y="11430"/>
                        <a:pt x="81248" y="0"/>
                        <a:pt x="115348" y="0"/>
                      </a:cubicBezTo>
                      <a:cubicBezTo>
                        <a:pt x="148400" y="0"/>
                        <a:pt x="175355" y="11240"/>
                        <a:pt x="196310" y="33719"/>
                      </a:cubicBezTo>
                      <a:cubicBezTo>
                        <a:pt x="217265" y="56198"/>
                        <a:pt x="227743" y="87821"/>
                        <a:pt x="227743" y="128588"/>
                      </a:cubicBezTo>
                      <a:cubicBezTo>
                        <a:pt x="227743" y="131064"/>
                        <a:pt x="227647" y="134779"/>
                        <a:pt x="227552" y="139732"/>
                      </a:cubicBezTo>
                      <a:lnTo>
                        <a:pt x="43339" y="139732"/>
                      </a:lnTo>
                      <a:cubicBezTo>
                        <a:pt x="44863" y="166878"/>
                        <a:pt x="52578" y="187642"/>
                        <a:pt x="66389" y="202025"/>
                      </a:cubicBezTo>
                      <a:cubicBezTo>
                        <a:pt x="80200" y="216408"/>
                        <a:pt x="97345" y="223647"/>
                        <a:pt x="118015" y="223647"/>
                      </a:cubicBezTo>
                      <a:cubicBezTo>
                        <a:pt x="133350" y="223647"/>
                        <a:pt x="146495" y="219646"/>
                        <a:pt x="157353" y="211550"/>
                      </a:cubicBezTo>
                      <a:cubicBezTo>
                        <a:pt x="168021" y="203549"/>
                        <a:pt x="176593" y="190691"/>
                        <a:pt x="182975" y="172974"/>
                      </a:cubicBezTo>
                      <a:close/>
                      <a:moveTo>
                        <a:pt x="45529" y="105346"/>
                      </a:moveTo>
                      <a:lnTo>
                        <a:pt x="183452" y="105346"/>
                      </a:lnTo>
                      <a:cubicBezTo>
                        <a:pt x="181546" y="84582"/>
                        <a:pt x="176308" y="68961"/>
                        <a:pt x="167640" y="58579"/>
                      </a:cubicBezTo>
                      <a:cubicBezTo>
                        <a:pt x="154305" y="42482"/>
                        <a:pt x="137065" y="34385"/>
                        <a:pt x="115824" y="34385"/>
                      </a:cubicBezTo>
                      <a:cubicBezTo>
                        <a:pt x="96584" y="34385"/>
                        <a:pt x="80486" y="40862"/>
                        <a:pt x="67342" y="53721"/>
                      </a:cubicBezTo>
                      <a:cubicBezTo>
                        <a:pt x="54197" y="66580"/>
                        <a:pt x="46958" y="83820"/>
                        <a:pt x="45529" y="105346"/>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43" name="Freihandform: Form 214">
                  <a:extLst>
                    <a:ext uri="{FF2B5EF4-FFF2-40B4-BE49-F238E27FC236}">
                      <a16:creationId xmlns:a16="http://schemas.microsoft.com/office/drawing/2014/main" id="{FD06BDAB-1655-437C-A5F7-4D8DCBFA7C0E}"/>
                    </a:ext>
                  </a:extLst>
                </p:cNvPr>
                <p:cNvSpPr/>
                <p:nvPr/>
              </p:nvSpPr>
              <p:spPr>
                <a:xfrm>
                  <a:off x="9818051" y="2432970"/>
                  <a:ext cx="227457" cy="258222"/>
                </a:xfrm>
                <a:custGeom>
                  <a:avLst/>
                  <a:gdLst>
                    <a:gd name="connsiteX0" fmla="*/ 175356 w 227457"/>
                    <a:gd name="connsiteY0" fmla="*/ 222218 h 258222"/>
                    <a:gd name="connsiteX1" fmla="*/ 130588 w 227457"/>
                    <a:gd name="connsiteY1" fmla="*/ 250127 h 258222"/>
                    <a:gd name="connsiteX2" fmla="*/ 84392 w 227457"/>
                    <a:gd name="connsiteY2" fmla="*/ 258223 h 258222"/>
                    <a:gd name="connsiteX3" fmla="*/ 21813 w 227457"/>
                    <a:gd name="connsiteY3" fmla="*/ 238316 h 258222"/>
                    <a:gd name="connsiteX4" fmla="*/ 0 w 227457"/>
                    <a:gd name="connsiteY4" fmla="*/ 187547 h 258222"/>
                    <a:gd name="connsiteX5" fmla="*/ 8287 w 227457"/>
                    <a:gd name="connsiteY5" fmla="*/ 154400 h 258222"/>
                    <a:gd name="connsiteX6" fmla="*/ 29909 w 227457"/>
                    <a:gd name="connsiteY6" fmla="*/ 130302 h 258222"/>
                    <a:gd name="connsiteX7" fmla="*/ 60008 w 227457"/>
                    <a:gd name="connsiteY7" fmla="*/ 116586 h 258222"/>
                    <a:gd name="connsiteX8" fmla="*/ 97250 w 227457"/>
                    <a:gd name="connsiteY8" fmla="*/ 110300 h 258222"/>
                    <a:gd name="connsiteX9" fmla="*/ 171927 w 227457"/>
                    <a:gd name="connsiteY9" fmla="*/ 95917 h 258222"/>
                    <a:gd name="connsiteX10" fmla="*/ 172117 w 227457"/>
                    <a:gd name="connsiteY10" fmla="*/ 84963 h 258222"/>
                    <a:gd name="connsiteX11" fmla="*/ 160211 w 227457"/>
                    <a:gd name="connsiteY11" fmla="*/ 48959 h 258222"/>
                    <a:gd name="connsiteX12" fmla="*/ 112586 w 227457"/>
                    <a:gd name="connsiteY12" fmla="*/ 34766 h 258222"/>
                    <a:gd name="connsiteX13" fmla="*/ 68961 w 227457"/>
                    <a:gd name="connsiteY13" fmla="*/ 45149 h 258222"/>
                    <a:gd name="connsiteX14" fmla="*/ 48196 w 227457"/>
                    <a:gd name="connsiteY14" fmla="*/ 81725 h 258222"/>
                    <a:gd name="connsiteX15" fmla="*/ 7239 w 227457"/>
                    <a:gd name="connsiteY15" fmla="*/ 76105 h 258222"/>
                    <a:gd name="connsiteX16" fmla="*/ 25622 w 227457"/>
                    <a:gd name="connsiteY16" fmla="*/ 33623 h 258222"/>
                    <a:gd name="connsiteX17" fmla="*/ 62579 w 227457"/>
                    <a:gd name="connsiteY17" fmla="*/ 8763 h 258222"/>
                    <a:gd name="connsiteX18" fmla="*/ 118586 w 227457"/>
                    <a:gd name="connsiteY18" fmla="*/ 0 h 258222"/>
                    <a:gd name="connsiteX19" fmla="*/ 170022 w 227457"/>
                    <a:gd name="connsiteY19" fmla="*/ 7430 h 258222"/>
                    <a:gd name="connsiteX20" fmla="*/ 199073 w 227457"/>
                    <a:gd name="connsiteY20" fmla="*/ 26099 h 258222"/>
                    <a:gd name="connsiteX21" fmla="*/ 212122 w 227457"/>
                    <a:gd name="connsiteY21" fmla="*/ 54578 h 258222"/>
                    <a:gd name="connsiteX22" fmla="*/ 214218 w 227457"/>
                    <a:gd name="connsiteY22" fmla="*/ 93155 h 258222"/>
                    <a:gd name="connsiteX23" fmla="*/ 214218 w 227457"/>
                    <a:gd name="connsiteY23" fmla="*/ 148971 h 258222"/>
                    <a:gd name="connsiteX24" fmla="*/ 216884 w 227457"/>
                    <a:gd name="connsiteY24" fmla="*/ 222790 h 258222"/>
                    <a:gd name="connsiteX25" fmla="*/ 227457 w 227457"/>
                    <a:gd name="connsiteY25" fmla="*/ 252413 h 258222"/>
                    <a:gd name="connsiteX26" fmla="*/ 183738 w 227457"/>
                    <a:gd name="connsiteY26" fmla="*/ 252413 h 258222"/>
                    <a:gd name="connsiteX27" fmla="*/ 175356 w 227457"/>
                    <a:gd name="connsiteY27" fmla="*/ 222218 h 258222"/>
                    <a:gd name="connsiteX28" fmla="*/ 171831 w 227457"/>
                    <a:gd name="connsiteY28" fmla="*/ 128778 h 258222"/>
                    <a:gd name="connsiteX29" fmla="*/ 103442 w 227457"/>
                    <a:gd name="connsiteY29" fmla="*/ 144590 h 258222"/>
                    <a:gd name="connsiteX30" fmla="*/ 66961 w 227457"/>
                    <a:gd name="connsiteY30" fmla="*/ 152972 h 258222"/>
                    <a:gd name="connsiteX31" fmla="*/ 50483 w 227457"/>
                    <a:gd name="connsiteY31" fmla="*/ 166592 h 258222"/>
                    <a:gd name="connsiteX32" fmla="*/ 44672 w 227457"/>
                    <a:gd name="connsiteY32" fmla="*/ 186500 h 258222"/>
                    <a:gd name="connsiteX33" fmla="*/ 57341 w 227457"/>
                    <a:gd name="connsiteY33" fmla="*/ 214408 h 258222"/>
                    <a:gd name="connsiteX34" fmla="*/ 94393 w 227457"/>
                    <a:gd name="connsiteY34" fmla="*/ 225552 h 258222"/>
                    <a:gd name="connsiteX35" fmla="*/ 137446 w 227457"/>
                    <a:gd name="connsiteY35" fmla="*/ 214979 h 258222"/>
                    <a:gd name="connsiteX36" fmla="*/ 165164 w 227457"/>
                    <a:gd name="connsiteY36" fmla="*/ 186023 h 258222"/>
                    <a:gd name="connsiteX37" fmla="*/ 171927 w 227457"/>
                    <a:gd name="connsiteY37" fmla="*/ 144209 h 258222"/>
                    <a:gd name="connsiteX38" fmla="*/ 171927 w 227457"/>
                    <a:gd name="connsiteY38" fmla="*/ 128778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7457" h="258222">
                      <a:moveTo>
                        <a:pt x="175356" y="222218"/>
                      </a:moveTo>
                      <a:cubicBezTo>
                        <a:pt x="159830" y="235363"/>
                        <a:pt x="144971" y="244697"/>
                        <a:pt x="130588" y="250127"/>
                      </a:cubicBezTo>
                      <a:cubicBezTo>
                        <a:pt x="116205" y="255556"/>
                        <a:pt x="100870" y="258223"/>
                        <a:pt x="84392" y="258223"/>
                      </a:cubicBezTo>
                      <a:cubicBezTo>
                        <a:pt x="57245" y="258223"/>
                        <a:pt x="36386" y="251555"/>
                        <a:pt x="21813" y="238316"/>
                      </a:cubicBezTo>
                      <a:cubicBezTo>
                        <a:pt x="7239" y="225076"/>
                        <a:pt x="0" y="208121"/>
                        <a:pt x="0" y="187547"/>
                      </a:cubicBezTo>
                      <a:cubicBezTo>
                        <a:pt x="0" y="175451"/>
                        <a:pt x="2763" y="164402"/>
                        <a:pt x="8287" y="154400"/>
                      </a:cubicBezTo>
                      <a:cubicBezTo>
                        <a:pt x="13811" y="144399"/>
                        <a:pt x="20955" y="136398"/>
                        <a:pt x="29909" y="130302"/>
                      </a:cubicBezTo>
                      <a:cubicBezTo>
                        <a:pt x="38862" y="124301"/>
                        <a:pt x="48863" y="119729"/>
                        <a:pt x="60008" y="116586"/>
                      </a:cubicBezTo>
                      <a:cubicBezTo>
                        <a:pt x="68199" y="114395"/>
                        <a:pt x="80582" y="112300"/>
                        <a:pt x="97250" y="110300"/>
                      </a:cubicBezTo>
                      <a:cubicBezTo>
                        <a:pt x="131064" y="106299"/>
                        <a:pt x="155924" y="101441"/>
                        <a:pt x="171927" y="95917"/>
                      </a:cubicBezTo>
                      <a:cubicBezTo>
                        <a:pt x="172117" y="90202"/>
                        <a:pt x="172117" y="86582"/>
                        <a:pt x="172117" y="84963"/>
                      </a:cubicBezTo>
                      <a:cubicBezTo>
                        <a:pt x="172117" y="67913"/>
                        <a:pt x="168116" y="55912"/>
                        <a:pt x="160211" y="48959"/>
                      </a:cubicBezTo>
                      <a:cubicBezTo>
                        <a:pt x="149543" y="39529"/>
                        <a:pt x="133636" y="34766"/>
                        <a:pt x="112586" y="34766"/>
                      </a:cubicBezTo>
                      <a:cubicBezTo>
                        <a:pt x="92869" y="34766"/>
                        <a:pt x="78391" y="38195"/>
                        <a:pt x="68961" y="45149"/>
                      </a:cubicBezTo>
                      <a:cubicBezTo>
                        <a:pt x="59627" y="52007"/>
                        <a:pt x="52674" y="64294"/>
                        <a:pt x="48196" y="81725"/>
                      </a:cubicBezTo>
                      <a:lnTo>
                        <a:pt x="7239" y="76105"/>
                      </a:lnTo>
                      <a:cubicBezTo>
                        <a:pt x="10954" y="58579"/>
                        <a:pt x="17050" y="44482"/>
                        <a:pt x="25622" y="33623"/>
                      </a:cubicBezTo>
                      <a:cubicBezTo>
                        <a:pt x="34100" y="22860"/>
                        <a:pt x="46482" y="14573"/>
                        <a:pt x="62579" y="8763"/>
                      </a:cubicBezTo>
                      <a:cubicBezTo>
                        <a:pt x="78677" y="2953"/>
                        <a:pt x="97346" y="0"/>
                        <a:pt x="118586" y="0"/>
                      </a:cubicBezTo>
                      <a:cubicBezTo>
                        <a:pt x="139637" y="0"/>
                        <a:pt x="156782" y="2477"/>
                        <a:pt x="170022" y="7430"/>
                      </a:cubicBezTo>
                      <a:cubicBezTo>
                        <a:pt x="183166" y="12383"/>
                        <a:pt x="192881" y="18669"/>
                        <a:pt x="199073" y="26099"/>
                      </a:cubicBezTo>
                      <a:cubicBezTo>
                        <a:pt x="205264" y="33623"/>
                        <a:pt x="209645" y="43148"/>
                        <a:pt x="212122" y="54578"/>
                      </a:cubicBezTo>
                      <a:cubicBezTo>
                        <a:pt x="213551" y="61722"/>
                        <a:pt x="214218" y="74581"/>
                        <a:pt x="214218" y="93155"/>
                      </a:cubicBezTo>
                      <a:lnTo>
                        <a:pt x="214218" y="148971"/>
                      </a:lnTo>
                      <a:cubicBezTo>
                        <a:pt x="214218" y="187928"/>
                        <a:pt x="215075" y="212503"/>
                        <a:pt x="216884" y="222790"/>
                      </a:cubicBezTo>
                      <a:cubicBezTo>
                        <a:pt x="218694" y="233077"/>
                        <a:pt x="222218" y="242983"/>
                        <a:pt x="227457" y="252413"/>
                      </a:cubicBezTo>
                      <a:lnTo>
                        <a:pt x="183738" y="252413"/>
                      </a:lnTo>
                      <a:cubicBezTo>
                        <a:pt x="179356" y="244031"/>
                        <a:pt x="176594" y="233839"/>
                        <a:pt x="175356" y="222218"/>
                      </a:cubicBezTo>
                      <a:close/>
                      <a:moveTo>
                        <a:pt x="171831" y="128778"/>
                      </a:moveTo>
                      <a:cubicBezTo>
                        <a:pt x="156591" y="134969"/>
                        <a:pt x="133827" y="140303"/>
                        <a:pt x="103442" y="144590"/>
                      </a:cubicBezTo>
                      <a:cubicBezTo>
                        <a:pt x="86202" y="147066"/>
                        <a:pt x="74105" y="149828"/>
                        <a:pt x="66961" y="152972"/>
                      </a:cubicBezTo>
                      <a:cubicBezTo>
                        <a:pt x="59817" y="156115"/>
                        <a:pt x="54293" y="160592"/>
                        <a:pt x="50483" y="166592"/>
                      </a:cubicBezTo>
                      <a:cubicBezTo>
                        <a:pt x="46577" y="172593"/>
                        <a:pt x="44672" y="179165"/>
                        <a:pt x="44672" y="186500"/>
                      </a:cubicBezTo>
                      <a:cubicBezTo>
                        <a:pt x="44672" y="197644"/>
                        <a:pt x="48863" y="206978"/>
                        <a:pt x="57341" y="214408"/>
                      </a:cubicBezTo>
                      <a:cubicBezTo>
                        <a:pt x="65818" y="221837"/>
                        <a:pt x="78200" y="225552"/>
                        <a:pt x="94393" y="225552"/>
                      </a:cubicBezTo>
                      <a:cubicBezTo>
                        <a:pt x="110490" y="225552"/>
                        <a:pt x="124873" y="222028"/>
                        <a:pt x="137446" y="214979"/>
                      </a:cubicBezTo>
                      <a:cubicBezTo>
                        <a:pt x="150019" y="207931"/>
                        <a:pt x="159258" y="198311"/>
                        <a:pt x="165164" y="186023"/>
                      </a:cubicBezTo>
                      <a:cubicBezTo>
                        <a:pt x="169640" y="176594"/>
                        <a:pt x="171927" y="162592"/>
                        <a:pt x="171927" y="144209"/>
                      </a:cubicBezTo>
                      <a:lnTo>
                        <a:pt x="171927" y="128778"/>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44" name="Freihandform: Form 215">
                  <a:extLst>
                    <a:ext uri="{FF2B5EF4-FFF2-40B4-BE49-F238E27FC236}">
                      <a16:creationId xmlns:a16="http://schemas.microsoft.com/office/drawing/2014/main" id="{072975FA-2074-4037-A6CA-89B5926D4F94}"/>
                    </a:ext>
                  </a:extLst>
                </p:cNvPr>
                <p:cNvSpPr/>
                <p:nvPr/>
              </p:nvSpPr>
              <p:spPr>
                <a:xfrm>
                  <a:off x="10097039"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5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0" y="13335"/>
                        <a:pt x="179165" y="20383"/>
                        <a:pt x="185356" y="29051"/>
                      </a:cubicBezTo>
                      <a:cubicBezTo>
                        <a:pt x="191548" y="37719"/>
                        <a:pt x="195929" y="48006"/>
                        <a:pt x="198405"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0" y="55531"/>
                        <a:pt x="144970" y="48768"/>
                        <a:pt x="136684" y="43720"/>
                      </a:cubicBezTo>
                      <a:cubicBezTo>
                        <a:pt x="128397" y="38671"/>
                        <a:pt x="118681"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45" name="Freihandform: Form 216">
                  <a:extLst>
                    <a:ext uri="{FF2B5EF4-FFF2-40B4-BE49-F238E27FC236}">
                      <a16:creationId xmlns:a16="http://schemas.microsoft.com/office/drawing/2014/main" id="{14C4AADD-696D-4F0B-97A1-4679192F390D}"/>
                    </a:ext>
                  </a:extLst>
                </p:cNvPr>
                <p:cNvSpPr/>
                <p:nvPr/>
              </p:nvSpPr>
              <p:spPr>
                <a:xfrm>
                  <a:off x="10500232" y="2344769"/>
                  <a:ext cx="268224" cy="346710"/>
                </a:xfrm>
                <a:custGeom>
                  <a:avLst/>
                  <a:gdLst>
                    <a:gd name="connsiteX0" fmla="*/ 223076 w 268224"/>
                    <a:gd name="connsiteY0" fmla="*/ 0 h 346710"/>
                    <a:gd name="connsiteX1" fmla="*/ 268224 w 268224"/>
                    <a:gd name="connsiteY1" fmla="*/ 0 h 346710"/>
                    <a:gd name="connsiteX2" fmla="*/ 268224 w 268224"/>
                    <a:gd name="connsiteY2" fmla="*/ 196977 h 346710"/>
                    <a:gd name="connsiteX3" fmla="*/ 256604 w 268224"/>
                    <a:gd name="connsiteY3" fmla="*/ 278606 h 346710"/>
                    <a:gd name="connsiteX4" fmla="*/ 214599 w 268224"/>
                    <a:gd name="connsiteY4" fmla="*/ 327755 h 346710"/>
                    <a:gd name="connsiteX5" fmla="*/ 134970 w 268224"/>
                    <a:gd name="connsiteY5" fmla="*/ 346710 h 346710"/>
                    <a:gd name="connsiteX6" fmla="*/ 56579 w 268224"/>
                    <a:gd name="connsiteY6" fmla="*/ 330232 h 346710"/>
                    <a:gd name="connsiteX7" fmla="*/ 13050 w 268224"/>
                    <a:gd name="connsiteY7" fmla="*/ 282416 h 346710"/>
                    <a:gd name="connsiteX8" fmla="*/ 0 w 268224"/>
                    <a:gd name="connsiteY8" fmla="*/ 196977 h 346710"/>
                    <a:gd name="connsiteX9" fmla="*/ 0 w 268224"/>
                    <a:gd name="connsiteY9" fmla="*/ 0 h 346710"/>
                    <a:gd name="connsiteX10" fmla="*/ 45149 w 268224"/>
                    <a:gd name="connsiteY10" fmla="*/ 0 h 346710"/>
                    <a:gd name="connsiteX11" fmla="*/ 45149 w 268224"/>
                    <a:gd name="connsiteY11" fmla="*/ 196691 h 346710"/>
                    <a:gd name="connsiteX12" fmla="*/ 53436 w 268224"/>
                    <a:gd name="connsiteY12" fmla="*/ 262128 h 346710"/>
                    <a:gd name="connsiteX13" fmla="*/ 81820 w 268224"/>
                    <a:gd name="connsiteY13" fmla="*/ 294608 h 346710"/>
                    <a:gd name="connsiteX14" fmla="*/ 130969 w 268224"/>
                    <a:gd name="connsiteY14" fmla="*/ 306038 h 346710"/>
                    <a:gd name="connsiteX15" fmla="*/ 201930 w 268224"/>
                    <a:gd name="connsiteY15" fmla="*/ 283464 h 346710"/>
                    <a:gd name="connsiteX16" fmla="*/ 223076 w 268224"/>
                    <a:gd name="connsiteY16" fmla="*/ 196691 h 346710"/>
                    <a:gd name="connsiteX17" fmla="*/ 223076 w 268224"/>
                    <a:gd name="connsiteY17" fmla="*/ 0 h 34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8224" h="346710">
                      <a:moveTo>
                        <a:pt x="223076" y="0"/>
                      </a:moveTo>
                      <a:lnTo>
                        <a:pt x="268224" y="0"/>
                      </a:lnTo>
                      <a:lnTo>
                        <a:pt x="268224" y="196977"/>
                      </a:lnTo>
                      <a:cubicBezTo>
                        <a:pt x="268224" y="231267"/>
                        <a:pt x="264319" y="258413"/>
                        <a:pt x="256604" y="278606"/>
                      </a:cubicBezTo>
                      <a:cubicBezTo>
                        <a:pt x="248888" y="298799"/>
                        <a:pt x="234887" y="315182"/>
                        <a:pt x="214599" y="327755"/>
                      </a:cubicBezTo>
                      <a:cubicBezTo>
                        <a:pt x="194310" y="340424"/>
                        <a:pt x="167831" y="346710"/>
                        <a:pt x="134970" y="346710"/>
                      </a:cubicBezTo>
                      <a:cubicBezTo>
                        <a:pt x="103061" y="346710"/>
                        <a:pt x="76867" y="341186"/>
                        <a:pt x="56579" y="330232"/>
                      </a:cubicBezTo>
                      <a:cubicBezTo>
                        <a:pt x="36291" y="319183"/>
                        <a:pt x="21813" y="303276"/>
                        <a:pt x="13050" y="282416"/>
                      </a:cubicBezTo>
                      <a:cubicBezTo>
                        <a:pt x="4382" y="261557"/>
                        <a:pt x="0" y="233077"/>
                        <a:pt x="0" y="196977"/>
                      </a:cubicBezTo>
                      <a:lnTo>
                        <a:pt x="0" y="0"/>
                      </a:lnTo>
                      <a:lnTo>
                        <a:pt x="45149" y="0"/>
                      </a:lnTo>
                      <a:lnTo>
                        <a:pt x="45149" y="196691"/>
                      </a:lnTo>
                      <a:cubicBezTo>
                        <a:pt x="45149" y="226314"/>
                        <a:pt x="47911" y="248126"/>
                        <a:pt x="53436" y="262128"/>
                      </a:cubicBezTo>
                      <a:cubicBezTo>
                        <a:pt x="58960" y="276130"/>
                        <a:pt x="68390" y="286988"/>
                        <a:pt x="81820" y="294608"/>
                      </a:cubicBezTo>
                      <a:cubicBezTo>
                        <a:pt x="95250" y="302228"/>
                        <a:pt x="111633" y="306038"/>
                        <a:pt x="130969" y="306038"/>
                      </a:cubicBezTo>
                      <a:cubicBezTo>
                        <a:pt x="164116" y="306038"/>
                        <a:pt x="187738" y="298513"/>
                        <a:pt x="201930" y="283464"/>
                      </a:cubicBezTo>
                      <a:cubicBezTo>
                        <a:pt x="216028" y="268415"/>
                        <a:pt x="223076" y="239554"/>
                        <a:pt x="223076" y="196691"/>
                      </a:cubicBezTo>
                      <a:lnTo>
                        <a:pt x="223076" y="0"/>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46" name="Freihandform: Form 217">
                  <a:extLst>
                    <a:ext uri="{FF2B5EF4-FFF2-40B4-BE49-F238E27FC236}">
                      <a16:creationId xmlns:a16="http://schemas.microsoft.com/office/drawing/2014/main" id="{1BBCC481-9975-47E3-8782-E202A77A0594}"/>
                    </a:ext>
                  </a:extLst>
                </p:cNvPr>
                <p:cNvSpPr/>
                <p:nvPr/>
              </p:nvSpPr>
              <p:spPr>
                <a:xfrm>
                  <a:off x="10838179"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6 w 200691"/>
                    <a:gd name="connsiteY6" fmla="*/ 29051 h 252507"/>
                    <a:gd name="connsiteX7" fmla="*/ 198406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1" y="13335"/>
                        <a:pt x="179165" y="20383"/>
                        <a:pt x="185356" y="29051"/>
                      </a:cubicBezTo>
                      <a:cubicBezTo>
                        <a:pt x="191548" y="37719"/>
                        <a:pt x="195929" y="48006"/>
                        <a:pt x="198406"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1" y="55531"/>
                        <a:pt x="144970" y="48768"/>
                        <a:pt x="136684" y="43720"/>
                      </a:cubicBezTo>
                      <a:cubicBezTo>
                        <a:pt x="128397" y="38671"/>
                        <a:pt x="118681"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47" name="Freihandform: Form 218">
                  <a:extLst>
                    <a:ext uri="{FF2B5EF4-FFF2-40B4-BE49-F238E27FC236}">
                      <a16:creationId xmlns:a16="http://schemas.microsoft.com/office/drawing/2014/main" id="{75892708-0AF3-43B9-A6D7-69BE7366F589}"/>
                    </a:ext>
                  </a:extLst>
                </p:cNvPr>
                <p:cNvSpPr/>
                <p:nvPr/>
              </p:nvSpPr>
              <p:spPr>
                <a:xfrm>
                  <a:off x="11103260" y="2344769"/>
                  <a:ext cx="41814" cy="340899"/>
                </a:xfrm>
                <a:custGeom>
                  <a:avLst/>
                  <a:gdLst>
                    <a:gd name="connsiteX0" fmla="*/ 0 w 41814"/>
                    <a:gd name="connsiteY0" fmla="*/ 48101 h 340899"/>
                    <a:gd name="connsiteX1" fmla="*/ 0 w 41814"/>
                    <a:gd name="connsiteY1" fmla="*/ 0 h 340899"/>
                    <a:gd name="connsiteX2" fmla="*/ 41814 w 41814"/>
                    <a:gd name="connsiteY2" fmla="*/ 0 h 340899"/>
                    <a:gd name="connsiteX3" fmla="*/ 41814 w 41814"/>
                    <a:gd name="connsiteY3" fmla="*/ 48101 h 340899"/>
                    <a:gd name="connsiteX4" fmla="*/ 0 w 41814"/>
                    <a:gd name="connsiteY4" fmla="*/ 48101 h 340899"/>
                    <a:gd name="connsiteX5" fmla="*/ 0 w 41814"/>
                    <a:gd name="connsiteY5" fmla="*/ 340900 h 340899"/>
                    <a:gd name="connsiteX6" fmla="*/ 0 w 41814"/>
                    <a:gd name="connsiteY6" fmla="*/ 93917 h 340899"/>
                    <a:gd name="connsiteX7" fmla="*/ 41814 w 41814"/>
                    <a:gd name="connsiteY7" fmla="*/ 93917 h 340899"/>
                    <a:gd name="connsiteX8" fmla="*/ 41814 w 41814"/>
                    <a:gd name="connsiteY8" fmla="*/ 340900 h 340899"/>
                    <a:gd name="connsiteX9" fmla="*/ 0 w 41814"/>
                    <a:gd name="connsiteY9" fmla="*/ 340900 h 34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14" h="340899">
                      <a:moveTo>
                        <a:pt x="0" y="48101"/>
                      </a:moveTo>
                      <a:lnTo>
                        <a:pt x="0" y="0"/>
                      </a:lnTo>
                      <a:lnTo>
                        <a:pt x="41814" y="0"/>
                      </a:lnTo>
                      <a:lnTo>
                        <a:pt x="41814" y="48101"/>
                      </a:lnTo>
                      <a:lnTo>
                        <a:pt x="0" y="48101"/>
                      </a:lnTo>
                      <a:close/>
                      <a:moveTo>
                        <a:pt x="0" y="340900"/>
                      </a:moveTo>
                      <a:lnTo>
                        <a:pt x="0" y="93917"/>
                      </a:lnTo>
                      <a:lnTo>
                        <a:pt x="41814" y="93917"/>
                      </a:lnTo>
                      <a:lnTo>
                        <a:pt x="41814" y="340900"/>
                      </a:lnTo>
                      <a:lnTo>
                        <a:pt x="0" y="340900"/>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48" name="Freihandform: Form 219">
                  <a:extLst>
                    <a:ext uri="{FF2B5EF4-FFF2-40B4-BE49-F238E27FC236}">
                      <a16:creationId xmlns:a16="http://schemas.microsoft.com/office/drawing/2014/main" id="{60426D3D-9951-477B-81E9-9D10ACFC8D9C}"/>
                    </a:ext>
                  </a:extLst>
                </p:cNvPr>
                <p:cNvSpPr/>
                <p:nvPr/>
              </p:nvSpPr>
              <p:spPr>
                <a:xfrm>
                  <a:off x="11193271" y="2433161"/>
                  <a:ext cx="231267" cy="258127"/>
                </a:xfrm>
                <a:custGeom>
                  <a:avLst/>
                  <a:gdLst>
                    <a:gd name="connsiteX0" fmla="*/ 0 w 231267"/>
                    <a:gd name="connsiteY0" fmla="*/ 129064 h 258127"/>
                    <a:gd name="connsiteX1" fmla="*/ 38100 w 231267"/>
                    <a:gd name="connsiteY1" fmla="*/ 27432 h 258127"/>
                    <a:gd name="connsiteX2" fmla="*/ 115729 w 231267"/>
                    <a:gd name="connsiteY2" fmla="*/ 0 h 258127"/>
                    <a:gd name="connsiteX3" fmla="*/ 198977 w 231267"/>
                    <a:gd name="connsiteY3" fmla="*/ 33338 h 258127"/>
                    <a:gd name="connsiteX4" fmla="*/ 231267 w 231267"/>
                    <a:gd name="connsiteY4" fmla="*/ 125540 h 258127"/>
                    <a:gd name="connsiteX5" fmla="*/ 216980 w 231267"/>
                    <a:gd name="connsiteY5" fmla="*/ 200501 h 258127"/>
                    <a:gd name="connsiteX6" fmla="*/ 175356 w 231267"/>
                    <a:gd name="connsiteY6" fmla="*/ 242983 h 258127"/>
                    <a:gd name="connsiteX7" fmla="*/ 115729 w 231267"/>
                    <a:gd name="connsiteY7" fmla="*/ 258128 h 258127"/>
                    <a:gd name="connsiteX8" fmla="*/ 31909 w 231267"/>
                    <a:gd name="connsiteY8" fmla="*/ 224885 h 258127"/>
                    <a:gd name="connsiteX9" fmla="*/ 0 w 231267"/>
                    <a:gd name="connsiteY9" fmla="*/ 129064 h 258127"/>
                    <a:gd name="connsiteX10" fmla="*/ 43053 w 231267"/>
                    <a:gd name="connsiteY10" fmla="*/ 129064 h 258127"/>
                    <a:gd name="connsiteX11" fmla="*/ 63722 w 231267"/>
                    <a:gd name="connsiteY11" fmla="*/ 200120 h 258127"/>
                    <a:gd name="connsiteX12" fmla="*/ 115824 w 231267"/>
                    <a:gd name="connsiteY12" fmla="*/ 223742 h 258127"/>
                    <a:gd name="connsiteX13" fmla="*/ 167640 w 231267"/>
                    <a:gd name="connsiteY13" fmla="*/ 200025 h 258127"/>
                    <a:gd name="connsiteX14" fmla="*/ 188309 w 231267"/>
                    <a:gd name="connsiteY14" fmla="*/ 127730 h 258127"/>
                    <a:gd name="connsiteX15" fmla="*/ 167450 w 231267"/>
                    <a:gd name="connsiteY15" fmla="*/ 58293 h 258127"/>
                    <a:gd name="connsiteX16" fmla="*/ 115729 w 231267"/>
                    <a:gd name="connsiteY16" fmla="*/ 34671 h 258127"/>
                    <a:gd name="connsiteX17" fmla="*/ 63627 w 231267"/>
                    <a:gd name="connsiteY17" fmla="*/ 58198 h 258127"/>
                    <a:gd name="connsiteX18" fmla="*/ 43053 w 231267"/>
                    <a:gd name="connsiteY18" fmla="*/ 129064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267" h="258127">
                      <a:moveTo>
                        <a:pt x="0" y="129064"/>
                      </a:moveTo>
                      <a:cubicBezTo>
                        <a:pt x="0" y="83344"/>
                        <a:pt x="12668" y="49435"/>
                        <a:pt x="38100" y="27432"/>
                      </a:cubicBezTo>
                      <a:cubicBezTo>
                        <a:pt x="59341" y="9144"/>
                        <a:pt x="85249" y="0"/>
                        <a:pt x="115729" y="0"/>
                      </a:cubicBezTo>
                      <a:cubicBezTo>
                        <a:pt x="149638" y="0"/>
                        <a:pt x="177451" y="11144"/>
                        <a:pt x="198977" y="33338"/>
                      </a:cubicBezTo>
                      <a:cubicBezTo>
                        <a:pt x="220504" y="55531"/>
                        <a:pt x="231267" y="86296"/>
                        <a:pt x="231267" y="125540"/>
                      </a:cubicBezTo>
                      <a:cubicBezTo>
                        <a:pt x="231267" y="157353"/>
                        <a:pt x="226505" y="182309"/>
                        <a:pt x="216980" y="200501"/>
                      </a:cubicBezTo>
                      <a:cubicBezTo>
                        <a:pt x="207455" y="218694"/>
                        <a:pt x="193548" y="232886"/>
                        <a:pt x="175356" y="242983"/>
                      </a:cubicBezTo>
                      <a:cubicBezTo>
                        <a:pt x="157163" y="253079"/>
                        <a:pt x="137256" y="258128"/>
                        <a:pt x="115729" y="258128"/>
                      </a:cubicBezTo>
                      <a:cubicBezTo>
                        <a:pt x="81153" y="258128"/>
                        <a:pt x="53245" y="247079"/>
                        <a:pt x="31909" y="224885"/>
                      </a:cubicBezTo>
                      <a:cubicBezTo>
                        <a:pt x="10668" y="202692"/>
                        <a:pt x="0" y="170783"/>
                        <a:pt x="0" y="129064"/>
                      </a:cubicBezTo>
                      <a:close/>
                      <a:moveTo>
                        <a:pt x="43053" y="129064"/>
                      </a:moveTo>
                      <a:cubicBezTo>
                        <a:pt x="43053" y="160687"/>
                        <a:pt x="49911" y="184404"/>
                        <a:pt x="63722" y="200120"/>
                      </a:cubicBezTo>
                      <a:cubicBezTo>
                        <a:pt x="77534" y="215837"/>
                        <a:pt x="94869" y="223742"/>
                        <a:pt x="115824" y="223742"/>
                      </a:cubicBezTo>
                      <a:cubicBezTo>
                        <a:pt x="136589" y="223742"/>
                        <a:pt x="153924" y="215837"/>
                        <a:pt x="167640" y="200025"/>
                      </a:cubicBezTo>
                      <a:cubicBezTo>
                        <a:pt x="181452" y="184213"/>
                        <a:pt x="188309" y="160115"/>
                        <a:pt x="188309" y="127730"/>
                      </a:cubicBezTo>
                      <a:cubicBezTo>
                        <a:pt x="188309" y="97155"/>
                        <a:pt x="181356" y="74009"/>
                        <a:pt x="167450" y="58293"/>
                      </a:cubicBezTo>
                      <a:cubicBezTo>
                        <a:pt x="153543" y="42577"/>
                        <a:pt x="136303" y="34671"/>
                        <a:pt x="115729" y="34671"/>
                      </a:cubicBezTo>
                      <a:cubicBezTo>
                        <a:pt x="94774" y="34671"/>
                        <a:pt x="77438" y="42482"/>
                        <a:pt x="63627" y="58198"/>
                      </a:cubicBezTo>
                      <a:cubicBezTo>
                        <a:pt x="49911" y="73819"/>
                        <a:pt x="43053" y="97441"/>
                        <a:pt x="43053" y="129064"/>
                      </a:cubicBez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349" name="Freihandform: Form 220">
                  <a:extLst>
                    <a:ext uri="{FF2B5EF4-FFF2-40B4-BE49-F238E27FC236}">
                      <a16:creationId xmlns:a16="http://schemas.microsoft.com/office/drawing/2014/main" id="{0B2D458B-D8E3-4044-BA61-87661B54C4A2}"/>
                    </a:ext>
                  </a:extLst>
                </p:cNvPr>
                <p:cNvSpPr/>
                <p:nvPr/>
              </p:nvSpPr>
              <p:spPr>
                <a:xfrm>
                  <a:off x="11473782" y="2433161"/>
                  <a:ext cx="200691" cy="252507"/>
                </a:xfrm>
                <a:custGeom>
                  <a:avLst/>
                  <a:gdLst>
                    <a:gd name="connsiteX0" fmla="*/ 0 w 200691"/>
                    <a:gd name="connsiteY0" fmla="*/ 252508 h 252507"/>
                    <a:gd name="connsiteX1" fmla="*/ 0 w 200691"/>
                    <a:gd name="connsiteY1" fmla="*/ 5525 h 252507"/>
                    <a:gd name="connsiteX2" fmla="*/ 37719 w 200691"/>
                    <a:gd name="connsiteY2" fmla="*/ 5525 h 252507"/>
                    <a:gd name="connsiteX3" fmla="*/ 37719 w 200691"/>
                    <a:gd name="connsiteY3" fmla="*/ 40672 h 252507"/>
                    <a:gd name="connsiteX4" fmla="*/ 116300 w 200691"/>
                    <a:gd name="connsiteY4" fmla="*/ 0 h 252507"/>
                    <a:gd name="connsiteX5" fmla="*/ 157353 w 200691"/>
                    <a:gd name="connsiteY5" fmla="*/ 8001 h 252507"/>
                    <a:gd name="connsiteX6" fmla="*/ 185357 w 200691"/>
                    <a:gd name="connsiteY6" fmla="*/ 29051 h 252507"/>
                    <a:gd name="connsiteX7" fmla="*/ 198406 w 200691"/>
                    <a:gd name="connsiteY7" fmla="*/ 60008 h 252507"/>
                    <a:gd name="connsiteX8" fmla="*/ 200692 w 200691"/>
                    <a:gd name="connsiteY8" fmla="*/ 100679 h 252507"/>
                    <a:gd name="connsiteX9" fmla="*/ 200692 w 200691"/>
                    <a:gd name="connsiteY9" fmla="*/ 252508 h 252507"/>
                    <a:gd name="connsiteX10" fmla="*/ 158877 w 200691"/>
                    <a:gd name="connsiteY10" fmla="*/ 252508 h 252507"/>
                    <a:gd name="connsiteX11" fmla="*/ 158877 w 200691"/>
                    <a:gd name="connsiteY11" fmla="*/ 102299 h 252507"/>
                    <a:gd name="connsiteX12" fmla="*/ 154019 w 200691"/>
                    <a:gd name="connsiteY12" fmla="*/ 64008 h 252507"/>
                    <a:gd name="connsiteX13" fmla="*/ 136684 w 200691"/>
                    <a:gd name="connsiteY13" fmla="*/ 43720 h 252507"/>
                    <a:gd name="connsiteX14" fmla="*/ 107537 w 200691"/>
                    <a:gd name="connsiteY14" fmla="*/ 36195 h 252507"/>
                    <a:gd name="connsiteX15" fmla="*/ 61341 w 200691"/>
                    <a:gd name="connsiteY15" fmla="*/ 53150 h 252507"/>
                    <a:gd name="connsiteX16" fmla="*/ 41910 w 200691"/>
                    <a:gd name="connsiteY16" fmla="*/ 117538 h 252507"/>
                    <a:gd name="connsiteX17" fmla="*/ 41910 w 200691"/>
                    <a:gd name="connsiteY17" fmla="*/ 252413 h 252507"/>
                    <a:gd name="connsiteX18" fmla="*/ 0 w 200691"/>
                    <a:gd name="connsiteY18" fmla="*/ 252413 h 25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691" h="252507">
                      <a:moveTo>
                        <a:pt x="0" y="252508"/>
                      </a:moveTo>
                      <a:lnTo>
                        <a:pt x="0" y="5525"/>
                      </a:lnTo>
                      <a:lnTo>
                        <a:pt x="37719" y="5525"/>
                      </a:lnTo>
                      <a:lnTo>
                        <a:pt x="37719" y="40672"/>
                      </a:lnTo>
                      <a:cubicBezTo>
                        <a:pt x="55816" y="13525"/>
                        <a:pt x="82010" y="0"/>
                        <a:pt x="116300" y="0"/>
                      </a:cubicBezTo>
                      <a:cubicBezTo>
                        <a:pt x="131159" y="0"/>
                        <a:pt x="144875" y="2667"/>
                        <a:pt x="157353" y="8001"/>
                      </a:cubicBezTo>
                      <a:cubicBezTo>
                        <a:pt x="169831" y="13335"/>
                        <a:pt x="179165" y="20383"/>
                        <a:pt x="185357" y="29051"/>
                      </a:cubicBezTo>
                      <a:cubicBezTo>
                        <a:pt x="191548" y="37719"/>
                        <a:pt x="195929" y="48006"/>
                        <a:pt x="198406" y="60008"/>
                      </a:cubicBezTo>
                      <a:cubicBezTo>
                        <a:pt x="199930" y="67723"/>
                        <a:pt x="200692" y="81344"/>
                        <a:pt x="200692" y="100679"/>
                      </a:cubicBezTo>
                      <a:lnTo>
                        <a:pt x="200692" y="252508"/>
                      </a:lnTo>
                      <a:lnTo>
                        <a:pt x="158877" y="252508"/>
                      </a:lnTo>
                      <a:lnTo>
                        <a:pt x="158877" y="102299"/>
                      </a:lnTo>
                      <a:cubicBezTo>
                        <a:pt x="158877" y="85249"/>
                        <a:pt x="157258" y="72485"/>
                        <a:pt x="154019" y="64008"/>
                      </a:cubicBezTo>
                      <a:cubicBezTo>
                        <a:pt x="150781" y="55531"/>
                        <a:pt x="144971" y="48768"/>
                        <a:pt x="136684" y="43720"/>
                      </a:cubicBezTo>
                      <a:cubicBezTo>
                        <a:pt x="128397" y="38671"/>
                        <a:pt x="118682" y="36195"/>
                        <a:pt x="107537" y="36195"/>
                      </a:cubicBezTo>
                      <a:cubicBezTo>
                        <a:pt x="89725" y="36195"/>
                        <a:pt x="74295" y="41815"/>
                        <a:pt x="61341" y="53150"/>
                      </a:cubicBezTo>
                      <a:cubicBezTo>
                        <a:pt x="48387" y="64484"/>
                        <a:pt x="41910" y="85916"/>
                        <a:pt x="41910" y="117538"/>
                      </a:cubicBezTo>
                      <a:lnTo>
                        <a:pt x="41910" y="252413"/>
                      </a:lnTo>
                      <a:lnTo>
                        <a:pt x="0" y="252413"/>
                      </a:lnTo>
                      <a:close/>
                    </a:path>
                  </a:pathLst>
                </a:custGeom>
                <a:solidFill>
                  <a:srgbClr val="FFFFFF"/>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285" name="Gruppieren 284">
                <a:extLst>
                  <a:ext uri="{FF2B5EF4-FFF2-40B4-BE49-F238E27FC236}">
                    <a16:creationId xmlns:a16="http://schemas.microsoft.com/office/drawing/2014/main" id="{BFDA57EA-0F14-4E45-B04A-77EDBBA5FB62}"/>
                  </a:ext>
                </a:extLst>
              </p:cNvPr>
              <p:cNvGrpSpPr/>
              <p:nvPr/>
            </p:nvGrpSpPr>
            <p:grpSpPr>
              <a:xfrm>
                <a:off x="321625" y="9443972"/>
                <a:ext cx="336660" cy="226802"/>
                <a:chOff x="321625" y="9443972"/>
                <a:chExt cx="336660" cy="226802"/>
              </a:xfrm>
            </p:grpSpPr>
            <p:sp>
              <p:nvSpPr>
                <p:cNvPr id="286" name="Freihandform: Form 285">
                  <a:extLst>
                    <a:ext uri="{FF2B5EF4-FFF2-40B4-BE49-F238E27FC236}">
                      <a16:creationId xmlns:a16="http://schemas.microsoft.com/office/drawing/2014/main" id="{A2C78F9E-9C37-4605-87DB-31B74CD69158}"/>
                    </a:ext>
                  </a:extLst>
                </p:cNvPr>
                <p:cNvSpPr/>
                <p:nvPr/>
              </p:nvSpPr>
              <p:spPr>
                <a:xfrm>
                  <a:off x="321625" y="9445496"/>
                  <a:ext cx="334401" cy="225278"/>
                </a:xfrm>
                <a:custGeom>
                  <a:avLst/>
                  <a:gdLst>
                    <a:gd name="connsiteX0" fmla="*/ 176092 w 352840"/>
                    <a:gd name="connsiteY0" fmla="*/ 182955 h 237699"/>
                    <a:gd name="connsiteX1" fmla="*/ 174967 w 352840"/>
                    <a:gd name="connsiteY1" fmla="*/ 186087 h 237699"/>
                    <a:gd name="connsiteX2" fmla="*/ 173188 w 352840"/>
                    <a:gd name="connsiteY2" fmla="*/ 190914 h 237699"/>
                    <a:gd name="connsiteX3" fmla="*/ 167749 w 352840"/>
                    <a:gd name="connsiteY3" fmla="*/ 191028 h 237699"/>
                    <a:gd name="connsiteX4" fmla="*/ 164047 w 352840"/>
                    <a:gd name="connsiteY4" fmla="*/ 191113 h 237699"/>
                    <a:gd name="connsiteX5" fmla="*/ 167051 w 352840"/>
                    <a:gd name="connsiteY5" fmla="*/ 193291 h 237699"/>
                    <a:gd name="connsiteX6" fmla="*/ 171337 w 352840"/>
                    <a:gd name="connsiteY6" fmla="*/ 196353 h 237699"/>
                    <a:gd name="connsiteX7" fmla="*/ 169785 w 352840"/>
                    <a:gd name="connsiteY7" fmla="*/ 201208 h 237699"/>
                    <a:gd name="connsiteX8" fmla="*/ 168745 w 352840"/>
                    <a:gd name="connsiteY8" fmla="*/ 204525 h 237699"/>
                    <a:gd name="connsiteX9" fmla="*/ 171607 w 352840"/>
                    <a:gd name="connsiteY9" fmla="*/ 202617 h 237699"/>
                    <a:gd name="connsiteX10" fmla="*/ 176092 w 352840"/>
                    <a:gd name="connsiteY10" fmla="*/ 199642 h 237699"/>
                    <a:gd name="connsiteX11" fmla="*/ 180591 w 352840"/>
                    <a:gd name="connsiteY11" fmla="*/ 202617 h 237699"/>
                    <a:gd name="connsiteX12" fmla="*/ 183453 w 352840"/>
                    <a:gd name="connsiteY12" fmla="*/ 204525 h 237699"/>
                    <a:gd name="connsiteX13" fmla="*/ 182414 w 352840"/>
                    <a:gd name="connsiteY13" fmla="*/ 201208 h 237699"/>
                    <a:gd name="connsiteX14" fmla="*/ 180862 w 352840"/>
                    <a:gd name="connsiteY14" fmla="*/ 196353 h 237699"/>
                    <a:gd name="connsiteX15" fmla="*/ 185133 w 352840"/>
                    <a:gd name="connsiteY15" fmla="*/ 193291 h 237699"/>
                    <a:gd name="connsiteX16" fmla="*/ 188137 w 352840"/>
                    <a:gd name="connsiteY16" fmla="*/ 191113 h 237699"/>
                    <a:gd name="connsiteX17" fmla="*/ 184478 w 352840"/>
                    <a:gd name="connsiteY17" fmla="*/ 191028 h 237699"/>
                    <a:gd name="connsiteX18" fmla="*/ 179011 w 352840"/>
                    <a:gd name="connsiteY18" fmla="*/ 190914 h 237699"/>
                    <a:gd name="connsiteX19" fmla="*/ 177245 w 352840"/>
                    <a:gd name="connsiteY19" fmla="*/ 186087 h 237699"/>
                    <a:gd name="connsiteX20" fmla="*/ 214549 w 352840"/>
                    <a:gd name="connsiteY20" fmla="*/ 172874 h 237699"/>
                    <a:gd name="connsiteX21" fmla="*/ 213410 w 352840"/>
                    <a:gd name="connsiteY21" fmla="*/ 175978 h 237699"/>
                    <a:gd name="connsiteX22" fmla="*/ 211645 w 352840"/>
                    <a:gd name="connsiteY22" fmla="*/ 180833 h 237699"/>
                    <a:gd name="connsiteX23" fmla="*/ 206206 w 352840"/>
                    <a:gd name="connsiteY23" fmla="*/ 180947 h 237699"/>
                    <a:gd name="connsiteX24" fmla="*/ 202504 w 352840"/>
                    <a:gd name="connsiteY24" fmla="*/ 181018 h 237699"/>
                    <a:gd name="connsiteX25" fmla="*/ 205522 w 352840"/>
                    <a:gd name="connsiteY25" fmla="*/ 183168 h 237699"/>
                    <a:gd name="connsiteX26" fmla="*/ 209808 w 352840"/>
                    <a:gd name="connsiteY26" fmla="*/ 186258 h 237699"/>
                    <a:gd name="connsiteX27" fmla="*/ 208256 w 352840"/>
                    <a:gd name="connsiteY27" fmla="*/ 191113 h 237699"/>
                    <a:gd name="connsiteX28" fmla="*/ 207203 w 352840"/>
                    <a:gd name="connsiteY28" fmla="*/ 194416 h 237699"/>
                    <a:gd name="connsiteX29" fmla="*/ 210078 w 352840"/>
                    <a:gd name="connsiteY29" fmla="*/ 192537 h 237699"/>
                    <a:gd name="connsiteX30" fmla="*/ 214549 w 352840"/>
                    <a:gd name="connsiteY30" fmla="*/ 189561 h 237699"/>
                    <a:gd name="connsiteX31" fmla="*/ 219048 w 352840"/>
                    <a:gd name="connsiteY31" fmla="*/ 192537 h 237699"/>
                    <a:gd name="connsiteX32" fmla="*/ 221896 w 352840"/>
                    <a:gd name="connsiteY32" fmla="*/ 194416 h 237699"/>
                    <a:gd name="connsiteX33" fmla="*/ 220885 w 352840"/>
                    <a:gd name="connsiteY33" fmla="*/ 191113 h 237699"/>
                    <a:gd name="connsiteX34" fmla="*/ 219333 w 352840"/>
                    <a:gd name="connsiteY34" fmla="*/ 186258 h 237699"/>
                    <a:gd name="connsiteX35" fmla="*/ 223590 w 352840"/>
                    <a:gd name="connsiteY35" fmla="*/ 183168 h 237699"/>
                    <a:gd name="connsiteX36" fmla="*/ 226594 w 352840"/>
                    <a:gd name="connsiteY36" fmla="*/ 181018 h 237699"/>
                    <a:gd name="connsiteX37" fmla="*/ 222921 w 352840"/>
                    <a:gd name="connsiteY37" fmla="*/ 180947 h 237699"/>
                    <a:gd name="connsiteX38" fmla="*/ 217468 w 352840"/>
                    <a:gd name="connsiteY38" fmla="*/ 180833 h 237699"/>
                    <a:gd name="connsiteX39" fmla="*/ 215688 w 352840"/>
                    <a:gd name="connsiteY39" fmla="*/ 175978 h 237699"/>
                    <a:gd name="connsiteX40" fmla="*/ 137352 w 352840"/>
                    <a:gd name="connsiteY40" fmla="*/ 172661 h 237699"/>
                    <a:gd name="connsiteX41" fmla="*/ 136199 w 352840"/>
                    <a:gd name="connsiteY41" fmla="*/ 175779 h 237699"/>
                    <a:gd name="connsiteX42" fmla="*/ 134433 w 352840"/>
                    <a:gd name="connsiteY42" fmla="*/ 180648 h 237699"/>
                    <a:gd name="connsiteX43" fmla="*/ 128981 w 352840"/>
                    <a:gd name="connsiteY43" fmla="*/ 180734 h 237699"/>
                    <a:gd name="connsiteX44" fmla="*/ 125293 w 352840"/>
                    <a:gd name="connsiteY44" fmla="*/ 180819 h 237699"/>
                    <a:gd name="connsiteX45" fmla="*/ 128311 w 352840"/>
                    <a:gd name="connsiteY45" fmla="*/ 182969 h 237699"/>
                    <a:gd name="connsiteX46" fmla="*/ 132568 w 352840"/>
                    <a:gd name="connsiteY46" fmla="*/ 186059 h 237699"/>
                    <a:gd name="connsiteX47" fmla="*/ 131045 w 352840"/>
                    <a:gd name="connsiteY47" fmla="*/ 190914 h 237699"/>
                    <a:gd name="connsiteX48" fmla="*/ 129977 w 352840"/>
                    <a:gd name="connsiteY48" fmla="*/ 194217 h 237699"/>
                    <a:gd name="connsiteX49" fmla="*/ 132839 w 352840"/>
                    <a:gd name="connsiteY49" fmla="*/ 192338 h 237699"/>
                    <a:gd name="connsiteX50" fmla="*/ 137352 w 352840"/>
                    <a:gd name="connsiteY50" fmla="*/ 189362 h 237699"/>
                    <a:gd name="connsiteX51" fmla="*/ 141823 w 352840"/>
                    <a:gd name="connsiteY51" fmla="*/ 192338 h 237699"/>
                    <a:gd name="connsiteX52" fmla="*/ 144727 w 352840"/>
                    <a:gd name="connsiteY52" fmla="*/ 194217 h 237699"/>
                    <a:gd name="connsiteX53" fmla="*/ 143645 w 352840"/>
                    <a:gd name="connsiteY53" fmla="*/ 190914 h 237699"/>
                    <a:gd name="connsiteX54" fmla="*/ 142107 w 352840"/>
                    <a:gd name="connsiteY54" fmla="*/ 186059 h 237699"/>
                    <a:gd name="connsiteX55" fmla="*/ 146379 w 352840"/>
                    <a:gd name="connsiteY55" fmla="*/ 182969 h 237699"/>
                    <a:gd name="connsiteX56" fmla="*/ 149397 w 352840"/>
                    <a:gd name="connsiteY56" fmla="*/ 180819 h 237699"/>
                    <a:gd name="connsiteX57" fmla="*/ 145709 w 352840"/>
                    <a:gd name="connsiteY57" fmla="*/ 180734 h 237699"/>
                    <a:gd name="connsiteX58" fmla="*/ 140257 w 352840"/>
                    <a:gd name="connsiteY58" fmla="*/ 180648 h 237699"/>
                    <a:gd name="connsiteX59" fmla="*/ 138491 w 352840"/>
                    <a:gd name="connsiteY59" fmla="*/ 175779 h 237699"/>
                    <a:gd name="connsiteX60" fmla="*/ 242496 w 352840"/>
                    <a:gd name="connsiteY60" fmla="*/ 145181 h 237699"/>
                    <a:gd name="connsiteX61" fmla="*/ 241357 w 352840"/>
                    <a:gd name="connsiteY61" fmla="*/ 148285 h 237699"/>
                    <a:gd name="connsiteX62" fmla="*/ 239577 w 352840"/>
                    <a:gd name="connsiteY62" fmla="*/ 153140 h 237699"/>
                    <a:gd name="connsiteX63" fmla="*/ 234124 w 352840"/>
                    <a:gd name="connsiteY63" fmla="*/ 153240 h 237699"/>
                    <a:gd name="connsiteX64" fmla="*/ 230451 w 352840"/>
                    <a:gd name="connsiteY64" fmla="*/ 153311 h 237699"/>
                    <a:gd name="connsiteX65" fmla="*/ 233469 w 352840"/>
                    <a:gd name="connsiteY65" fmla="*/ 155489 h 237699"/>
                    <a:gd name="connsiteX66" fmla="*/ 237727 w 352840"/>
                    <a:gd name="connsiteY66" fmla="*/ 158565 h 237699"/>
                    <a:gd name="connsiteX67" fmla="*/ 236189 w 352840"/>
                    <a:gd name="connsiteY67" fmla="*/ 163434 h 237699"/>
                    <a:gd name="connsiteX68" fmla="*/ 235150 w 352840"/>
                    <a:gd name="connsiteY68" fmla="*/ 166737 h 237699"/>
                    <a:gd name="connsiteX69" fmla="*/ 237997 w 352840"/>
                    <a:gd name="connsiteY69" fmla="*/ 164829 h 237699"/>
                    <a:gd name="connsiteX70" fmla="*/ 242496 w 352840"/>
                    <a:gd name="connsiteY70" fmla="*/ 161868 h 237699"/>
                    <a:gd name="connsiteX71" fmla="*/ 246995 w 352840"/>
                    <a:gd name="connsiteY71" fmla="*/ 164829 h 237699"/>
                    <a:gd name="connsiteX72" fmla="*/ 249843 w 352840"/>
                    <a:gd name="connsiteY72" fmla="*/ 166737 h 237699"/>
                    <a:gd name="connsiteX73" fmla="*/ 248789 w 352840"/>
                    <a:gd name="connsiteY73" fmla="*/ 163434 h 237699"/>
                    <a:gd name="connsiteX74" fmla="*/ 247266 w 352840"/>
                    <a:gd name="connsiteY74" fmla="*/ 158565 h 237699"/>
                    <a:gd name="connsiteX75" fmla="*/ 251537 w 352840"/>
                    <a:gd name="connsiteY75" fmla="*/ 155489 h 237699"/>
                    <a:gd name="connsiteX76" fmla="*/ 254541 w 352840"/>
                    <a:gd name="connsiteY76" fmla="*/ 153311 h 237699"/>
                    <a:gd name="connsiteX77" fmla="*/ 250854 w 352840"/>
                    <a:gd name="connsiteY77" fmla="*/ 153240 h 237699"/>
                    <a:gd name="connsiteX78" fmla="*/ 245415 w 352840"/>
                    <a:gd name="connsiteY78" fmla="*/ 153140 h 237699"/>
                    <a:gd name="connsiteX79" fmla="*/ 243635 w 352840"/>
                    <a:gd name="connsiteY79" fmla="*/ 148285 h 237699"/>
                    <a:gd name="connsiteX80" fmla="*/ 109590 w 352840"/>
                    <a:gd name="connsiteY80" fmla="*/ 144854 h 237699"/>
                    <a:gd name="connsiteX81" fmla="*/ 108436 w 352840"/>
                    <a:gd name="connsiteY81" fmla="*/ 147972 h 237699"/>
                    <a:gd name="connsiteX82" fmla="*/ 106656 w 352840"/>
                    <a:gd name="connsiteY82" fmla="*/ 152813 h 237699"/>
                    <a:gd name="connsiteX83" fmla="*/ 101203 w 352840"/>
                    <a:gd name="connsiteY83" fmla="*/ 152927 h 237699"/>
                    <a:gd name="connsiteX84" fmla="*/ 97530 w 352840"/>
                    <a:gd name="connsiteY84" fmla="*/ 153012 h 237699"/>
                    <a:gd name="connsiteX85" fmla="*/ 100520 w 352840"/>
                    <a:gd name="connsiteY85" fmla="*/ 155148 h 237699"/>
                    <a:gd name="connsiteX86" fmla="*/ 104806 w 352840"/>
                    <a:gd name="connsiteY86" fmla="*/ 158252 h 237699"/>
                    <a:gd name="connsiteX87" fmla="*/ 103254 w 352840"/>
                    <a:gd name="connsiteY87" fmla="*/ 163107 h 237699"/>
                    <a:gd name="connsiteX88" fmla="*/ 102186 w 352840"/>
                    <a:gd name="connsiteY88" fmla="*/ 166382 h 237699"/>
                    <a:gd name="connsiteX89" fmla="*/ 105076 w 352840"/>
                    <a:gd name="connsiteY89" fmla="*/ 164517 h 237699"/>
                    <a:gd name="connsiteX90" fmla="*/ 109547 w 352840"/>
                    <a:gd name="connsiteY90" fmla="*/ 161541 h 237699"/>
                    <a:gd name="connsiteX91" fmla="*/ 114046 w 352840"/>
                    <a:gd name="connsiteY91" fmla="*/ 164517 h 237699"/>
                    <a:gd name="connsiteX92" fmla="*/ 116908 w 352840"/>
                    <a:gd name="connsiteY92" fmla="*/ 166396 h 237699"/>
                    <a:gd name="connsiteX93" fmla="*/ 115868 w 352840"/>
                    <a:gd name="connsiteY93" fmla="*/ 163107 h 237699"/>
                    <a:gd name="connsiteX94" fmla="*/ 114331 w 352840"/>
                    <a:gd name="connsiteY94" fmla="*/ 158252 h 237699"/>
                    <a:gd name="connsiteX95" fmla="*/ 118616 w 352840"/>
                    <a:gd name="connsiteY95" fmla="*/ 155148 h 237699"/>
                    <a:gd name="connsiteX96" fmla="*/ 121592 w 352840"/>
                    <a:gd name="connsiteY96" fmla="*/ 153012 h 237699"/>
                    <a:gd name="connsiteX97" fmla="*/ 117919 w 352840"/>
                    <a:gd name="connsiteY97" fmla="*/ 152927 h 237699"/>
                    <a:gd name="connsiteX98" fmla="*/ 112480 w 352840"/>
                    <a:gd name="connsiteY98" fmla="*/ 152813 h 237699"/>
                    <a:gd name="connsiteX99" fmla="*/ 110700 w 352840"/>
                    <a:gd name="connsiteY99" fmla="*/ 147972 h 237699"/>
                    <a:gd name="connsiteX100" fmla="*/ 252835 w 352840"/>
                    <a:gd name="connsiteY100" fmla="*/ 106897 h 237699"/>
                    <a:gd name="connsiteX101" fmla="*/ 251696 w 352840"/>
                    <a:gd name="connsiteY101" fmla="*/ 110001 h 237699"/>
                    <a:gd name="connsiteX102" fmla="*/ 249930 w 352840"/>
                    <a:gd name="connsiteY102" fmla="*/ 114856 h 237699"/>
                    <a:gd name="connsiteX103" fmla="*/ 244477 w 352840"/>
                    <a:gd name="connsiteY103" fmla="*/ 114956 h 237699"/>
                    <a:gd name="connsiteX104" fmla="*/ 240804 w 352840"/>
                    <a:gd name="connsiteY104" fmla="*/ 115027 h 237699"/>
                    <a:gd name="connsiteX105" fmla="*/ 243808 w 352840"/>
                    <a:gd name="connsiteY105" fmla="*/ 117191 h 237699"/>
                    <a:gd name="connsiteX106" fmla="*/ 248094 w 352840"/>
                    <a:gd name="connsiteY106" fmla="*/ 120281 h 237699"/>
                    <a:gd name="connsiteX107" fmla="*/ 246542 w 352840"/>
                    <a:gd name="connsiteY107" fmla="*/ 125136 h 237699"/>
                    <a:gd name="connsiteX108" fmla="*/ 245460 w 352840"/>
                    <a:gd name="connsiteY108" fmla="*/ 128439 h 237699"/>
                    <a:gd name="connsiteX109" fmla="*/ 248364 w 352840"/>
                    <a:gd name="connsiteY109" fmla="*/ 126531 h 237699"/>
                    <a:gd name="connsiteX110" fmla="*/ 252835 w 352840"/>
                    <a:gd name="connsiteY110" fmla="*/ 123570 h 237699"/>
                    <a:gd name="connsiteX111" fmla="*/ 257348 w 352840"/>
                    <a:gd name="connsiteY111" fmla="*/ 126531 h 237699"/>
                    <a:gd name="connsiteX112" fmla="*/ 260210 w 352840"/>
                    <a:gd name="connsiteY112" fmla="*/ 128439 h 237699"/>
                    <a:gd name="connsiteX113" fmla="*/ 259156 w 352840"/>
                    <a:gd name="connsiteY113" fmla="*/ 125136 h 237699"/>
                    <a:gd name="connsiteX114" fmla="*/ 257604 w 352840"/>
                    <a:gd name="connsiteY114" fmla="*/ 120281 h 237699"/>
                    <a:gd name="connsiteX115" fmla="*/ 261890 w 352840"/>
                    <a:gd name="connsiteY115" fmla="*/ 117191 h 237699"/>
                    <a:gd name="connsiteX116" fmla="*/ 264894 w 352840"/>
                    <a:gd name="connsiteY116" fmla="*/ 115027 h 237699"/>
                    <a:gd name="connsiteX117" fmla="*/ 261207 w 352840"/>
                    <a:gd name="connsiteY117" fmla="*/ 114956 h 237699"/>
                    <a:gd name="connsiteX118" fmla="*/ 255768 w 352840"/>
                    <a:gd name="connsiteY118" fmla="*/ 114856 h 237699"/>
                    <a:gd name="connsiteX119" fmla="*/ 253988 w 352840"/>
                    <a:gd name="connsiteY119" fmla="*/ 110001 h 237699"/>
                    <a:gd name="connsiteX120" fmla="*/ 99252 w 352840"/>
                    <a:gd name="connsiteY120" fmla="*/ 106826 h 237699"/>
                    <a:gd name="connsiteX121" fmla="*/ 98113 w 352840"/>
                    <a:gd name="connsiteY121" fmla="*/ 109944 h 237699"/>
                    <a:gd name="connsiteX122" fmla="*/ 96333 w 352840"/>
                    <a:gd name="connsiteY122" fmla="*/ 114785 h 237699"/>
                    <a:gd name="connsiteX123" fmla="*/ 90880 w 352840"/>
                    <a:gd name="connsiteY123" fmla="*/ 114885 h 237699"/>
                    <a:gd name="connsiteX124" fmla="*/ 87207 w 352840"/>
                    <a:gd name="connsiteY124" fmla="*/ 114956 h 237699"/>
                    <a:gd name="connsiteX125" fmla="*/ 90183 w 352840"/>
                    <a:gd name="connsiteY125" fmla="*/ 117106 h 237699"/>
                    <a:gd name="connsiteX126" fmla="*/ 94482 w 352840"/>
                    <a:gd name="connsiteY126" fmla="*/ 120195 h 237699"/>
                    <a:gd name="connsiteX127" fmla="*/ 92945 w 352840"/>
                    <a:gd name="connsiteY127" fmla="*/ 125051 h 237699"/>
                    <a:gd name="connsiteX128" fmla="*/ 91891 w 352840"/>
                    <a:gd name="connsiteY128" fmla="*/ 128368 h 237699"/>
                    <a:gd name="connsiteX129" fmla="*/ 94753 w 352840"/>
                    <a:gd name="connsiteY129" fmla="*/ 126460 h 237699"/>
                    <a:gd name="connsiteX130" fmla="*/ 99252 w 352840"/>
                    <a:gd name="connsiteY130" fmla="*/ 123484 h 237699"/>
                    <a:gd name="connsiteX131" fmla="*/ 103723 w 352840"/>
                    <a:gd name="connsiteY131" fmla="*/ 126460 h 237699"/>
                    <a:gd name="connsiteX132" fmla="*/ 106613 w 352840"/>
                    <a:gd name="connsiteY132" fmla="*/ 128368 h 237699"/>
                    <a:gd name="connsiteX133" fmla="*/ 105559 w 352840"/>
                    <a:gd name="connsiteY133" fmla="*/ 125051 h 237699"/>
                    <a:gd name="connsiteX134" fmla="*/ 104022 w 352840"/>
                    <a:gd name="connsiteY134" fmla="*/ 120195 h 237699"/>
                    <a:gd name="connsiteX135" fmla="*/ 108293 w 352840"/>
                    <a:gd name="connsiteY135" fmla="*/ 117106 h 237699"/>
                    <a:gd name="connsiteX136" fmla="*/ 111297 w 352840"/>
                    <a:gd name="connsiteY136" fmla="*/ 114956 h 237699"/>
                    <a:gd name="connsiteX137" fmla="*/ 107610 w 352840"/>
                    <a:gd name="connsiteY137" fmla="*/ 114885 h 237699"/>
                    <a:gd name="connsiteX138" fmla="*/ 102171 w 352840"/>
                    <a:gd name="connsiteY138" fmla="*/ 114785 h 237699"/>
                    <a:gd name="connsiteX139" fmla="*/ 100391 w 352840"/>
                    <a:gd name="connsiteY139" fmla="*/ 109944 h 237699"/>
                    <a:gd name="connsiteX140" fmla="*/ 242627 w 352840"/>
                    <a:gd name="connsiteY140" fmla="*/ 68555 h 237699"/>
                    <a:gd name="connsiteX141" fmla="*/ 241488 w 352840"/>
                    <a:gd name="connsiteY141" fmla="*/ 71687 h 237699"/>
                    <a:gd name="connsiteX142" fmla="*/ 239736 w 352840"/>
                    <a:gd name="connsiteY142" fmla="*/ 76557 h 237699"/>
                    <a:gd name="connsiteX143" fmla="*/ 234283 w 352840"/>
                    <a:gd name="connsiteY143" fmla="*/ 76642 h 237699"/>
                    <a:gd name="connsiteX144" fmla="*/ 230610 w 352840"/>
                    <a:gd name="connsiteY144" fmla="*/ 76699 h 237699"/>
                    <a:gd name="connsiteX145" fmla="*/ 233586 w 352840"/>
                    <a:gd name="connsiteY145" fmla="*/ 78863 h 237699"/>
                    <a:gd name="connsiteX146" fmla="*/ 237871 w 352840"/>
                    <a:gd name="connsiteY146" fmla="*/ 81953 h 237699"/>
                    <a:gd name="connsiteX147" fmla="*/ 236319 w 352840"/>
                    <a:gd name="connsiteY147" fmla="*/ 86822 h 237699"/>
                    <a:gd name="connsiteX148" fmla="*/ 235266 w 352840"/>
                    <a:gd name="connsiteY148" fmla="*/ 90111 h 237699"/>
                    <a:gd name="connsiteX149" fmla="*/ 238156 w 352840"/>
                    <a:gd name="connsiteY149" fmla="*/ 88217 h 237699"/>
                    <a:gd name="connsiteX150" fmla="*/ 242627 w 352840"/>
                    <a:gd name="connsiteY150" fmla="*/ 85228 h 237699"/>
                    <a:gd name="connsiteX151" fmla="*/ 247140 w 352840"/>
                    <a:gd name="connsiteY151" fmla="*/ 88217 h 237699"/>
                    <a:gd name="connsiteX152" fmla="*/ 249987 w 352840"/>
                    <a:gd name="connsiteY152" fmla="*/ 90111 h 237699"/>
                    <a:gd name="connsiteX153" fmla="*/ 248962 w 352840"/>
                    <a:gd name="connsiteY153" fmla="*/ 86822 h 237699"/>
                    <a:gd name="connsiteX154" fmla="*/ 247396 w 352840"/>
                    <a:gd name="connsiteY154" fmla="*/ 81953 h 237699"/>
                    <a:gd name="connsiteX155" fmla="*/ 251682 w 352840"/>
                    <a:gd name="connsiteY155" fmla="*/ 78863 h 237699"/>
                    <a:gd name="connsiteX156" fmla="*/ 254700 w 352840"/>
                    <a:gd name="connsiteY156" fmla="*/ 76699 h 237699"/>
                    <a:gd name="connsiteX157" fmla="*/ 251013 w 352840"/>
                    <a:gd name="connsiteY157" fmla="*/ 76642 h 237699"/>
                    <a:gd name="connsiteX158" fmla="*/ 245545 w 352840"/>
                    <a:gd name="connsiteY158" fmla="*/ 76557 h 237699"/>
                    <a:gd name="connsiteX159" fmla="*/ 243794 w 352840"/>
                    <a:gd name="connsiteY159" fmla="*/ 71687 h 237699"/>
                    <a:gd name="connsiteX160" fmla="*/ 109716 w 352840"/>
                    <a:gd name="connsiteY160" fmla="*/ 68299 h 237699"/>
                    <a:gd name="connsiteX161" fmla="*/ 108563 w 352840"/>
                    <a:gd name="connsiteY161" fmla="*/ 71417 h 237699"/>
                    <a:gd name="connsiteX162" fmla="*/ 106797 w 352840"/>
                    <a:gd name="connsiteY162" fmla="*/ 76258 h 237699"/>
                    <a:gd name="connsiteX163" fmla="*/ 101359 w 352840"/>
                    <a:gd name="connsiteY163" fmla="*/ 76358 h 237699"/>
                    <a:gd name="connsiteX164" fmla="*/ 97671 w 352840"/>
                    <a:gd name="connsiteY164" fmla="*/ 76429 h 237699"/>
                    <a:gd name="connsiteX165" fmla="*/ 100675 w 352840"/>
                    <a:gd name="connsiteY165" fmla="*/ 78593 h 237699"/>
                    <a:gd name="connsiteX166" fmla="*/ 104947 w 352840"/>
                    <a:gd name="connsiteY166" fmla="*/ 81683 h 237699"/>
                    <a:gd name="connsiteX167" fmla="*/ 103395 w 352840"/>
                    <a:gd name="connsiteY167" fmla="*/ 86538 h 237699"/>
                    <a:gd name="connsiteX168" fmla="*/ 102355 w 352840"/>
                    <a:gd name="connsiteY168" fmla="*/ 89841 h 237699"/>
                    <a:gd name="connsiteX169" fmla="*/ 105203 w 352840"/>
                    <a:gd name="connsiteY169" fmla="*/ 87947 h 237699"/>
                    <a:gd name="connsiteX170" fmla="*/ 109702 w 352840"/>
                    <a:gd name="connsiteY170" fmla="*/ 84972 h 237699"/>
                    <a:gd name="connsiteX171" fmla="*/ 114201 w 352840"/>
                    <a:gd name="connsiteY171" fmla="*/ 87947 h 237699"/>
                    <a:gd name="connsiteX172" fmla="*/ 117063 w 352840"/>
                    <a:gd name="connsiteY172" fmla="*/ 89841 h 237699"/>
                    <a:gd name="connsiteX173" fmla="*/ 116009 w 352840"/>
                    <a:gd name="connsiteY173" fmla="*/ 86538 h 237699"/>
                    <a:gd name="connsiteX174" fmla="*/ 114472 w 352840"/>
                    <a:gd name="connsiteY174" fmla="*/ 81683 h 237699"/>
                    <a:gd name="connsiteX175" fmla="*/ 118757 w 352840"/>
                    <a:gd name="connsiteY175" fmla="*/ 78593 h 237699"/>
                    <a:gd name="connsiteX176" fmla="*/ 121747 w 352840"/>
                    <a:gd name="connsiteY176" fmla="*/ 76429 h 237699"/>
                    <a:gd name="connsiteX177" fmla="*/ 118060 w 352840"/>
                    <a:gd name="connsiteY177" fmla="*/ 76358 h 237699"/>
                    <a:gd name="connsiteX178" fmla="*/ 112606 w 352840"/>
                    <a:gd name="connsiteY178" fmla="*/ 76258 h 237699"/>
                    <a:gd name="connsiteX179" fmla="*/ 110855 w 352840"/>
                    <a:gd name="connsiteY179" fmla="*/ 71417 h 237699"/>
                    <a:gd name="connsiteX180" fmla="*/ 214891 w 352840"/>
                    <a:gd name="connsiteY180" fmla="*/ 40691 h 237699"/>
                    <a:gd name="connsiteX181" fmla="*/ 213752 w 352840"/>
                    <a:gd name="connsiteY181" fmla="*/ 43809 h 237699"/>
                    <a:gd name="connsiteX182" fmla="*/ 211986 w 352840"/>
                    <a:gd name="connsiteY182" fmla="*/ 48678 h 237699"/>
                    <a:gd name="connsiteX183" fmla="*/ 206548 w 352840"/>
                    <a:gd name="connsiteY183" fmla="*/ 48764 h 237699"/>
                    <a:gd name="connsiteX184" fmla="*/ 202846 w 352840"/>
                    <a:gd name="connsiteY184" fmla="*/ 48849 h 237699"/>
                    <a:gd name="connsiteX185" fmla="*/ 205864 w 352840"/>
                    <a:gd name="connsiteY185" fmla="*/ 51013 h 237699"/>
                    <a:gd name="connsiteX186" fmla="*/ 210164 w 352840"/>
                    <a:gd name="connsiteY186" fmla="*/ 54103 h 237699"/>
                    <a:gd name="connsiteX187" fmla="*/ 208598 w 352840"/>
                    <a:gd name="connsiteY187" fmla="*/ 58958 h 237699"/>
                    <a:gd name="connsiteX188" fmla="*/ 207530 w 352840"/>
                    <a:gd name="connsiteY188" fmla="*/ 62261 h 237699"/>
                    <a:gd name="connsiteX189" fmla="*/ 210435 w 352840"/>
                    <a:gd name="connsiteY189" fmla="*/ 60368 h 237699"/>
                    <a:gd name="connsiteX190" fmla="*/ 214891 w 352840"/>
                    <a:gd name="connsiteY190" fmla="*/ 57392 h 237699"/>
                    <a:gd name="connsiteX191" fmla="*/ 219390 w 352840"/>
                    <a:gd name="connsiteY191" fmla="*/ 60368 h 237699"/>
                    <a:gd name="connsiteX192" fmla="*/ 222280 w 352840"/>
                    <a:gd name="connsiteY192" fmla="*/ 62261 h 237699"/>
                    <a:gd name="connsiteX193" fmla="*/ 221198 w 352840"/>
                    <a:gd name="connsiteY193" fmla="*/ 58958 h 237699"/>
                    <a:gd name="connsiteX194" fmla="*/ 219675 w 352840"/>
                    <a:gd name="connsiteY194" fmla="*/ 54103 h 237699"/>
                    <a:gd name="connsiteX195" fmla="*/ 223946 w 352840"/>
                    <a:gd name="connsiteY195" fmla="*/ 51013 h 237699"/>
                    <a:gd name="connsiteX196" fmla="*/ 226950 w 352840"/>
                    <a:gd name="connsiteY196" fmla="*/ 48849 h 237699"/>
                    <a:gd name="connsiteX197" fmla="*/ 223291 w 352840"/>
                    <a:gd name="connsiteY197" fmla="*/ 48764 h 237699"/>
                    <a:gd name="connsiteX198" fmla="*/ 217824 w 352840"/>
                    <a:gd name="connsiteY198" fmla="*/ 48678 h 237699"/>
                    <a:gd name="connsiteX199" fmla="*/ 216044 w 352840"/>
                    <a:gd name="connsiteY199" fmla="*/ 43809 h 237699"/>
                    <a:gd name="connsiteX200" fmla="*/ 137694 w 352840"/>
                    <a:gd name="connsiteY200" fmla="*/ 40691 h 237699"/>
                    <a:gd name="connsiteX201" fmla="*/ 136555 w 352840"/>
                    <a:gd name="connsiteY201" fmla="*/ 43809 h 237699"/>
                    <a:gd name="connsiteX202" fmla="*/ 134776 w 352840"/>
                    <a:gd name="connsiteY202" fmla="*/ 48678 h 237699"/>
                    <a:gd name="connsiteX203" fmla="*/ 129337 w 352840"/>
                    <a:gd name="connsiteY203" fmla="*/ 48764 h 237699"/>
                    <a:gd name="connsiteX204" fmla="*/ 125635 w 352840"/>
                    <a:gd name="connsiteY204" fmla="*/ 48821 h 237699"/>
                    <a:gd name="connsiteX205" fmla="*/ 128639 w 352840"/>
                    <a:gd name="connsiteY205" fmla="*/ 50999 h 237699"/>
                    <a:gd name="connsiteX206" fmla="*/ 132925 w 352840"/>
                    <a:gd name="connsiteY206" fmla="*/ 54074 h 237699"/>
                    <a:gd name="connsiteX207" fmla="*/ 131387 w 352840"/>
                    <a:gd name="connsiteY207" fmla="*/ 58944 h 237699"/>
                    <a:gd name="connsiteX208" fmla="*/ 130319 w 352840"/>
                    <a:gd name="connsiteY208" fmla="*/ 62261 h 237699"/>
                    <a:gd name="connsiteX209" fmla="*/ 133195 w 352840"/>
                    <a:gd name="connsiteY209" fmla="*/ 60339 h 237699"/>
                    <a:gd name="connsiteX210" fmla="*/ 137694 w 352840"/>
                    <a:gd name="connsiteY210" fmla="*/ 57378 h 237699"/>
                    <a:gd name="connsiteX211" fmla="*/ 142165 w 352840"/>
                    <a:gd name="connsiteY211" fmla="*/ 60339 h 237699"/>
                    <a:gd name="connsiteX212" fmla="*/ 145041 w 352840"/>
                    <a:gd name="connsiteY212" fmla="*/ 62261 h 237699"/>
                    <a:gd name="connsiteX213" fmla="*/ 143987 w 352840"/>
                    <a:gd name="connsiteY213" fmla="*/ 58944 h 237699"/>
                    <a:gd name="connsiteX214" fmla="*/ 142449 w 352840"/>
                    <a:gd name="connsiteY214" fmla="*/ 54074 h 237699"/>
                    <a:gd name="connsiteX215" fmla="*/ 146721 w 352840"/>
                    <a:gd name="connsiteY215" fmla="*/ 50999 h 237699"/>
                    <a:gd name="connsiteX216" fmla="*/ 149739 w 352840"/>
                    <a:gd name="connsiteY216" fmla="*/ 48821 h 237699"/>
                    <a:gd name="connsiteX217" fmla="*/ 146052 w 352840"/>
                    <a:gd name="connsiteY217" fmla="*/ 48764 h 237699"/>
                    <a:gd name="connsiteX218" fmla="*/ 140599 w 352840"/>
                    <a:gd name="connsiteY218" fmla="*/ 48678 h 237699"/>
                    <a:gd name="connsiteX219" fmla="*/ 138819 w 352840"/>
                    <a:gd name="connsiteY219" fmla="*/ 43809 h 237699"/>
                    <a:gd name="connsiteX220" fmla="*/ 176107 w 352840"/>
                    <a:gd name="connsiteY220" fmla="*/ 30426 h 237699"/>
                    <a:gd name="connsiteX221" fmla="*/ 174982 w 352840"/>
                    <a:gd name="connsiteY221" fmla="*/ 33544 h 237699"/>
                    <a:gd name="connsiteX222" fmla="*/ 173203 w 352840"/>
                    <a:gd name="connsiteY222" fmla="*/ 38399 h 237699"/>
                    <a:gd name="connsiteX223" fmla="*/ 167764 w 352840"/>
                    <a:gd name="connsiteY223" fmla="*/ 38513 h 237699"/>
                    <a:gd name="connsiteX224" fmla="*/ 164062 w 352840"/>
                    <a:gd name="connsiteY224" fmla="*/ 38570 h 237699"/>
                    <a:gd name="connsiteX225" fmla="*/ 167080 w 352840"/>
                    <a:gd name="connsiteY225" fmla="*/ 40734 h 237699"/>
                    <a:gd name="connsiteX226" fmla="*/ 171352 w 352840"/>
                    <a:gd name="connsiteY226" fmla="*/ 43838 h 237699"/>
                    <a:gd name="connsiteX227" fmla="*/ 169814 w 352840"/>
                    <a:gd name="connsiteY227" fmla="*/ 48707 h 237699"/>
                    <a:gd name="connsiteX228" fmla="*/ 168746 w 352840"/>
                    <a:gd name="connsiteY228" fmla="*/ 51996 h 237699"/>
                    <a:gd name="connsiteX229" fmla="*/ 171622 w 352840"/>
                    <a:gd name="connsiteY229" fmla="*/ 50117 h 237699"/>
                    <a:gd name="connsiteX230" fmla="*/ 176107 w 352840"/>
                    <a:gd name="connsiteY230" fmla="*/ 47127 h 237699"/>
                    <a:gd name="connsiteX231" fmla="*/ 180620 w 352840"/>
                    <a:gd name="connsiteY231" fmla="*/ 50117 h 237699"/>
                    <a:gd name="connsiteX232" fmla="*/ 183482 w 352840"/>
                    <a:gd name="connsiteY232" fmla="*/ 51996 h 237699"/>
                    <a:gd name="connsiteX233" fmla="*/ 182443 w 352840"/>
                    <a:gd name="connsiteY233" fmla="*/ 48707 h 237699"/>
                    <a:gd name="connsiteX234" fmla="*/ 180891 w 352840"/>
                    <a:gd name="connsiteY234" fmla="*/ 43838 h 237699"/>
                    <a:gd name="connsiteX235" fmla="*/ 185162 w 352840"/>
                    <a:gd name="connsiteY235" fmla="*/ 40734 h 237699"/>
                    <a:gd name="connsiteX236" fmla="*/ 188152 w 352840"/>
                    <a:gd name="connsiteY236" fmla="*/ 38570 h 237699"/>
                    <a:gd name="connsiteX237" fmla="*/ 184493 w 352840"/>
                    <a:gd name="connsiteY237" fmla="*/ 38513 h 237699"/>
                    <a:gd name="connsiteX238" fmla="*/ 179040 w 352840"/>
                    <a:gd name="connsiteY238" fmla="*/ 38399 h 237699"/>
                    <a:gd name="connsiteX239" fmla="*/ 177260 w 352840"/>
                    <a:gd name="connsiteY239" fmla="*/ 33544 h 237699"/>
                    <a:gd name="connsiteX240" fmla="*/ 0 w 352840"/>
                    <a:gd name="connsiteY240" fmla="*/ 0 h 237699"/>
                    <a:gd name="connsiteX241" fmla="*/ 352840 w 352840"/>
                    <a:gd name="connsiteY241" fmla="*/ 0 h 237699"/>
                    <a:gd name="connsiteX242" fmla="*/ 352840 w 352840"/>
                    <a:gd name="connsiteY242" fmla="*/ 237699 h 237699"/>
                    <a:gd name="connsiteX243" fmla="*/ 0 w 352840"/>
                    <a:gd name="connsiteY243" fmla="*/ 237699 h 237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Lst>
                  <a:rect l="l" t="t" r="r" b="b"/>
                  <a:pathLst>
                    <a:path w="352840" h="237699">
                      <a:moveTo>
                        <a:pt x="176092" y="182955"/>
                      </a:moveTo>
                      <a:lnTo>
                        <a:pt x="174967" y="186087"/>
                      </a:lnTo>
                      <a:lnTo>
                        <a:pt x="173188" y="190914"/>
                      </a:lnTo>
                      <a:lnTo>
                        <a:pt x="167749" y="191028"/>
                      </a:lnTo>
                      <a:lnTo>
                        <a:pt x="164047" y="191113"/>
                      </a:lnTo>
                      <a:lnTo>
                        <a:pt x="167051" y="193291"/>
                      </a:lnTo>
                      <a:lnTo>
                        <a:pt x="171337" y="196353"/>
                      </a:lnTo>
                      <a:lnTo>
                        <a:pt x="169785" y="201208"/>
                      </a:lnTo>
                      <a:lnTo>
                        <a:pt x="168745" y="204525"/>
                      </a:lnTo>
                      <a:lnTo>
                        <a:pt x="171607" y="202617"/>
                      </a:lnTo>
                      <a:lnTo>
                        <a:pt x="176092" y="199642"/>
                      </a:lnTo>
                      <a:lnTo>
                        <a:pt x="180591" y="202617"/>
                      </a:lnTo>
                      <a:lnTo>
                        <a:pt x="183453" y="204525"/>
                      </a:lnTo>
                      <a:lnTo>
                        <a:pt x="182414" y="201208"/>
                      </a:lnTo>
                      <a:lnTo>
                        <a:pt x="180862" y="196353"/>
                      </a:lnTo>
                      <a:lnTo>
                        <a:pt x="185133" y="193291"/>
                      </a:lnTo>
                      <a:lnTo>
                        <a:pt x="188137" y="191113"/>
                      </a:lnTo>
                      <a:lnTo>
                        <a:pt x="184478" y="191028"/>
                      </a:lnTo>
                      <a:lnTo>
                        <a:pt x="179011" y="190914"/>
                      </a:lnTo>
                      <a:lnTo>
                        <a:pt x="177245" y="186087"/>
                      </a:lnTo>
                      <a:close/>
                      <a:moveTo>
                        <a:pt x="214549" y="172874"/>
                      </a:moveTo>
                      <a:lnTo>
                        <a:pt x="213410" y="175978"/>
                      </a:lnTo>
                      <a:lnTo>
                        <a:pt x="211645" y="180833"/>
                      </a:lnTo>
                      <a:lnTo>
                        <a:pt x="206206" y="180947"/>
                      </a:lnTo>
                      <a:lnTo>
                        <a:pt x="202504" y="181018"/>
                      </a:lnTo>
                      <a:lnTo>
                        <a:pt x="205522" y="183168"/>
                      </a:lnTo>
                      <a:lnTo>
                        <a:pt x="209808" y="186258"/>
                      </a:lnTo>
                      <a:lnTo>
                        <a:pt x="208256" y="191113"/>
                      </a:lnTo>
                      <a:lnTo>
                        <a:pt x="207203" y="194416"/>
                      </a:lnTo>
                      <a:lnTo>
                        <a:pt x="210078" y="192537"/>
                      </a:lnTo>
                      <a:lnTo>
                        <a:pt x="214549" y="189561"/>
                      </a:lnTo>
                      <a:lnTo>
                        <a:pt x="219048" y="192537"/>
                      </a:lnTo>
                      <a:lnTo>
                        <a:pt x="221896" y="194416"/>
                      </a:lnTo>
                      <a:lnTo>
                        <a:pt x="220885" y="191113"/>
                      </a:lnTo>
                      <a:lnTo>
                        <a:pt x="219333" y="186258"/>
                      </a:lnTo>
                      <a:lnTo>
                        <a:pt x="223590" y="183168"/>
                      </a:lnTo>
                      <a:lnTo>
                        <a:pt x="226594" y="181018"/>
                      </a:lnTo>
                      <a:lnTo>
                        <a:pt x="222921" y="180947"/>
                      </a:lnTo>
                      <a:lnTo>
                        <a:pt x="217468" y="180833"/>
                      </a:lnTo>
                      <a:lnTo>
                        <a:pt x="215688" y="175978"/>
                      </a:lnTo>
                      <a:close/>
                      <a:moveTo>
                        <a:pt x="137352" y="172661"/>
                      </a:moveTo>
                      <a:lnTo>
                        <a:pt x="136199" y="175779"/>
                      </a:lnTo>
                      <a:lnTo>
                        <a:pt x="134433" y="180648"/>
                      </a:lnTo>
                      <a:lnTo>
                        <a:pt x="128981" y="180734"/>
                      </a:lnTo>
                      <a:lnTo>
                        <a:pt x="125293" y="180819"/>
                      </a:lnTo>
                      <a:lnTo>
                        <a:pt x="128311" y="182969"/>
                      </a:lnTo>
                      <a:lnTo>
                        <a:pt x="132568" y="186059"/>
                      </a:lnTo>
                      <a:lnTo>
                        <a:pt x="131045" y="190914"/>
                      </a:lnTo>
                      <a:lnTo>
                        <a:pt x="129977" y="194217"/>
                      </a:lnTo>
                      <a:lnTo>
                        <a:pt x="132839" y="192338"/>
                      </a:lnTo>
                      <a:lnTo>
                        <a:pt x="137352" y="189362"/>
                      </a:lnTo>
                      <a:lnTo>
                        <a:pt x="141823" y="192338"/>
                      </a:lnTo>
                      <a:lnTo>
                        <a:pt x="144727" y="194217"/>
                      </a:lnTo>
                      <a:lnTo>
                        <a:pt x="143645" y="190914"/>
                      </a:lnTo>
                      <a:lnTo>
                        <a:pt x="142107" y="186059"/>
                      </a:lnTo>
                      <a:lnTo>
                        <a:pt x="146379" y="182969"/>
                      </a:lnTo>
                      <a:lnTo>
                        <a:pt x="149397" y="180819"/>
                      </a:lnTo>
                      <a:lnTo>
                        <a:pt x="145709" y="180734"/>
                      </a:lnTo>
                      <a:lnTo>
                        <a:pt x="140257" y="180648"/>
                      </a:lnTo>
                      <a:lnTo>
                        <a:pt x="138491" y="175779"/>
                      </a:lnTo>
                      <a:close/>
                      <a:moveTo>
                        <a:pt x="242496" y="145181"/>
                      </a:moveTo>
                      <a:lnTo>
                        <a:pt x="241357" y="148285"/>
                      </a:lnTo>
                      <a:lnTo>
                        <a:pt x="239577" y="153140"/>
                      </a:lnTo>
                      <a:lnTo>
                        <a:pt x="234124" y="153240"/>
                      </a:lnTo>
                      <a:lnTo>
                        <a:pt x="230451" y="153311"/>
                      </a:lnTo>
                      <a:lnTo>
                        <a:pt x="233469" y="155489"/>
                      </a:lnTo>
                      <a:lnTo>
                        <a:pt x="237727" y="158565"/>
                      </a:lnTo>
                      <a:lnTo>
                        <a:pt x="236189" y="163434"/>
                      </a:lnTo>
                      <a:lnTo>
                        <a:pt x="235150" y="166737"/>
                      </a:lnTo>
                      <a:lnTo>
                        <a:pt x="237997" y="164829"/>
                      </a:lnTo>
                      <a:lnTo>
                        <a:pt x="242496" y="161868"/>
                      </a:lnTo>
                      <a:lnTo>
                        <a:pt x="246995" y="164829"/>
                      </a:lnTo>
                      <a:lnTo>
                        <a:pt x="249843" y="166737"/>
                      </a:lnTo>
                      <a:lnTo>
                        <a:pt x="248789" y="163434"/>
                      </a:lnTo>
                      <a:lnTo>
                        <a:pt x="247266" y="158565"/>
                      </a:lnTo>
                      <a:lnTo>
                        <a:pt x="251537" y="155489"/>
                      </a:lnTo>
                      <a:lnTo>
                        <a:pt x="254541" y="153311"/>
                      </a:lnTo>
                      <a:lnTo>
                        <a:pt x="250854" y="153240"/>
                      </a:lnTo>
                      <a:lnTo>
                        <a:pt x="245415" y="153140"/>
                      </a:lnTo>
                      <a:lnTo>
                        <a:pt x="243635" y="148285"/>
                      </a:lnTo>
                      <a:close/>
                      <a:moveTo>
                        <a:pt x="109590" y="144854"/>
                      </a:moveTo>
                      <a:lnTo>
                        <a:pt x="108436" y="147972"/>
                      </a:lnTo>
                      <a:lnTo>
                        <a:pt x="106656" y="152813"/>
                      </a:lnTo>
                      <a:lnTo>
                        <a:pt x="101203" y="152927"/>
                      </a:lnTo>
                      <a:lnTo>
                        <a:pt x="97530" y="153012"/>
                      </a:lnTo>
                      <a:lnTo>
                        <a:pt x="100520" y="155148"/>
                      </a:lnTo>
                      <a:lnTo>
                        <a:pt x="104806" y="158252"/>
                      </a:lnTo>
                      <a:lnTo>
                        <a:pt x="103254" y="163107"/>
                      </a:lnTo>
                      <a:lnTo>
                        <a:pt x="102186" y="166382"/>
                      </a:lnTo>
                      <a:lnTo>
                        <a:pt x="105076" y="164517"/>
                      </a:lnTo>
                      <a:lnTo>
                        <a:pt x="109547" y="161541"/>
                      </a:lnTo>
                      <a:lnTo>
                        <a:pt x="114046" y="164517"/>
                      </a:lnTo>
                      <a:lnTo>
                        <a:pt x="116908" y="166396"/>
                      </a:lnTo>
                      <a:lnTo>
                        <a:pt x="115868" y="163107"/>
                      </a:lnTo>
                      <a:lnTo>
                        <a:pt x="114331" y="158252"/>
                      </a:lnTo>
                      <a:lnTo>
                        <a:pt x="118616" y="155148"/>
                      </a:lnTo>
                      <a:lnTo>
                        <a:pt x="121592" y="153012"/>
                      </a:lnTo>
                      <a:lnTo>
                        <a:pt x="117919" y="152927"/>
                      </a:lnTo>
                      <a:lnTo>
                        <a:pt x="112480" y="152813"/>
                      </a:lnTo>
                      <a:lnTo>
                        <a:pt x="110700" y="147972"/>
                      </a:lnTo>
                      <a:close/>
                      <a:moveTo>
                        <a:pt x="252835" y="106897"/>
                      </a:moveTo>
                      <a:lnTo>
                        <a:pt x="251696" y="110001"/>
                      </a:lnTo>
                      <a:lnTo>
                        <a:pt x="249930" y="114856"/>
                      </a:lnTo>
                      <a:lnTo>
                        <a:pt x="244477" y="114956"/>
                      </a:lnTo>
                      <a:lnTo>
                        <a:pt x="240804" y="115027"/>
                      </a:lnTo>
                      <a:lnTo>
                        <a:pt x="243808" y="117191"/>
                      </a:lnTo>
                      <a:lnTo>
                        <a:pt x="248094" y="120281"/>
                      </a:lnTo>
                      <a:lnTo>
                        <a:pt x="246542" y="125136"/>
                      </a:lnTo>
                      <a:lnTo>
                        <a:pt x="245460" y="128439"/>
                      </a:lnTo>
                      <a:lnTo>
                        <a:pt x="248364" y="126531"/>
                      </a:lnTo>
                      <a:lnTo>
                        <a:pt x="252835" y="123570"/>
                      </a:lnTo>
                      <a:lnTo>
                        <a:pt x="257348" y="126531"/>
                      </a:lnTo>
                      <a:lnTo>
                        <a:pt x="260210" y="128439"/>
                      </a:lnTo>
                      <a:lnTo>
                        <a:pt x="259156" y="125136"/>
                      </a:lnTo>
                      <a:lnTo>
                        <a:pt x="257604" y="120281"/>
                      </a:lnTo>
                      <a:lnTo>
                        <a:pt x="261890" y="117191"/>
                      </a:lnTo>
                      <a:lnTo>
                        <a:pt x="264894" y="115027"/>
                      </a:lnTo>
                      <a:lnTo>
                        <a:pt x="261207" y="114956"/>
                      </a:lnTo>
                      <a:lnTo>
                        <a:pt x="255768" y="114856"/>
                      </a:lnTo>
                      <a:lnTo>
                        <a:pt x="253988" y="110001"/>
                      </a:lnTo>
                      <a:close/>
                      <a:moveTo>
                        <a:pt x="99252" y="106826"/>
                      </a:moveTo>
                      <a:lnTo>
                        <a:pt x="98113" y="109944"/>
                      </a:lnTo>
                      <a:lnTo>
                        <a:pt x="96333" y="114785"/>
                      </a:lnTo>
                      <a:lnTo>
                        <a:pt x="90880" y="114885"/>
                      </a:lnTo>
                      <a:lnTo>
                        <a:pt x="87207" y="114956"/>
                      </a:lnTo>
                      <a:lnTo>
                        <a:pt x="90183" y="117106"/>
                      </a:lnTo>
                      <a:lnTo>
                        <a:pt x="94482" y="120195"/>
                      </a:lnTo>
                      <a:lnTo>
                        <a:pt x="92945" y="125051"/>
                      </a:lnTo>
                      <a:lnTo>
                        <a:pt x="91891" y="128368"/>
                      </a:lnTo>
                      <a:lnTo>
                        <a:pt x="94753" y="126460"/>
                      </a:lnTo>
                      <a:lnTo>
                        <a:pt x="99252" y="123484"/>
                      </a:lnTo>
                      <a:lnTo>
                        <a:pt x="103723" y="126460"/>
                      </a:lnTo>
                      <a:lnTo>
                        <a:pt x="106613" y="128368"/>
                      </a:lnTo>
                      <a:lnTo>
                        <a:pt x="105559" y="125051"/>
                      </a:lnTo>
                      <a:lnTo>
                        <a:pt x="104022" y="120195"/>
                      </a:lnTo>
                      <a:lnTo>
                        <a:pt x="108293" y="117106"/>
                      </a:lnTo>
                      <a:lnTo>
                        <a:pt x="111297" y="114956"/>
                      </a:lnTo>
                      <a:lnTo>
                        <a:pt x="107610" y="114885"/>
                      </a:lnTo>
                      <a:lnTo>
                        <a:pt x="102171" y="114785"/>
                      </a:lnTo>
                      <a:lnTo>
                        <a:pt x="100391" y="109944"/>
                      </a:lnTo>
                      <a:close/>
                      <a:moveTo>
                        <a:pt x="242627" y="68555"/>
                      </a:moveTo>
                      <a:lnTo>
                        <a:pt x="241488" y="71687"/>
                      </a:lnTo>
                      <a:lnTo>
                        <a:pt x="239736" y="76557"/>
                      </a:lnTo>
                      <a:lnTo>
                        <a:pt x="234283" y="76642"/>
                      </a:lnTo>
                      <a:lnTo>
                        <a:pt x="230610" y="76699"/>
                      </a:lnTo>
                      <a:lnTo>
                        <a:pt x="233586" y="78863"/>
                      </a:lnTo>
                      <a:lnTo>
                        <a:pt x="237871" y="81953"/>
                      </a:lnTo>
                      <a:lnTo>
                        <a:pt x="236319" y="86822"/>
                      </a:lnTo>
                      <a:lnTo>
                        <a:pt x="235266" y="90111"/>
                      </a:lnTo>
                      <a:lnTo>
                        <a:pt x="238156" y="88217"/>
                      </a:lnTo>
                      <a:lnTo>
                        <a:pt x="242627" y="85228"/>
                      </a:lnTo>
                      <a:lnTo>
                        <a:pt x="247140" y="88217"/>
                      </a:lnTo>
                      <a:lnTo>
                        <a:pt x="249987" y="90111"/>
                      </a:lnTo>
                      <a:lnTo>
                        <a:pt x="248962" y="86822"/>
                      </a:lnTo>
                      <a:lnTo>
                        <a:pt x="247396" y="81953"/>
                      </a:lnTo>
                      <a:lnTo>
                        <a:pt x="251682" y="78863"/>
                      </a:lnTo>
                      <a:lnTo>
                        <a:pt x="254700" y="76699"/>
                      </a:lnTo>
                      <a:lnTo>
                        <a:pt x="251013" y="76642"/>
                      </a:lnTo>
                      <a:lnTo>
                        <a:pt x="245545" y="76557"/>
                      </a:lnTo>
                      <a:lnTo>
                        <a:pt x="243794" y="71687"/>
                      </a:lnTo>
                      <a:close/>
                      <a:moveTo>
                        <a:pt x="109716" y="68299"/>
                      </a:moveTo>
                      <a:lnTo>
                        <a:pt x="108563" y="71417"/>
                      </a:lnTo>
                      <a:lnTo>
                        <a:pt x="106797" y="76258"/>
                      </a:lnTo>
                      <a:lnTo>
                        <a:pt x="101359" y="76358"/>
                      </a:lnTo>
                      <a:lnTo>
                        <a:pt x="97671" y="76429"/>
                      </a:lnTo>
                      <a:lnTo>
                        <a:pt x="100675" y="78593"/>
                      </a:lnTo>
                      <a:lnTo>
                        <a:pt x="104947" y="81683"/>
                      </a:lnTo>
                      <a:lnTo>
                        <a:pt x="103395" y="86538"/>
                      </a:lnTo>
                      <a:lnTo>
                        <a:pt x="102355" y="89841"/>
                      </a:lnTo>
                      <a:lnTo>
                        <a:pt x="105203" y="87947"/>
                      </a:lnTo>
                      <a:lnTo>
                        <a:pt x="109702" y="84972"/>
                      </a:lnTo>
                      <a:lnTo>
                        <a:pt x="114201" y="87947"/>
                      </a:lnTo>
                      <a:lnTo>
                        <a:pt x="117063" y="89841"/>
                      </a:lnTo>
                      <a:lnTo>
                        <a:pt x="116009" y="86538"/>
                      </a:lnTo>
                      <a:lnTo>
                        <a:pt x="114472" y="81683"/>
                      </a:lnTo>
                      <a:lnTo>
                        <a:pt x="118757" y="78593"/>
                      </a:lnTo>
                      <a:lnTo>
                        <a:pt x="121747" y="76429"/>
                      </a:lnTo>
                      <a:lnTo>
                        <a:pt x="118060" y="76358"/>
                      </a:lnTo>
                      <a:lnTo>
                        <a:pt x="112606" y="76258"/>
                      </a:lnTo>
                      <a:lnTo>
                        <a:pt x="110855" y="71417"/>
                      </a:lnTo>
                      <a:close/>
                      <a:moveTo>
                        <a:pt x="214891" y="40691"/>
                      </a:moveTo>
                      <a:lnTo>
                        <a:pt x="213752" y="43809"/>
                      </a:lnTo>
                      <a:lnTo>
                        <a:pt x="211986" y="48678"/>
                      </a:lnTo>
                      <a:lnTo>
                        <a:pt x="206548" y="48764"/>
                      </a:lnTo>
                      <a:lnTo>
                        <a:pt x="202846" y="48849"/>
                      </a:lnTo>
                      <a:lnTo>
                        <a:pt x="205864" y="51013"/>
                      </a:lnTo>
                      <a:lnTo>
                        <a:pt x="210164" y="54103"/>
                      </a:lnTo>
                      <a:lnTo>
                        <a:pt x="208598" y="58958"/>
                      </a:lnTo>
                      <a:lnTo>
                        <a:pt x="207530" y="62261"/>
                      </a:lnTo>
                      <a:lnTo>
                        <a:pt x="210435" y="60368"/>
                      </a:lnTo>
                      <a:lnTo>
                        <a:pt x="214891" y="57392"/>
                      </a:lnTo>
                      <a:lnTo>
                        <a:pt x="219390" y="60368"/>
                      </a:lnTo>
                      <a:lnTo>
                        <a:pt x="222280" y="62261"/>
                      </a:lnTo>
                      <a:lnTo>
                        <a:pt x="221198" y="58958"/>
                      </a:lnTo>
                      <a:lnTo>
                        <a:pt x="219675" y="54103"/>
                      </a:lnTo>
                      <a:lnTo>
                        <a:pt x="223946" y="51013"/>
                      </a:lnTo>
                      <a:lnTo>
                        <a:pt x="226950" y="48849"/>
                      </a:lnTo>
                      <a:lnTo>
                        <a:pt x="223291" y="48764"/>
                      </a:lnTo>
                      <a:lnTo>
                        <a:pt x="217824" y="48678"/>
                      </a:lnTo>
                      <a:lnTo>
                        <a:pt x="216044" y="43809"/>
                      </a:lnTo>
                      <a:close/>
                      <a:moveTo>
                        <a:pt x="137694" y="40691"/>
                      </a:moveTo>
                      <a:lnTo>
                        <a:pt x="136555" y="43809"/>
                      </a:lnTo>
                      <a:lnTo>
                        <a:pt x="134776" y="48678"/>
                      </a:lnTo>
                      <a:lnTo>
                        <a:pt x="129337" y="48764"/>
                      </a:lnTo>
                      <a:lnTo>
                        <a:pt x="125635" y="48821"/>
                      </a:lnTo>
                      <a:lnTo>
                        <a:pt x="128639" y="50999"/>
                      </a:lnTo>
                      <a:lnTo>
                        <a:pt x="132925" y="54074"/>
                      </a:lnTo>
                      <a:lnTo>
                        <a:pt x="131387" y="58944"/>
                      </a:lnTo>
                      <a:lnTo>
                        <a:pt x="130319" y="62261"/>
                      </a:lnTo>
                      <a:lnTo>
                        <a:pt x="133195" y="60339"/>
                      </a:lnTo>
                      <a:lnTo>
                        <a:pt x="137694" y="57378"/>
                      </a:lnTo>
                      <a:lnTo>
                        <a:pt x="142165" y="60339"/>
                      </a:lnTo>
                      <a:lnTo>
                        <a:pt x="145041" y="62261"/>
                      </a:lnTo>
                      <a:lnTo>
                        <a:pt x="143987" y="58944"/>
                      </a:lnTo>
                      <a:lnTo>
                        <a:pt x="142449" y="54074"/>
                      </a:lnTo>
                      <a:lnTo>
                        <a:pt x="146721" y="50999"/>
                      </a:lnTo>
                      <a:lnTo>
                        <a:pt x="149739" y="48821"/>
                      </a:lnTo>
                      <a:lnTo>
                        <a:pt x="146052" y="48764"/>
                      </a:lnTo>
                      <a:lnTo>
                        <a:pt x="140599" y="48678"/>
                      </a:lnTo>
                      <a:lnTo>
                        <a:pt x="138819" y="43809"/>
                      </a:lnTo>
                      <a:close/>
                      <a:moveTo>
                        <a:pt x="176107" y="30426"/>
                      </a:moveTo>
                      <a:lnTo>
                        <a:pt x="174982" y="33544"/>
                      </a:lnTo>
                      <a:lnTo>
                        <a:pt x="173203" y="38399"/>
                      </a:lnTo>
                      <a:lnTo>
                        <a:pt x="167764" y="38513"/>
                      </a:lnTo>
                      <a:lnTo>
                        <a:pt x="164062" y="38570"/>
                      </a:lnTo>
                      <a:lnTo>
                        <a:pt x="167080" y="40734"/>
                      </a:lnTo>
                      <a:lnTo>
                        <a:pt x="171352" y="43838"/>
                      </a:lnTo>
                      <a:lnTo>
                        <a:pt x="169814" y="48707"/>
                      </a:lnTo>
                      <a:lnTo>
                        <a:pt x="168746" y="51996"/>
                      </a:lnTo>
                      <a:lnTo>
                        <a:pt x="171622" y="50117"/>
                      </a:lnTo>
                      <a:lnTo>
                        <a:pt x="176107" y="47127"/>
                      </a:lnTo>
                      <a:lnTo>
                        <a:pt x="180620" y="50117"/>
                      </a:lnTo>
                      <a:lnTo>
                        <a:pt x="183482" y="51996"/>
                      </a:lnTo>
                      <a:lnTo>
                        <a:pt x="182443" y="48707"/>
                      </a:lnTo>
                      <a:lnTo>
                        <a:pt x="180891" y="43838"/>
                      </a:lnTo>
                      <a:lnTo>
                        <a:pt x="185162" y="40734"/>
                      </a:lnTo>
                      <a:lnTo>
                        <a:pt x="188152" y="38570"/>
                      </a:lnTo>
                      <a:lnTo>
                        <a:pt x="184493" y="38513"/>
                      </a:lnTo>
                      <a:lnTo>
                        <a:pt x="179040" y="38399"/>
                      </a:lnTo>
                      <a:lnTo>
                        <a:pt x="177260" y="33544"/>
                      </a:lnTo>
                      <a:close/>
                      <a:moveTo>
                        <a:pt x="0" y="0"/>
                      </a:moveTo>
                      <a:lnTo>
                        <a:pt x="352840" y="0"/>
                      </a:lnTo>
                      <a:lnTo>
                        <a:pt x="352840" y="237699"/>
                      </a:lnTo>
                      <a:lnTo>
                        <a:pt x="0" y="237699"/>
                      </a:lnTo>
                      <a:close/>
                    </a:path>
                  </a:pathLst>
                </a:custGeom>
                <a:solidFill>
                  <a:srgbClr val="FFFFFF">
                    <a:alpha val="12000"/>
                  </a:srgbClr>
                </a:solidFill>
                <a:ln w="9525" cap="flat">
                  <a:noFill/>
                  <a:prstDash val="solid"/>
                  <a:miter/>
                </a:ln>
              </p:spPr>
              <p:txBody>
                <a:bodyPr wrap="square" rtlCol="0" anchor="ctr">
                  <a:noAutofit/>
                </a:bodyP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nvGrpSpPr>
                <p:cNvPr id="287" name="Gruppieren 286">
                  <a:extLst>
                    <a:ext uri="{FF2B5EF4-FFF2-40B4-BE49-F238E27FC236}">
                      <a16:creationId xmlns:a16="http://schemas.microsoft.com/office/drawing/2014/main" id="{7A30DAE0-461B-45AF-8EF8-F429F9906905}"/>
                    </a:ext>
                  </a:extLst>
                </p:cNvPr>
                <p:cNvGrpSpPr>
                  <a:grpSpLocks noChangeAspect="1"/>
                </p:cNvGrpSpPr>
                <p:nvPr/>
              </p:nvGrpSpPr>
              <p:grpSpPr>
                <a:xfrm>
                  <a:off x="321625" y="9443972"/>
                  <a:ext cx="336660" cy="226800"/>
                  <a:chOff x="10591040" y="-938971"/>
                  <a:chExt cx="15470600" cy="10422176"/>
                </a:xfrm>
              </p:grpSpPr>
              <p:sp>
                <p:nvSpPr>
                  <p:cNvPr id="288" name="Freihandform: Form 287">
                    <a:extLst>
                      <a:ext uri="{FF2B5EF4-FFF2-40B4-BE49-F238E27FC236}">
                        <a16:creationId xmlns:a16="http://schemas.microsoft.com/office/drawing/2014/main" id="{5C877ADF-F650-4EB0-AC72-387EE96ED6EF}"/>
                      </a:ext>
                    </a:extLst>
                  </p:cNvPr>
                  <p:cNvSpPr/>
                  <p:nvPr/>
                </p:nvSpPr>
                <p:spPr>
                  <a:xfrm>
                    <a:off x="10591040" y="-938971"/>
                    <a:ext cx="15470600" cy="10422176"/>
                  </a:xfrm>
                  <a:custGeom>
                    <a:avLst/>
                    <a:gdLst>
                      <a:gd name="connsiteX0" fmla="*/ 15469200 w 15470600"/>
                      <a:gd name="connsiteY0" fmla="*/ 0 h 10422176"/>
                      <a:gd name="connsiteX1" fmla="*/ 15470600 w 15470600"/>
                      <a:gd name="connsiteY1" fmla="*/ 0 h 10422176"/>
                      <a:gd name="connsiteX2" fmla="*/ 15470600 w 15470600"/>
                      <a:gd name="connsiteY2" fmla="*/ 10422176 h 10422176"/>
                      <a:gd name="connsiteX3" fmla="*/ 0 w 15470600"/>
                      <a:gd name="connsiteY3" fmla="*/ 10422176 h 10422176"/>
                      <a:gd name="connsiteX4" fmla="*/ 0 w 15470600"/>
                      <a:gd name="connsiteY4" fmla="*/ 10422000 h 10422176"/>
                      <a:gd name="connsiteX5" fmla="*/ 15469200 w 15470600"/>
                      <a:gd name="connsiteY5" fmla="*/ 10422000 h 10422176"/>
                      <a:gd name="connsiteX6" fmla="*/ 15469200 w 15470600"/>
                      <a:gd name="connsiteY6" fmla="*/ 0 h 1042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70600" h="10422176">
                        <a:moveTo>
                          <a:pt x="15469200" y="0"/>
                        </a:moveTo>
                        <a:lnTo>
                          <a:pt x="15470600" y="0"/>
                        </a:lnTo>
                        <a:lnTo>
                          <a:pt x="15470600" y="10422176"/>
                        </a:lnTo>
                        <a:lnTo>
                          <a:pt x="0" y="10422176"/>
                        </a:lnTo>
                        <a:lnTo>
                          <a:pt x="0" y="10422000"/>
                        </a:lnTo>
                        <a:lnTo>
                          <a:pt x="15469200" y="10422000"/>
                        </a:lnTo>
                        <a:lnTo>
                          <a:pt x="15469200"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89" name="Freihandform: Form 288">
                    <a:extLst>
                      <a:ext uri="{FF2B5EF4-FFF2-40B4-BE49-F238E27FC236}">
                        <a16:creationId xmlns:a16="http://schemas.microsoft.com/office/drawing/2014/main" id="{EDF8F436-A108-4A56-95A5-AB52645DB83A}"/>
                      </a:ext>
                    </a:extLst>
                  </p:cNvPr>
                  <p:cNvSpPr/>
                  <p:nvPr/>
                </p:nvSpPr>
                <p:spPr>
                  <a:xfrm>
                    <a:off x="17784492" y="395091"/>
                    <a:ext cx="1056248" cy="945760"/>
                  </a:xfrm>
                  <a:custGeom>
                    <a:avLst/>
                    <a:gdLst>
                      <a:gd name="connsiteX0" fmla="*/ 528124 w 1056248"/>
                      <a:gd name="connsiteY0" fmla="*/ 0 h 945760"/>
                      <a:gd name="connsiteX1" fmla="*/ 578680 w 1056248"/>
                      <a:gd name="connsiteY1" fmla="*/ 136712 h 945760"/>
                      <a:gd name="connsiteX2" fmla="*/ 656724 w 1056248"/>
                      <a:gd name="connsiteY2" fmla="*/ 349585 h 945760"/>
                      <a:gd name="connsiteX3" fmla="*/ 895816 w 1056248"/>
                      <a:gd name="connsiteY3" fmla="*/ 354583 h 945760"/>
                      <a:gd name="connsiteX4" fmla="*/ 1056248 w 1056248"/>
                      <a:gd name="connsiteY4" fmla="*/ 357082 h 945760"/>
                      <a:gd name="connsiteX5" fmla="*/ 925150 w 1056248"/>
                      <a:gd name="connsiteY5" fmla="*/ 451965 h 945760"/>
                      <a:gd name="connsiteX6" fmla="*/ 737884 w 1056248"/>
                      <a:gd name="connsiteY6" fmla="*/ 588064 h 945760"/>
                      <a:gd name="connsiteX7" fmla="*/ 805932 w 1056248"/>
                      <a:gd name="connsiteY7" fmla="*/ 801551 h 945760"/>
                      <a:gd name="connsiteX8" fmla="*/ 851488 w 1056248"/>
                      <a:gd name="connsiteY8" fmla="*/ 945760 h 945760"/>
                      <a:gd name="connsiteX9" fmla="*/ 726002 w 1056248"/>
                      <a:gd name="connsiteY9" fmla="*/ 863374 h 945760"/>
                      <a:gd name="connsiteX10" fmla="*/ 528124 w 1056248"/>
                      <a:gd name="connsiteY10" fmla="*/ 732274 h 945760"/>
                      <a:gd name="connsiteX11" fmla="*/ 331476 w 1056248"/>
                      <a:gd name="connsiteY11" fmla="*/ 863374 h 945760"/>
                      <a:gd name="connsiteX12" fmla="*/ 205376 w 1056248"/>
                      <a:gd name="connsiteY12" fmla="*/ 945760 h 945760"/>
                      <a:gd name="connsiteX13" fmla="*/ 252202 w 1056248"/>
                      <a:gd name="connsiteY13" fmla="*/ 801551 h 945760"/>
                      <a:gd name="connsiteX14" fmla="*/ 319638 w 1056248"/>
                      <a:gd name="connsiteY14" fmla="*/ 588064 h 945760"/>
                      <a:gd name="connsiteX15" fmla="*/ 132328 w 1056248"/>
                      <a:gd name="connsiteY15" fmla="*/ 451965 h 945760"/>
                      <a:gd name="connsiteX16" fmla="*/ 0 w 1056248"/>
                      <a:gd name="connsiteY16" fmla="*/ 357082 h 945760"/>
                      <a:gd name="connsiteX17" fmla="*/ 162318 w 1056248"/>
                      <a:gd name="connsiteY17" fmla="*/ 354583 h 945760"/>
                      <a:gd name="connsiteX18" fmla="*/ 400796 w 1056248"/>
                      <a:gd name="connsiteY18" fmla="*/ 349585 h 945760"/>
                      <a:gd name="connsiteX19" fmla="*/ 478798 w 1056248"/>
                      <a:gd name="connsiteY19" fmla="*/ 136712 h 945760"/>
                      <a:gd name="connsiteX20" fmla="*/ 528124 w 1056248"/>
                      <a:gd name="connsiteY20" fmla="*/ 0 h 94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48" h="945760">
                        <a:moveTo>
                          <a:pt x="528124" y="0"/>
                        </a:moveTo>
                        <a:lnTo>
                          <a:pt x="578680" y="136712"/>
                        </a:lnTo>
                        <a:lnTo>
                          <a:pt x="656724" y="349585"/>
                        </a:lnTo>
                        <a:lnTo>
                          <a:pt x="895816" y="354583"/>
                        </a:lnTo>
                        <a:lnTo>
                          <a:pt x="1056248" y="357082"/>
                        </a:lnTo>
                        <a:lnTo>
                          <a:pt x="925150" y="451965"/>
                        </a:lnTo>
                        <a:lnTo>
                          <a:pt x="737884" y="588064"/>
                        </a:lnTo>
                        <a:lnTo>
                          <a:pt x="805932" y="801551"/>
                        </a:lnTo>
                        <a:lnTo>
                          <a:pt x="851488" y="945760"/>
                        </a:lnTo>
                        <a:lnTo>
                          <a:pt x="726002" y="863374"/>
                        </a:lnTo>
                        <a:lnTo>
                          <a:pt x="528124" y="732274"/>
                        </a:lnTo>
                        <a:lnTo>
                          <a:pt x="331476" y="863374"/>
                        </a:lnTo>
                        <a:lnTo>
                          <a:pt x="205376" y="945760"/>
                        </a:lnTo>
                        <a:lnTo>
                          <a:pt x="252202" y="801551"/>
                        </a:lnTo>
                        <a:lnTo>
                          <a:pt x="319638" y="588064"/>
                        </a:lnTo>
                        <a:lnTo>
                          <a:pt x="132328" y="451965"/>
                        </a:lnTo>
                        <a:lnTo>
                          <a:pt x="0" y="357082"/>
                        </a:lnTo>
                        <a:lnTo>
                          <a:pt x="162318" y="354583"/>
                        </a:lnTo>
                        <a:lnTo>
                          <a:pt x="400796" y="349585"/>
                        </a:lnTo>
                        <a:lnTo>
                          <a:pt x="478798" y="136712"/>
                        </a:lnTo>
                        <a:lnTo>
                          <a:pt x="5281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90" name="Freihandform: Form 289">
                    <a:extLst>
                      <a:ext uri="{FF2B5EF4-FFF2-40B4-BE49-F238E27FC236}">
                        <a16:creationId xmlns:a16="http://schemas.microsoft.com/office/drawing/2014/main" id="{2808A72E-BE02-43A1-B2BB-1CAD645F0F84}"/>
                      </a:ext>
                    </a:extLst>
                  </p:cNvPr>
                  <p:cNvSpPr/>
                  <p:nvPr/>
                </p:nvSpPr>
                <p:spPr>
                  <a:xfrm>
                    <a:off x="16099624" y="845172"/>
                    <a:ext cx="1056864" cy="945761"/>
                  </a:xfrm>
                  <a:custGeom>
                    <a:avLst/>
                    <a:gdLst>
                      <a:gd name="connsiteX0" fmla="*/ 528738 w 1056864"/>
                      <a:gd name="connsiteY0" fmla="*/ 0 h 945761"/>
                      <a:gd name="connsiteX1" fmla="*/ 578066 w 1056864"/>
                      <a:gd name="connsiteY1" fmla="*/ 136712 h 945761"/>
                      <a:gd name="connsiteX2" fmla="*/ 656111 w 1056864"/>
                      <a:gd name="connsiteY2" fmla="*/ 350199 h 945761"/>
                      <a:gd name="connsiteX3" fmla="*/ 895204 w 1056864"/>
                      <a:gd name="connsiteY3" fmla="*/ 353970 h 945761"/>
                      <a:gd name="connsiteX4" fmla="*/ 1056864 w 1056864"/>
                      <a:gd name="connsiteY4" fmla="*/ 356469 h 945761"/>
                      <a:gd name="connsiteX5" fmla="*/ 924536 w 1056864"/>
                      <a:gd name="connsiteY5" fmla="*/ 451966 h 945761"/>
                      <a:gd name="connsiteX6" fmla="*/ 737226 w 1056864"/>
                      <a:gd name="connsiteY6" fmla="*/ 586793 h 945761"/>
                      <a:gd name="connsiteX7" fmla="*/ 804660 w 1056864"/>
                      <a:gd name="connsiteY7" fmla="*/ 800323 h 945761"/>
                      <a:gd name="connsiteX8" fmla="*/ 850876 w 1056864"/>
                      <a:gd name="connsiteY8" fmla="*/ 945761 h 945761"/>
                      <a:gd name="connsiteX9" fmla="*/ 724774 w 1056864"/>
                      <a:gd name="connsiteY9" fmla="*/ 861488 h 945761"/>
                      <a:gd name="connsiteX10" fmla="*/ 528738 w 1056864"/>
                      <a:gd name="connsiteY10" fmla="*/ 731660 h 945761"/>
                      <a:gd name="connsiteX11" fmla="*/ 331476 w 1056864"/>
                      <a:gd name="connsiteY11" fmla="*/ 861488 h 945761"/>
                      <a:gd name="connsiteX12" fmla="*/ 205375 w 1056864"/>
                      <a:gd name="connsiteY12" fmla="*/ 945761 h 945761"/>
                      <a:gd name="connsiteX13" fmla="*/ 252202 w 1056864"/>
                      <a:gd name="connsiteY13" fmla="*/ 800323 h 945761"/>
                      <a:gd name="connsiteX14" fmla="*/ 319638 w 1056864"/>
                      <a:gd name="connsiteY14" fmla="*/ 586793 h 945761"/>
                      <a:gd name="connsiteX15" fmla="*/ 131714 w 1056864"/>
                      <a:gd name="connsiteY15" fmla="*/ 451966 h 945761"/>
                      <a:gd name="connsiteX16" fmla="*/ 0 w 1056864"/>
                      <a:gd name="connsiteY16" fmla="*/ 356469 h 945761"/>
                      <a:gd name="connsiteX17" fmla="*/ 162318 w 1056864"/>
                      <a:gd name="connsiteY17" fmla="*/ 353970 h 945761"/>
                      <a:gd name="connsiteX18" fmla="*/ 400796 w 1056864"/>
                      <a:gd name="connsiteY18" fmla="*/ 350199 h 945761"/>
                      <a:gd name="connsiteX19" fmla="*/ 478798 w 1056864"/>
                      <a:gd name="connsiteY19" fmla="*/ 136712 h 945761"/>
                      <a:gd name="connsiteX20" fmla="*/ 528738 w 1056864"/>
                      <a:gd name="connsiteY20" fmla="*/ 0 h 94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864" h="945761">
                        <a:moveTo>
                          <a:pt x="528738" y="0"/>
                        </a:moveTo>
                        <a:lnTo>
                          <a:pt x="578066" y="136712"/>
                        </a:lnTo>
                        <a:lnTo>
                          <a:pt x="656111" y="350199"/>
                        </a:lnTo>
                        <a:lnTo>
                          <a:pt x="895204" y="353970"/>
                        </a:lnTo>
                        <a:lnTo>
                          <a:pt x="1056864" y="356469"/>
                        </a:lnTo>
                        <a:lnTo>
                          <a:pt x="924536" y="451966"/>
                        </a:lnTo>
                        <a:lnTo>
                          <a:pt x="737226" y="586793"/>
                        </a:lnTo>
                        <a:lnTo>
                          <a:pt x="804660" y="800323"/>
                        </a:lnTo>
                        <a:lnTo>
                          <a:pt x="850876" y="945761"/>
                        </a:lnTo>
                        <a:lnTo>
                          <a:pt x="724774" y="861488"/>
                        </a:lnTo>
                        <a:lnTo>
                          <a:pt x="528738" y="731660"/>
                        </a:lnTo>
                        <a:lnTo>
                          <a:pt x="331476" y="861488"/>
                        </a:lnTo>
                        <a:lnTo>
                          <a:pt x="205375" y="945761"/>
                        </a:lnTo>
                        <a:lnTo>
                          <a:pt x="252202" y="800323"/>
                        </a:lnTo>
                        <a:lnTo>
                          <a:pt x="319638" y="586793"/>
                        </a:lnTo>
                        <a:lnTo>
                          <a:pt x="131714" y="451966"/>
                        </a:lnTo>
                        <a:lnTo>
                          <a:pt x="0" y="356469"/>
                        </a:lnTo>
                        <a:lnTo>
                          <a:pt x="162318" y="353970"/>
                        </a:lnTo>
                        <a:lnTo>
                          <a:pt x="400796" y="350199"/>
                        </a:lnTo>
                        <a:lnTo>
                          <a:pt x="478798" y="136712"/>
                        </a:lnTo>
                        <a:lnTo>
                          <a:pt x="528738"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91" name="Freihandform: Form 290">
                    <a:extLst>
                      <a:ext uri="{FF2B5EF4-FFF2-40B4-BE49-F238E27FC236}">
                        <a16:creationId xmlns:a16="http://schemas.microsoft.com/office/drawing/2014/main" id="{958FA9B9-B519-4821-A22A-F143154E0DC7}"/>
                      </a:ext>
                    </a:extLst>
                  </p:cNvPr>
                  <p:cNvSpPr/>
                  <p:nvPr/>
                </p:nvSpPr>
                <p:spPr>
                  <a:xfrm>
                    <a:off x="19485012" y="845172"/>
                    <a:ext cx="1056864" cy="945761"/>
                  </a:xfrm>
                  <a:custGeom>
                    <a:avLst/>
                    <a:gdLst>
                      <a:gd name="connsiteX0" fmla="*/ 528126 w 1056864"/>
                      <a:gd name="connsiteY0" fmla="*/ 0 h 945761"/>
                      <a:gd name="connsiteX1" fmla="*/ 578680 w 1056864"/>
                      <a:gd name="connsiteY1" fmla="*/ 136712 h 945761"/>
                      <a:gd name="connsiteX2" fmla="*/ 656726 w 1056864"/>
                      <a:gd name="connsiteY2" fmla="*/ 350199 h 945761"/>
                      <a:gd name="connsiteX3" fmla="*/ 896432 w 1056864"/>
                      <a:gd name="connsiteY3" fmla="*/ 353970 h 945761"/>
                      <a:gd name="connsiteX4" fmla="*/ 1056864 w 1056864"/>
                      <a:gd name="connsiteY4" fmla="*/ 357697 h 945761"/>
                      <a:gd name="connsiteX5" fmla="*/ 925152 w 1056864"/>
                      <a:gd name="connsiteY5" fmla="*/ 452580 h 945761"/>
                      <a:gd name="connsiteX6" fmla="*/ 737884 w 1056864"/>
                      <a:gd name="connsiteY6" fmla="*/ 588064 h 945761"/>
                      <a:gd name="connsiteX7" fmla="*/ 804662 w 1056864"/>
                      <a:gd name="connsiteY7" fmla="*/ 800937 h 945761"/>
                      <a:gd name="connsiteX8" fmla="*/ 852104 w 1056864"/>
                      <a:gd name="connsiteY8" fmla="*/ 945761 h 945761"/>
                      <a:gd name="connsiteX9" fmla="*/ 725388 w 1056864"/>
                      <a:gd name="connsiteY9" fmla="*/ 862760 h 945761"/>
                      <a:gd name="connsiteX10" fmla="*/ 528126 w 1056864"/>
                      <a:gd name="connsiteY10" fmla="*/ 732274 h 945761"/>
                      <a:gd name="connsiteX11" fmla="*/ 332748 w 1056864"/>
                      <a:gd name="connsiteY11" fmla="*/ 862760 h 945761"/>
                      <a:gd name="connsiteX12" fmla="*/ 205376 w 1056864"/>
                      <a:gd name="connsiteY12" fmla="*/ 945761 h 945761"/>
                      <a:gd name="connsiteX13" fmla="*/ 252204 w 1056864"/>
                      <a:gd name="connsiteY13" fmla="*/ 800937 h 945761"/>
                      <a:gd name="connsiteX14" fmla="*/ 320866 w 1056864"/>
                      <a:gd name="connsiteY14" fmla="*/ 588064 h 945761"/>
                      <a:gd name="connsiteX15" fmla="*/ 132328 w 1056864"/>
                      <a:gd name="connsiteY15" fmla="*/ 452580 h 945761"/>
                      <a:gd name="connsiteX16" fmla="*/ 0 w 1056864"/>
                      <a:gd name="connsiteY16" fmla="*/ 357697 h 945761"/>
                      <a:gd name="connsiteX17" fmla="*/ 162320 w 1056864"/>
                      <a:gd name="connsiteY17" fmla="*/ 353970 h 945761"/>
                      <a:gd name="connsiteX18" fmla="*/ 400752 w 1056864"/>
                      <a:gd name="connsiteY18" fmla="*/ 350199 h 945761"/>
                      <a:gd name="connsiteX19" fmla="*/ 478184 w 1056864"/>
                      <a:gd name="connsiteY19" fmla="*/ 136712 h 945761"/>
                      <a:gd name="connsiteX20" fmla="*/ 528126 w 1056864"/>
                      <a:gd name="connsiteY20" fmla="*/ 0 h 94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864" h="945761">
                        <a:moveTo>
                          <a:pt x="528126" y="0"/>
                        </a:moveTo>
                        <a:lnTo>
                          <a:pt x="578680" y="136712"/>
                        </a:lnTo>
                        <a:lnTo>
                          <a:pt x="656726" y="350199"/>
                        </a:lnTo>
                        <a:lnTo>
                          <a:pt x="896432" y="353970"/>
                        </a:lnTo>
                        <a:lnTo>
                          <a:pt x="1056864" y="357697"/>
                        </a:lnTo>
                        <a:lnTo>
                          <a:pt x="925152" y="452580"/>
                        </a:lnTo>
                        <a:lnTo>
                          <a:pt x="737884" y="588064"/>
                        </a:lnTo>
                        <a:lnTo>
                          <a:pt x="804662" y="800937"/>
                        </a:lnTo>
                        <a:lnTo>
                          <a:pt x="852104" y="945761"/>
                        </a:lnTo>
                        <a:lnTo>
                          <a:pt x="725388" y="862760"/>
                        </a:lnTo>
                        <a:lnTo>
                          <a:pt x="528126" y="732274"/>
                        </a:lnTo>
                        <a:lnTo>
                          <a:pt x="332748" y="862760"/>
                        </a:lnTo>
                        <a:lnTo>
                          <a:pt x="205376" y="945761"/>
                        </a:lnTo>
                        <a:lnTo>
                          <a:pt x="252204" y="800937"/>
                        </a:lnTo>
                        <a:lnTo>
                          <a:pt x="320866" y="588064"/>
                        </a:lnTo>
                        <a:lnTo>
                          <a:pt x="132328" y="452580"/>
                        </a:lnTo>
                        <a:lnTo>
                          <a:pt x="0" y="357697"/>
                        </a:lnTo>
                        <a:lnTo>
                          <a:pt x="162320" y="353970"/>
                        </a:lnTo>
                        <a:lnTo>
                          <a:pt x="400752" y="350199"/>
                        </a:lnTo>
                        <a:lnTo>
                          <a:pt x="478184" y="136712"/>
                        </a:lnTo>
                        <a:lnTo>
                          <a:pt x="52812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92" name="Freihandform: Form 291">
                    <a:extLst>
                      <a:ext uri="{FF2B5EF4-FFF2-40B4-BE49-F238E27FC236}">
                        <a16:creationId xmlns:a16="http://schemas.microsoft.com/office/drawing/2014/main" id="{B91D1AD5-0F63-4E79-9B5D-5F546F92F6C2}"/>
                      </a:ext>
                    </a:extLst>
                  </p:cNvPr>
                  <p:cNvSpPr/>
                  <p:nvPr/>
                </p:nvSpPr>
                <p:spPr>
                  <a:xfrm>
                    <a:off x="14873516" y="2055675"/>
                    <a:ext cx="1055636" cy="944533"/>
                  </a:xfrm>
                  <a:custGeom>
                    <a:avLst/>
                    <a:gdLst>
                      <a:gd name="connsiteX0" fmla="*/ 528125 w 1055636"/>
                      <a:gd name="connsiteY0" fmla="*/ 0 h 944533"/>
                      <a:gd name="connsiteX1" fmla="*/ 578066 w 1055636"/>
                      <a:gd name="connsiteY1" fmla="*/ 136713 h 944533"/>
                      <a:gd name="connsiteX2" fmla="*/ 654840 w 1055636"/>
                      <a:gd name="connsiteY2" fmla="*/ 348972 h 944533"/>
                      <a:gd name="connsiteX3" fmla="*/ 893976 w 1055636"/>
                      <a:gd name="connsiteY3" fmla="*/ 353356 h 944533"/>
                      <a:gd name="connsiteX4" fmla="*/ 1055636 w 1055636"/>
                      <a:gd name="connsiteY4" fmla="*/ 356469 h 944533"/>
                      <a:gd name="connsiteX5" fmla="*/ 924536 w 1055636"/>
                      <a:gd name="connsiteY5" fmla="*/ 451352 h 944533"/>
                      <a:gd name="connsiteX6" fmla="*/ 736656 w 1055636"/>
                      <a:gd name="connsiteY6" fmla="*/ 586837 h 944533"/>
                      <a:gd name="connsiteX7" fmla="*/ 804048 w 1055636"/>
                      <a:gd name="connsiteY7" fmla="*/ 799710 h 944533"/>
                      <a:gd name="connsiteX8" fmla="*/ 850261 w 1055636"/>
                      <a:gd name="connsiteY8" fmla="*/ 944533 h 944533"/>
                      <a:gd name="connsiteX9" fmla="*/ 724774 w 1055636"/>
                      <a:gd name="connsiteY9" fmla="*/ 861489 h 944533"/>
                      <a:gd name="connsiteX10" fmla="*/ 527511 w 1055636"/>
                      <a:gd name="connsiteY10" fmla="*/ 731047 h 944533"/>
                      <a:gd name="connsiteX11" fmla="*/ 330248 w 1055636"/>
                      <a:gd name="connsiteY11" fmla="*/ 861489 h 944533"/>
                      <a:gd name="connsiteX12" fmla="*/ 205375 w 1055636"/>
                      <a:gd name="connsiteY12" fmla="*/ 944533 h 944533"/>
                      <a:gd name="connsiteX13" fmla="*/ 250975 w 1055636"/>
                      <a:gd name="connsiteY13" fmla="*/ 799710 h 944533"/>
                      <a:gd name="connsiteX14" fmla="*/ 319024 w 1055636"/>
                      <a:gd name="connsiteY14" fmla="*/ 586837 h 944533"/>
                      <a:gd name="connsiteX15" fmla="*/ 131714 w 1055636"/>
                      <a:gd name="connsiteY15" fmla="*/ 451352 h 944533"/>
                      <a:gd name="connsiteX16" fmla="*/ 0 w 1055636"/>
                      <a:gd name="connsiteY16" fmla="*/ 356469 h 944533"/>
                      <a:gd name="connsiteX17" fmla="*/ 161704 w 1055636"/>
                      <a:gd name="connsiteY17" fmla="*/ 353356 h 944533"/>
                      <a:gd name="connsiteX18" fmla="*/ 400138 w 1055636"/>
                      <a:gd name="connsiteY18" fmla="*/ 348972 h 944533"/>
                      <a:gd name="connsiteX19" fmla="*/ 477570 w 1055636"/>
                      <a:gd name="connsiteY19" fmla="*/ 136713 h 944533"/>
                      <a:gd name="connsiteX20" fmla="*/ 528125 w 1055636"/>
                      <a:gd name="connsiteY20" fmla="*/ 0 h 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5636" h="944533">
                        <a:moveTo>
                          <a:pt x="528125" y="0"/>
                        </a:moveTo>
                        <a:lnTo>
                          <a:pt x="578066" y="136713"/>
                        </a:lnTo>
                        <a:lnTo>
                          <a:pt x="654840" y="348972"/>
                        </a:lnTo>
                        <a:lnTo>
                          <a:pt x="893976" y="353356"/>
                        </a:lnTo>
                        <a:lnTo>
                          <a:pt x="1055636" y="356469"/>
                        </a:lnTo>
                        <a:lnTo>
                          <a:pt x="924536" y="451352"/>
                        </a:lnTo>
                        <a:lnTo>
                          <a:pt x="736656" y="586837"/>
                        </a:lnTo>
                        <a:lnTo>
                          <a:pt x="804048" y="799710"/>
                        </a:lnTo>
                        <a:lnTo>
                          <a:pt x="850261" y="944533"/>
                        </a:lnTo>
                        <a:lnTo>
                          <a:pt x="724774" y="861489"/>
                        </a:lnTo>
                        <a:lnTo>
                          <a:pt x="527511" y="731047"/>
                        </a:lnTo>
                        <a:lnTo>
                          <a:pt x="330248" y="861489"/>
                        </a:lnTo>
                        <a:lnTo>
                          <a:pt x="205375" y="944533"/>
                        </a:lnTo>
                        <a:lnTo>
                          <a:pt x="250975" y="799710"/>
                        </a:lnTo>
                        <a:lnTo>
                          <a:pt x="319024" y="586837"/>
                        </a:lnTo>
                        <a:lnTo>
                          <a:pt x="131714" y="451352"/>
                        </a:lnTo>
                        <a:lnTo>
                          <a:pt x="0" y="356469"/>
                        </a:lnTo>
                        <a:lnTo>
                          <a:pt x="161704" y="353356"/>
                        </a:lnTo>
                        <a:lnTo>
                          <a:pt x="400138" y="348972"/>
                        </a:lnTo>
                        <a:lnTo>
                          <a:pt x="477570" y="136713"/>
                        </a:lnTo>
                        <a:lnTo>
                          <a:pt x="52812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93" name="Freihandform: Form 292">
                    <a:extLst>
                      <a:ext uri="{FF2B5EF4-FFF2-40B4-BE49-F238E27FC236}">
                        <a16:creationId xmlns:a16="http://schemas.microsoft.com/office/drawing/2014/main" id="{02BF3C76-48D2-43FA-83B1-35271764E149}"/>
                      </a:ext>
                    </a:extLst>
                  </p:cNvPr>
                  <p:cNvSpPr/>
                  <p:nvPr/>
                </p:nvSpPr>
                <p:spPr>
                  <a:xfrm>
                    <a:off x="20702352" y="2066900"/>
                    <a:ext cx="1056248" cy="945147"/>
                  </a:xfrm>
                  <a:custGeom>
                    <a:avLst/>
                    <a:gdLst>
                      <a:gd name="connsiteX0" fmla="*/ 526896 w 1056248"/>
                      <a:gd name="connsiteY0" fmla="*/ 0 h 945147"/>
                      <a:gd name="connsiteX1" fmla="*/ 578064 w 1056248"/>
                      <a:gd name="connsiteY1" fmla="*/ 137326 h 945147"/>
                      <a:gd name="connsiteX2" fmla="*/ 654840 w 1056248"/>
                      <a:gd name="connsiteY2" fmla="*/ 350857 h 945147"/>
                      <a:gd name="connsiteX3" fmla="*/ 894588 w 1056248"/>
                      <a:gd name="connsiteY3" fmla="*/ 354584 h 945147"/>
                      <a:gd name="connsiteX4" fmla="*/ 1056248 w 1056248"/>
                      <a:gd name="connsiteY4" fmla="*/ 357083 h 945147"/>
                      <a:gd name="connsiteX5" fmla="*/ 923922 w 1056248"/>
                      <a:gd name="connsiteY5" fmla="*/ 451966 h 945147"/>
                      <a:gd name="connsiteX6" fmla="*/ 735998 w 1056248"/>
                      <a:gd name="connsiteY6" fmla="*/ 587450 h 945147"/>
                      <a:gd name="connsiteX7" fmla="*/ 804660 w 1056248"/>
                      <a:gd name="connsiteY7" fmla="*/ 800937 h 945147"/>
                      <a:gd name="connsiteX8" fmla="*/ 849604 w 1056248"/>
                      <a:gd name="connsiteY8" fmla="*/ 945147 h 945147"/>
                      <a:gd name="connsiteX9" fmla="*/ 724772 w 1056248"/>
                      <a:gd name="connsiteY9" fmla="*/ 862102 h 945147"/>
                      <a:gd name="connsiteX10" fmla="*/ 526896 w 1056248"/>
                      <a:gd name="connsiteY10" fmla="*/ 731046 h 945147"/>
                      <a:gd name="connsiteX11" fmla="*/ 330860 w 1056248"/>
                      <a:gd name="connsiteY11" fmla="*/ 862102 h 945147"/>
                      <a:gd name="connsiteX12" fmla="*/ 204148 w 1056248"/>
                      <a:gd name="connsiteY12" fmla="*/ 945147 h 945147"/>
                      <a:gd name="connsiteX13" fmla="*/ 250316 w 1056248"/>
                      <a:gd name="connsiteY13" fmla="*/ 800937 h 945147"/>
                      <a:gd name="connsiteX14" fmla="*/ 318364 w 1056248"/>
                      <a:gd name="connsiteY14" fmla="*/ 587450 h 945147"/>
                      <a:gd name="connsiteX15" fmla="*/ 130484 w 1056248"/>
                      <a:gd name="connsiteY15" fmla="*/ 451966 h 945147"/>
                      <a:gd name="connsiteX16" fmla="*/ 0 w 1056248"/>
                      <a:gd name="connsiteY16" fmla="*/ 357083 h 945147"/>
                      <a:gd name="connsiteX17" fmla="*/ 161046 w 1056248"/>
                      <a:gd name="connsiteY17" fmla="*/ 354584 h 945147"/>
                      <a:gd name="connsiteX18" fmla="*/ 400138 w 1056248"/>
                      <a:gd name="connsiteY18" fmla="*/ 350857 h 945147"/>
                      <a:gd name="connsiteX19" fmla="*/ 476956 w 1056248"/>
                      <a:gd name="connsiteY19" fmla="*/ 137326 h 945147"/>
                      <a:gd name="connsiteX20" fmla="*/ 526896 w 1056248"/>
                      <a:gd name="connsiteY20" fmla="*/ 0 h 94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48" h="945147">
                        <a:moveTo>
                          <a:pt x="526896" y="0"/>
                        </a:moveTo>
                        <a:lnTo>
                          <a:pt x="578064" y="137326"/>
                        </a:lnTo>
                        <a:lnTo>
                          <a:pt x="654840" y="350857"/>
                        </a:lnTo>
                        <a:lnTo>
                          <a:pt x="894588" y="354584"/>
                        </a:lnTo>
                        <a:lnTo>
                          <a:pt x="1056248" y="357083"/>
                        </a:lnTo>
                        <a:lnTo>
                          <a:pt x="923922" y="451966"/>
                        </a:lnTo>
                        <a:lnTo>
                          <a:pt x="735998" y="587450"/>
                        </a:lnTo>
                        <a:lnTo>
                          <a:pt x="804660" y="800937"/>
                        </a:lnTo>
                        <a:lnTo>
                          <a:pt x="849604" y="945147"/>
                        </a:lnTo>
                        <a:lnTo>
                          <a:pt x="724772" y="862102"/>
                        </a:lnTo>
                        <a:lnTo>
                          <a:pt x="526896" y="731046"/>
                        </a:lnTo>
                        <a:lnTo>
                          <a:pt x="330860" y="862102"/>
                        </a:lnTo>
                        <a:lnTo>
                          <a:pt x="204148" y="945147"/>
                        </a:lnTo>
                        <a:lnTo>
                          <a:pt x="250316" y="800937"/>
                        </a:lnTo>
                        <a:lnTo>
                          <a:pt x="318364" y="587450"/>
                        </a:lnTo>
                        <a:lnTo>
                          <a:pt x="130484" y="451966"/>
                        </a:lnTo>
                        <a:lnTo>
                          <a:pt x="0" y="357083"/>
                        </a:lnTo>
                        <a:lnTo>
                          <a:pt x="161046" y="354584"/>
                        </a:lnTo>
                        <a:lnTo>
                          <a:pt x="400138" y="350857"/>
                        </a:lnTo>
                        <a:lnTo>
                          <a:pt x="476956" y="137326"/>
                        </a:lnTo>
                        <a:lnTo>
                          <a:pt x="52689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94" name="Freihandform: Form 293">
                    <a:extLst>
                      <a:ext uri="{FF2B5EF4-FFF2-40B4-BE49-F238E27FC236}">
                        <a16:creationId xmlns:a16="http://schemas.microsoft.com/office/drawing/2014/main" id="{E3711C2A-B67B-4810-991D-D743D6BB8898}"/>
                      </a:ext>
                    </a:extLst>
                  </p:cNvPr>
                  <p:cNvSpPr/>
                  <p:nvPr/>
                </p:nvSpPr>
                <p:spPr>
                  <a:xfrm>
                    <a:off x="14414714" y="3744934"/>
                    <a:ext cx="1056249" cy="944532"/>
                  </a:xfrm>
                  <a:custGeom>
                    <a:avLst/>
                    <a:gdLst>
                      <a:gd name="connsiteX0" fmla="*/ 528124 w 1056249"/>
                      <a:gd name="connsiteY0" fmla="*/ 0 h 944532"/>
                      <a:gd name="connsiteX1" fmla="*/ 578065 w 1056249"/>
                      <a:gd name="connsiteY1" fmla="*/ 136712 h 944532"/>
                      <a:gd name="connsiteX2" fmla="*/ 656111 w 1056249"/>
                      <a:gd name="connsiteY2" fmla="*/ 348971 h 944532"/>
                      <a:gd name="connsiteX3" fmla="*/ 894589 w 1056249"/>
                      <a:gd name="connsiteY3" fmla="*/ 353355 h 944532"/>
                      <a:gd name="connsiteX4" fmla="*/ 1056249 w 1056249"/>
                      <a:gd name="connsiteY4" fmla="*/ 356468 h 944532"/>
                      <a:gd name="connsiteX5" fmla="*/ 924535 w 1056249"/>
                      <a:gd name="connsiteY5" fmla="*/ 450738 h 944532"/>
                      <a:gd name="connsiteX6" fmla="*/ 737269 w 1056249"/>
                      <a:gd name="connsiteY6" fmla="*/ 586178 h 944532"/>
                      <a:gd name="connsiteX7" fmla="*/ 804661 w 1056249"/>
                      <a:gd name="connsiteY7" fmla="*/ 799095 h 944532"/>
                      <a:gd name="connsiteX8" fmla="*/ 850874 w 1056249"/>
                      <a:gd name="connsiteY8" fmla="*/ 944532 h 944532"/>
                      <a:gd name="connsiteX9" fmla="*/ 724159 w 1056249"/>
                      <a:gd name="connsiteY9" fmla="*/ 860874 h 944532"/>
                      <a:gd name="connsiteX10" fmla="*/ 528124 w 1056249"/>
                      <a:gd name="connsiteY10" fmla="*/ 730388 h 944532"/>
                      <a:gd name="connsiteX11" fmla="*/ 330861 w 1056249"/>
                      <a:gd name="connsiteY11" fmla="*/ 860874 h 944532"/>
                      <a:gd name="connsiteX12" fmla="*/ 205374 w 1056249"/>
                      <a:gd name="connsiteY12" fmla="*/ 944532 h 944532"/>
                      <a:gd name="connsiteX13" fmla="*/ 251588 w 1056249"/>
                      <a:gd name="connsiteY13" fmla="*/ 799095 h 944532"/>
                      <a:gd name="connsiteX14" fmla="*/ 318979 w 1056249"/>
                      <a:gd name="connsiteY14" fmla="*/ 586178 h 944532"/>
                      <a:gd name="connsiteX15" fmla="*/ 130485 w 1056249"/>
                      <a:gd name="connsiteY15" fmla="*/ 450738 h 944532"/>
                      <a:gd name="connsiteX16" fmla="*/ 0 w 1056249"/>
                      <a:gd name="connsiteY16" fmla="*/ 356468 h 944532"/>
                      <a:gd name="connsiteX17" fmla="*/ 161046 w 1056249"/>
                      <a:gd name="connsiteY17" fmla="*/ 353355 h 944532"/>
                      <a:gd name="connsiteX18" fmla="*/ 400138 w 1056249"/>
                      <a:gd name="connsiteY18" fmla="*/ 348971 h 944532"/>
                      <a:gd name="connsiteX19" fmla="*/ 478183 w 1056249"/>
                      <a:gd name="connsiteY19" fmla="*/ 136712 h 944532"/>
                      <a:gd name="connsiteX20" fmla="*/ 528124 w 1056249"/>
                      <a:gd name="connsiteY20" fmla="*/ 0 h 94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49" h="944532">
                        <a:moveTo>
                          <a:pt x="528124" y="0"/>
                        </a:moveTo>
                        <a:lnTo>
                          <a:pt x="578065" y="136712"/>
                        </a:lnTo>
                        <a:lnTo>
                          <a:pt x="656111" y="348971"/>
                        </a:lnTo>
                        <a:lnTo>
                          <a:pt x="894589" y="353355"/>
                        </a:lnTo>
                        <a:lnTo>
                          <a:pt x="1056249" y="356468"/>
                        </a:lnTo>
                        <a:lnTo>
                          <a:pt x="924535" y="450738"/>
                        </a:lnTo>
                        <a:lnTo>
                          <a:pt x="737269" y="586178"/>
                        </a:lnTo>
                        <a:lnTo>
                          <a:pt x="804661" y="799095"/>
                        </a:lnTo>
                        <a:lnTo>
                          <a:pt x="850874" y="944532"/>
                        </a:lnTo>
                        <a:lnTo>
                          <a:pt x="724159" y="860874"/>
                        </a:lnTo>
                        <a:lnTo>
                          <a:pt x="528124" y="730388"/>
                        </a:lnTo>
                        <a:lnTo>
                          <a:pt x="330861" y="860874"/>
                        </a:lnTo>
                        <a:lnTo>
                          <a:pt x="205374" y="944532"/>
                        </a:lnTo>
                        <a:lnTo>
                          <a:pt x="251588" y="799095"/>
                        </a:lnTo>
                        <a:lnTo>
                          <a:pt x="318979" y="586178"/>
                        </a:lnTo>
                        <a:lnTo>
                          <a:pt x="130485" y="450738"/>
                        </a:lnTo>
                        <a:lnTo>
                          <a:pt x="0" y="356468"/>
                        </a:lnTo>
                        <a:lnTo>
                          <a:pt x="161046" y="353355"/>
                        </a:lnTo>
                        <a:lnTo>
                          <a:pt x="400138" y="348971"/>
                        </a:lnTo>
                        <a:lnTo>
                          <a:pt x="478183" y="136712"/>
                        </a:lnTo>
                        <a:lnTo>
                          <a:pt x="5281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95" name="Freihandform: Form 294">
                    <a:extLst>
                      <a:ext uri="{FF2B5EF4-FFF2-40B4-BE49-F238E27FC236}">
                        <a16:creationId xmlns:a16="http://schemas.microsoft.com/office/drawing/2014/main" id="{B7CA2D1C-6123-46BE-AA0D-74D0073A66F6}"/>
                      </a:ext>
                    </a:extLst>
                  </p:cNvPr>
                  <p:cNvSpPr/>
                  <p:nvPr/>
                </p:nvSpPr>
                <p:spPr>
                  <a:xfrm>
                    <a:off x="21149316" y="3748048"/>
                    <a:ext cx="1056250" cy="944533"/>
                  </a:xfrm>
                  <a:custGeom>
                    <a:avLst/>
                    <a:gdLst>
                      <a:gd name="connsiteX0" fmla="*/ 527512 w 1056250"/>
                      <a:gd name="connsiteY0" fmla="*/ 0 h 944533"/>
                      <a:gd name="connsiteX1" fmla="*/ 578066 w 1056250"/>
                      <a:gd name="connsiteY1" fmla="*/ 136098 h 944533"/>
                      <a:gd name="connsiteX2" fmla="*/ 656112 w 1056250"/>
                      <a:gd name="connsiteY2" fmla="*/ 348971 h 944533"/>
                      <a:gd name="connsiteX3" fmla="*/ 894590 w 1056250"/>
                      <a:gd name="connsiteY3" fmla="*/ 353355 h 944533"/>
                      <a:gd name="connsiteX4" fmla="*/ 1056250 w 1056250"/>
                      <a:gd name="connsiteY4" fmla="*/ 356469 h 944533"/>
                      <a:gd name="connsiteX5" fmla="*/ 924536 w 1056250"/>
                      <a:gd name="connsiteY5" fmla="*/ 451351 h 944533"/>
                      <a:gd name="connsiteX6" fmla="*/ 736612 w 1056250"/>
                      <a:gd name="connsiteY6" fmla="*/ 586836 h 944533"/>
                      <a:gd name="connsiteX7" fmla="*/ 804662 w 1056250"/>
                      <a:gd name="connsiteY7" fmla="*/ 799709 h 944533"/>
                      <a:gd name="connsiteX8" fmla="*/ 850876 w 1056250"/>
                      <a:gd name="connsiteY8" fmla="*/ 944533 h 944533"/>
                      <a:gd name="connsiteX9" fmla="*/ 725388 w 1056250"/>
                      <a:gd name="connsiteY9" fmla="*/ 860874 h 944533"/>
                      <a:gd name="connsiteX10" fmla="*/ 527512 w 1056250"/>
                      <a:gd name="connsiteY10" fmla="*/ 731046 h 944533"/>
                      <a:gd name="connsiteX11" fmla="*/ 331476 w 1056250"/>
                      <a:gd name="connsiteY11" fmla="*/ 860874 h 944533"/>
                      <a:gd name="connsiteX12" fmla="*/ 204148 w 1056250"/>
                      <a:gd name="connsiteY12" fmla="*/ 944533 h 944533"/>
                      <a:gd name="connsiteX13" fmla="*/ 251588 w 1056250"/>
                      <a:gd name="connsiteY13" fmla="*/ 799709 h 944533"/>
                      <a:gd name="connsiteX14" fmla="*/ 319638 w 1056250"/>
                      <a:gd name="connsiteY14" fmla="*/ 586836 h 944533"/>
                      <a:gd name="connsiteX15" fmla="*/ 131716 w 1056250"/>
                      <a:gd name="connsiteY15" fmla="*/ 451351 h 944533"/>
                      <a:gd name="connsiteX16" fmla="*/ 0 w 1056250"/>
                      <a:gd name="connsiteY16" fmla="*/ 356469 h 944533"/>
                      <a:gd name="connsiteX17" fmla="*/ 161048 w 1056250"/>
                      <a:gd name="connsiteY17" fmla="*/ 353355 h 944533"/>
                      <a:gd name="connsiteX18" fmla="*/ 400140 w 1056250"/>
                      <a:gd name="connsiteY18" fmla="*/ 348971 h 944533"/>
                      <a:gd name="connsiteX19" fmla="*/ 477572 w 1056250"/>
                      <a:gd name="connsiteY19" fmla="*/ 136098 h 944533"/>
                      <a:gd name="connsiteX20" fmla="*/ 527512 w 1056250"/>
                      <a:gd name="connsiteY20" fmla="*/ 0 h 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50" h="944533">
                        <a:moveTo>
                          <a:pt x="527512" y="0"/>
                        </a:moveTo>
                        <a:lnTo>
                          <a:pt x="578066" y="136098"/>
                        </a:lnTo>
                        <a:lnTo>
                          <a:pt x="656112" y="348971"/>
                        </a:lnTo>
                        <a:lnTo>
                          <a:pt x="894590" y="353355"/>
                        </a:lnTo>
                        <a:lnTo>
                          <a:pt x="1056250" y="356469"/>
                        </a:lnTo>
                        <a:lnTo>
                          <a:pt x="924536" y="451351"/>
                        </a:lnTo>
                        <a:lnTo>
                          <a:pt x="736612" y="586836"/>
                        </a:lnTo>
                        <a:lnTo>
                          <a:pt x="804662" y="799709"/>
                        </a:lnTo>
                        <a:lnTo>
                          <a:pt x="850876" y="944533"/>
                        </a:lnTo>
                        <a:lnTo>
                          <a:pt x="725388" y="860874"/>
                        </a:lnTo>
                        <a:lnTo>
                          <a:pt x="527512" y="731046"/>
                        </a:lnTo>
                        <a:lnTo>
                          <a:pt x="331476" y="860874"/>
                        </a:lnTo>
                        <a:lnTo>
                          <a:pt x="204148" y="944533"/>
                        </a:lnTo>
                        <a:lnTo>
                          <a:pt x="251588" y="799709"/>
                        </a:lnTo>
                        <a:lnTo>
                          <a:pt x="319638" y="586836"/>
                        </a:lnTo>
                        <a:lnTo>
                          <a:pt x="131716" y="451351"/>
                        </a:lnTo>
                        <a:lnTo>
                          <a:pt x="0" y="356469"/>
                        </a:lnTo>
                        <a:lnTo>
                          <a:pt x="161048" y="353355"/>
                        </a:lnTo>
                        <a:lnTo>
                          <a:pt x="400140" y="348971"/>
                        </a:lnTo>
                        <a:lnTo>
                          <a:pt x="477572" y="136098"/>
                        </a:lnTo>
                        <a:lnTo>
                          <a:pt x="527512"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96" name="Freihandform: Form 295">
                    <a:extLst>
                      <a:ext uri="{FF2B5EF4-FFF2-40B4-BE49-F238E27FC236}">
                        <a16:creationId xmlns:a16="http://schemas.microsoft.com/office/drawing/2014/main" id="{67D1B4DC-5DC3-46E3-97FC-B8DE3ABD6871}"/>
                      </a:ext>
                    </a:extLst>
                  </p:cNvPr>
                  <p:cNvSpPr/>
                  <p:nvPr/>
                </p:nvSpPr>
                <p:spPr>
                  <a:xfrm>
                    <a:off x="14867334" y="5412314"/>
                    <a:ext cx="1055022" cy="944533"/>
                  </a:xfrm>
                  <a:custGeom>
                    <a:avLst/>
                    <a:gdLst>
                      <a:gd name="connsiteX0" fmla="*/ 528782 w 1055022"/>
                      <a:gd name="connsiteY0" fmla="*/ 0 h 944533"/>
                      <a:gd name="connsiteX1" fmla="*/ 577452 w 1055022"/>
                      <a:gd name="connsiteY1" fmla="*/ 136713 h 944533"/>
                      <a:gd name="connsiteX2" fmla="*/ 655497 w 1055022"/>
                      <a:gd name="connsiteY2" fmla="*/ 348972 h 944533"/>
                      <a:gd name="connsiteX3" fmla="*/ 893975 w 1055022"/>
                      <a:gd name="connsiteY3" fmla="*/ 353970 h 944533"/>
                      <a:gd name="connsiteX4" fmla="*/ 1055022 w 1055022"/>
                      <a:gd name="connsiteY4" fmla="*/ 357697 h 944533"/>
                      <a:gd name="connsiteX5" fmla="*/ 924536 w 1055022"/>
                      <a:gd name="connsiteY5" fmla="*/ 451352 h 944533"/>
                      <a:gd name="connsiteX6" fmla="*/ 736656 w 1055022"/>
                      <a:gd name="connsiteY6" fmla="*/ 587451 h 944533"/>
                      <a:gd name="connsiteX7" fmla="*/ 804047 w 1055022"/>
                      <a:gd name="connsiteY7" fmla="*/ 800323 h 944533"/>
                      <a:gd name="connsiteX8" fmla="*/ 849647 w 1055022"/>
                      <a:gd name="connsiteY8" fmla="*/ 944533 h 944533"/>
                      <a:gd name="connsiteX9" fmla="*/ 724160 w 1055022"/>
                      <a:gd name="connsiteY9" fmla="*/ 862146 h 944533"/>
                      <a:gd name="connsiteX10" fmla="*/ 526897 w 1055022"/>
                      <a:gd name="connsiteY10" fmla="*/ 731660 h 944533"/>
                      <a:gd name="connsiteX11" fmla="*/ 330862 w 1055022"/>
                      <a:gd name="connsiteY11" fmla="*/ 862146 h 944533"/>
                      <a:gd name="connsiteX12" fmla="*/ 204147 w 1055022"/>
                      <a:gd name="connsiteY12" fmla="*/ 943919 h 944533"/>
                      <a:gd name="connsiteX13" fmla="*/ 250974 w 1055022"/>
                      <a:gd name="connsiteY13" fmla="*/ 800323 h 944533"/>
                      <a:gd name="connsiteX14" fmla="*/ 319024 w 1055022"/>
                      <a:gd name="connsiteY14" fmla="*/ 587451 h 944533"/>
                      <a:gd name="connsiteX15" fmla="*/ 131100 w 1055022"/>
                      <a:gd name="connsiteY15" fmla="*/ 451352 h 944533"/>
                      <a:gd name="connsiteX16" fmla="*/ 0 w 1055022"/>
                      <a:gd name="connsiteY16" fmla="*/ 357697 h 944533"/>
                      <a:gd name="connsiteX17" fmla="*/ 161046 w 1055022"/>
                      <a:gd name="connsiteY17" fmla="*/ 353970 h 944533"/>
                      <a:gd name="connsiteX18" fmla="*/ 400138 w 1055022"/>
                      <a:gd name="connsiteY18" fmla="*/ 348972 h 944533"/>
                      <a:gd name="connsiteX19" fmla="*/ 478184 w 1055022"/>
                      <a:gd name="connsiteY19" fmla="*/ 136713 h 944533"/>
                      <a:gd name="connsiteX20" fmla="*/ 528782 w 1055022"/>
                      <a:gd name="connsiteY20" fmla="*/ 0 h 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5022" h="944533">
                        <a:moveTo>
                          <a:pt x="528782" y="0"/>
                        </a:moveTo>
                        <a:lnTo>
                          <a:pt x="577452" y="136713"/>
                        </a:lnTo>
                        <a:lnTo>
                          <a:pt x="655497" y="348972"/>
                        </a:lnTo>
                        <a:lnTo>
                          <a:pt x="893975" y="353970"/>
                        </a:lnTo>
                        <a:lnTo>
                          <a:pt x="1055022" y="357697"/>
                        </a:lnTo>
                        <a:lnTo>
                          <a:pt x="924536" y="451352"/>
                        </a:lnTo>
                        <a:lnTo>
                          <a:pt x="736656" y="587451"/>
                        </a:lnTo>
                        <a:lnTo>
                          <a:pt x="804047" y="800323"/>
                        </a:lnTo>
                        <a:lnTo>
                          <a:pt x="849647" y="944533"/>
                        </a:lnTo>
                        <a:lnTo>
                          <a:pt x="724160" y="862146"/>
                        </a:lnTo>
                        <a:lnTo>
                          <a:pt x="526897" y="731660"/>
                        </a:lnTo>
                        <a:lnTo>
                          <a:pt x="330862" y="862146"/>
                        </a:lnTo>
                        <a:lnTo>
                          <a:pt x="204147" y="943919"/>
                        </a:lnTo>
                        <a:lnTo>
                          <a:pt x="250974" y="800323"/>
                        </a:lnTo>
                        <a:lnTo>
                          <a:pt x="319024" y="587451"/>
                        </a:lnTo>
                        <a:lnTo>
                          <a:pt x="131100" y="451352"/>
                        </a:lnTo>
                        <a:lnTo>
                          <a:pt x="0" y="357697"/>
                        </a:lnTo>
                        <a:lnTo>
                          <a:pt x="161046" y="353970"/>
                        </a:lnTo>
                        <a:lnTo>
                          <a:pt x="400138" y="348972"/>
                        </a:lnTo>
                        <a:lnTo>
                          <a:pt x="478184" y="136713"/>
                        </a:lnTo>
                        <a:lnTo>
                          <a:pt x="528782"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97" name="Freihandform: Form 296">
                    <a:extLst>
                      <a:ext uri="{FF2B5EF4-FFF2-40B4-BE49-F238E27FC236}">
                        <a16:creationId xmlns:a16="http://schemas.microsoft.com/office/drawing/2014/main" id="{0AF53253-E809-4DEF-99B6-6FA6B305841E}"/>
                      </a:ext>
                    </a:extLst>
                  </p:cNvPr>
                  <p:cNvSpPr/>
                  <p:nvPr/>
                </p:nvSpPr>
                <p:spPr>
                  <a:xfrm>
                    <a:off x="20695380" y="5426652"/>
                    <a:ext cx="1056248" cy="945147"/>
                  </a:xfrm>
                  <a:custGeom>
                    <a:avLst/>
                    <a:gdLst>
                      <a:gd name="connsiteX0" fmla="*/ 528124 w 1056248"/>
                      <a:gd name="connsiteY0" fmla="*/ 0 h 945147"/>
                      <a:gd name="connsiteX1" fmla="*/ 578064 w 1056248"/>
                      <a:gd name="connsiteY1" fmla="*/ 136098 h 945147"/>
                      <a:gd name="connsiteX2" fmla="*/ 656112 w 1056248"/>
                      <a:gd name="connsiteY2" fmla="*/ 348971 h 945147"/>
                      <a:gd name="connsiteX3" fmla="*/ 894588 w 1056248"/>
                      <a:gd name="connsiteY3" fmla="*/ 353356 h 945147"/>
                      <a:gd name="connsiteX4" fmla="*/ 1056248 w 1056248"/>
                      <a:gd name="connsiteY4" fmla="*/ 356469 h 945147"/>
                      <a:gd name="connsiteX5" fmla="*/ 924536 w 1056248"/>
                      <a:gd name="connsiteY5" fmla="*/ 451966 h 945147"/>
                      <a:gd name="connsiteX6" fmla="*/ 737270 w 1056248"/>
                      <a:gd name="connsiteY6" fmla="*/ 586836 h 945147"/>
                      <a:gd name="connsiteX7" fmla="*/ 804048 w 1056248"/>
                      <a:gd name="connsiteY7" fmla="*/ 800323 h 945147"/>
                      <a:gd name="connsiteX8" fmla="*/ 850260 w 1056248"/>
                      <a:gd name="connsiteY8" fmla="*/ 945147 h 945147"/>
                      <a:gd name="connsiteX9" fmla="*/ 725388 w 1056248"/>
                      <a:gd name="connsiteY9" fmla="*/ 861488 h 945147"/>
                      <a:gd name="connsiteX10" fmla="*/ 528124 w 1056248"/>
                      <a:gd name="connsiteY10" fmla="*/ 731660 h 945147"/>
                      <a:gd name="connsiteX11" fmla="*/ 330862 w 1056248"/>
                      <a:gd name="connsiteY11" fmla="*/ 861488 h 945147"/>
                      <a:gd name="connsiteX12" fmla="*/ 206032 w 1056248"/>
                      <a:gd name="connsiteY12" fmla="*/ 945147 h 945147"/>
                      <a:gd name="connsiteX13" fmla="*/ 251588 w 1056248"/>
                      <a:gd name="connsiteY13" fmla="*/ 800323 h 945147"/>
                      <a:gd name="connsiteX14" fmla="*/ 319024 w 1056248"/>
                      <a:gd name="connsiteY14" fmla="*/ 586836 h 945147"/>
                      <a:gd name="connsiteX15" fmla="*/ 132328 w 1056248"/>
                      <a:gd name="connsiteY15" fmla="*/ 451966 h 945147"/>
                      <a:gd name="connsiteX16" fmla="*/ 0 w 1056248"/>
                      <a:gd name="connsiteY16" fmla="*/ 356469 h 945147"/>
                      <a:gd name="connsiteX17" fmla="*/ 161048 w 1056248"/>
                      <a:gd name="connsiteY17" fmla="*/ 353356 h 945147"/>
                      <a:gd name="connsiteX18" fmla="*/ 400138 w 1056248"/>
                      <a:gd name="connsiteY18" fmla="*/ 348971 h 945147"/>
                      <a:gd name="connsiteX19" fmla="*/ 478184 w 1056248"/>
                      <a:gd name="connsiteY19" fmla="*/ 136098 h 945147"/>
                      <a:gd name="connsiteX20" fmla="*/ 528124 w 1056248"/>
                      <a:gd name="connsiteY20" fmla="*/ 0 h 94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48" h="945147">
                        <a:moveTo>
                          <a:pt x="528124" y="0"/>
                        </a:moveTo>
                        <a:lnTo>
                          <a:pt x="578064" y="136098"/>
                        </a:lnTo>
                        <a:lnTo>
                          <a:pt x="656112" y="348971"/>
                        </a:lnTo>
                        <a:lnTo>
                          <a:pt x="894588" y="353356"/>
                        </a:lnTo>
                        <a:lnTo>
                          <a:pt x="1056248" y="356469"/>
                        </a:lnTo>
                        <a:lnTo>
                          <a:pt x="924536" y="451966"/>
                        </a:lnTo>
                        <a:lnTo>
                          <a:pt x="737270" y="586836"/>
                        </a:lnTo>
                        <a:lnTo>
                          <a:pt x="804048" y="800323"/>
                        </a:lnTo>
                        <a:lnTo>
                          <a:pt x="850260" y="945147"/>
                        </a:lnTo>
                        <a:lnTo>
                          <a:pt x="725388" y="861488"/>
                        </a:lnTo>
                        <a:lnTo>
                          <a:pt x="528124" y="731660"/>
                        </a:lnTo>
                        <a:lnTo>
                          <a:pt x="330862" y="861488"/>
                        </a:lnTo>
                        <a:lnTo>
                          <a:pt x="206032" y="945147"/>
                        </a:lnTo>
                        <a:lnTo>
                          <a:pt x="251588" y="800323"/>
                        </a:lnTo>
                        <a:lnTo>
                          <a:pt x="319024" y="586836"/>
                        </a:lnTo>
                        <a:lnTo>
                          <a:pt x="132328" y="451966"/>
                        </a:lnTo>
                        <a:lnTo>
                          <a:pt x="0" y="356469"/>
                        </a:lnTo>
                        <a:lnTo>
                          <a:pt x="161048" y="353356"/>
                        </a:lnTo>
                        <a:lnTo>
                          <a:pt x="400138" y="348971"/>
                        </a:lnTo>
                        <a:lnTo>
                          <a:pt x="478184" y="136098"/>
                        </a:lnTo>
                        <a:lnTo>
                          <a:pt x="5281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98" name="Freihandform: Form 297">
                    <a:extLst>
                      <a:ext uri="{FF2B5EF4-FFF2-40B4-BE49-F238E27FC236}">
                        <a16:creationId xmlns:a16="http://schemas.microsoft.com/office/drawing/2014/main" id="{D91268FD-E72F-4BDF-AB4E-0191622A92BE}"/>
                      </a:ext>
                    </a:extLst>
                  </p:cNvPr>
                  <p:cNvSpPr/>
                  <p:nvPr/>
                </p:nvSpPr>
                <p:spPr>
                  <a:xfrm>
                    <a:off x="16084630" y="6631543"/>
                    <a:ext cx="1056863" cy="945147"/>
                  </a:xfrm>
                  <a:custGeom>
                    <a:avLst/>
                    <a:gdLst>
                      <a:gd name="connsiteX0" fmla="*/ 528739 w 1056863"/>
                      <a:gd name="connsiteY0" fmla="*/ 0 h 945147"/>
                      <a:gd name="connsiteX1" fmla="*/ 578679 w 1056863"/>
                      <a:gd name="connsiteY1" fmla="*/ 136712 h 945147"/>
                      <a:gd name="connsiteX2" fmla="*/ 656111 w 1056863"/>
                      <a:gd name="connsiteY2" fmla="*/ 350199 h 945147"/>
                      <a:gd name="connsiteX3" fmla="*/ 895159 w 1056863"/>
                      <a:gd name="connsiteY3" fmla="*/ 353970 h 945147"/>
                      <a:gd name="connsiteX4" fmla="*/ 1056863 w 1056863"/>
                      <a:gd name="connsiteY4" fmla="*/ 357697 h 945147"/>
                      <a:gd name="connsiteX5" fmla="*/ 924535 w 1056863"/>
                      <a:gd name="connsiteY5" fmla="*/ 451966 h 945147"/>
                      <a:gd name="connsiteX6" fmla="*/ 737227 w 1056863"/>
                      <a:gd name="connsiteY6" fmla="*/ 587450 h 945147"/>
                      <a:gd name="connsiteX7" fmla="*/ 804661 w 1056863"/>
                      <a:gd name="connsiteY7" fmla="*/ 800323 h 945147"/>
                      <a:gd name="connsiteX8" fmla="*/ 852103 w 1056863"/>
                      <a:gd name="connsiteY8" fmla="*/ 945147 h 945147"/>
                      <a:gd name="connsiteX9" fmla="*/ 724773 w 1056863"/>
                      <a:gd name="connsiteY9" fmla="*/ 862760 h 945147"/>
                      <a:gd name="connsiteX10" fmla="*/ 528739 w 1056863"/>
                      <a:gd name="connsiteY10" fmla="*/ 732274 h 945147"/>
                      <a:gd name="connsiteX11" fmla="*/ 330861 w 1056863"/>
                      <a:gd name="connsiteY11" fmla="*/ 862760 h 945147"/>
                      <a:gd name="connsiteX12" fmla="*/ 205375 w 1056863"/>
                      <a:gd name="connsiteY12" fmla="*/ 945147 h 945147"/>
                      <a:gd name="connsiteX13" fmla="*/ 252202 w 1056863"/>
                      <a:gd name="connsiteY13" fmla="*/ 800323 h 945147"/>
                      <a:gd name="connsiteX14" fmla="*/ 318979 w 1056863"/>
                      <a:gd name="connsiteY14" fmla="*/ 587450 h 945147"/>
                      <a:gd name="connsiteX15" fmla="*/ 132327 w 1056863"/>
                      <a:gd name="connsiteY15" fmla="*/ 451966 h 945147"/>
                      <a:gd name="connsiteX16" fmla="*/ 0 w 1056863"/>
                      <a:gd name="connsiteY16" fmla="*/ 357697 h 945147"/>
                      <a:gd name="connsiteX17" fmla="*/ 161704 w 1056863"/>
                      <a:gd name="connsiteY17" fmla="*/ 353970 h 945147"/>
                      <a:gd name="connsiteX18" fmla="*/ 400752 w 1056863"/>
                      <a:gd name="connsiteY18" fmla="*/ 350199 h 945147"/>
                      <a:gd name="connsiteX19" fmla="*/ 478184 w 1056863"/>
                      <a:gd name="connsiteY19" fmla="*/ 136712 h 945147"/>
                      <a:gd name="connsiteX20" fmla="*/ 528739 w 1056863"/>
                      <a:gd name="connsiteY20" fmla="*/ 0 h 94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863" h="945147">
                        <a:moveTo>
                          <a:pt x="528739" y="0"/>
                        </a:moveTo>
                        <a:lnTo>
                          <a:pt x="578679" y="136712"/>
                        </a:lnTo>
                        <a:lnTo>
                          <a:pt x="656111" y="350199"/>
                        </a:lnTo>
                        <a:lnTo>
                          <a:pt x="895159" y="353970"/>
                        </a:lnTo>
                        <a:lnTo>
                          <a:pt x="1056863" y="357697"/>
                        </a:lnTo>
                        <a:lnTo>
                          <a:pt x="924535" y="451966"/>
                        </a:lnTo>
                        <a:lnTo>
                          <a:pt x="737227" y="587450"/>
                        </a:lnTo>
                        <a:lnTo>
                          <a:pt x="804661" y="800323"/>
                        </a:lnTo>
                        <a:lnTo>
                          <a:pt x="852103" y="945147"/>
                        </a:lnTo>
                        <a:lnTo>
                          <a:pt x="724773" y="862760"/>
                        </a:lnTo>
                        <a:lnTo>
                          <a:pt x="528739" y="732274"/>
                        </a:lnTo>
                        <a:lnTo>
                          <a:pt x="330861" y="862760"/>
                        </a:lnTo>
                        <a:lnTo>
                          <a:pt x="205375" y="945147"/>
                        </a:lnTo>
                        <a:lnTo>
                          <a:pt x="252202" y="800323"/>
                        </a:lnTo>
                        <a:lnTo>
                          <a:pt x="318979" y="587450"/>
                        </a:lnTo>
                        <a:lnTo>
                          <a:pt x="132327" y="451966"/>
                        </a:lnTo>
                        <a:lnTo>
                          <a:pt x="0" y="357697"/>
                        </a:lnTo>
                        <a:lnTo>
                          <a:pt x="161704" y="353970"/>
                        </a:lnTo>
                        <a:lnTo>
                          <a:pt x="400752" y="350199"/>
                        </a:lnTo>
                        <a:lnTo>
                          <a:pt x="478184" y="136712"/>
                        </a:lnTo>
                        <a:lnTo>
                          <a:pt x="528739"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299" name="Freihandform: Form 298">
                    <a:extLst>
                      <a:ext uri="{FF2B5EF4-FFF2-40B4-BE49-F238E27FC236}">
                        <a16:creationId xmlns:a16="http://schemas.microsoft.com/office/drawing/2014/main" id="{2D688604-C9AA-4FA7-9270-81E47D7449E9}"/>
                      </a:ext>
                    </a:extLst>
                  </p:cNvPr>
                  <p:cNvSpPr/>
                  <p:nvPr/>
                </p:nvSpPr>
                <p:spPr>
                  <a:xfrm>
                    <a:off x="19470018" y="6640882"/>
                    <a:ext cx="1056250" cy="944533"/>
                  </a:xfrm>
                  <a:custGeom>
                    <a:avLst/>
                    <a:gdLst>
                      <a:gd name="connsiteX0" fmla="*/ 528124 w 1056250"/>
                      <a:gd name="connsiteY0" fmla="*/ 0 h 944533"/>
                      <a:gd name="connsiteX1" fmla="*/ 578066 w 1056250"/>
                      <a:gd name="connsiteY1" fmla="*/ 136099 h 944533"/>
                      <a:gd name="connsiteX2" fmla="*/ 656110 w 1056250"/>
                      <a:gd name="connsiteY2" fmla="*/ 348971 h 944533"/>
                      <a:gd name="connsiteX3" fmla="*/ 895202 w 1056250"/>
                      <a:gd name="connsiteY3" fmla="*/ 353970 h 944533"/>
                      <a:gd name="connsiteX4" fmla="*/ 1056250 w 1056250"/>
                      <a:gd name="connsiteY4" fmla="*/ 357083 h 944533"/>
                      <a:gd name="connsiteX5" fmla="*/ 924534 w 1056250"/>
                      <a:gd name="connsiteY5" fmla="*/ 451352 h 944533"/>
                      <a:gd name="connsiteX6" fmla="*/ 737882 w 1056250"/>
                      <a:gd name="connsiteY6" fmla="*/ 586837 h 944533"/>
                      <a:gd name="connsiteX7" fmla="*/ 805932 w 1056250"/>
                      <a:gd name="connsiteY7" fmla="*/ 799709 h 944533"/>
                      <a:gd name="connsiteX8" fmla="*/ 850260 w 1056250"/>
                      <a:gd name="connsiteY8" fmla="*/ 944533 h 944533"/>
                      <a:gd name="connsiteX9" fmla="*/ 725386 w 1056250"/>
                      <a:gd name="connsiteY9" fmla="*/ 862146 h 944533"/>
                      <a:gd name="connsiteX10" fmla="*/ 528124 w 1056250"/>
                      <a:gd name="connsiteY10" fmla="*/ 731660 h 944533"/>
                      <a:gd name="connsiteX11" fmla="*/ 332090 w 1056250"/>
                      <a:gd name="connsiteY11" fmla="*/ 862146 h 944533"/>
                      <a:gd name="connsiteX12" fmla="*/ 206032 w 1056250"/>
                      <a:gd name="connsiteY12" fmla="*/ 944533 h 944533"/>
                      <a:gd name="connsiteX13" fmla="*/ 252202 w 1056250"/>
                      <a:gd name="connsiteY13" fmla="*/ 799709 h 944533"/>
                      <a:gd name="connsiteX14" fmla="*/ 320250 w 1056250"/>
                      <a:gd name="connsiteY14" fmla="*/ 586837 h 944533"/>
                      <a:gd name="connsiteX15" fmla="*/ 132326 w 1056250"/>
                      <a:gd name="connsiteY15" fmla="*/ 451352 h 944533"/>
                      <a:gd name="connsiteX16" fmla="*/ 0 w 1056250"/>
                      <a:gd name="connsiteY16" fmla="*/ 357083 h 944533"/>
                      <a:gd name="connsiteX17" fmla="*/ 162318 w 1056250"/>
                      <a:gd name="connsiteY17" fmla="*/ 353970 h 944533"/>
                      <a:gd name="connsiteX18" fmla="*/ 400796 w 1056250"/>
                      <a:gd name="connsiteY18" fmla="*/ 348971 h 944533"/>
                      <a:gd name="connsiteX19" fmla="*/ 478184 w 1056250"/>
                      <a:gd name="connsiteY19" fmla="*/ 136099 h 944533"/>
                      <a:gd name="connsiteX20" fmla="*/ 528124 w 1056250"/>
                      <a:gd name="connsiteY20" fmla="*/ 0 h 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50" h="944533">
                        <a:moveTo>
                          <a:pt x="528124" y="0"/>
                        </a:moveTo>
                        <a:lnTo>
                          <a:pt x="578066" y="136099"/>
                        </a:lnTo>
                        <a:lnTo>
                          <a:pt x="656110" y="348971"/>
                        </a:lnTo>
                        <a:lnTo>
                          <a:pt x="895202" y="353970"/>
                        </a:lnTo>
                        <a:lnTo>
                          <a:pt x="1056250" y="357083"/>
                        </a:lnTo>
                        <a:lnTo>
                          <a:pt x="924534" y="451352"/>
                        </a:lnTo>
                        <a:lnTo>
                          <a:pt x="737882" y="586837"/>
                        </a:lnTo>
                        <a:lnTo>
                          <a:pt x="805932" y="799709"/>
                        </a:lnTo>
                        <a:lnTo>
                          <a:pt x="850260" y="944533"/>
                        </a:lnTo>
                        <a:lnTo>
                          <a:pt x="725386" y="862146"/>
                        </a:lnTo>
                        <a:lnTo>
                          <a:pt x="528124" y="731660"/>
                        </a:lnTo>
                        <a:lnTo>
                          <a:pt x="332090" y="862146"/>
                        </a:lnTo>
                        <a:lnTo>
                          <a:pt x="206032" y="944533"/>
                        </a:lnTo>
                        <a:lnTo>
                          <a:pt x="252202" y="799709"/>
                        </a:lnTo>
                        <a:lnTo>
                          <a:pt x="320250" y="586837"/>
                        </a:lnTo>
                        <a:lnTo>
                          <a:pt x="132326" y="451352"/>
                        </a:lnTo>
                        <a:lnTo>
                          <a:pt x="0" y="357083"/>
                        </a:lnTo>
                        <a:lnTo>
                          <a:pt x="162318" y="353970"/>
                        </a:lnTo>
                        <a:lnTo>
                          <a:pt x="400796" y="348971"/>
                        </a:lnTo>
                        <a:lnTo>
                          <a:pt x="478184" y="136099"/>
                        </a:lnTo>
                        <a:lnTo>
                          <a:pt x="5281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sp>
                <p:nvSpPr>
                  <p:cNvPr id="300" name="Freihandform: Form 299">
                    <a:extLst>
                      <a:ext uri="{FF2B5EF4-FFF2-40B4-BE49-F238E27FC236}">
                        <a16:creationId xmlns:a16="http://schemas.microsoft.com/office/drawing/2014/main" id="{DFA278BA-100A-4C55-9E56-C09457FA0836}"/>
                      </a:ext>
                    </a:extLst>
                  </p:cNvPr>
                  <p:cNvSpPr/>
                  <p:nvPr/>
                </p:nvSpPr>
                <p:spPr>
                  <a:xfrm>
                    <a:off x="17783834" y="7082894"/>
                    <a:ext cx="1056250" cy="945760"/>
                  </a:xfrm>
                  <a:custGeom>
                    <a:avLst/>
                    <a:gdLst>
                      <a:gd name="connsiteX0" fmla="*/ 528126 w 1056250"/>
                      <a:gd name="connsiteY0" fmla="*/ 0 h 945760"/>
                      <a:gd name="connsiteX1" fmla="*/ 578680 w 1056250"/>
                      <a:gd name="connsiteY1" fmla="*/ 137326 h 945760"/>
                      <a:gd name="connsiteX2" fmla="*/ 656112 w 1056250"/>
                      <a:gd name="connsiteY2" fmla="*/ 348971 h 945760"/>
                      <a:gd name="connsiteX3" fmla="*/ 895818 w 1056250"/>
                      <a:gd name="connsiteY3" fmla="*/ 353970 h 945760"/>
                      <a:gd name="connsiteX4" fmla="*/ 1056250 w 1056250"/>
                      <a:gd name="connsiteY4" fmla="*/ 357696 h 945760"/>
                      <a:gd name="connsiteX5" fmla="*/ 924536 w 1056250"/>
                      <a:gd name="connsiteY5" fmla="*/ 453193 h 945760"/>
                      <a:gd name="connsiteX6" fmla="*/ 737270 w 1056250"/>
                      <a:gd name="connsiteY6" fmla="*/ 587450 h 945760"/>
                      <a:gd name="connsiteX7" fmla="*/ 805318 w 1056250"/>
                      <a:gd name="connsiteY7" fmla="*/ 800323 h 945760"/>
                      <a:gd name="connsiteX8" fmla="*/ 850874 w 1056250"/>
                      <a:gd name="connsiteY8" fmla="*/ 945760 h 945760"/>
                      <a:gd name="connsiteX9" fmla="*/ 725388 w 1056250"/>
                      <a:gd name="connsiteY9" fmla="*/ 862102 h 945760"/>
                      <a:gd name="connsiteX10" fmla="*/ 528126 w 1056250"/>
                      <a:gd name="connsiteY10" fmla="*/ 731660 h 945760"/>
                      <a:gd name="connsiteX11" fmla="*/ 331476 w 1056250"/>
                      <a:gd name="connsiteY11" fmla="*/ 862102 h 945760"/>
                      <a:gd name="connsiteX12" fmla="*/ 205990 w 1056250"/>
                      <a:gd name="connsiteY12" fmla="*/ 945760 h 945760"/>
                      <a:gd name="connsiteX13" fmla="*/ 251588 w 1056250"/>
                      <a:gd name="connsiteY13" fmla="*/ 800323 h 945760"/>
                      <a:gd name="connsiteX14" fmla="*/ 319638 w 1056250"/>
                      <a:gd name="connsiteY14" fmla="*/ 587450 h 945760"/>
                      <a:gd name="connsiteX15" fmla="*/ 131714 w 1056250"/>
                      <a:gd name="connsiteY15" fmla="*/ 453193 h 945760"/>
                      <a:gd name="connsiteX16" fmla="*/ 0 w 1056250"/>
                      <a:gd name="connsiteY16" fmla="*/ 357696 h 945760"/>
                      <a:gd name="connsiteX17" fmla="*/ 162318 w 1056250"/>
                      <a:gd name="connsiteY17" fmla="*/ 353970 h 945760"/>
                      <a:gd name="connsiteX18" fmla="*/ 400796 w 1056250"/>
                      <a:gd name="connsiteY18" fmla="*/ 348971 h 945760"/>
                      <a:gd name="connsiteX19" fmla="*/ 478798 w 1056250"/>
                      <a:gd name="connsiteY19" fmla="*/ 137326 h 945760"/>
                      <a:gd name="connsiteX20" fmla="*/ 528126 w 1056250"/>
                      <a:gd name="connsiteY20" fmla="*/ 0 h 94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250" h="945760">
                        <a:moveTo>
                          <a:pt x="528126" y="0"/>
                        </a:moveTo>
                        <a:lnTo>
                          <a:pt x="578680" y="137326"/>
                        </a:lnTo>
                        <a:lnTo>
                          <a:pt x="656112" y="348971"/>
                        </a:lnTo>
                        <a:lnTo>
                          <a:pt x="895818" y="353970"/>
                        </a:lnTo>
                        <a:lnTo>
                          <a:pt x="1056250" y="357696"/>
                        </a:lnTo>
                        <a:lnTo>
                          <a:pt x="924536" y="453193"/>
                        </a:lnTo>
                        <a:lnTo>
                          <a:pt x="737270" y="587450"/>
                        </a:lnTo>
                        <a:lnTo>
                          <a:pt x="805318" y="800323"/>
                        </a:lnTo>
                        <a:lnTo>
                          <a:pt x="850874" y="945760"/>
                        </a:lnTo>
                        <a:lnTo>
                          <a:pt x="725388" y="862102"/>
                        </a:lnTo>
                        <a:lnTo>
                          <a:pt x="528126" y="731660"/>
                        </a:lnTo>
                        <a:lnTo>
                          <a:pt x="331476" y="862102"/>
                        </a:lnTo>
                        <a:lnTo>
                          <a:pt x="205990" y="945760"/>
                        </a:lnTo>
                        <a:lnTo>
                          <a:pt x="251588" y="800323"/>
                        </a:lnTo>
                        <a:lnTo>
                          <a:pt x="319638" y="587450"/>
                        </a:lnTo>
                        <a:lnTo>
                          <a:pt x="131714" y="453193"/>
                        </a:lnTo>
                        <a:lnTo>
                          <a:pt x="0" y="357696"/>
                        </a:lnTo>
                        <a:lnTo>
                          <a:pt x="162318" y="353970"/>
                        </a:lnTo>
                        <a:lnTo>
                          <a:pt x="400796" y="348971"/>
                        </a:lnTo>
                        <a:lnTo>
                          <a:pt x="478798" y="137326"/>
                        </a:lnTo>
                        <a:lnTo>
                          <a:pt x="52812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600"/>
                  </a:p>
                </p:txBody>
              </p:sp>
            </p:grpSp>
          </p:grpSp>
        </p:grpSp>
      </p:grpSp>
      <p:grpSp>
        <p:nvGrpSpPr>
          <p:cNvPr id="4" name="Gruppieren 3">
            <a:extLst>
              <a:ext uri="{FF2B5EF4-FFF2-40B4-BE49-F238E27FC236}">
                <a16:creationId xmlns:a16="http://schemas.microsoft.com/office/drawing/2014/main" id="{2CDFAD77-8552-4DA8-8421-5A7B9D45CB20}"/>
              </a:ext>
            </a:extLst>
          </p:cNvPr>
          <p:cNvGrpSpPr/>
          <p:nvPr userDrawn="1"/>
        </p:nvGrpSpPr>
        <p:grpSpPr>
          <a:xfrm>
            <a:off x="2534341" y="5972092"/>
            <a:ext cx="7121731" cy="631190"/>
            <a:chOff x="3169167" y="5972092"/>
            <a:chExt cx="7122658" cy="631190"/>
          </a:xfrm>
        </p:grpSpPr>
        <p:grpSp>
          <p:nvGrpSpPr>
            <p:cNvPr id="2" name="Gruppieren 1">
              <a:extLst>
                <a:ext uri="{FF2B5EF4-FFF2-40B4-BE49-F238E27FC236}">
                  <a16:creationId xmlns:a16="http://schemas.microsoft.com/office/drawing/2014/main" id="{7FE17EF6-9533-4A8B-929C-D3D499CD7EE6}"/>
                </a:ext>
              </a:extLst>
            </p:cNvPr>
            <p:cNvGrpSpPr/>
            <p:nvPr userDrawn="1"/>
          </p:nvGrpSpPr>
          <p:grpSpPr>
            <a:xfrm>
              <a:off x="3169167" y="6194635"/>
              <a:ext cx="5886136" cy="186104"/>
              <a:chOff x="5752238" y="6222069"/>
              <a:chExt cx="5886135" cy="186104"/>
            </a:xfrm>
          </p:grpSpPr>
          <p:grpSp>
            <p:nvGrpSpPr>
              <p:cNvPr id="88" name="Gruppieren 87">
                <a:extLst>
                  <a:ext uri="{FF2B5EF4-FFF2-40B4-BE49-F238E27FC236}">
                    <a16:creationId xmlns:a16="http://schemas.microsoft.com/office/drawing/2014/main" id="{1763CC90-783C-4815-9593-1DF8FB279AAC}"/>
                  </a:ext>
                </a:extLst>
              </p:cNvPr>
              <p:cNvGrpSpPr/>
              <p:nvPr userDrawn="1"/>
            </p:nvGrpSpPr>
            <p:grpSpPr>
              <a:xfrm>
                <a:off x="7549244" y="6222069"/>
                <a:ext cx="1318908" cy="184666"/>
                <a:chOff x="7824100" y="6288744"/>
                <a:chExt cx="1318908" cy="184666"/>
              </a:xfrm>
            </p:grpSpPr>
            <p:sp>
              <p:nvSpPr>
                <p:cNvPr id="106" name="Text Placeholder 15">
                  <a:extLst>
                    <a:ext uri="{FF2B5EF4-FFF2-40B4-BE49-F238E27FC236}">
                      <a16:creationId xmlns:a16="http://schemas.microsoft.com/office/drawing/2014/main" id="{D7A2B492-6AAB-49A8-8DA3-B0D28B7458AD}"/>
                    </a:ext>
                  </a:extLst>
                </p:cNvPr>
                <p:cNvSpPr txBox="1">
                  <a:spLocks/>
                </p:cNvSpPr>
                <p:nvPr userDrawn="1"/>
              </p:nvSpPr>
              <p:spPr>
                <a:xfrm>
                  <a:off x="8106399" y="6288744"/>
                  <a:ext cx="1036609" cy="184666"/>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spcAft>
                      <a:spcPts val="0"/>
                    </a:spcAft>
                    <a:buNone/>
                  </a:pPr>
                  <a:r>
                    <a:rPr lang="en-GB" sz="1200" cap="none" baseline="0" noProof="0">
                      <a:solidFill>
                        <a:srgbClr val="FFFFFF"/>
                      </a:solidFill>
                      <a:latin typeface="Arial" panose="020B0604020202020204" pitchFamily="34" charset="0"/>
                      <a:cs typeface="Arial" panose="020B0604020202020204" pitchFamily="34" charset="0"/>
                      <a:sym typeface="Arial" panose="020B0604020202020204" pitchFamily="34" charset="0"/>
                    </a:rPr>
                    <a:t>@EuroTechUA</a:t>
                  </a:r>
                </a:p>
              </p:txBody>
            </p:sp>
            <p:sp>
              <p:nvSpPr>
                <p:cNvPr id="107" name="Grafik 63">
                  <a:extLst>
                    <a:ext uri="{FF2B5EF4-FFF2-40B4-BE49-F238E27FC236}">
                      <a16:creationId xmlns:a16="http://schemas.microsoft.com/office/drawing/2014/main" id="{FB26548A-56CE-4160-A378-0D4DA80C37B7}"/>
                    </a:ext>
                  </a:extLst>
                </p:cNvPr>
                <p:cNvSpPr/>
                <p:nvPr/>
              </p:nvSpPr>
              <p:spPr>
                <a:xfrm>
                  <a:off x="7824100" y="6300333"/>
                  <a:ext cx="205257" cy="166827"/>
                </a:xfrm>
                <a:custGeom>
                  <a:avLst/>
                  <a:gdLst>
                    <a:gd name="connsiteX0" fmla="*/ 378580 w 1205783"/>
                    <a:gd name="connsiteY0" fmla="*/ 979459 h 980027"/>
                    <a:gd name="connsiteX1" fmla="*/ 1082514 w 1205783"/>
                    <a:gd name="connsiteY1" fmla="*/ 275526 h 980027"/>
                    <a:gd name="connsiteX2" fmla="*/ 1081826 w 1205783"/>
                    <a:gd name="connsiteY2" fmla="*/ 243558 h 980027"/>
                    <a:gd name="connsiteX3" fmla="*/ 1205245 w 1205783"/>
                    <a:gd name="connsiteY3" fmla="*/ 115445 h 980027"/>
                    <a:gd name="connsiteX4" fmla="*/ 1063171 w 1205783"/>
                    <a:gd name="connsiteY4" fmla="*/ 154413 h 980027"/>
                    <a:gd name="connsiteX5" fmla="*/ 1171982 w 1205783"/>
                    <a:gd name="connsiteY5" fmla="*/ 17560 h 980027"/>
                    <a:gd name="connsiteX6" fmla="*/ 1014896 w 1205783"/>
                    <a:gd name="connsiteY6" fmla="*/ 77610 h 980027"/>
                    <a:gd name="connsiteX7" fmla="*/ 834300 w 1205783"/>
                    <a:gd name="connsiteY7" fmla="*/ -569 h 980027"/>
                    <a:gd name="connsiteX8" fmla="*/ 586895 w 1205783"/>
                    <a:gd name="connsiteY8" fmla="*/ 246795 h 980027"/>
                    <a:gd name="connsiteX9" fmla="*/ 593329 w 1205783"/>
                    <a:gd name="connsiteY9" fmla="*/ 303204 h 980027"/>
                    <a:gd name="connsiteX10" fmla="*/ 83345 w 1205783"/>
                    <a:gd name="connsiteY10" fmla="*/ 44712 h 980027"/>
                    <a:gd name="connsiteX11" fmla="*/ 49840 w 1205783"/>
                    <a:gd name="connsiteY11" fmla="*/ 169062 h 980027"/>
                    <a:gd name="connsiteX12" fmla="*/ 159946 w 1205783"/>
                    <a:gd name="connsiteY12" fmla="*/ 374989 h 980027"/>
                    <a:gd name="connsiteX13" fmla="*/ 47898 w 1205783"/>
                    <a:gd name="connsiteY13" fmla="*/ 344033 h 980027"/>
                    <a:gd name="connsiteX14" fmla="*/ 47857 w 1205783"/>
                    <a:gd name="connsiteY14" fmla="*/ 347190 h 980027"/>
                    <a:gd name="connsiteX15" fmla="*/ 246339 w 1205783"/>
                    <a:gd name="connsiteY15" fmla="*/ 589698 h 980027"/>
                    <a:gd name="connsiteX16" fmla="*/ 181109 w 1205783"/>
                    <a:gd name="connsiteY16" fmla="*/ 598398 h 980027"/>
                    <a:gd name="connsiteX17" fmla="*/ 134615 w 1205783"/>
                    <a:gd name="connsiteY17" fmla="*/ 593947 h 980027"/>
                    <a:gd name="connsiteX18" fmla="*/ 365752 w 1205783"/>
                    <a:gd name="connsiteY18" fmla="*/ 765803 h 980027"/>
                    <a:gd name="connsiteX19" fmla="*/ 58459 w 1205783"/>
                    <a:gd name="connsiteY19" fmla="*/ 871700 h 980027"/>
                    <a:gd name="connsiteX20" fmla="*/ -539 w 1205783"/>
                    <a:gd name="connsiteY20" fmla="*/ 868261 h 980027"/>
                    <a:gd name="connsiteX21" fmla="*/ 378580 w 1205783"/>
                    <a:gd name="connsiteY21" fmla="*/ 979459 h 98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5783" h="980027">
                      <a:moveTo>
                        <a:pt x="378580" y="979459"/>
                      </a:moveTo>
                      <a:cubicBezTo>
                        <a:pt x="833652" y="979459"/>
                        <a:pt x="1082514" y="602444"/>
                        <a:pt x="1082514" y="275526"/>
                      </a:cubicBezTo>
                      <a:cubicBezTo>
                        <a:pt x="1082514" y="264802"/>
                        <a:pt x="1082311" y="254160"/>
                        <a:pt x="1081826" y="243558"/>
                      </a:cubicBezTo>
                      <a:cubicBezTo>
                        <a:pt x="1130141" y="208637"/>
                        <a:pt x="1172104" y="165056"/>
                        <a:pt x="1205245" y="115445"/>
                      </a:cubicBezTo>
                      <a:cubicBezTo>
                        <a:pt x="1160935" y="135152"/>
                        <a:pt x="1113227" y="148424"/>
                        <a:pt x="1063171" y="154413"/>
                      </a:cubicBezTo>
                      <a:cubicBezTo>
                        <a:pt x="1114239" y="123781"/>
                        <a:pt x="1153449" y="75344"/>
                        <a:pt x="1171982" y="17560"/>
                      </a:cubicBezTo>
                      <a:cubicBezTo>
                        <a:pt x="1124193" y="45885"/>
                        <a:pt x="1071224" y="66482"/>
                        <a:pt x="1014896" y="77610"/>
                      </a:cubicBezTo>
                      <a:cubicBezTo>
                        <a:pt x="969737" y="29537"/>
                        <a:pt x="905478" y="-569"/>
                        <a:pt x="834300" y="-569"/>
                      </a:cubicBezTo>
                      <a:cubicBezTo>
                        <a:pt x="697689" y="-569"/>
                        <a:pt x="586895" y="110225"/>
                        <a:pt x="586895" y="246795"/>
                      </a:cubicBezTo>
                      <a:cubicBezTo>
                        <a:pt x="586895" y="266219"/>
                        <a:pt x="589080" y="285075"/>
                        <a:pt x="593329" y="303204"/>
                      </a:cubicBezTo>
                      <a:cubicBezTo>
                        <a:pt x="387685" y="292845"/>
                        <a:pt x="205388" y="194393"/>
                        <a:pt x="83345" y="44712"/>
                      </a:cubicBezTo>
                      <a:cubicBezTo>
                        <a:pt x="62101" y="81293"/>
                        <a:pt x="49840" y="123741"/>
                        <a:pt x="49840" y="169062"/>
                      </a:cubicBezTo>
                      <a:cubicBezTo>
                        <a:pt x="49840" y="254888"/>
                        <a:pt x="93502" y="330680"/>
                        <a:pt x="159946" y="374989"/>
                      </a:cubicBezTo>
                      <a:cubicBezTo>
                        <a:pt x="119359" y="373735"/>
                        <a:pt x="81241" y="362607"/>
                        <a:pt x="47898" y="344033"/>
                      </a:cubicBezTo>
                      <a:cubicBezTo>
                        <a:pt x="47857" y="345085"/>
                        <a:pt x="47857" y="346097"/>
                        <a:pt x="47857" y="347190"/>
                      </a:cubicBezTo>
                      <a:cubicBezTo>
                        <a:pt x="47857" y="467007"/>
                        <a:pt x="133117" y="567037"/>
                        <a:pt x="246339" y="589698"/>
                      </a:cubicBezTo>
                      <a:cubicBezTo>
                        <a:pt x="225540" y="595363"/>
                        <a:pt x="203689" y="598398"/>
                        <a:pt x="181109" y="598398"/>
                      </a:cubicBezTo>
                      <a:cubicBezTo>
                        <a:pt x="165206" y="598398"/>
                        <a:pt x="149668" y="596820"/>
                        <a:pt x="134615" y="593947"/>
                      </a:cubicBezTo>
                      <a:cubicBezTo>
                        <a:pt x="166097" y="692237"/>
                        <a:pt x="257427" y="763779"/>
                        <a:pt x="365752" y="765803"/>
                      </a:cubicBezTo>
                      <a:cubicBezTo>
                        <a:pt x="281059" y="832166"/>
                        <a:pt x="174392" y="871700"/>
                        <a:pt x="58459" y="871700"/>
                      </a:cubicBezTo>
                      <a:cubicBezTo>
                        <a:pt x="38510" y="871700"/>
                        <a:pt x="18803" y="870567"/>
                        <a:pt x="-539" y="868261"/>
                      </a:cubicBezTo>
                      <a:cubicBezTo>
                        <a:pt x="108838" y="938508"/>
                        <a:pt x="238853" y="979459"/>
                        <a:pt x="378580" y="979459"/>
                      </a:cubicBezTo>
                    </a:path>
                  </a:pathLst>
                </a:custGeom>
                <a:solidFill>
                  <a:srgbClr val="F2F2F2"/>
                </a:solidFill>
                <a:ln w="4027" cap="flat">
                  <a:solidFill>
                    <a:schemeClr val="bg1">
                      <a:lumMod val="85000"/>
                    </a:schemeClr>
                  </a:solid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nvGrpSpPr>
              <p:cNvPr id="89" name="Gruppieren 88">
                <a:extLst>
                  <a:ext uri="{FF2B5EF4-FFF2-40B4-BE49-F238E27FC236}">
                    <a16:creationId xmlns:a16="http://schemas.microsoft.com/office/drawing/2014/main" id="{F241F361-0846-48C0-B93B-86968BBDBF3B}"/>
                  </a:ext>
                </a:extLst>
              </p:cNvPr>
              <p:cNvGrpSpPr/>
              <p:nvPr userDrawn="1"/>
            </p:nvGrpSpPr>
            <p:grpSpPr>
              <a:xfrm>
                <a:off x="9265729" y="6222069"/>
                <a:ext cx="2372644" cy="184665"/>
                <a:chOff x="9435909" y="6288744"/>
                <a:chExt cx="2372644" cy="184665"/>
              </a:xfrm>
            </p:grpSpPr>
            <p:sp>
              <p:nvSpPr>
                <p:cNvPr id="104" name="Freihandform: Form 103">
                  <a:extLst>
                    <a:ext uri="{FF2B5EF4-FFF2-40B4-BE49-F238E27FC236}">
                      <a16:creationId xmlns:a16="http://schemas.microsoft.com/office/drawing/2014/main" id="{8E4B4735-6890-4E61-8C8B-3A7D98FFEB6F}"/>
                    </a:ext>
                  </a:extLst>
                </p:cNvPr>
                <p:cNvSpPr/>
                <p:nvPr/>
              </p:nvSpPr>
              <p:spPr>
                <a:xfrm>
                  <a:off x="9435909" y="6299152"/>
                  <a:ext cx="168145" cy="169188"/>
                </a:xfrm>
                <a:custGeom>
                  <a:avLst/>
                  <a:gdLst>
                    <a:gd name="connsiteX0" fmla="*/ 388048 w 721709"/>
                    <a:gd name="connsiteY0" fmla="*/ 326526 h 726186"/>
                    <a:gd name="connsiteX1" fmla="*/ 388048 w 721709"/>
                    <a:gd name="connsiteY1" fmla="*/ 327564 h 726186"/>
                    <a:gd name="connsiteX2" fmla="*/ 387286 w 721709"/>
                    <a:gd name="connsiteY2" fmla="*/ 327564 h 726186"/>
                    <a:gd name="connsiteX3" fmla="*/ 109728 w 721709"/>
                    <a:gd name="connsiteY3" fmla="*/ 280035 h 726186"/>
                    <a:gd name="connsiteX4" fmla="*/ 109728 w 721709"/>
                    <a:gd name="connsiteY4" fmla="*/ 607981 h 726186"/>
                    <a:gd name="connsiteX5" fmla="*/ 218789 w 721709"/>
                    <a:gd name="connsiteY5" fmla="*/ 607981 h 726186"/>
                    <a:gd name="connsiteX6" fmla="*/ 218789 w 721709"/>
                    <a:gd name="connsiteY6" fmla="*/ 280035 h 726186"/>
                    <a:gd name="connsiteX7" fmla="*/ 486251 w 721709"/>
                    <a:gd name="connsiteY7" fmla="*/ 272319 h 726186"/>
                    <a:gd name="connsiteX8" fmla="*/ 400553 w 721709"/>
                    <a:gd name="connsiteY8" fmla="*/ 309489 h 726186"/>
                    <a:gd name="connsiteX9" fmla="*/ 388048 w 721709"/>
                    <a:gd name="connsiteY9" fmla="*/ 326526 h 726186"/>
                    <a:gd name="connsiteX10" fmla="*/ 388048 w 721709"/>
                    <a:gd name="connsiteY10" fmla="*/ 280034 h 726186"/>
                    <a:gd name="connsiteX11" fmla="*/ 279082 w 721709"/>
                    <a:gd name="connsiteY11" fmla="*/ 280034 h 726186"/>
                    <a:gd name="connsiteX12" fmla="*/ 279082 w 721709"/>
                    <a:gd name="connsiteY12" fmla="*/ 607980 h 726186"/>
                    <a:gd name="connsiteX13" fmla="*/ 388048 w 721709"/>
                    <a:gd name="connsiteY13" fmla="*/ 607980 h 726186"/>
                    <a:gd name="connsiteX14" fmla="*/ 388048 w 721709"/>
                    <a:gd name="connsiteY14" fmla="*/ 424814 h 726186"/>
                    <a:gd name="connsiteX15" fmla="*/ 391668 w 721709"/>
                    <a:gd name="connsiteY15" fmla="*/ 398240 h 726186"/>
                    <a:gd name="connsiteX16" fmla="*/ 447579 w 721709"/>
                    <a:gd name="connsiteY16" fmla="*/ 358330 h 726186"/>
                    <a:gd name="connsiteX17" fmla="*/ 502824 w 721709"/>
                    <a:gd name="connsiteY17" fmla="*/ 432530 h 726186"/>
                    <a:gd name="connsiteX18" fmla="*/ 502824 w 721709"/>
                    <a:gd name="connsiteY18" fmla="*/ 607980 h 726186"/>
                    <a:gd name="connsiteX19" fmla="*/ 611790 w 721709"/>
                    <a:gd name="connsiteY19" fmla="*/ 607980 h 726186"/>
                    <a:gd name="connsiteX20" fmla="*/ 611790 w 721709"/>
                    <a:gd name="connsiteY20" fmla="*/ 419957 h 726186"/>
                    <a:gd name="connsiteX21" fmla="*/ 486251 w 721709"/>
                    <a:gd name="connsiteY21" fmla="*/ 272319 h 726186"/>
                    <a:gd name="connsiteX22" fmla="*/ 164973 w 721709"/>
                    <a:gd name="connsiteY22" fmla="*/ 121920 h 726186"/>
                    <a:gd name="connsiteX23" fmla="*/ 103346 w 721709"/>
                    <a:gd name="connsiteY23" fmla="*/ 178594 h 726186"/>
                    <a:gd name="connsiteX24" fmla="*/ 163544 w 721709"/>
                    <a:gd name="connsiteY24" fmla="*/ 235268 h 726186"/>
                    <a:gd name="connsiteX25" fmla="*/ 164306 w 721709"/>
                    <a:gd name="connsiteY25" fmla="*/ 235268 h 726186"/>
                    <a:gd name="connsiteX26" fmla="*/ 225933 w 721709"/>
                    <a:gd name="connsiteY26" fmla="*/ 178594 h 726186"/>
                    <a:gd name="connsiteX27" fmla="*/ 164973 w 721709"/>
                    <a:gd name="connsiteY27" fmla="*/ 121920 h 726186"/>
                    <a:gd name="connsiteX28" fmla="*/ 53340 w 721709"/>
                    <a:gd name="connsiteY28" fmla="*/ 0 h 726186"/>
                    <a:gd name="connsiteX29" fmla="*/ 668369 w 721709"/>
                    <a:gd name="connsiteY29" fmla="*/ 0 h 726186"/>
                    <a:gd name="connsiteX30" fmla="*/ 721709 w 721709"/>
                    <a:gd name="connsiteY30" fmla="*/ 52007 h 726186"/>
                    <a:gd name="connsiteX31" fmla="*/ 721709 w 721709"/>
                    <a:gd name="connsiteY31" fmla="*/ 674180 h 726186"/>
                    <a:gd name="connsiteX32" fmla="*/ 668369 w 721709"/>
                    <a:gd name="connsiteY32" fmla="*/ 726186 h 726186"/>
                    <a:gd name="connsiteX33" fmla="*/ 53340 w 721709"/>
                    <a:gd name="connsiteY33" fmla="*/ 726186 h 726186"/>
                    <a:gd name="connsiteX34" fmla="*/ 0 w 721709"/>
                    <a:gd name="connsiteY34" fmla="*/ 674180 h 726186"/>
                    <a:gd name="connsiteX35" fmla="*/ 0 w 721709"/>
                    <a:gd name="connsiteY35" fmla="*/ 52007 h 726186"/>
                    <a:gd name="connsiteX36" fmla="*/ 53340 w 721709"/>
                    <a:gd name="connsiteY36" fmla="*/ 0 h 72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1709" h="726186">
                      <a:moveTo>
                        <a:pt x="388048" y="326526"/>
                      </a:moveTo>
                      <a:lnTo>
                        <a:pt x="388048" y="327564"/>
                      </a:lnTo>
                      <a:lnTo>
                        <a:pt x="387286" y="327564"/>
                      </a:lnTo>
                      <a:close/>
                      <a:moveTo>
                        <a:pt x="109728" y="280035"/>
                      </a:moveTo>
                      <a:lnTo>
                        <a:pt x="109728" y="607981"/>
                      </a:lnTo>
                      <a:lnTo>
                        <a:pt x="218789" y="607981"/>
                      </a:lnTo>
                      <a:lnTo>
                        <a:pt x="218789" y="280035"/>
                      </a:lnTo>
                      <a:close/>
                      <a:moveTo>
                        <a:pt x="486251" y="272319"/>
                      </a:moveTo>
                      <a:cubicBezTo>
                        <a:pt x="442175" y="272319"/>
                        <a:pt x="416636" y="290803"/>
                        <a:pt x="400553" y="309489"/>
                      </a:cubicBezTo>
                      <a:lnTo>
                        <a:pt x="388048" y="326526"/>
                      </a:lnTo>
                      <a:lnTo>
                        <a:pt x="388048" y="280034"/>
                      </a:lnTo>
                      <a:lnTo>
                        <a:pt x="279082" y="280034"/>
                      </a:lnTo>
                      <a:cubicBezTo>
                        <a:pt x="280511" y="310800"/>
                        <a:pt x="279082" y="607980"/>
                        <a:pt x="279082" y="607980"/>
                      </a:cubicBezTo>
                      <a:lnTo>
                        <a:pt x="388048" y="607980"/>
                      </a:lnTo>
                      <a:lnTo>
                        <a:pt x="388048" y="424814"/>
                      </a:lnTo>
                      <a:cubicBezTo>
                        <a:pt x="388048" y="415004"/>
                        <a:pt x="388715" y="405193"/>
                        <a:pt x="391668" y="398240"/>
                      </a:cubicBezTo>
                      <a:cubicBezTo>
                        <a:pt x="399573" y="378618"/>
                        <a:pt x="417480" y="358330"/>
                        <a:pt x="447579" y="358330"/>
                      </a:cubicBezTo>
                      <a:cubicBezTo>
                        <a:pt x="487013" y="358330"/>
                        <a:pt x="502824" y="388429"/>
                        <a:pt x="502824" y="432530"/>
                      </a:cubicBezTo>
                      <a:lnTo>
                        <a:pt x="502824" y="607980"/>
                      </a:lnTo>
                      <a:lnTo>
                        <a:pt x="611790" y="607980"/>
                      </a:lnTo>
                      <a:lnTo>
                        <a:pt x="611790" y="419957"/>
                      </a:lnTo>
                      <a:cubicBezTo>
                        <a:pt x="611790" y="319182"/>
                        <a:pt x="557974" y="272319"/>
                        <a:pt x="486251" y="272319"/>
                      </a:cubicBezTo>
                      <a:close/>
                      <a:moveTo>
                        <a:pt x="164973" y="121920"/>
                      </a:moveTo>
                      <a:cubicBezTo>
                        <a:pt x="127730" y="121920"/>
                        <a:pt x="103346" y="146399"/>
                        <a:pt x="103346" y="178594"/>
                      </a:cubicBezTo>
                      <a:cubicBezTo>
                        <a:pt x="103346" y="210026"/>
                        <a:pt x="126968" y="235268"/>
                        <a:pt x="163544" y="235268"/>
                      </a:cubicBezTo>
                      <a:lnTo>
                        <a:pt x="164306" y="235268"/>
                      </a:lnTo>
                      <a:cubicBezTo>
                        <a:pt x="202311" y="235268"/>
                        <a:pt x="225933" y="210121"/>
                        <a:pt x="225933" y="178594"/>
                      </a:cubicBezTo>
                      <a:cubicBezTo>
                        <a:pt x="225266" y="146399"/>
                        <a:pt x="202311" y="121920"/>
                        <a:pt x="164973" y="121920"/>
                      </a:cubicBezTo>
                      <a:close/>
                      <a:moveTo>
                        <a:pt x="53340" y="0"/>
                      </a:moveTo>
                      <a:lnTo>
                        <a:pt x="668369" y="0"/>
                      </a:lnTo>
                      <a:cubicBezTo>
                        <a:pt x="697802" y="0"/>
                        <a:pt x="721709" y="23336"/>
                        <a:pt x="721709" y="52007"/>
                      </a:cubicBezTo>
                      <a:lnTo>
                        <a:pt x="721709" y="674180"/>
                      </a:lnTo>
                      <a:cubicBezTo>
                        <a:pt x="721709" y="702945"/>
                        <a:pt x="697802" y="726186"/>
                        <a:pt x="668369" y="726186"/>
                      </a:cubicBezTo>
                      <a:lnTo>
                        <a:pt x="53340" y="726186"/>
                      </a:lnTo>
                      <a:cubicBezTo>
                        <a:pt x="23908" y="726186"/>
                        <a:pt x="0" y="702850"/>
                        <a:pt x="0" y="674180"/>
                      </a:cubicBezTo>
                      <a:lnTo>
                        <a:pt x="0" y="52007"/>
                      </a:lnTo>
                      <a:cubicBezTo>
                        <a:pt x="0" y="23336"/>
                        <a:pt x="23908" y="0"/>
                        <a:pt x="53340" y="0"/>
                      </a:cubicBezTo>
                      <a:close/>
                    </a:path>
                  </a:pathLst>
                </a:custGeom>
                <a:solidFill>
                  <a:srgbClr val="F2F2F2"/>
                </a:solidFill>
                <a:ln w="9525"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sp>
              <p:nvSpPr>
                <p:cNvPr id="105" name="Text Placeholder 15">
                  <a:extLst>
                    <a:ext uri="{FF2B5EF4-FFF2-40B4-BE49-F238E27FC236}">
                      <a16:creationId xmlns:a16="http://schemas.microsoft.com/office/drawing/2014/main" id="{07463BD5-FFDF-41B8-A851-47998906B733}"/>
                    </a:ext>
                  </a:extLst>
                </p:cNvPr>
                <p:cNvSpPr txBox="1">
                  <a:spLocks/>
                </p:cNvSpPr>
                <p:nvPr userDrawn="1"/>
              </p:nvSpPr>
              <p:spPr>
                <a:xfrm>
                  <a:off x="9722512" y="6288744"/>
                  <a:ext cx="2086041" cy="184665"/>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spcAft>
                      <a:spcPts val="0"/>
                    </a:spcAft>
                    <a:buNone/>
                  </a:pPr>
                  <a:r>
                    <a:rPr lang="en-GB" sz="1200" cap="none" baseline="0" noProof="0">
                      <a:solidFill>
                        <a:srgbClr val="FFFFFF"/>
                      </a:solidFill>
                      <a:latin typeface="Arial" panose="020B0604020202020204" pitchFamily="34" charset="0"/>
                      <a:cs typeface="Arial" panose="020B0604020202020204" pitchFamily="34" charset="0"/>
                      <a:sym typeface="Arial" panose="020B0604020202020204" pitchFamily="34" charset="0"/>
                    </a:rPr>
                    <a:t>EuroTech Universities Alliance</a:t>
                  </a:r>
                </a:p>
              </p:txBody>
            </p:sp>
          </p:grpSp>
          <p:grpSp>
            <p:nvGrpSpPr>
              <p:cNvPr id="91" name="Gruppieren 90">
                <a:extLst>
                  <a:ext uri="{FF2B5EF4-FFF2-40B4-BE49-F238E27FC236}">
                    <a16:creationId xmlns:a16="http://schemas.microsoft.com/office/drawing/2014/main" id="{E5169D27-5680-477A-B946-9E0AA5BFE1C9}"/>
                  </a:ext>
                </a:extLst>
              </p:cNvPr>
              <p:cNvGrpSpPr/>
              <p:nvPr userDrawn="1"/>
            </p:nvGrpSpPr>
            <p:grpSpPr>
              <a:xfrm>
                <a:off x="5752238" y="6222069"/>
                <a:ext cx="1391905" cy="186104"/>
                <a:chOff x="5214433" y="6288744"/>
                <a:chExt cx="1391905" cy="186104"/>
              </a:xfrm>
            </p:grpSpPr>
            <p:sp>
              <p:nvSpPr>
                <p:cNvPr id="98" name="Text Placeholder 15">
                  <a:extLst>
                    <a:ext uri="{FF2B5EF4-FFF2-40B4-BE49-F238E27FC236}">
                      <a16:creationId xmlns:a16="http://schemas.microsoft.com/office/drawing/2014/main" id="{4834EB6A-58C5-4815-B741-FBF387F25660}"/>
                    </a:ext>
                  </a:extLst>
                </p:cNvPr>
                <p:cNvSpPr txBox="1">
                  <a:spLocks/>
                </p:cNvSpPr>
                <p:nvPr userDrawn="1"/>
              </p:nvSpPr>
              <p:spPr>
                <a:xfrm>
                  <a:off x="5494922" y="6288744"/>
                  <a:ext cx="1111416" cy="184665"/>
                </a:xfrm>
                <a:prstGeom prst="rect">
                  <a:avLst/>
                </a:prstGeom>
              </p:spPr>
              <p:txBody>
                <a:bodyPr wrap="non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spcAft>
                      <a:spcPts val="0"/>
                    </a:spcAft>
                    <a:buNone/>
                  </a:pPr>
                  <a:r>
                    <a:rPr lang="en-GB" sz="1200" cap="none" baseline="0">
                      <a:solidFill>
                        <a:srgbClr val="FFFFFF"/>
                      </a:solidFill>
                      <a:latin typeface="Arial" panose="020B0604020202020204" pitchFamily="34" charset="0"/>
                      <a:cs typeface="Arial" panose="020B0604020202020204" pitchFamily="34" charset="0"/>
                      <a:sym typeface="Arial" panose="020B0604020202020204" pitchFamily="34" charset="0"/>
                    </a:rPr>
                    <a:t>www.euroteq.eu</a:t>
                  </a:r>
                </a:p>
              </p:txBody>
            </p:sp>
            <p:sp>
              <p:nvSpPr>
                <p:cNvPr id="99" name="Freihandform: Form 98">
                  <a:extLst>
                    <a:ext uri="{FF2B5EF4-FFF2-40B4-BE49-F238E27FC236}">
                      <a16:creationId xmlns:a16="http://schemas.microsoft.com/office/drawing/2014/main" id="{EE094C15-657D-4E21-A8AD-FD6F8EA1FD6E}"/>
                    </a:ext>
                  </a:extLst>
                </p:cNvPr>
                <p:cNvSpPr/>
                <p:nvPr/>
              </p:nvSpPr>
              <p:spPr>
                <a:xfrm>
                  <a:off x="5214433" y="6292644"/>
                  <a:ext cx="182196" cy="182204"/>
                </a:xfrm>
                <a:custGeom>
                  <a:avLst/>
                  <a:gdLst>
                    <a:gd name="connsiteX0" fmla="*/ 902939 w 1805878"/>
                    <a:gd name="connsiteY0" fmla="*/ 0 h 1805970"/>
                    <a:gd name="connsiteX1" fmla="*/ 0 w 1805878"/>
                    <a:gd name="connsiteY1" fmla="*/ 903032 h 1805970"/>
                    <a:gd name="connsiteX2" fmla="*/ 902939 w 1805878"/>
                    <a:gd name="connsiteY2" fmla="*/ 1805971 h 1805970"/>
                    <a:gd name="connsiteX3" fmla="*/ 1805879 w 1805878"/>
                    <a:gd name="connsiteY3" fmla="*/ 903032 h 1805970"/>
                    <a:gd name="connsiteX4" fmla="*/ 902939 w 1805878"/>
                    <a:gd name="connsiteY4" fmla="*/ 0 h 1805970"/>
                    <a:gd name="connsiteX5" fmla="*/ 1571872 w 1805878"/>
                    <a:gd name="connsiteY5" fmla="*/ 1414880 h 1805970"/>
                    <a:gd name="connsiteX6" fmla="*/ 1337866 w 1805878"/>
                    <a:gd name="connsiteY6" fmla="*/ 1297367 h 1805970"/>
                    <a:gd name="connsiteX7" fmla="*/ 1384112 w 1805878"/>
                    <a:gd name="connsiteY7" fmla="*/ 933151 h 1805970"/>
                    <a:gd name="connsiteX8" fmla="*/ 1744898 w 1805878"/>
                    <a:gd name="connsiteY8" fmla="*/ 933151 h 1805970"/>
                    <a:gd name="connsiteX9" fmla="*/ 1571872 w 1805878"/>
                    <a:gd name="connsiteY9" fmla="*/ 1414880 h 1805970"/>
                    <a:gd name="connsiteX10" fmla="*/ 60981 w 1805878"/>
                    <a:gd name="connsiteY10" fmla="*/ 933059 h 1805970"/>
                    <a:gd name="connsiteX11" fmla="*/ 421767 w 1805878"/>
                    <a:gd name="connsiteY11" fmla="*/ 933059 h 1805970"/>
                    <a:gd name="connsiteX12" fmla="*/ 468012 w 1805878"/>
                    <a:gd name="connsiteY12" fmla="*/ 1297275 h 1805970"/>
                    <a:gd name="connsiteX13" fmla="*/ 234006 w 1805878"/>
                    <a:gd name="connsiteY13" fmla="*/ 1414787 h 1805970"/>
                    <a:gd name="connsiteX14" fmla="*/ 60981 w 1805878"/>
                    <a:gd name="connsiteY14" fmla="*/ 933059 h 1805970"/>
                    <a:gd name="connsiteX15" fmla="*/ 232431 w 1805878"/>
                    <a:gd name="connsiteY15" fmla="*/ 393223 h 1805970"/>
                    <a:gd name="connsiteX16" fmla="*/ 467271 w 1805878"/>
                    <a:gd name="connsiteY16" fmla="*/ 511755 h 1805970"/>
                    <a:gd name="connsiteX17" fmla="*/ 421767 w 1805878"/>
                    <a:gd name="connsiteY17" fmla="*/ 872819 h 1805970"/>
                    <a:gd name="connsiteX18" fmla="*/ 60981 w 1805878"/>
                    <a:gd name="connsiteY18" fmla="*/ 872819 h 1805970"/>
                    <a:gd name="connsiteX19" fmla="*/ 232431 w 1805878"/>
                    <a:gd name="connsiteY19" fmla="*/ 393223 h 1805970"/>
                    <a:gd name="connsiteX20" fmla="*/ 933059 w 1805878"/>
                    <a:gd name="connsiteY20" fmla="*/ 577740 h 1805970"/>
                    <a:gd name="connsiteX21" fmla="*/ 1280593 w 1805878"/>
                    <a:gd name="connsiteY21" fmla="*/ 529642 h 1805970"/>
                    <a:gd name="connsiteX22" fmla="*/ 1323965 w 1805878"/>
                    <a:gd name="connsiteY22" fmla="*/ 872912 h 1805970"/>
                    <a:gd name="connsiteX23" fmla="*/ 933059 w 1805878"/>
                    <a:gd name="connsiteY23" fmla="*/ 872912 h 1805970"/>
                    <a:gd name="connsiteX24" fmla="*/ 933059 w 1805878"/>
                    <a:gd name="connsiteY24" fmla="*/ 577740 h 1805970"/>
                    <a:gd name="connsiteX25" fmla="*/ 933059 w 1805878"/>
                    <a:gd name="connsiteY25" fmla="*/ 517594 h 1805970"/>
                    <a:gd name="connsiteX26" fmla="*/ 933059 w 1805878"/>
                    <a:gd name="connsiteY26" fmla="*/ 62649 h 1805970"/>
                    <a:gd name="connsiteX27" fmla="*/ 1264653 w 1805878"/>
                    <a:gd name="connsiteY27" fmla="*/ 471256 h 1805970"/>
                    <a:gd name="connsiteX28" fmla="*/ 933059 w 1805878"/>
                    <a:gd name="connsiteY28" fmla="*/ 517594 h 1805970"/>
                    <a:gd name="connsiteX29" fmla="*/ 872820 w 1805878"/>
                    <a:gd name="connsiteY29" fmla="*/ 62649 h 1805970"/>
                    <a:gd name="connsiteX30" fmla="*/ 872820 w 1805878"/>
                    <a:gd name="connsiteY30" fmla="*/ 517594 h 1805970"/>
                    <a:gd name="connsiteX31" fmla="*/ 541319 w 1805878"/>
                    <a:gd name="connsiteY31" fmla="*/ 470978 h 1805970"/>
                    <a:gd name="connsiteX32" fmla="*/ 872820 w 1805878"/>
                    <a:gd name="connsiteY32" fmla="*/ 62649 h 1805970"/>
                    <a:gd name="connsiteX33" fmla="*/ 872820 w 1805878"/>
                    <a:gd name="connsiteY33" fmla="*/ 577740 h 1805970"/>
                    <a:gd name="connsiteX34" fmla="*/ 872820 w 1805878"/>
                    <a:gd name="connsiteY34" fmla="*/ 872819 h 1805970"/>
                    <a:gd name="connsiteX35" fmla="*/ 481914 w 1805878"/>
                    <a:gd name="connsiteY35" fmla="*/ 872819 h 1805970"/>
                    <a:gd name="connsiteX36" fmla="*/ 525286 w 1805878"/>
                    <a:gd name="connsiteY36" fmla="*/ 529549 h 1805970"/>
                    <a:gd name="connsiteX37" fmla="*/ 872820 w 1805878"/>
                    <a:gd name="connsiteY37" fmla="*/ 577740 h 1805970"/>
                    <a:gd name="connsiteX38" fmla="*/ 481914 w 1805878"/>
                    <a:gd name="connsiteY38" fmla="*/ 933059 h 1805970"/>
                    <a:gd name="connsiteX39" fmla="*/ 872820 w 1805878"/>
                    <a:gd name="connsiteY39" fmla="*/ 933059 h 1805970"/>
                    <a:gd name="connsiteX40" fmla="*/ 872820 w 1805878"/>
                    <a:gd name="connsiteY40" fmla="*/ 1231567 h 1805970"/>
                    <a:gd name="connsiteX41" fmla="*/ 526120 w 1805878"/>
                    <a:gd name="connsiteY41" fmla="*/ 1279480 h 1805970"/>
                    <a:gd name="connsiteX42" fmla="*/ 481914 w 1805878"/>
                    <a:gd name="connsiteY42" fmla="*/ 933059 h 1805970"/>
                    <a:gd name="connsiteX43" fmla="*/ 872820 w 1805878"/>
                    <a:gd name="connsiteY43" fmla="*/ 1291714 h 1805970"/>
                    <a:gd name="connsiteX44" fmla="*/ 872820 w 1805878"/>
                    <a:gd name="connsiteY44" fmla="*/ 1743323 h 1805970"/>
                    <a:gd name="connsiteX45" fmla="*/ 542153 w 1805878"/>
                    <a:gd name="connsiteY45" fmla="*/ 1337867 h 1805970"/>
                    <a:gd name="connsiteX46" fmla="*/ 872820 w 1805878"/>
                    <a:gd name="connsiteY46" fmla="*/ 1291714 h 1805970"/>
                    <a:gd name="connsiteX47" fmla="*/ 933059 w 1805878"/>
                    <a:gd name="connsiteY47" fmla="*/ 1743323 h 1805970"/>
                    <a:gd name="connsiteX48" fmla="*/ 933059 w 1805878"/>
                    <a:gd name="connsiteY48" fmla="*/ 1291714 h 1805970"/>
                    <a:gd name="connsiteX49" fmla="*/ 1263726 w 1805878"/>
                    <a:gd name="connsiteY49" fmla="*/ 1338052 h 1805970"/>
                    <a:gd name="connsiteX50" fmla="*/ 933059 w 1805878"/>
                    <a:gd name="connsiteY50" fmla="*/ 1743323 h 1805970"/>
                    <a:gd name="connsiteX51" fmla="*/ 933059 w 1805878"/>
                    <a:gd name="connsiteY51" fmla="*/ 1231567 h 1805970"/>
                    <a:gd name="connsiteX52" fmla="*/ 933059 w 1805878"/>
                    <a:gd name="connsiteY52" fmla="*/ 933059 h 1805970"/>
                    <a:gd name="connsiteX53" fmla="*/ 1323965 w 1805878"/>
                    <a:gd name="connsiteY53" fmla="*/ 933059 h 1805970"/>
                    <a:gd name="connsiteX54" fmla="*/ 1279759 w 1805878"/>
                    <a:gd name="connsiteY54" fmla="*/ 1279388 h 1805970"/>
                    <a:gd name="connsiteX55" fmla="*/ 933059 w 1805878"/>
                    <a:gd name="connsiteY55" fmla="*/ 1231567 h 1805970"/>
                    <a:gd name="connsiteX56" fmla="*/ 1384112 w 1805878"/>
                    <a:gd name="connsiteY56" fmla="*/ 872912 h 1805970"/>
                    <a:gd name="connsiteX57" fmla="*/ 1338608 w 1805878"/>
                    <a:gd name="connsiteY57" fmla="*/ 511848 h 1805970"/>
                    <a:gd name="connsiteX58" fmla="*/ 1573448 w 1805878"/>
                    <a:gd name="connsiteY58" fmla="*/ 393316 h 1805970"/>
                    <a:gd name="connsiteX59" fmla="*/ 1744898 w 1805878"/>
                    <a:gd name="connsiteY59" fmla="*/ 873005 h 1805970"/>
                    <a:gd name="connsiteX60" fmla="*/ 1384112 w 1805878"/>
                    <a:gd name="connsiteY60" fmla="*/ 873005 h 1805970"/>
                    <a:gd name="connsiteX61" fmla="*/ 1535173 w 1805878"/>
                    <a:gd name="connsiteY61" fmla="*/ 346607 h 1805970"/>
                    <a:gd name="connsiteX62" fmla="*/ 1322390 w 1805878"/>
                    <a:gd name="connsiteY62" fmla="*/ 453277 h 1805970"/>
                    <a:gd name="connsiteX63" fmla="*/ 1112016 w 1805878"/>
                    <a:gd name="connsiteY63" fmla="*/ 86559 h 1805970"/>
                    <a:gd name="connsiteX64" fmla="*/ 1535173 w 1805878"/>
                    <a:gd name="connsiteY64" fmla="*/ 346607 h 1805970"/>
                    <a:gd name="connsiteX65" fmla="*/ 693956 w 1805878"/>
                    <a:gd name="connsiteY65" fmla="*/ 86559 h 1805970"/>
                    <a:gd name="connsiteX66" fmla="*/ 483674 w 1805878"/>
                    <a:gd name="connsiteY66" fmla="*/ 452999 h 1805970"/>
                    <a:gd name="connsiteX67" fmla="*/ 270798 w 1805878"/>
                    <a:gd name="connsiteY67" fmla="*/ 346607 h 1805970"/>
                    <a:gd name="connsiteX68" fmla="*/ 693956 w 1805878"/>
                    <a:gd name="connsiteY68" fmla="*/ 86559 h 1805970"/>
                    <a:gd name="connsiteX69" fmla="*/ 272467 w 1805878"/>
                    <a:gd name="connsiteY69" fmla="*/ 1461403 h 1805970"/>
                    <a:gd name="connsiteX70" fmla="*/ 484416 w 1805878"/>
                    <a:gd name="connsiteY70" fmla="*/ 1355753 h 1805970"/>
                    <a:gd name="connsiteX71" fmla="*/ 693863 w 1805878"/>
                    <a:gd name="connsiteY71" fmla="*/ 1719505 h 1805970"/>
                    <a:gd name="connsiteX72" fmla="*/ 272467 w 1805878"/>
                    <a:gd name="connsiteY72" fmla="*/ 1461403 h 1805970"/>
                    <a:gd name="connsiteX73" fmla="*/ 1112016 w 1805878"/>
                    <a:gd name="connsiteY73" fmla="*/ 1719505 h 1805970"/>
                    <a:gd name="connsiteX74" fmla="*/ 1321370 w 1805878"/>
                    <a:gd name="connsiteY74" fmla="*/ 1356031 h 1805970"/>
                    <a:gd name="connsiteX75" fmla="*/ 1533412 w 1805878"/>
                    <a:gd name="connsiteY75" fmla="*/ 1461403 h 1805970"/>
                    <a:gd name="connsiteX76" fmla="*/ 1112016 w 1805878"/>
                    <a:gd name="connsiteY76" fmla="*/ 1719505 h 180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05878" h="1805970">
                      <a:moveTo>
                        <a:pt x="902939" y="0"/>
                      </a:moveTo>
                      <a:cubicBezTo>
                        <a:pt x="405085" y="0"/>
                        <a:pt x="0" y="405086"/>
                        <a:pt x="0" y="903032"/>
                      </a:cubicBezTo>
                      <a:cubicBezTo>
                        <a:pt x="0" y="1400979"/>
                        <a:pt x="405085" y="1805971"/>
                        <a:pt x="902939" y="1805971"/>
                      </a:cubicBezTo>
                      <a:cubicBezTo>
                        <a:pt x="1400793" y="1805971"/>
                        <a:pt x="1805879" y="1400886"/>
                        <a:pt x="1805879" y="903032"/>
                      </a:cubicBezTo>
                      <a:cubicBezTo>
                        <a:pt x="1805879" y="405178"/>
                        <a:pt x="1400886" y="0"/>
                        <a:pt x="902939" y="0"/>
                      </a:cubicBezTo>
                      <a:close/>
                      <a:moveTo>
                        <a:pt x="1571872" y="1414880"/>
                      </a:moveTo>
                      <a:cubicBezTo>
                        <a:pt x="1542772" y="1392545"/>
                        <a:pt x="1465573" y="1340461"/>
                        <a:pt x="1337866" y="1297367"/>
                      </a:cubicBezTo>
                      <a:cubicBezTo>
                        <a:pt x="1365762" y="1187269"/>
                        <a:pt x="1381980" y="1064102"/>
                        <a:pt x="1384112" y="933151"/>
                      </a:cubicBezTo>
                      <a:lnTo>
                        <a:pt x="1744898" y="933151"/>
                      </a:lnTo>
                      <a:cubicBezTo>
                        <a:pt x="1738596" y="1113869"/>
                        <a:pt x="1675021" y="1280315"/>
                        <a:pt x="1571872" y="1414880"/>
                      </a:cubicBezTo>
                      <a:close/>
                      <a:moveTo>
                        <a:pt x="60981" y="933059"/>
                      </a:moveTo>
                      <a:lnTo>
                        <a:pt x="421767" y="933059"/>
                      </a:lnTo>
                      <a:cubicBezTo>
                        <a:pt x="423991" y="1064009"/>
                        <a:pt x="440210" y="1187176"/>
                        <a:pt x="468012" y="1297275"/>
                      </a:cubicBezTo>
                      <a:cubicBezTo>
                        <a:pt x="340305" y="1340368"/>
                        <a:pt x="263199" y="1392452"/>
                        <a:pt x="234006" y="1414787"/>
                      </a:cubicBezTo>
                      <a:cubicBezTo>
                        <a:pt x="130858" y="1280315"/>
                        <a:pt x="67375" y="1113869"/>
                        <a:pt x="60981" y="933059"/>
                      </a:cubicBezTo>
                      <a:close/>
                      <a:moveTo>
                        <a:pt x="232431" y="393223"/>
                      </a:moveTo>
                      <a:cubicBezTo>
                        <a:pt x="259955" y="414631"/>
                        <a:pt x="337154" y="467734"/>
                        <a:pt x="467271" y="511755"/>
                      </a:cubicBezTo>
                      <a:cubicBezTo>
                        <a:pt x="439932" y="621113"/>
                        <a:pt x="423899" y="743166"/>
                        <a:pt x="421767" y="872819"/>
                      </a:cubicBezTo>
                      <a:lnTo>
                        <a:pt x="60981" y="872819"/>
                      </a:lnTo>
                      <a:cubicBezTo>
                        <a:pt x="67283" y="693029"/>
                        <a:pt x="130209" y="527418"/>
                        <a:pt x="232431" y="393223"/>
                      </a:cubicBezTo>
                      <a:close/>
                      <a:moveTo>
                        <a:pt x="933059" y="577740"/>
                      </a:moveTo>
                      <a:cubicBezTo>
                        <a:pt x="1071794" y="575145"/>
                        <a:pt x="1187361" y="555684"/>
                        <a:pt x="1280593" y="529642"/>
                      </a:cubicBezTo>
                      <a:cubicBezTo>
                        <a:pt x="1306449" y="633809"/>
                        <a:pt x="1321741" y="750024"/>
                        <a:pt x="1323965" y="872912"/>
                      </a:cubicBezTo>
                      <a:lnTo>
                        <a:pt x="933059" y="872912"/>
                      </a:lnTo>
                      <a:lnTo>
                        <a:pt x="933059" y="577740"/>
                      </a:lnTo>
                      <a:close/>
                      <a:moveTo>
                        <a:pt x="933059" y="517594"/>
                      </a:moveTo>
                      <a:lnTo>
                        <a:pt x="933059" y="62649"/>
                      </a:lnTo>
                      <a:cubicBezTo>
                        <a:pt x="1073926" y="82667"/>
                        <a:pt x="1195794" y="241513"/>
                        <a:pt x="1264653" y="471256"/>
                      </a:cubicBezTo>
                      <a:cubicBezTo>
                        <a:pt x="1176055" y="496093"/>
                        <a:pt x="1065770" y="514999"/>
                        <a:pt x="933059" y="517594"/>
                      </a:cubicBezTo>
                      <a:close/>
                      <a:moveTo>
                        <a:pt x="872820" y="62649"/>
                      </a:moveTo>
                      <a:lnTo>
                        <a:pt x="872820" y="517594"/>
                      </a:lnTo>
                      <a:cubicBezTo>
                        <a:pt x="740386" y="514999"/>
                        <a:pt x="630009" y="496000"/>
                        <a:pt x="541319" y="470978"/>
                      </a:cubicBezTo>
                      <a:cubicBezTo>
                        <a:pt x="610177" y="241420"/>
                        <a:pt x="732045" y="82667"/>
                        <a:pt x="872820" y="62649"/>
                      </a:cubicBezTo>
                      <a:close/>
                      <a:moveTo>
                        <a:pt x="872820" y="577740"/>
                      </a:moveTo>
                      <a:lnTo>
                        <a:pt x="872820" y="872819"/>
                      </a:lnTo>
                      <a:lnTo>
                        <a:pt x="481914" y="872819"/>
                      </a:lnTo>
                      <a:cubicBezTo>
                        <a:pt x="484045" y="749932"/>
                        <a:pt x="499429" y="633716"/>
                        <a:pt x="525286" y="529549"/>
                      </a:cubicBezTo>
                      <a:cubicBezTo>
                        <a:pt x="618610" y="555684"/>
                        <a:pt x="734084" y="575238"/>
                        <a:pt x="872820" y="577740"/>
                      </a:cubicBezTo>
                      <a:close/>
                      <a:moveTo>
                        <a:pt x="481914" y="933059"/>
                      </a:moveTo>
                      <a:lnTo>
                        <a:pt x="872820" y="933059"/>
                      </a:lnTo>
                      <a:lnTo>
                        <a:pt x="872820" y="1231567"/>
                      </a:lnTo>
                      <a:cubicBezTo>
                        <a:pt x="734455" y="1234162"/>
                        <a:pt x="619166" y="1253531"/>
                        <a:pt x="526120" y="1279480"/>
                      </a:cubicBezTo>
                      <a:cubicBezTo>
                        <a:pt x="499800" y="1174479"/>
                        <a:pt x="484138" y="1057244"/>
                        <a:pt x="481914" y="933059"/>
                      </a:cubicBezTo>
                      <a:close/>
                      <a:moveTo>
                        <a:pt x="872820" y="1291714"/>
                      </a:moveTo>
                      <a:lnTo>
                        <a:pt x="872820" y="1743323"/>
                      </a:lnTo>
                      <a:cubicBezTo>
                        <a:pt x="732601" y="1723397"/>
                        <a:pt x="611104" y="1565848"/>
                        <a:pt x="542153" y="1337867"/>
                      </a:cubicBezTo>
                      <a:cubicBezTo>
                        <a:pt x="630658" y="1313122"/>
                        <a:pt x="740572" y="1294309"/>
                        <a:pt x="872820" y="1291714"/>
                      </a:cubicBezTo>
                      <a:close/>
                      <a:moveTo>
                        <a:pt x="933059" y="1743323"/>
                      </a:moveTo>
                      <a:lnTo>
                        <a:pt x="933059" y="1291714"/>
                      </a:lnTo>
                      <a:cubicBezTo>
                        <a:pt x="1065122" y="1294309"/>
                        <a:pt x="1175128" y="1313214"/>
                        <a:pt x="1263726" y="1338052"/>
                      </a:cubicBezTo>
                      <a:cubicBezTo>
                        <a:pt x="1194682" y="1566034"/>
                        <a:pt x="1073185" y="1723490"/>
                        <a:pt x="933059" y="1743323"/>
                      </a:cubicBezTo>
                      <a:close/>
                      <a:moveTo>
                        <a:pt x="933059" y="1231567"/>
                      </a:moveTo>
                      <a:lnTo>
                        <a:pt x="933059" y="933059"/>
                      </a:lnTo>
                      <a:lnTo>
                        <a:pt x="1323965" y="933059"/>
                      </a:lnTo>
                      <a:cubicBezTo>
                        <a:pt x="1321741" y="1057152"/>
                        <a:pt x="1306078" y="1174479"/>
                        <a:pt x="1279759" y="1279388"/>
                      </a:cubicBezTo>
                      <a:cubicBezTo>
                        <a:pt x="1186712" y="1253531"/>
                        <a:pt x="1071424" y="1234162"/>
                        <a:pt x="933059" y="1231567"/>
                      </a:cubicBezTo>
                      <a:close/>
                      <a:moveTo>
                        <a:pt x="1384112" y="872912"/>
                      </a:moveTo>
                      <a:cubicBezTo>
                        <a:pt x="1381980" y="743166"/>
                        <a:pt x="1365947" y="621113"/>
                        <a:pt x="1338608" y="511848"/>
                      </a:cubicBezTo>
                      <a:cubicBezTo>
                        <a:pt x="1468817" y="467827"/>
                        <a:pt x="1545923" y="414631"/>
                        <a:pt x="1573448" y="393316"/>
                      </a:cubicBezTo>
                      <a:cubicBezTo>
                        <a:pt x="1675762" y="527510"/>
                        <a:pt x="1738596" y="693122"/>
                        <a:pt x="1744898" y="873005"/>
                      </a:cubicBezTo>
                      <a:lnTo>
                        <a:pt x="1384112" y="873005"/>
                      </a:lnTo>
                      <a:close/>
                      <a:moveTo>
                        <a:pt x="1535173" y="346607"/>
                      </a:moveTo>
                      <a:cubicBezTo>
                        <a:pt x="1510799" y="365142"/>
                        <a:pt x="1440458" y="412778"/>
                        <a:pt x="1322390" y="453277"/>
                      </a:cubicBezTo>
                      <a:cubicBezTo>
                        <a:pt x="1274383" y="293412"/>
                        <a:pt x="1201077" y="165148"/>
                        <a:pt x="1112016" y="86559"/>
                      </a:cubicBezTo>
                      <a:cubicBezTo>
                        <a:pt x="1278369" y="129097"/>
                        <a:pt x="1424981" y="221495"/>
                        <a:pt x="1535173" y="346607"/>
                      </a:cubicBezTo>
                      <a:close/>
                      <a:moveTo>
                        <a:pt x="693956" y="86559"/>
                      </a:moveTo>
                      <a:cubicBezTo>
                        <a:pt x="604894" y="165148"/>
                        <a:pt x="531680" y="293319"/>
                        <a:pt x="483674" y="452999"/>
                      </a:cubicBezTo>
                      <a:cubicBezTo>
                        <a:pt x="365791" y="412500"/>
                        <a:pt x="295265" y="365050"/>
                        <a:pt x="270798" y="346607"/>
                      </a:cubicBezTo>
                      <a:cubicBezTo>
                        <a:pt x="380990" y="221495"/>
                        <a:pt x="527510" y="129097"/>
                        <a:pt x="693956" y="86559"/>
                      </a:cubicBezTo>
                      <a:close/>
                      <a:moveTo>
                        <a:pt x="272467" y="1461403"/>
                      </a:moveTo>
                      <a:cubicBezTo>
                        <a:pt x="298323" y="1442034"/>
                        <a:pt x="368293" y="1395418"/>
                        <a:pt x="484416" y="1355753"/>
                      </a:cubicBezTo>
                      <a:cubicBezTo>
                        <a:pt x="532515" y="1514228"/>
                        <a:pt x="605358" y="1641287"/>
                        <a:pt x="693863" y="1719505"/>
                      </a:cubicBezTo>
                      <a:cubicBezTo>
                        <a:pt x="528437" y="1677059"/>
                        <a:pt x="382565" y="1585496"/>
                        <a:pt x="272467" y="1461403"/>
                      </a:cubicBezTo>
                      <a:close/>
                      <a:moveTo>
                        <a:pt x="1112016" y="1719505"/>
                      </a:moveTo>
                      <a:cubicBezTo>
                        <a:pt x="1200521" y="1641379"/>
                        <a:pt x="1273364" y="1514414"/>
                        <a:pt x="1321370" y="1356031"/>
                      </a:cubicBezTo>
                      <a:cubicBezTo>
                        <a:pt x="1437122" y="1395696"/>
                        <a:pt x="1507463" y="1442127"/>
                        <a:pt x="1533412" y="1461403"/>
                      </a:cubicBezTo>
                      <a:cubicBezTo>
                        <a:pt x="1423313" y="1585496"/>
                        <a:pt x="1277442" y="1677059"/>
                        <a:pt x="1112016" y="1719505"/>
                      </a:cubicBezTo>
                      <a:close/>
                    </a:path>
                  </a:pathLst>
                </a:custGeom>
                <a:solidFill>
                  <a:srgbClr val="F2F2F2"/>
                </a:solidFill>
                <a:ln w="9238" cap="flat">
                  <a:noFill/>
                  <a:prstDash val="solid"/>
                  <a:miter/>
                </a:ln>
              </p:spPr>
              <p:txBody>
                <a:bodyPr rtlCol="0" anchor="ctr"/>
                <a:lstStyle/>
                <a:p>
                  <a:pPr rtl="0"/>
                  <a:endParaRPr lang="en-GB" sz="1600">
                    <a:latin typeface="Arial" panose="020B0604020202020204" pitchFamily="34" charset="0"/>
                    <a:cs typeface="Arial" panose="020B0604020202020204" pitchFamily="34" charset="0"/>
                    <a:sym typeface="Arial" panose="020B0604020202020204" pitchFamily="34" charset="0"/>
                  </a:endParaRPr>
                </a:p>
              </p:txBody>
            </p:sp>
          </p:grpSp>
        </p:grpSp>
        <p:grpSp>
          <p:nvGrpSpPr>
            <p:cNvPr id="350" name="Gruppieren 44">
              <a:extLst>
                <a:ext uri="{FF2B5EF4-FFF2-40B4-BE49-F238E27FC236}">
                  <a16:creationId xmlns:a16="http://schemas.microsoft.com/office/drawing/2014/main" id="{15AAA707-D49A-4C9A-82AC-5437B85820CF}"/>
                </a:ext>
              </a:extLst>
            </p:cNvPr>
            <p:cNvGrpSpPr/>
            <p:nvPr userDrawn="1"/>
          </p:nvGrpSpPr>
          <p:grpSpPr>
            <a:xfrm>
              <a:off x="9452100" y="5972092"/>
              <a:ext cx="839725" cy="631190"/>
              <a:chOff x="8364658" y="4424247"/>
              <a:chExt cx="2438898" cy="1833234"/>
            </a:xfrm>
            <a:solidFill>
              <a:srgbClr val="FFFFFF"/>
            </a:solidFill>
          </p:grpSpPr>
          <p:grpSp>
            <p:nvGrpSpPr>
              <p:cNvPr id="351" name="Grafik 1">
                <a:extLst>
                  <a:ext uri="{FF2B5EF4-FFF2-40B4-BE49-F238E27FC236}">
                    <a16:creationId xmlns:a16="http://schemas.microsoft.com/office/drawing/2014/main" id="{4BD8F1C2-EDD5-4FAE-AB16-0B896100C016}"/>
                  </a:ext>
                </a:extLst>
              </p:cNvPr>
              <p:cNvGrpSpPr/>
              <p:nvPr/>
            </p:nvGrpSpPr>
            <p:grpSpPr>
              <a:xfrm>
                <a:off x="8364658" y="4516321"/>
                <a:ext cx="1852991" cy="619556"/>
                <a:chOff x="1533719" y="344455"/>
                <a:chExt cx="6932197" cy="2317811"/>
              </a:xfrm>
              <a:grpFill/>
            </p:grpSpPr>
            <p:sp>
              <p:nvSpPr>
                <p:cNvPr id="380" name="Freihandform: Form 38">
                  <a:extLst>
                    <a:ext uri="{FF2B5EF4-FFF2-40B4-BE49-F238E27FC236}">
                      <a16:creationId xmlns:a16="http://schemas.microsoft.com/office/drawing/2014/main" id="{82F3379D-CBFE-48E6-AF85-E0936306F4E8}"/>
                    </a:ext>
                  </a:extLst>
                </p:cNvPr>
                <p:cNvSpPr/>
                <p:nvPr/>
              </p:nvSpPr>
              <p:spPr>
                <a:xfrm>
                  <a:off x="1533719" y="344455"/>
                  <a:ext cx="1066275" cy="2286340"/>
                </a:xfrm>
                <a:custGeom>
                  <a:avLst/>
                  <a:gdLst>
                    <a:gd name="connsiteX0" fmla="*/ 1034775 w 1066275"/>
                    <a:gd name="connsiteY0" fmla="*/ 0 h 2286340"/>
                    <a:gd name="connsiteX1" fmla="*/ 1034775 w 1066275"/>
                    <a:gd name="connsiteY1" fmla="*/ 311127 h 2286340"/>
                    <a:gd name="connsiteX2" fmla="*/ 339090 w 1066275"/>
                    <a:gd name="connsiteY2" fmla="*/ 311127 h 2286340"/>
                    <a:gd name="connsiteX3" fmla="*/ 339090 w 1066275"/>
                    <a:gd name="connsiteY3" fmla="*/ 968362 h 2286340"/>
                    <a:gd name="connsiteX4" fmla="*/ 880985 w 1066275"/>
                    <a:gd name="connsiteY4" fmla="*/ 968362 h 2286340"/>
                    <a:gd name="connsiteX5" fmla="*/ 880985 w 1066275"/>
                    <a:gd name="connsiteY5" fmla="*/ 1241059 h 2286340"/>
                    <a:gd name="connsiteX6" fmla="*/ 339090 w 1066275"/>
                    <a:gd name="connsiteY6" fmla="*/ 1241059 h 2286340"/>
                    <a:gd name="connsiteX7" fmla="*/ 339090 w 1066275"/>
                    <a:gd name="connsiteY7" fmla="*/ 1978692 h 2286340"/>
                    <a:gd name="connsiteX8" fmla="*/ 1066275 w 1066275"/>
                    <a:gd name="connsiteY8" fmla="*/ 1978692 h 2286340"/>
                    <a:gd name="connsiteX9" fmla="*/ 1066275 w 1066275"/>
                    <a:gd name="connsiteY9" fmla="*/ 2286340 h 2286340"/>
                    <a:gd name="connsiteX10" fmla="*/ 0 w 1066275"/>
                    <a:gd name="connsiteY10" fmla="*/ 2286340 h 2286340"/>
                    <a:gd name="connsiteX11" fmla="*/ 0 w 1066275"/>
                    <a:gd name="connsiteY11" fmla="*/ 0 h 2286340"/>
                    <a:gd name="connsiteX12" fmla="*/ 1034775 w 1066275"/>
                    <a:gd name="connsiteY12" fmla="*/ 0 h 228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6275" h="2286340">
                      <a:moveTo>
                        <a:pt x="1034775" y="0"/>
                      </a:moveTo>
                      <a:lnTo>
                        <a:pt x="1034775" y="311127"/>
                      </a:lnTo>
                      <a:lnTo>
                        <a:pt x="339090" y="311127"/>
                      </a:lnTo>
                      <a:lnTo>
                        <a:pt x="339090" y="968362"/>
                      </a:lnTo>
                      <a:lnTo>
                        <a:pt x="880985" y="968362"/>
                      </a:lnTo>
                      <a:lnTo>
                        <a:pt x="880985" y="1241059"/>
                      </a:lnTo>
                      <a:lnTo>
                        <a:pt x="339090" y="1241059"/>
                      </a:lnTo>
                      <a:lnTo>
                        <a:pt x="339090" y="1978692"/>
                      </a:lnTo>
                      <a:lnTo>
                        <a:pt x="1066275" y="1978692"/>
                      </a:lnTo>
                      <a:lnTo>
                        <a:pt x="1066275" y="2286340"/>
                      </a:lnTo>
                      <a:lnTo>
                        <a:pt x="0" y="2286340"/>
                      </a:lnTo>
                      <a:lnTo>
                        <a:pt x="0" y="0"/>
                      </a:lnTo>
                      <a:lnTo>
                        <a:pt x="1034775" y="0"/>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81" name="Freihandform: Form 39">
                  <a:extLst>
                    <a:ext uri="{FF2B5EF4-FFF2-40B4-BE49-F238E27FC236}">
                      <a16:creationId xmlns:a16="http://schemas.microsoft.com/office/drawing/2014/main" id="{27B98EC9-A1CC-4323-A983-C89F8DACF85E}"/>
                    </a:ext>
                  </a:extLst>
                </p:cNvPr>
                <p:cNvSpPr/>
                <p:nvPr/>
              </p:nvSpPr>
              <p:spPr>
                <a:xfrm>
                  <a:off x="2809719" y="854859"/>
                  <a:ext cx="1122190" cy="1807407"/>
                </a:xfrm>
                <a:custGeom>
                  <a:avLst/>
                  <a:gdLst>
                    <a:gd name="connsiteX0" fmla="*/ 800547 w 1122190"/>
                    <a:gd name="connsiteY0" fmla="*/ 0 h 1807407"/>
                    <a:gd name="connsiteX1" fmla="*/ 1122191 w 1122190"/>
                    <a:gd name="connsiteY1" fmla="*/ 0 h 1807407"/>
                    <a:gd name="connsiteX2" fmla="*/ 1122191 w 1122190"/>
                    <a:gd name="connsiteY2" fmla="*/ 1775946 h 1807407"/>
                    <a:gd name="connsiteX3" fmla="*/ 842486 w 1122190"/>
                    <a:gd name="connsiteY3" fmla="*/ 1775946 h 1807407"/>
                    <a:gd name="connsiteX4" fmla="*/ 825011 w 1122190"/>
                    <a:gd name="connsiteY4" fmla="*/ 1639612 h 1807407"/>
                    <a:gd name="connsiteX5" fmla="*/ 443982 w 1122190"/>
                    <a:gd name="connsiteY5" fmla="*/ 1807408 h 1807407"/>
                    <a:gd name="connsiteX6" fmla="*/ 0 w 1122190"/>
                    <a:gd name="connsiteY6" fmla="*/ 1202619 h 1807407"/>
                    <a:gd name="connsiteX7" fmla="*/ 0 w 1122190"/>
                    <a:gd name="connsiteY7" fmla="*/ 0 h 1807407"/>
                    <a:gd name="connsiteX8" fmla="*/ 318116 w 1122190"/>
                    <a:gd name="connsiteY8" fmla="*/ 0 h 1807407"/>
                    <a:gd name="connsiteX9" fmla="*/ 318116 w 1122190"/>
                    <a:gd name="connsiteY9" fmla="*/ 1206108 h 1807407"/>
                    <a:gd name="connsiteX10" fmla="*/ 545355 w 1122190"/>
                    <a:gd name="connsiteY10" fmla="*/ 1527732 h 1807407"/>
                    <a:gd name="connsiteX11" fmla="*/ 800557 w 1122190"/>
                    <a:gd name="connsiteY11" fmla="*/ 1391399 h 1807407"/>
                    <a:gd name="connsiteX12" fmla="*/ 800557 w 1122190"/>
                    <a:gd name="connsiteY12" fmla="*/ 0 h 180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2190" h="1807407">
                      <a:moveTo>
                        <a:pt x="800547" y="0"/>
                      </a:moveTo>
                      <a:lnTo>
                        <a:pt x="1122191" y="0"/>
                      </a:lnTo>
                      <a:lnTo>
                        <a:pt x="1122191" y="1775946"/>
                      </a:lnTo>
                      <a:lnTo>
                        <a:pt x="842486" y="1775946"/>
                      </a:lnTo>
                      <a:lnTo>
                        <a:pt x="825011" y="1639612"/>
                      </a:lnTo>
                      <a:cubicBezTo>
                        <a:pt x="730636" y="1751482"/>
                        <a:pt x="601271" y="1807408"/>
                        <a:pt x="443982" y="1807408"/>
                      </a:cubicBezTo>
                      <a:cubicBezTo>
                        <a:pt x="164277" y="1807408"/>
                        <a:pt x="0" y="1594155"/>
                        <a:pt x="0" y="1202619"/>
                      </a:cubicBezTo>
                      <a:lnTo>
                        <a:pt x="0" y="0"/>
                      </a:lnTo>
                      <a:lnTo>
                        <a:pt x="318116" y="0"/>
                      </a:lnTo>
                      <a:lnTo>
                        <a:pt x="318116" y="1206108"/>
                      </a:lnTo>
                      <a:cubicBezTo>
                        <a:pt x="318116" y="1422860"/>
                        <a:pt x="395015" y="1527732"/>
                        <a:pt x="545355" y="1527732"/>
                      </a:cubicBezTo>
                      <a:cubicBezTo>
                        <a:pt x="664233" y="1527732"/>
                        <a:pt x="748121" y="1464799"/>
                        <a:pt x="800557" y="1391399"/>
                      </a:cubicBezTo>
                      <a:lnTo>
                        <a:pt x="800557" y="0"/>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82" name="Freihandform: Form 40">
                  <a:extLst>
                    <a:ext uri="{FF2B5EF4-FFF2-40B4-BE49-F238E27FC236}">
                      <a16:creationId xmlns:a16="http://schemas.microsoft.com/office/drawing/2014/main" id="{DB622689-E612-4FCD-9604-9BA86022FA1E}"/>
                    </a:ext>
                  </a:extLst>
                </p:cNvPr>
                <p:cNvSpPr/>
                <p:nvPr/>
              </p:nvSpPr>
              <p:spPr>
                <a:xfrm>
                  <a:off x="4260473" y="826896"/>
                  <a:ext cx="804046" cy="1803898"/>
                </a:xfrm>
                <a:custGeom>
                  <a:avLst/>
                  <a:gdLst>
                    <a:gd name="connsiteX0" fmla="*/ 769095 w 804046"/>
                    <a:gd name="connsiteY0" fmla="*/ 360074 h 1803898"/>
                    <a:gd name="connsiteX1" fmla="*/ 632771 w 804046"/>
                    <a:gd name="connsiteY1" fmla="*/ 321624 h 1803898"/>
                    <a:gd name="connsiteX2" fmla="*/ 321614 w 804046"/>
                    <a:gd name="connsiteY2" fmla="*/ 762117 h 1803898"/>
                    <a:gd name="connsiteX3" fmla="*/ 321614 w 804046"/>
                    <a:gd name="connsiteY3" fmla="*/ 1803899 h 1803898"/>
                    <a:gd name="connsiteX4" fmla="*/ 0 w 804046"/>
                    <a:gd name="connsiteY4" fmla="*/ 1803899 h 1803898"/>
                    <a:gd name="connsiteX5" fmla="*/ 0 w 804046"/>
                    <a:gd name="connsiteY5" fmla="*/ 27963 h 1803898"/>
                    <a:gd name="connsiteX6" fmla="*/ 272677 w 804046"/>
                    <a:gd name="connsiteY6" fmla="*/ 27963 h 1803898"/>
                    <a:gd name="connsiteX7" fmla="*/ 290153 w 804046"/>
                    <a:gd name="connsiteY7" fmla="*/ 300660 h 1803898"/>
                    <a:gd name="connsiteX8" fmla="*/ 643258 w 804046"/>
                    <a:gd name="connsiteY8" fmla="*/ 0 h 1803898"/>
                    <a:gd name="connsiteX9" fmla="*/ 804046 w 804046"/>
                    <a:gd name="connsiteY9" fmla="*/ 41949 h 1803898"/>
                    <a:gd name="connsiteX10" fmla="*/ 769095 w 804046"/>
                    <a:gd name="connsiteY10" fmla="*/ 360074 h 180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046" h="1803898">
                      <a:moveTo>
                        <a:pt x="769095" y="360074"/>
                      </a:moveTo>
                      <a:cubicBezTo>
                        <a:pt x="730645" y="332111"/>
                        <a:pt x="685207" y="321624"/>
                        <a:pt x="632771" y="321624"/>
                      </a:cubicBezTo>
                      <a:cubicBezTo>
                        <a:pt x="454469" y="321624"/>
                        <a:pt x="349577" y="464956"/>
                        <a:pt x="321614" y="762117"/>
                      </a:cubicBezTo>
                      <a:lnTo>
                        <a:pt x="321614" y="1803899"/>
                      </a:lnTo>
                      <a:lnTo>
                        <a:pt x="0" y="1803899"/>
                      </a:lnTo>
                      <a:lnTo>
                        <a:pt x="0" y="27963"/>
                      </a:lnTo>
                      <a:lnTo>
                        <a:pt x="272677" y="27963"/>
                      </a:lnTo>
                      <a:lnTo>
                        <a:pt x="290153" y="300660"/>
                      </a:lnTo>
                      <a:cubicBezTo>
                        <a:pt x="374041" y="80418"/>
                        <a:pt x="496418" y="0"/>
                        <a:pt x="643258" y="0"/>
                      </a:cubicBezTo>
                      <a:cubicBezTo>
                        <a:pt x="702683" y="0"/>
                        <a:pt x="765596" y="17475"/>
                        <a:pt x="804046" y="41949"/>
                      </a:cubicBezTo>
                      <a:lnTo>
                        <a:pt x="769095" y="360074"/>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83" name="Freihandform: Form 41">
                  <a:extLst>
                    <a:ext uri="{FF2B5EF4-FFF2-40B4-BE49-F238E27FC236}">
                      <a16:creationId xmlns:a16="http://schemas.microsoft.com/office/drawing/2014/main" id="{144A79EA-C950-45EA-91D7-081D6C095519}"/>
                    </a:ext>
                  </a:extLst>
                </p:cNvPr>
                <p:cNvSpPr/>
                <p:nvPr/>
              </p:nvSpPr>
              <p:spPr>
                <a:xfrm>
                  <a:off x="5183358" y="823397"/>
                  <a:ext cx="1125699" cy="1838859"/>
                </a:xfrm>
                <a:custGeom>
                  <a:avLst/>
                  <a:gdLst>
                    <a:gd name="connsiteX0" fmla="*/ 1125699 w 1125699"/>
                    <a:gd name="connsiteY0" fmla="*/ 1258534 h 1838859"/>
                    <a:gd name="connsiteX1" fmla="*/ 562830 w 1125699"/>
                    <a:gd name="connsiteY1" fmla="*/ 1838860 h 1838859"/>
                    <a:gd name="connsiteX2" fmla="*/ 0 w 1125699"/>
                    <a:gd name="connsiteY2" fmla="*/ 1258534 h 1838859"/>
                    <a:gd name="connsiteX3" fmla="*/ 0 w 1125699"/>
                    <a:gd name="connsiteY3" fmla="*/ 587313 h 1838859"/>
                    <a:gd name="connsiteX4" fmla="*/ 562830 w 1125699"/>
                    <a:gd name="connsiteY4" fmla="*/ 0 h 1838859"/>
                    <a:gd name="connsiteX5" fmla="*/ 1125699 w 1125699"/>
                    <a:gd name="connsiteY5" fmla="*/ 587313 h 1838859"/>
                    <a:gd name="connsiteX6" fmla="*/ 1125699 w 1125699"/>
                    <a:gd name="connsiteY6" fmla="*/ 1258534 h 1838859"/>
                    <a:gd name="connsiteX7" fmla="*/ 318116 w 1125699"/>
                    <a:gd name="connsiteY7" fmla="*/ 1244558 h 1838859"/>
                    <a:gd name="connsiteX8" fmla="*/ 562830 w 1125699"/>
                    <a:gd name="connsiteY8" fmla="*/ 1573180 h 1838859"/>
                    <a:gd name="connsiteX9" fmla="*/ 804046 w 1125699"/>
                    <a:gd name="connsiteY9" fmla="*/ 1244558 h 1838859"/>
                    <a:gd name="connsiteX10" fmla="*/ 804046 w 1125699"/>
                    <a:gd name="connsiteY10" fmla="*/ 597801 h 1838859"/>
                    <a:gd name="connsiteX11" fmla="*/ 562830 w 1125699"/>
                    <a:gd name="connsiteY11" fmla="*/ 269178 h 1838859"/>
                    <a:gd name="connsiteX12" fmla="*/ 318116 w 1125699"/>
                    <a:gd name="connsiteY12" fmla="*/ 597801 h 1838859"/>
                    <a:gd name="connsiteX13" fmla="*/ 318116 w 1125699"/>
                    <a:gd name="connsiteY13" fmla="*/ 1244558 h 183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5699" h="1838859">
                      <a:moveTo>
                        <a:pt x="1125699" y="1258534"/>
                      </a:moveTo>
                      <a:cubicBezTo>
                        <a:pt x="1125699" y="1590646"/>
                        <a:pt x="933421" y="1838860"/>
                        <a:pt x="562830" y="1838860"/>
                      </a:cubicBezTo>
                      <a:cubicBezTo>
                        <a:pt x="188750" y="1838860"/>
                        <a:pt x="0" y="1594145"/>
                        <a:pt x="0" y="1258534"/>
                      </a:cubicBezTo>
                      <a:lnTo>
                        <a:pt x="0" y="587313"/>
                      </a:lnTo>
                      <a:cubicBezTo>
                        <a:pt x="0" y="251703"/>
                        <a:pt x="188750" y="0"/>
                        <a:pt x="562830" y="0"/>
                      </a:cubicBezTo>
                      <a:cubicBezTo>
                        <a:pt x="936910" y="0"/>
                        <a:pt x="1125699" y="248204"/>
                        <a:pt x="1125699" y="587313"/>
                      </a:cubicBezTo>
                      <a:lnTo>
                        <a:pt x="1125699" y="1258534"/>
                      </a:lnTo>
                      <a:close/>
                      <a:moveTo>
                        <a:pt x="318116" y="1244558"/>
                      </a:moveTo>
                      <a:cubicBezTo>
                        <a:pt x="318116" y="1464799"/>
                        <a:pt x="398505" y="1573180"/>
                        <a:pt x="562830" y="1573180"/>
                      </a:cubicBezTo>
                      <a:cubicBezTo>
                        <a:pt x="727146" y="1573180"/>
                        <a:pt x="804046" y="1464809"/>
                        <a:pt x="804046" y="1244558"/>
                      </a:cubicBezTo>
                      <a:lnTo>
                        <a:pt x="804046" y="597801"/>
                      </a:lnTo>
                      <a:cubicBezTo>
                        <a:pt x="804046" y="377559"/>
                        <a:pt x="727146" y="269178"/>
                        <a:pt x="562830" y="269178"/>
                      </a:cubicBezTo>
                      <a:cubicBezTo>
                        <a:pt x="395016" y="269178"/>
                        <a:pt x="318116" y="377550"/>
                        <a:pt x="318116" y="597801"/>
                      </a:cubicBezTo>
                      <a:lnTo>
                        <a:pt x="318116" y="1244558"/>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84" name="Freihandform: Form 42">
                  <a:extLst>
                    <a:ext uri="{FF2B5EF4-FFF2-40B4-BE49-F238E27FC236}">
                      <a16:creationId xmlns:a16="http://schemas.microsoft.com/office/drawing/2014/main" id="{8DEAD5C5-6B4D-4253-B528-39730BC779A9}"/>
                    </a:ext>
                  </a:extLst>
                </p:cNvPr>
                <p:cNvSpPr/>
                <p:nvPr/>
              </p:nvSpPr>
              <p:spPr>
                <a:xfrm>
                  <a:off x="6256554" y="344455"/>
                  <a:ext cx="1181615" cy="2286330"/>
                </a:xfrm>
                <a:custGeom>
                  <a:avLst/>
                  <a:gdLst>
                    <a:gd name="connsiteX0" fmla="*/ 1181615 w 1181615"/>
                    <a:gd name="connsiteY0" fmla="*/ 0 h 2286330"/>
                    <a:gd name="connsiteX1" fmla="*/ 1181615 w 1181615"/>
                    <a:gd name="connsiteY1" fmla="*/ 314617 h 2286330"/>
                    <a:gd name="connsiteX2" fmla="*/ 762136 w 1181615"/>
                    <a:gd name="connsiteY2" fmla="*/ 314617 h 2286330"/>
                    <a:gd name="connsiteX3" fmla="*/ 762136 w 1181615"/>
                    <a:gd name="connsiteY3" fmla="*/ 2286331 h 2286330"/>
                    <a:gd name="connsiteX4" fmla="*/ 419518 w 1181615"/>
                    <a:gd name="connsiteY4" fmla="*/ 2286331 h 2286330"/>
                    <a:gd name="connsiteX5" fmla="*/ 419518 w 1181615"/>
                    <a:gd name="connsiteY5" fmla="*/ 314626 h 2286330"/>
                    <a:gd name="connsiteX6" fmla="*/ 0 w 1181615"/>
                    <a:gd name="connsiteY6" fmla="*/ 314626 h 2286330"/>
                    <a:gd name="connsiteX7" fmla="*/ 0 w 1181615"/>
                    <a:gd name="connsiteY7" fmla="*/ 0 h 2286330"/>
                    <a:gd name="connsiteX8" fmla="*/ 1181615 w 1181615"/>
                    <a:gd name="connsiteY8" fmla="*/ 0 h 228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615" h="2286330">
                      <a:moveTo>
                        <a:pt x="1181615" y="0"/>
                      </a:moveTo>
                      <a:lnTo>
                        <a:pt x="1181615" y="314617"/>
                      </a:lnTo>
                      <a:lnTo>
                        <a:pt x="762136" y="314617"/>
                      </a:lnTo>
                      <a:lnTo>
                        <a:pt x="762136" y="2286331"/>
                      </a:lnTo>
                      <a:lnTo>
                        <a:pt x="419518" y="2286331"/>
                      </a:lnTo>
                      <a:lnTo>
                        <a:pt x="419518" y="314626"/>
                      </a:lnTo>
                      <a:lnTo>
                        <a:pt x="0" y="314626"/>
                      </a:lnTo>
                      <a:lnTo>
                        <a:pt x="0" y="0"/>
                      </a:lnTo>
                      <a:lnTo>
                        <a:pt x="1181615" y="0"/>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85" name="Freihandform: Form 43">
                  <a:extLst>
                    <a:ext uri="{FF2B5EF4-FFF2-40B4-BE49-F238E27FC236}">
                      <a16:creationId xmlns:a16="http://schemas.microsoft.com/office/drawing/2014/main" id="{312B30D2-281A-4139-A20C-81B9DCBAF82B}"/>
                    </a:ext>
                  </a:extLst>
                </p:cNvPr>
                <p:cNvSpPr/>
                <p:nvPr/>
              </p:nvSpPr>
              <p:spPr>
                <a:xfrm>
                  <a:off x="7385694" y="823416"/>
                  <a:ext cx="1080222" cy="1838849"/>
                </a:xfrm>
                <a:custGeom>
                  <a:avLst/>
                  <a:gdLst>
                    <a:gd name="connsiteX0" fmla="*/ 318125 w 1080222"/>
                    <a:gd name="connsiteY0" fmla="*/ 954366 h 1838849"/>
                    <a:gd name="connsiteX1" fmla="*/ 318125 w 1080222"/>
                    <a:gd name="connsiteY1" fmla="*/ 1241040 h 1838849"/>
                    <a:gd name="connsiteX2" fmla="*/ 576816 w 1080222"/>
                    <a:gd name="connsiteY2" fmla="*/ 1569662 h 1838849"/>
                    <a:gd name="connsiteX3" fmla="*/ 839007 w 1080222"/>
                    <a:gd name="connsiteY3" fmla="*/ 1293476 h 1838849"/>
                    <a:gd name="connsiteX4" fmla="*/ 1080222 w 1080222"/>
                    <a:gd name="connsiteY4" fmla="*/ 1370395 h 1838849"/>
                    <a:gd name="connsiteX5" fmla="*/ 545354 w 1080222"/>
                    <a:gd name="connsiteY5" fmla="*/ 1838850 h 1838849"/>
                    <a:gd name="connsiteX6" fmla="*/ 0 w 1080222"/>
                    <a:gd name="connsiteY6" fmla="*/ 1251537 h 1838849"/>
                    <a:gd name="connsiteX7" fmla="*/ 0 w 1080222"/>
                    <a:gd name="connsiteY7" fmla="*/ 583814 h 1838849"/>
                    <a:gd name="connsiteX8" fmla="*/ 545354 w 1080222"/>
                    <a:gd name="connsiteY8" fmla="*/ 0 h 1838849"/>
                    <a:gd name="connsiteX9" fmla="*/ 1073225 w 1080222"/>
                    <a:gd name="connsiteY9" fmla="*/ 597801 h 1838849"/>
                    <a:gd name="connsiteX10" fmla="*/ 1073225 w 1080222"/>
                    <a:gd name="connsiteY10" fmla="*/ 954386 h 1838849"/>
                    <a:gd name="connsiteX11" fmla="*/ 318125 w 1080222"/>
                    <a:gd name="connsiteY11" fmla="*/ 954386 h 1838849"/>
                    <a:gd name="connsiteX12" fmla="*/ 318125 w 1080222"/>
                    <a:gd name="connsiteY12" fmla="*/ 741113 h 1838849"/>
                    <a:gd name="connsiteX13" fmla="*/ 783081 w 1080222"/>
                    <a:gd name="connsiteY13" fmla="*/ 741113 h 1838849"/>
                    <a:gd name="connsiteX14" fmla="*/ 783081 w 1080222"/>
                    <a:gd name="connsiteY14" fmla="*/ 569819 h 1838849"/>
                    <a:gd name="connsiteX15" fmla="*/ 552353 w 1080222"/>
                    <a:gd name="connsiteY15" fmla="*/ 262171 h 1838849"/>
                    <a:gd name="connsiteX16" fmla="*/ 318125 w 1080222"/>
                    <a:gd name="connsiteY16" fmla="*/ 569819 h 1838849"/>
                    <a:gd name="connsiteX17" fmla="*/ 318125 w 1080222"/>
                    <a:gd name="connsiteY17" fmla="*/ 741113 h 183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0222" h="1838849">
                      <a:moveTo>
                        <a:pt x="318125" y="954366"/>
                      </a:moveTo>
                      <a:lnTo>
                        <a:pt x="318125" y="1241040"/>
                      </a:lnTo>
                      <a:cubicBezTo>
                        <a:pt x="318125" y="1461281"/>
                        <a:pt x="409002" y="1569662"/>
                        <a:pt x="576816" y="1569662"/>
                      </a:cubicBezTo>
                      <a:cubicBezTo>
                        <a:pt x="709680" y="1569662"/>
                        <a:pt x="783081" y="1496241"/>
                        <a:pt x="839007" y="1293476"/>
                      </a:cubicBezTo>
                      <a:lnTo>
                        <a:pt x="1080222" y="1370395"/>
                      </a:lnTo>
                      <a:cubicBezTo>
                        <a:pt x="1006821" y="1688530"/>
                        <a:pt x="839007" y="1838850"/>
                        <a:pt x="545354" y="1838850"/>
                      </a:cubicBezTo>
                      <a:cubicBezTo>
                        <a:pt x="188750" y="1838850"/>
                        <a:pt x="0" y="1587147"/>
                        <a:pt x="0" y="1251537"/>
                      </a:cubicBezTo>
                      <a:lnTo>
                        <a:pt x="0" y="583814"/>
                      </a:lnTo>
                      <a:cubicBezTo>
                        <a:pt x="0" y="255192"/>
                        <a:pt x="185251" y="0"/>
                        <a:pt x="545354" y="0"/>
                      </a:cubicBezTo>
                      <a:cubicBezTo>
                        <a:pt x="891472" y="0"/>
                        <a:pt x="1073225" y="258691"/>
                        <a:pt x="1073225" y="597801"/>
                      </a:cubicBezTo>
                      <a:lnTo>
                        <a:pt x="1073225" y="954386"/>
                      </a:lnTo>
                      <a:lnTo>
                        <a:pt x="318125" y="954386"/>
                      </a:lnTo>
                      <a:close/>
                      <a:moveTo>
                        <a:pt x="318125" y="741113"/>
                      </a:moveTo>
                      <a:lnTo>
                        <a:pt x="783081" y="741113"/>
                      </a:lnTo>
                      <a:lnTo>
                        <a:pt x="783081" y="569819"/>
                      </a:lnTo>
                      <a:cubicBezTo>
                        <a:pt x="783081" y="360064"/>
                        <a:pt x="702692" y="262171"/>
                        <a:pt x="552353" y="262171"/>
                      </a:cubicBezTo>
                      <a:cubicBezTo>
                        <a:pt x="391526" y="262171"/>
                        <a:pt x="318125" y="363554"/>
                        <a:pt x="318125" y="569819"/>
                      </a:cubicBezTo>
                      <a:lnTo>
                        <a:pt x="318125" y="741113"/>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grpSp>
            <p:nvGrpSpPr>
              <p:cNvPr id="352" name="Grafik 1">
                <a:extLst>
                  <a:ext uri="{FF2B5EF4-FFF2-40B4-BE49-F238E27FC236}">
                    <a16:creationId xmlns:a16="http://schemas.microsoft.com/office/drawing/2014/main" id="{B5F73BE7-2038-43DB-84FB-C4D5F0470184}"/>
                  </a:ext>
                </a:extLst>
              </p:cNvPr>
              <p:cNvGrpSpPr/>
              <p:nvPr/>
            </p:nvGrpSpPr>
            <p:grpSpPr>
              <a:xfrm>
                <a:off x="8364793" y="5238558"/>
                <a:ext cx="2103001" cy="1018923"/>
                <a:chOff x="1534224" y="3046406"/>
                <a:chExt cx="7867503" cy="3811875"/>
              </a:xfrm>
              <a:grpFill/>
            </p:grpSpPr>
            <p:sp>
              <p:nvSpPr>
                <p:cNvPr id="359" name="Freihandform: Form 17">
                  <a:extLst>
                    <a:ext uri="{FF2B5EF4-FFF2-40B4-BE49-F238E27FC236}">
                      <a16:creationId xmlns:a16="http://schemas.microsoft.com/office/drawing/2014/main" id="{645D4F30-A7CA-48BF-AA6B-977759E97A89}"/>
                    </a:ext>
                  </a:extLst>
                </p:cNvPr>
                <p:cNvSpPr/>
                <p:nvPr/>
              </p:nvSpPr>
              <p:spPr>
                <a:xfrm>
                  <a:off x="1552866" y="3046406"/>
                  <a:ext cx="725581" cy="1480194"/>
                </a:xfrm>
                <a:custGeom>
                  <a:avLst/>
                  <a:gdLst>
                    <a:gd name="connsiteX0" fmla="*/ 0 w 725581"/>
                    <a:gd name="connsiteY0" fmla="*/ 0 h 1480194"/>
                    <a:gd name="connsiteX1" fmla="*/ 706940 w 725581"/>
                    <a:gd name="connsiteY1" fmla="*/ 0 h 1480194"/>
                    <a:gd name="connsiteX2" fmla="*/ 706940 w 725581"/>
                    <a:gd name="connsiteY2" fmla="*/ 78795 h 1480194"/>
                    <a:gd name="connsiteX3" fmla="*/ 87095 w 725581"/>
                    <a:gd name="connsiteY3" fmla="*/ 78795 h 1480194"/>
                    <a:gd name="connsiteX4" fmla="*/ 87095 w 725581"/>
                    <a:gd name="connsiteY4" fmla="*/ 669627 h 1480194"/>
                    <a:gd name="connsiteX5" fmla="*/ 665467 w 725581"/>
                    <a:gd name="connsiteY5" fmla="*/ 669627 h 1480194"/>
                    <a:gd name="connsiteX6" fmla="*/ 665467 w 725581"/>
                    <a:gd name="connsiteY6" fmla="*/ 748383 h 1480194"/>
                    <a:gd name="connsiteX7" fmla="*/ 87095 w 725581"/>
                    <a:gd name="connsiteY7" fmla="*/ 748383 h 1480194"/>
                    <a:gd name="connsiteX8" fmla="*/ 87095 w 725581"/>
                    <a:gd name="connsiteY8" fmla="*/ 1401438 h 1480194"/>
                    <a:gd name="connsiteX9" fmla="*/ 725581 w 725581"/>
                    <a:gd name="connsiteY9" fmla="*/ 1401438 h 1480194"/>
                    <a:gd name="connsiteX10" fmla="*/ 725581 w 725581"/>
                    <a:gd name="connsiteY10" fmla="*/ 1480195 h 1480194"/>
                    <a:gd name="connsiteX11" fmla="*/ 0 w 725581"/>
                    <a:gd name="connsiteY11" fmla="*/ 1480195 h 1480194"/>
                    <a:gd name="connsiteX12" fmla="*/ 0 w 725581"/>
                    <a:gd name="connsiteY12" fmla="*/ 0 h 148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5581" h="1480194">
                      <a:moveTo>
                        <a:pt x="0" y="0"/>
                      </a:moveTo>
                      <a:lnTo>
                        <a:pt x="706940" y="0"/>
                      </a:lnTo>
                      <a:lnTo>
                        <a:pt x="706940" y="78795"/>
                      </a:lnTo>
                      <a:lnTo>
                        <a:pt x="87095" y="78795"/>
                      </a:lnTo>
                      <a:lnTo>
                        <a:pt x="87095" y="669627"/>
                      </a:lnTo>
                      <a:lnTo>
                        <a:pt x="665467" y="669627"/>
                      </a:lnTo>
                      <a:lnTo>
                        <a:pt x="665467" y="748383"/>
                      </a:lnTo>
                      <a:lnTo>
                        <a:pt x="87095" y="748383"/>
                      </a:lnTo>
                      <a:lnTo>
                        <a:pt x="87095" y="1401438"/>
                      </a:lnTo>
                      <a:lnTo>
                        <a:pt x="725581" y="1401438"/>
                      </a:lnTo>
                      <a:lnTo>
                        <a:pt x="725581" y="1480195"/>
                      </a:lnTo>
                      <a:lnTo>
                        <a:pt x="0" y="1480195"/>
                      </a:lnTo>
                      <a:lnTo>
                        <a:pt x="0" y="0"/>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60" name="Freihandform: Form 18">
                  <a:extLst>
                    <a:ext uri="{FF2B5EF4-FFF2-40B4-BE49-F238E27FC236}">
                      <a16:creationId xmlns:a16="http://schemas.microsoft.com/office/drawing/2014/main" id="{55E39941-53FE-42AE-B33C-526A05B7B2BB}"/>
                    </a:ext>
                  </a:extLst>
                </p:cNvPr>
                <p:cNvSpPr/>
                <p:nvPr/>
              </p:nvSpPr>
              <p:spPr>
                <a:xfrm>
                  <a:off x="2425647"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61" name="Freihandform: Form 19">
                  <a:extLst>
                    <a:ext uri="{FF2B5EF4-FFF2-40B4-BE49-F238E27FC236}">
                      <a16:creationId xmlns:a16="http://schemas.microsoft.com/office/drawing/2014/main" id="{8C0638C5-0E22-4F8F-9A7F-560EF58F71D8}"/>
                    </a:ext>
                  </a:extLst>
                </p:cNvPr>
                <p:cNvSpPr/>
                <p:nvPr/>
              </p:nvSpPr>
              <p:spPr>
                <a:xfrm>
                  <a:off x="3252845"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4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4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104" y="1420061"/>
                        <a:pt x="354495" y="1420061"/>
                      </a:cubicBezTo>
                      <a:cubicBezTo>
                        <a:pt x="538989" y="1420061"/>
                        <a:pt x="615704" y="1314324"/>
                        <a:pt x="615704" y="1088368"/>
                      </a:cubicBezTo>
                      <a:lnTo>
                        <a:pt x="615704" y="889353"/>
                      </a:lnTo>
                      <a:lnTo>
                        <a:pt x="609474"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4" y="839590"/>
                        <a:pt x="615714" y="545209"/>
                      </a:cubicBezTo>
                      <a:cubicBezTo>
                        <a:pt x="615714" y="230116"/>
                        <a:pt x="530737" y="70495"/>
                        <a:pt x="360735" y="70495"/>
                      </a:cubicBezTo>
                      <a:cubicBezTo>
                        <a:pt x="186583" y="70495"/>
                        <a:pt x="87076" y="192794"/>
                        <a:pt x="87076" y="561810"/>
                      </a:cubicBezTo>
                      <a:cubicBezTo>
                        <a:pt x="87076" y="839580"/>
                        <a:pt x="145111" y="1038604"/>
                        <a:pt x="350355" y="1038604"/>
                      </a:cubicBez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62" name="Freihandform: Form 20">
                  <a:extLst>
                    <a:ext uri="{FF2B5EF4-FFF2-40B4-BE49-F238E27FC236}">
                      <a16:creationId xmlns:a16="http://schemas.microsoft.com/office/drawing/2014/main" id="{D77B485A-5C4F-428E-A0C7-A385D3C547F3}"/>
                    </a:ext>
                  </a:extLst>
                </p:cNvPr>
                <p:cNvSpPr/>
                <p:nvPr/>
              </p:nvSpPr>
              <p:spPr>
                <a:xfrm>
                  <a:off x="4181610" y="3046406"/>
                  <a:ext cx="78756" cy="1480175"/>
                </a:xfrm>
                <a:custGeom>
                  <a:avLst/>
                  <a:gdLst>
                    <a:gd name="connsiteX0" fmla="*/ 0 w 78756"/>
                    <a:gd name="connsiteY0" fmla="*/ 0 h 1480175"/>
                    <a:gd name="connsiteX1" fmla="*/ 78756 w 78756"/>
                    <a:gd name="connsiteY1" fmla="*/ 0 h 1480175"/>
                    <a:gd name="connsiteX2" fmla="*/ 78756 w 78756"/>
                    <a:gd name="connsiteY2" fmla="*/ 211474 h 1480175"/>
                    <a:gd name="connsiteX3" fmla="*/ 0 w 78756"/>
                    <a:gd name="connsiteY3" fmla="*/ 211474 h 1480175"/>
                    <a:gd name="connsiteX4" fmla="*/ 0 w 78756"/>
                    <a:gd name="connsiteY4" fmla="*/ 0 h 1480175"/>
                    <a:gd name="connsiteX5" fmla="*/ 0 w 78756"/>
                    <a:gd name="connsiteY5" fmla="*/ 395958 h 1480175"/>
                    <a:gd name="connsiteX6" fmla="*/ 78756 w 78756"/>
                    <a:gd name="connsiteY6" fmla="*/ 395958 h 1480175"/>
                    <a:gd name="connsiteX7" fmla="*/ 78756 w 78756"/>
                    <a:gd name="connsiteY7" fmla="*/ 1480175 h 1480175"/>
                    <a:gd name="connsiteX8" fmla="*/ 0 w 78756"/>
                    <a:gd name="connsiteY8" fmla="*/ 1480175 h 1480175"/>
                    <a:gd name="connsiteX9" fmla="*/ 0 w 78756"/>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63" name="Freihandform: Form 21">
                  <a:extLst>
                    <a:ext uri="{FF2B5EF4-FFF2-40B4-BE49-F238E27FC236}">
                      <a16:creationId xmlns:a16="http://schemas.microsoft.com/office/drawing/2014/main" id="{524E8BD9-8041-4980-A707-BC6BB53725A9}"/>
                    </a:ext>
                  </a:extLst>
                </p:cNvPr>
                <p:cNvSpPr/>
                <p:nvPr/>
              </p:nvSpPr>
              <p:spPr>
                <a:xfrm>
                  <a:off x="4490463"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4 w 632304"/>
                    <a:gd name="connsiteY5" fmla="*/ 292301 h 1109098"/>
                    <a:gd name="connsiteX6" fmla="*/ 632304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4" y="87076"/>
                        <a:pt x="632304" y="292301"/>
                      </a:cubicBezTo>
                      <a:lnTo>
                        <a:pt x="632304"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64" name="Freihandform: Form 22">
                  <a:extLst>
                    <a:ext uri="{FF2B5EF4-FFF2-40B4-BE49-F238E27FC236}">
                      <a16:creationId xmlns:a16="http://schemas.microsoft.com/office/drawing/2014/main" id="{FF0AF5CE-949D-476E-A892-89F2E8AF9D27}"/>
                    </a:ext>
                  </a:extLst>
                </p:cNvPr>
                <p:cNvSpPr/>
                <p:nvPr/>
              </p:nvSpPr>
              <p:spPr>
                <a:xfrm>
                  <a:off x="5317690" y="3417501"/>
                  <a:ext cx="700670" cy="1133990"/>
                </a:xfrm>
                <a:custGeom>
                  <a:avLst/>
                  <a:gdLst>
                    <a:gd name="connsiteX0" fmla="*/ 87047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7 w 700670"/>
                    <a:gd name="connsiteY8" fmla="*/ 561810 h 1133990"/>
                    <a:gd name="connsiteX9" fmla="*/ 613604 w 700670"/>
                    <a:gd name="connsiteY9" fmla="*/ 491315 h 1133990"/>
                    <a:gd name="connsiteX10" fmla="*/ 358626 w 700670"/>
                    <a:gd name="connsiteY10" fmla="*/ 70485 h 1133990"/>
                    <a:gd name="connsiteX11" fmla="*/ 87047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9" y="0"/>
                        <a:pt x="362786" y="0"/>
                      </a:cubicBezTo>
                      <a:cubicBezTo>
                        <a:pt x="617764" y="0"/>
                        <a:pt x="700671" y="211436"/>
                        <a:pt x="700671" y="561810"/>
                      </a:cubicBezTo>
                      <a:lnTo>
                        <a:pt x="87047" y="561810"/>
                      </a:lnTo>
                      <a:close/>
                      <a:moveTo>
                        <a:pt x="613604" y="491315"/>
                      </a:moveTo>
                      <a:cubicBezTo>
                        <a:pt x="613604" y="294371"/>
                        <a:pt x="582512" y="70485"/>
                        <a:pt x="358626" y="70485"/>
                      </a:cubicBezTo>
                      <a:cubicBezTo>
                        <a:pt x="118139" y="70485"/>
                        <a:pt x="87047" y="350336"/>
                        <a:pt x="87047" y="491315"/>
                      </a:cubicBezTo>
                      <a:lnTo>
                        <a:pt x="613604" y="491315"/>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65" name="Freihandform: Form 23">
                  <a:extLst>
                    <a:ext uri="{FF2B5EF4-FFF2-40B4-BE49-F238E27FC236}">
                      <a16:creationId xmlns:a16="http://schemas.microsoft.com/office/drawing/2014/main" id="{699A796D-7B96-4A2D-BF18-45BBF106B3C7}"/>
                    </a:ext>
                  </a:extLst>
                </p:cNvPr>
                <p:cNvSpPr/>
                <p:nvPr/>
              </p:nvSpPr>
              <p:spPr>
                <a:xfrm>
                  <a:off x="6171801" y="3417501"/>
                  <a:ext cx="700670" cy="1133990"/>
                </a:xfrm>
                <a:custGeom>
                  <a:avLst/>
                  <a:gdLst>
                    <a:gd name="connsiteX0" fmla="*/ 87046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6 w 700670"/>
                    <a:gd name="connsiteY8" fmla="*/ 561810 h 1133990"/>
                    <a:gd name="connsiteX9" fmla="*/ 613604 w 700670"/>
                    <a:gd name="connsiteY9" fmla="*/ 491315 h 1133990"/>
                    <a:gd name="connsiteX10" fmla="*/ 358626 w 700670"/>
                    <a:gd name="connsiteY10" fmla="*/ 70485 h 1133990"/>
                    <a:gd name="connsiteX11" fmla="*/ 87046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6" y="561800"/>
                      </a:moveTo>
                      <a:cubicBezTo>
                        <a:pt x="87046" y="735952"/>
                        <a:pt x="89127" y="1063496"/>
                        <a:pt x="342025" y="1063496"/>
                      </a:cubicBezTo>
                      <a:cubicBezTo>
                        <a:pt x="570061"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8" y="0"/>
                        <a:pt x="362786" y="0"/>
                      </a:cubicBezTo>
                      <a:cubicBezTo>
                        <a:pt x="617764" y="0"/>
                        <a:pt x="700671" y="211436"/>
                        <a:pt x="700671" y="561810"/>
                      </a:cubicBezTo>
                      <a:lnTo>
                        <a:pt x="87046" y="561810"/>
                      </a:lnTo>
                      <a:close/>
                      <a:moveTo>
                        <a:pt x="613604" y="491315"/>
                      </a:moveTo>
                      <a:cubicBezTo>
                        <a:pt x="613604" y="294371"/>
                        <a:pt x="582512" y="70485"/>
                        <a:pt x="358626" y="70485"/>
                      </a:cubicBezTo>
                      <a:cubicBezTo>
                        <a:pt x="118139" y="70485"/>
                        <a:pt x="87046" y="350336"/>
                        <a:pt x="87046" y="491315"/>
                      </a:cubicBezTo>
                      <a:lnTo>
                        <a:pt x="613604" y="491315"/>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66" name="Freihandform: Form 24">
                  <a:extLst>
                    <a:ext uri="{FF2B5EF4-FFF2-40B4-BE49-F238E27FC236}">
                      <a16:creationId xmlns:a16="http://schemas.microsoft.com/office/drawing/2014/main" id="{594A565C-CCDE-487E-8F22-FA2E35139458}"/>
                    </a:ext>
                  </a:extLst>
                </p:cNvPr>
                <p:cNvSpPr/>
                <p:nvPr/>
              </p:nvSpPr>
              <p:spPr>
                <a:xfrm>
                  <a:off x="7052873" y="3417501"/>
                  <a:ext cx="400108" cy="1109088"/>
                </a:xfrm>
                <a:custGeom>
                  <a:avLst/>
                  <a:gdLst>
                    <a:gd name="connsiteX0" fmla="*/ 0 w 400108"/>
                    <a:gd name="connsiteY0" fmla="*/ 24862 h 1109088"/>
                    <a:gd name="connsiteX1" fmla="*/ 78756 w 400108"/>
                    <a:gd name="connsiteY1" fmla="*/ 24862 h 1109088"/>
                    <a:gd name="connsiteX2" fmla="*/ 78756 w 400108"/>
                    <a:gd name="connsiteY2" fmla="*/ 213506 h 1109088"/>
                    <a:gd name="connsiteX3" fmla="*/ 82906 w 400108"/>
                    <a:gd name="connsiteY3" fmla="*/ 213506 h 1109088"/>
                    <a:gd name="connsiteX4" fmla="*/ 354486 w 400108"/>
                    <a:gd name="connsiteY4" fmla="*/ 0 h 1109088"/>
                    <a:gd name="connsiteX5" fmla="*/ 400108 w 400108"/>
                    <a:gd name="connsiteY5" fmla="*/ 0 h 1109088"/>
                    <a:gd name="connsiteX6" fmla="*/ 400108 w 400108"/>
                    <a:gd name="connsiteY6" fmla="*/ 70495 h 1109088"/>
                    <a:gd name="connsiteX7" fmla="*/ 354486 w 400108"/>
                    <a:gd name="connsiteY7" fmla="*/ 70495 h 1109088"/>
                    <a:gd name="connsiteX8" fmla="*/ 78756 w 400108"/>
                    <a:gd name="connsiteY8" fmla="*/ 420830 h 1109088"/>
                    <a:gd name="connsiteX9" fmla="*/ 78756 w 400108"/>
                    <a:gd name="connsiteY9" fmla="*/ 1109089 h 1109088"/>
                    <a:gd name="connsiteX10" fmla="*/ 0 w 400108"/>
                    <a:gd name="connsiteY10" fmla="*/ 1109089 h 1109088"/>
                    <a:gd name="connsiteX11" fmla="*/ 0 w 400108"/>
                    <a:gd name="connsiteY11" fmla="*/ 24862 h 110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088">
                      <a:moveTo>
                        <a:pt x="0" y="24862"/>
                      </a:moveTo>
                      <a:lnTo>
                        <a:pt x="78756" y="24862"/>
                      </a:lnTo>
                      <a:lnTo>
                        <a:pt x="78756" y="213506"/>
                      </a:lnTo>
                      <a:lnTo>
                        <a:pt x="82906" y="213506"/>
                      </a:lnTo>
                      <a:cubicBezTo>
                        <a:pt x="122299" y="89127"/>
                        <a:pt x="211436" y="0"/>
                        <a:pt x="354486" y="0"/>
                      </a:cubicBezTo>
                      <a:lnTo>
                        <a:pt x="400108" y="0"/>
                      </a:lnTo>
                      <a:lnTo>
                        <a:pt x="400108" y="70495"/>
                      </a:lnTo>
                      <a:lnTo>
                        <a:pt x="354486" y="70495"/>
                      </a:lnTo>
                      <a:cubicBezTo>
                        <a:pt x="169992" y="70495"/>
                        <a:pt x="78756" y="242528"/>
                        <a:pt x="78756" y="420830"/>
                      </a:cubicBezTo>
                      <a:lnTo>
                        <a:pt x="78756" y="1109089"/>
                      </a:lnTo>
                      <a:lnTo>
                        <a:pt x="0" y="1109089"/>
                      </a:lnTo>
                      <a:lnTo>
                        <a:pt x="0" y="2486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67" name="Freihandform: Form 25">
                  <a:extLst>
                    <a:ext uri="{FF2B5EF4-FFF2-40B4-BE49-F238E27FC236}">
                      <a16:creationId xmlns:a16="http://schemas.microsoft.com/office/drawing/2014/main" id="{D7DEA367-B599-46AD-B093-D690AB2F0BEB}"/>
                    </a:ext>
                  </a:extLst>
                </p:cNvPr>
                <p:cNvSpPr/>
                <p:nvPr/>
              </p:nvSpPr>
              <p:spPr>
                <a:xfrm>
                  <a:off x="7571178" y="3046406"/>
                  <a:ext cx="78755" cy="1480175"/>
                </a:xfrm>
                <a:custGeom>
                  <a:avLst/>
                  <a:gdLst>
                    <a:gd name="connsiteX0" fmla="*/ 0 w 78755"/>
                    <a:gd name="connsiteY0" fmla="*/ 0 h 1480175"/>
                    <a:gd name="connsiteX1" fmla="*/ 78756 w 78755"/>
                    <a:gd name="connsiteY1" fmla="*/ 0 h 1480175"/>
                    <a:gd name="connsiteX2" fmla="*/ 78756 w 78755"/>
                    <a:gd name="connsiteY2" fmla="*/ 211474 h 1480175"/>
                    <a:gd name="connsiteX3" fmla="*/ 0 w 78755"/>
                    <a:gd name="connsiteY3" fmla="*/ 211474 h 1480175"/>
                    <a:gd name="connsiteX4" fmla="*/ 0 w 78755"/>
                    <a:gd name="connsiteY4" fmla="*/ 0 h 1480175"/>
                    <a:gd name="connsiteX5" fmla="*/ 0 w 78755"/>
                    <a:gd name="connsiteY5" fmla="*/ 395958 h 1480175"/>
                    <a:gd name="connsiteX6" fmla="*/ 78756 w 78755"/>
                    <a:gd name="connsiteY6" fmla="*/ 395958 h 1480175"/>
                    <a:gd name="connsiteX7" fmla="*/ 78756 w 78755"/>
                    <a:gd name="connsiteY7" fmla="*/ 1480175 h 1480175"/>
                    <a:gd name="connsiteX8" fmla="*/ 0 w 78755"/>
                    <a:gd name="connsiteY8" fmla="*/ 1480175 h 1480175"/>
                    <a:gd name="connsiteX9" fmla="*/ 0 w 78755"/>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5"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68" name="Freihandform: Form 26">
                  <a:extLst>
                    <a:ext uri="{FF2B5EF4-FFF2-40B4-BE49-F238E27FC236}">
                      <a16:creationId xmlns:a16="http://schemas.microsoft.com/office/drawing/2014/main" id="{E0EF63C7-C68E-4EC9-9834-7374C4778FE6}"/>
                    </a:ext>
                  </a:extLst>
                </p:cNvPr>
                <p:cNvSpPr/>
                <p:nvPr/>
              </p:nvSpPr>
              <p:spPr>
                <a:xfrm>
                  <a:off x="7880031" y="3417492"/>
                  <a:ext cx="632304" cy="1109098"/>
                </a:xfrm>
                <a:custGeom>
                  <a:avLst/>
                  <a:gdLst>
                    <a:gd name="connsiteX0" fmla="*/ 9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9"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69" name="Freihandform: Form 27">
                  <a:extLst>
                    <a:ext uri="{FF2B5EF4-FFF2-40B4-BE49-F238E27FC236}">
                      <a16:creationId xmlns:a16="http://schemas.microsoft.com/office/drawing/2014/main" id="{76837970-C605-4B86-B6AE-8538A9352180}"/>
                    </a:ext>
                  </a:extLst>
                </p:cNvPr>
                <p:cNvSpPr/>
                <p:nvPr/>
              </p:nvSpPr>
              <p:spPr>
                <a:xfrm>
                  <a:off x="8707229"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3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3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094" y="1420061"/>
                        <a:pt x="354495" y="1420061"/>
                      </a:cubicBezTo>
                      <a:cubicBezTo>
                        <a:pt x="538988" y="1420061"/>
                        <a:pt x="615704" y="1314324"/>
                        <a:pt x="615704" y="1088368"/>
                      </a:cubicBezTo>
                      <a:lnTo>
                        <a:pt x="615704" y="889353"/>
                      </a:lnTo>
                      <a:lnTo>
                        <a:pt x="609473"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3" y="839590"/>
                        <a:pt x="615713" y="545209"/>
                      </a:cubicBezTo>
                      <a:cubicBezTo>
                        <a:pt x="615713" y="230116"/>
                        <a:pt x="530727" y="70495"/>
                        <a:pt x="360735" y="70495"/>
                      </a:cubicBezTo>
                      <a:cubicBezTo>
                        <a:pt x="186583" y="70495"/>
                        <a:pt x="87076" y="192794"/>
                        <a:pt x="87076" y="561810"/>
                      </a:cubicBezTo>
                      <a:cubicBezTo>
                        <a:pt x="87076" y="839580"/>
                        <a:pt x="145110" y="1038604"/>
                        <a:pt x="350355" y="1038604"/>
                      </a:cubicBez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70" name="Freihandform: Form 28">
                  <a:extLst>
                    <a:ext uri="{FF2B5EF4-FFF2-40B4-BE49-F238E27FC236}">
                      <a16:creationId xmlns:a16="http://schemas.microsoft.com/office/drawing/2014/main" id="{8C1DF14D-2029-4C5F-8A8E-4A486566E36D}"/>
                    </a:ext>
                  </a:extLst>
                </p:cNvPr>
                <p:cNvSpPr/>
                <p:nvPr/>
              </p:nvSpPr>
              <p:spPr>
                <a:xfrm>
                  <a:off x="1534224" y="5013201"/>
                  <a:ext cx="820938" cy="1505086"/>
                </a:xfrm>
                <a:custGeom>
                  <a:avLst/>
                  <a:gdLst>
                    <a:gd name="connsiteX0" fmla="*/ 87057 w 820938"/>
                    <a:gd name="connsiteY0" fmla="*/ 1088416 h 1505086"/>
                    <a:gd name="connsiteX1" fmla="*/ 410450 w 820938"/>
                    <a:gd name="connsiteY1" fmla="*/ 1434601 h 1505086"/>
                    <a:gd name="connsiteX2" fmla="*/ 733882 w 820938"/>
                    <a:gd name="connsiteY2" fmla="*/ 1088416 h 1505086"/>
                    <a:gd name="connsiteX3" fmla="*/ 733882 w 820938"/>
                    <a:gd name="connsiteY3" fmla="*/ 0 h 1505086"/>
                    <a:gd name="connsiteX4" fmla="*/ 820938 w 820938"/>
                    <a:gd name="connsiteY4" fmla="*/ 0 h 1505086"/>
                    <a:gd name="connsiteX5" fmla="*/ 820938 w 820938"/>
                    <a:gd name="connsiteY5" fmla="*/ 1071806 h 1505086"/>
                    <a:gd name="connsiteX6" fmla="*/ 410450 w 820938"/>
                    <a:gd name="connsiteY6" fmla="*/ 1505086 h 1505086"/>
                    <a:gd name="connsiteX7" fmla="*/ 0 w 820938"/>
                    <a:gd name="connsiteY7" fmla="*/ 1071806 h 1505086"/>
                    <a:gd name="connsiteX8" fmla="*/ 0 w 820938"/>
                    <a:gd name="connsiteY8" fmla="*/ 0 h 1505086"/>
                    <a:gd name="connsiteX9" fmla="*/ 87057 w 820938"/>
                    <a:gd name="connsiteY9" fmla="*/ 0 h 1505086"/>
                    <a:gd name="connsiteX10" fmla="*/ 87057 w 820938"/>
                    <a:gd name="connsiteY10" fmla="*/ 1088416 h 150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938" h="1505086">
                      <a:moveTo>
                        <a:pt x="87057" y="1088416"/>
                      </a:moveTo>
                      <a:cubicBezTo>
                        <a:pt x="87057" y="1295701"/>
                        <a:pt x="180343" y="1434601"/>
                        <a:pt x="410450" y="1434601"/>
                      </a:cubicBezTo>
                      <a:cubicBezTo>
                        <a:pt x="623994" y="1434601"/>
                        <a:pt x="733882" y="1295692"/>
                        <a:pt x="733882" y="1088416"/>
                      </a:cubicBezTo>
                      <a:lnTo>
                        <a:pt x="733882" y="0"/>
                      </a:lnTo>
                      <a:lnTo>
                        <a:pt x="820938" y="0"/>
                      </a:lnTo>
                      <a:lnTo>
                        <a:pt x="820938" y="1071806"/>
                      </a:lnTo>
                      <a:cubicBezTo>
                        <a:pt x="820938" y="1405579"/>
                        <a:pt x="615694" y="1505086"/>
                        <a:pt x="410450" y="1505086"/>
                      </a:cubicBezTo>
                      <a:cubicBezTo>
                        <a:pt x="205244" y="1505086"/>
                        <a:pt x="0" y="1426291"/>
                        <a:pt x="0" y="1071806"/>
                      </a:cubicBezTo>
                      <a:lnTo>
                        <a:pt x="0" y="0"/>
                      </a:lnTo>
                      <a:lnTo>
                        <a:pt x="87057" y="0"/>
                      </a:lnTo>
                      <a:lnTo>
                        <a:pt x="87057" y="1088416"/>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71" name="Freihandform: Form 29">
                  <a:extLst>
                    <a:ext uri="{FF2B5EF4-FFF2-40B4-BE49-F238E27FC236}">
                      <a16:creationId xmlns:a16="http://schemas.microsoft.com/office/drawing/2014/main" id="{DF4D562F-F93F-403F-A37A-4EAA5FF880A6}"/>
                    </a:ext>
                  </a:extLst>
                </p:cNvPr>
                <p:cNvSpPr/>
                <p:nvPr/>
              </p:nvSpPr>
              <p:spPr>
                <a:xfrm>
                  <a:off x="2579078" y="5384307"/>
                  <a:ext cx="632304" cy="1109128"/>
                </a:xfrm>
                <a:custGeom>
                  <a:avLst/>
                  <a:gdLst>
                    <a:gd name="connsiteX0" fmla="*/ 10 w 632304"/>
                    <a:gd name="connsiteY0" fmla="*/ 24862 h 1109128"/>
                    <a:gd name="connsiteX1" fmla="*/ 78766 w 632304"/>
                    <a:gd name="connsiteY1" fmla="*/ 24862 h 1109128"/>
                    <a:gd name="connsiteX2" fmla="*/ 78766 w 632304"/>
                    <a:gd name="connsiteY2" fmla="*/ 188673 h 1109128"/>
                    <a:gd name="connsiteX3" fmla="*/ 82916 w 632304"/>
                    <a:gd name="connsiteY3" fmla="*/ 188673 h 1109128"/>
                    <a:gd name="connsiteX4" fmla="*/ 358645 w 632304"/>
                    <a:gd name="connsiteY4" fmla="*/ 0 h 1109128"/>
                    <a:gd name="connsiteX5" fmla="*/ 632304 w 632304"/>
                    <a:gd name="connsiteY5" fmla="*/ 292301 h 1109128"/>
                    <a:gd name="connsiteX6" fmla="*/ 632304 w 632304"/>
                    <a:gd name="connsiteY6" fmla="*/ 1109128 h 1109128"/>
                    <a:gd name="connsiteX7" fmla="*/ 553509 w 632304"/>
                    <a:gd name="connsiteY7" fmla="*/ 1109128 h 1109128"/>
                    <a:gd name="connsiteX8" fmla="*/ 553509 w 632304"/>
                    <a:gd name="connsiteY8" fmla="*/ 329623 h 1109128"/>
                    <a:gd name="connsiteX9" fmla="*/ 337924 w 632304"/>
                    <a:gd name="connsiteY9" fmla="*/ 70495 h 1109128"/>
                    <a:gd name="connsiteX10" fmla="*/ 78756 w 632304"/>
                    <a:gd name="connsiteY10" fmla="*/ 414639 h 1109128"/>
                    <a:gd name="connsiteX11" fmla="*/ 78756 w 632304"/>
                    <a:gd name="connsiteY11" fmla="*/ 1109128 h 1109128"/>
                    <a:gd name="connsiteX12" fmla="*/ 0 w 632304"/>
                    <a:gd name="connsiteY12" fmla="*/ 1109128 h 1109128"/>
                    <a:gd name="connsiteX13" fmla="*/ 0 w 632304"/>
                    <a:gd name="connsiteY13" fmla="*/ 24862 h 110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128">
                      <a:moveTo>
                        <a:pt x="10" y="24862"/>
                      </a:moveTo>
                      <a:lnTo>
                        <a:pt x="78766" y="24862"/>
                      </a:lnTo>
                      <a:lnTo>
                        <a:pt x="78766" y="188673"/>
                      </a:lnTo>
                      <a:lnTo>
                        <a:pt x="82916" y="188673"/>
                      </a:lnTo>
                      <a:cubicBezTo>
                        <a:pt x="120239" y="93277"/>
                        <a:pt x="211445" y="0"/>
                        <a:pt x="358645" y="0"/>
                      </a:cubicBezTo>
                      <a:cubicBezTo>
                        <a:pt x="512037" y="0"/>
                        <a:pt x="632304" y="87096"/>
                        <a:pt x="632304" y="292301"/>
                      </a:cubicBezTo>
                      <a:lnTo>
                        <a:pt x="632304" y="1109128"/>
                      </a:lnTo>
                      <a:lnTo>
                        <a:pt x="553509" y="1109128"/>
                      </a:lnTo>
                      <a:lnTo>
                        <a:pt x="553509" y="329623"/>
                      </a:lnTo>
                      <a:cubicBezTo>
                        <a:pt x="553509" y="136830"/>
                        <a:pt x="472683" y="70495"/>
                        <a:pt x="337924" y="70495"/>
                      </a:cubicBezTo>
                      <a:cubicBezTo>
                        <a:pt x="172072" y="70495"/>
                        <a:pt x="78756" y="225966"/>
                        <a:pt x="78756" y="414639"/>
                      </a:cubicBezTo>
                      <a:lnTo>
                        <a:pt x="78756" y="1109128"/>
                      </a:lnTo>
                      <a:lnTo>
                        <a:pt x="0" y="1109128"/>
                      </a:lnTo>
                      <a:lnTo>
                        <a:pt x="0" y="2486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72" name="Freihandform: Form 30">
                  <a:extLst>
                    <a:ext uri="{FF2B5EF4-FFF2-40B4-BE49-F238E27FC236}">
                      <a16:creationId xmlns:a16="http://schemas.microsoft.com/office/drawing/2014/main" id="{7B9C9900-A7F6-4634-A06F-7D62A9326D71}"/>
                    </a:ext>
                  </a:extLst>
                </p:cNvPr>
                <p:cNvSpPr/>
                <p:nvPr/>
              </p:nvSpPr>
              <p:spPr>
                <a:xfrm>
                  <a:off x="3441537"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73" name="Freihandform: Form 31">
                  <a:extLst>
                    <a:ext uri="{FF2B5EF4-FFF2-40B4-BE49-F238E27FC236}">
                      <a16:creationId xmlns:a16="http://schemas.microsoft.com/office/drawing/2014/main" id="{2F7251BE-9A28-48A4-B97B-EF562B5193F9}"/>
                    </a:ext>
                  </a:extLst>
                </p:cNvPr>
                <p:cNvSpPr/>
                <p:nvPr/>
              </p:nvSpPr>
              <p:spPr>
                <a:xfrm>
                  <a:off x="3663314" y="5409169"/>
                  <a:ext cx="692447" cy="1084256"/>
                </a:xfrm>
                <a:custGeom>
                  <a:avLst/>
                  <a:gdLst>
                    <a:gd name="connsiteX0" fmla="*/ 304751 w 692447"/>
                    <a:gd name="connsiteY0" fmla="*/ 1084256 h 1084256"/>
                    <a:gd name="connsiteX1" fmla="*/ 0 w 692447"/>
                    <a:gd name="connsiteY1" fmla="*/ 0 h 1084256"/>
                    <a:gd name="connsiteX2" fmla="*/ 87095 w 692447"/>
                    <a:gd name="connsiteY2" fmla="*/ 0 h 1084256"/>
                    <a:gd name="connsiteX3" fmla="*/ 350374 w 692447"/>
                    <a:gd name="connsiteY3" fmla="*/ 984749 h 1084256"/>
                    <a:gd name="connsiteX4" fmla="*/ 354524 w 692447"/>
                    <a:gd name="connsiteY4" fmla="*/ 984749 h 1084256"/>
                    <a:gd name="connsiteX5" fmla="*/ 605352 w 692447"/>
                    <a:gd name="connsiteY5" fmla="*/ 0 h 1084256"/>
                    <a:gd name="connsiteX6" fmla="*/ 692448 w 692447"/>
                    <a:gd name="connsiteY6" fmla="*/ 0 h 1084256"/>
                    <a:gd name="connsiteX7" fmla="*/ 398028 w 692447"/>
                    <a:gd name="connsiteY7" fmla="*/ 1084256 h 1084256"/>
                    <a:gd name="connsiteX8" fmla="*/ 304751 w 692447"/>
                    <a:gd name="connsiteY8" fmla="*/ 1084256 h 108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447" h="1084256">
                      <a:moveTo>
                        <a:pt x="304751" y="1084256"/>
                      </a:moveTo>
                      <a:lnTo>
                        <a:pt x="0" y="0"/>
                      </a:lnTo>
                      <a:lnTo>
                        <a:pt x="87095" y="0"/>
                      </a:lnTo>
                      <a:lnTo>
                        <a:pt x="350374" y="984749"/>
                      </a:lnTo>
                      <a:lnTo>
                        <a:pt x="354524" y="984749"/>
                      </a:lnTo>
                      <a:lnTo>
                        <a:pt x="605352" y="0"/>
                      </a:lnTo>
                      <a:lnTo>
                        <a:pt x="692448" y="0"/>
                      </a:lnTo>
                      <a:lnTo>
                        <a:pt x="398028" y="1084256"/>
                      </a:lnTo>
                      <a:lnTo>
                        <a:pt x="304751" y="1084256"/>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74" name="Freihandform: Form 32">
                  <a:extLst>
                    <a:ext uri="{FF2B5EF4-FFF2-40B4-BE49-F238E27FC236}">
                      <a16:creationId xmlns:a16="http://schemas.microsoft.com/office/drawing/2014/main" id="{3838292B-6560-4590-B77B-31D7227D64A9}"/>
                    </a:ext>
                  </a:extLst>
                </p:cNvPr>
                <p:cNvSpPr/>
                <p:nvPr/>
              </p:nvSpPr>
              <p:spPr>
                <a:xfrm>
                  <a:off x="4463540" y="5384307"/>
                  <a:ext cx="700719" cy="1133990"/>
                </a:xfrm>
                <a:custGeom>
                  <a:avLst/>
                  <a:gdLst>
                    <a:gd name="connsiteX0" fmla="*/ 87047 w 700719"/>
                    <a:gd name="connsiteY0" fmla="*/ 561800 h 1133990"/>
                    <a:gd name="connsiteX1" fmla="*/ 342025 w 700719"/>
                    <a:gd name="connsiteY1" fmla="*/ 1063496 h 1133990"/>
                    <a:gd name="connsiteX2" fmla="*/ 607384 w 700719"/>
                    <a:gd name="connsiteY2" fmla="*/ 754594 h 1133990"/>
                    <a:gd name="connsiteX3" fmla="*/ 686179 w 700719"/>
                    <a:gd name="connsiteY3" fmla="*/ 754594 h 1133990"/>
                    <a:gd name="connsiteX4" fmla="*/ 350336 w 700719"/>
                    <a:gd name="connsiteY4" fmla="*/ 1133991 h 1133990"/>
                    <a:gd name="connsiteX5" fmla="*/ 0 w 700719"/>
                    <a:gd name="connsiteY5" fmla="*/ 536938 h 1133990"/>
                    <a:gd name="connsiteX6" fmla="*/ 362796 w 700719"/>
                    <a:gd name="connsiteY6" fmla="*/ 0 h 1133990"/>
                    <a:gd name="connsiteX7" fmla="*/ 700719 w 700719"/>
                    <a:gd name="connsiteY7" fmla="*/ 561810 h 1133990"/>
                    <a:gd name="connsiteX8" fmla="*/ 87047 w 700719"/>
                    <a:gd name="connsiteY8" fmla="*/ 561810 h 1133990"/>
                    <a:gd name="connsiteX9" fmla="*/ 613614 w 700719"/>
                    <a:gd name="connsiteY9" fmla="*/ 491306 h 1133990"/>
                    <a:gd name="connsiteX10" fmla="*/ 358636 w 700719"/>
                    <a:gd name="connsiteY10" fmla="*/ 70476 h 1133990"/>
                    <a:gd name="connsiteX11" fmla="*/ 87057 w 700719"/>
                    <a:gd name="connsiteY11" fmla="*/ 491306 h 1133990"/>
                    <a:gd name="connsiteX12" fmla="*/ 613614 w 700719"/>
                    <a:gd name="connsiteY12" fmla="*/ 491306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719"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1"/>
                        <a:pt x="350336" y="1133991"/>
                      </a:cubicBezTo>
                      <a:cubicBezTo>
                        <a:pt x="70446" y="1133991"/>
                        <a:pt x="0" y="905954"/>
                        <a:pt x="0" y="536938"/>
                      </a:cubicBezTo>
                      <a:cubicBezTo>
                        <a:pt x="0" y="205245"/>
                        <a:pt x="118149" y="0"/>
                        <a:pt x="362796" y="0"/>
                      </a:cubicBezTo>
                      <a:cubicBezTo>
                        <a:pt x="617774" y="0"/>
                        <a:pt x="700719" y="211475"/>
                        <a:pt x="700719" y="561810"/>
                      </a:cubicBezTo>
                      <a:lnTo>
                        <a:pt x="87047" y="561810"/>
                      </a:lnTo>
                      <a:close/>
                      <a:moveTo>
                        <a:pt x="613614" y="491306"/>
                      </a:moveTo>
                      <a:cubicBezTo>
                        <a:pt x="613614" y="294362"/>
                        <a:pt x="582522" y="70476"/>
                        <a:pt x="358636" y="70476"/>
                      </a:cubicBezTo>
                      <a:cubicBezTo>
                        <a:pt x="118149" y="70476"/>
                        <a:pt x="87057" y="350365"/>
                        <a:pt x="87057" y="491306"/>
                      </a:cubicBezTo>
                      <a:lnTo>
                        <a:pt x="613614" y="491306"/>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75" name="Freihandform: Form 33">
                  <a:extLst>
                    <a:ext uri="{FF2B5EF4-FFF2-40B4-BE49-F238E27FC236}">
                      <a16:creationId xmlns:a16="http://schemas.microsoft.com/office/drawing/2014/main" id="{F66383AF-5541-41D2-8C3A-95C3E0AEBC6E}"/>
                    </a:ext>
                  </a:extLst>
                </p:cNvPr>
                <p:cNvSpPr/>
                <p:nvPr/>
              </p:nvSpPr>
              <p:spPr>
                <a:xfrm>
                  <a:off x="5344622" y="5384307"/>
                  <a:ext cx="400108" cy="1109118"/>
                </a:xfrm>
                <a:custGeom>
                  <a:avLst/>
                  <a:gdLst>
                    <a:gd name="connsiteX0" fmla="*/ 0 w 400108"/>
                    <a:gd name="connsiteY0" fmla="*/ 24862 h 1109118"/>
                    <a:gd name="connsiteX1" fmla="*/ 78756 w 400108"/>
                    <a:gd name="connsiteY1" fmla="*/ 24862 h 1109118"/>
                    <a:gd name="connsiteX2" fmla="*/ 78756 w 400108"/>
                    <a:gd name="connsiteY2" fmla="*/ 213545 h 1109118"/>
                    <a:gd name="connsiteX3" fmla="*/ 82906 w 400108"/>
                    <a:gd name="connsiteY3" fmla="*/ 213545 h 1109118"/>
                    <a:gd name="connsiteX4" fmla="*/ 354485 w 400108"/>
                    <a:gd name="connsiteY4" fmla="*/ 0 h 1109118"/>
                    <a:gd name="connsiteX5" fmla="*/ 400108 w 400108"/>
                    <a:gd name="connsiteY5" fmla="*/ 0 h 1109118"/>
                    <a:gd name="connsiteX6" fmla="*/ 400108 w 400108"/>
                    <a:gd name="connsiteY6" fmla="*/ 70485 h 1109118"/>
                    <a:gd name="connsiteX7" fmla="*/ 354485 w 400108"/>
                    <a:gd name="connsiteY7" fmla="*/ 70485 h 1109118"/>
                    <a:gd name="connsiteX8" fmla="*/ 78756 w 400108"/>
                    <a:gd name="connsiteY8" fmla="*/ 420859 h 1109118"/>
                    <a:gd name="connsiteX9" fmla="*/ 78756 w 400108"/>
                    <a:gd name="connsiteY9" fmla="*/ 1109118 h 1109118"/>
                    <a:gd name="connsiteX10" fmla="*/ 0 w 400108"/>
                    <a:gd name="connsiteY10" fmla="*/ 1109118 h 1109118"/>
                    <a:gd name="connsiteX11" fmla="*/ 0 w 400108"/>
                    <a:gd name="connsiteY11" fmla="*/ 24862 h 11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118">
                      <a:moveTo>
                        <a:pt x="0" y="24862"/>
                      </a:moveTo>
                      <a:lnTo>
                        <a:pt x="78756" y="24862"/>
                      </a:lnTo>
                      <a:lnTo>
                        <a:pt x="78756" y="213545"/>
                      </a:lnTo>
                      <a:lnTo>
                        <a:pt x="82906" y="213545"/>
                      </a:lnTo>
                      <a:cubicBezTo>
                        <a:pt x="122299" y="89166"/>
                        <a:pt x="211436" y="0"/>
                        <a:pt x="354485" y="0"/>
                      </a:cubicBezTo>
                      <a:lnTo>
                        <a:pt x="400108" y="0"/>
                      </a:lnTo>
                      <a:lnTo>
                        <a:pt x="400108" y="70485"/>
                      </a:lnTo>
                      <a:lnTo>
                        <a:pt x="354485" y="70485"/>
                      </a:lnTo>
                      <a:cubicBezTo>
                        <a:pt x="169992" y="70485"/>
                        <a:pt x="78756" y="242557"/>
                        <a:pt x="78756" y="420859"/>
                      </a:cubicBezTo>
                      <a:lnTo>
                        <a:pt x="78756" y="1109118"/>
                      </a:lnTo>
                      <a:lnTo>
                        <a:pt x="0" y="1109118"/>
                      </a:lnTo>
                      <a:lnTo>
                        <a:pt x="0" y="24862"/>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76" name="Freihandform: Form 34">
                  <a:extLst>
                    <a:ext uri="{FF2B5EF4-FFF2-40B4-BE49-F238E27FC236}">
                      <a16:creationId xmlns:a16="http://schemas.microsoft.com/office/drawing/2014/main" id="{04FF19D1-CEFF-493F-A7A3-438ABB5BE4FD}"/>
                    </a:ext>
                  </a:extLst>
                </p:cNvPr>
                <p:cNvSpPr/>
                <p:nvPr/>
              </p:nvSpPr>
              <p:spPr>
                <a:xfrm>
                  <a:off x="5796583" y="5384307"/>
                  <a:ext cx="634345" cy="1133990"/>
                </a:xfrm>
                <a:custGeom>
                  <a:avLst/>
                  <a:gdLst>
                    <a:gd name="connsiteX0" fmla="*/ 522408 w 634345"/>
                    <a:gd name="connsiteY0" fmla="*/ 329614 h 1133990"/>
                    <a:gd name="connsiteX1" fmla="*/ 522408 w 634345"/>
                    <a:gd name="connsiteY1" fmla="*/ 298521 h 1133990"/>
                    <a:gd name="connsiteX2" fmla="*/ 319243 w 634345"/>
                    <a:gd name="connsiteY2" fmla="*/ 70485 h 1133990"/>
                    <a:gd name="connsiteX3" fmla="*/ 109849 w 634345"/>
                    <a:gd name="connsiteY3" fmla="*/ 271580 h 1133990"/>
                    <a:gd name="connsiteX4" fmla="*/ 271550 w 634345"/>
                    <a:gd name="connsiteY4" fmla="*/ 485124 h 1133990"/>
                    <a:gd name="connsiteX5" fmla="*/ 437402 w 634345"/>
                    <a:gd name="connsiteY5" fmla="*/ 547309 h 1133990"/>
                    <a:gd name="connsiteX6" fmla="*/ 634346 w 634345"/>
                    <a:gd name="connsiteY6" fmla="*/ 835459 h 1133990"/>
                    <a:gd name="connsiteX7" fmla="*/ 321323 w 634345"/>
                    <a:gd name="connsiteY7" fmla="*/ 1133991 h 1133990"/>
                    <a:gd name="connsiteX8" fmla="*/ 0 w 634345"/>
                    <a:gd name="connsiteY8" fmla="*/ 791917 h 1133990"/>
                    <a:gd name="connsiteX9" fmla="*/ 0 w 634345"/>
                    <a:gd name="connsiteY9" fmla="*/ 762895 h 1133990"/>
                    <a:gd name="connsiteX10" fmla="*/ 78756 w 634345"/>
                    <a:gd name="connsiteY10" fmla="*/ 762895 h 1133990"/>
                    <a:gd name="connsiteX11" fmla="*/ 78756 w 634345"/>
                    <a:gd name="connsiteY11" fmla="*/ 798137 h 1133990"/>
                    <a:gd name="connsiteX12" fmla="*/ 321323 w 634345"/>
                    <a:gd name="connsiteY12" fmla="*/ 1063496 h 1133990"/>
                    <a:gd name="connsiteX13" fmla="*/ 547279 w 634345"/>
                    <a:gd name="connsiteY13" fmla="*/ 837539 h 1133990"/>
                    <a:gd name="connsiteX14" fmla="*/ 385578 w 634345"/>
                    <a:gd name="connsiteY14" fmla="*/ 615733 h 1133990"/>
                    <a:gd name="connsiteX15" fmla="*/ 225956 w 634345"/>
                    <a:gd name="connsiteY15" fmla="*/ 551469 h 1133990"/>
                    <a:gd name="connsiteX16" fmla="*/ 22792 w 634345"/>
                    <a:gd name="connsiteY16" fmla="*/ 279889 h 1133990"/>
                    <a:gd name="connsiteX17" fmla="*/ 319243 w 634345"/>
                    <a:gd name="connsiteY17" fmla="*/ 0 h 1133990"/>
                    <a:gd name="connsiteX18" fmla="*/ 601164 w 634345"/>
                    <a:gd name="connsiteY18" fmla="*/ 296451 h 1133990"/>
                    <a:gd name="connsiteX19" fmla="*/ 601164 w 634345"/>
                    <a:gd name="connsiteY19" fmla="*/ 329623 h 1133990"/>
                    <a:gd name="connsiteX20" fmla="*/ 522408 w 634345"/>
                    <a:gd name="connsiteY20" fmla="*/ 329623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4345" h="1133990">
                      <a:moveTo>
                        <a:pt x="522408" y="329614"/>
                      </a:moveTo>
                      <a:lnTo>
                        <a:pt x="522408" y="298521"/>
                      </a:lnTo>
                      <a:cubicBezTo>
                        <a:pt x="522408" y="201085"/>
                        <a:pt x="497535" y="70485"/>
                        <a:pt x="319243" y="70485"/>
                      </a:cubicBezTo>
                      <a:cubicBezTo>
                        <a:pt x="205205" y="70485"/>
                        <a:pt x="109849" y="128520"/>
                        <a:pt x="109849" y="271580"/>
                      </a:cubicBezTo>
                      <a:cubicBezTo>
                        <a:pt x="109849" y="385617"/>
                        <a:pt x="163772" y="443652"/>
                        <a:pt x="271550" y="485124"/>
                      </a:cubicBezTo>
                      <a:lnTo>
                        <a:pt x="437402" y="547309"/>
                      </a:lnTo>
                      <a:cubicBezTo>
                        <a:pt x="568001" y="597043"/>
                        <a:pt x="634346" y="688249"/>
                        <a:pt x="634346" y="835459"/>
                      </a:cubicBezTo>
                      <a:cubicBezTo>
                        <a:pt x="634346" y="1017912"/>
                        <a:pt x="493405" y="1133991"/>
                        <a:pt x="321323" y="1133991"/>
                      </a:cubicBezTo>
                      <a:cubicBezTo>
                        <a:pt x="20722" y="1133991"/>
                        <a:pt x="0" y="918405"/>
                        <a:pt x="0" y="791917"/>
                      </a:cubicBezTo>
                      <a:lnTo>
                        <a:pt x="0" y="762895"/>
                      </a:lnTo>
                      <a:lnTo>
                        <a:pt x="78756" y="762895"/>
                      </a:lnTo>
                      <a:lnTo>
                        <a:pt x="78756" y="798137"/>
                      </a:lnTo>
                      <a:cubicBezTo>
                        <a:pt x="78756" y="951567"/>
                        <a:pt x="140941" y="1063496"/>
                        <a:pt x="321323" y="1063496"/>
                      </a:cubicBezTo>
                      <a:cubicBezTo>
                        <a:pt x="480945" y="1063496"/>
                        <a:pt x="547279" y="957758"/>
                        <a:pt x="547279" y="837539"/>
                      </a:cubicBezTo>
                      <a:cubicBezTo>
                        <a:pt x="547279" y="733882"/>
                        <a:pt x="505807" y="663387"/>
                        <a:pt x="385578" y="615733"/>
                      </a:cubicBezTo>
                      <a:lnTo>
                        <a:pt x="225956" y="551469"/>
                      </a:lnTo>
                      <a:cubicBezTo>
                        <a:pt x="91207" y="497545"/>
                        <a:pt x="22792" y="418789"/>
                        <a:pt x="22792" y="279889"/>
                      </a:cubicBezTo>
                      <a:cubicBezTo>
                        <a:pt x="22792" y="99517"/>
                        <a:pt x="147171" y="0"/>
                        <a:pt x="319243" y="0"/>
                      </a:cubicBezTo>
                      <a:cubicBezTo>
                        <a:pt x="559730" y="0"/>
                        <a:pt x="601164" y="163772"/>
                        <a:pt x="601164" y="296451"/>
                      </a:cubicBezTo>
                      <a:lnTo>
                        <a:pt x="601164" y="329623"/>
                      </a:lnTo>
                      <a:lnTo>
                        <a:pt x="522408" y="329623"/>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77" name="Freihandform: Form 35">
                  <a:extLst>
                    <a:ext uri="{FF2B5EF4-FFF2-40B4-BE49-F238E27FC236}">
                      <a16:creationId xmlns:a16="http://schemas.microsoft.com/office/drawing/2014/main" id="{2C3FEC95-A475-445A-A65D-3C085B7F8889}"/>
                    </a:ext>
                  </a:extLst>
                </p:cNvPr>
                <p:cNvSpPr/>
                <p:nvPr/>
              </p:nvSpPr>
              <p:spPr>
                <a:xfrm>
                  <a:off x="6602991"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78" name="Freihandform: Form 36">
                  <a:extLst>
                    <a:ext uri="{FF2B5EF4-FFF2-40B4-BE49-F238E27FC236}">
                      <a16:creationId xmlns:a16="http://schemas.microsoft.com/office/drawing/2014/main" id="{C413E98A-A43B-4372-BAA4-73469D046A32}"/>
                    </a:ext>
                  </a:extLst>
                </p:cNvPr>
                <p:cNvSpPr/>
                <p:nvPr/>
              </p:nvSpPr>
              <p:spPr>
                <a:xfrm>
                  <a:off x="6822727" y="5087847"/>
                  <a:ext cx="418759" cy="1418000"/>
                </a:xfrm>
                <a:custGeom>
                  <a:avLst/>
                  <a:gdLst>
                    <a:gd name="connsiteX0" fmla="*/ 0 w 418759"/>
                    <a:gd name="connsiteY0" fmla="*/ 321323 h 1418000"/>
                    <a:gd name="connsiteX1" fmla="*/ 147171 w 418759"/>
                    <a:gd name="connsiteY1" fmla="*/ 321323 h 1418000"/>
                    <a:gd name="connsiteX2" fmla="*/ 147171 w 418759"/>
                    <a:gd name="connsiteY2" fmla="*/ 0 h 1418000"/>
                    <a:gd name="connsiteX3" fmla="*/ 225966 w 418759"/>
                    <a:gd name="connsiteY3" fmla="*/ 0 h 1418000"/>
                    <a:gd name="connsiteX4" fmla="*/ 225966 w 418759"/>
                    <a:gd name="connsiteY4" fmla="*/ 321323 h 1418000"/>
                    <a:gd name="connsiteX5" fmla="*/ 406309 w 418759"/>
                    <a:gd name="connsiteY5" fmla="*/ 321323 h 1418000"/>
                    <a:gd name="connsiteX6" fmla="*/ 406309 w 418759"/>
                    <a:gd name="connsiteY6" fmla="*/ 391818 h 1418000"/>
                    <a:gd name="connsiteX7" fmla="*/ 225966 w 418759"/>
                    <a:gd name="connsiteY7" fmla="*/ 391818 h 1418000"/>
                    <a:gd name="connsiteX8" fmla="*/ 225966 w 418759"/>
                    <a:gd name="connsiteY8" fmla="*/ 1227286 h 1418000"/>
                    <a:gd name="connsiteX9" fmla="*/ 321323 w 418759"/>
                    <a:gd name="connsiteY9" fmla="*/ 1347544 h 1418000"/>
                    <a:gd name="connsiteX10" fmla="*/ 418760 w 418759"/>
                    <a:gd name="connsiteY10" fmla="*/ 1335094 h 1418000"/>
                    <a:gd name="connsiteX11" fmla="*/ 418760 w 418759"/>
                    <a:gd name="connsiteY11" fmla="*/ 1405589 h 1418000"/>
                    <a:gd name="connsiteX12" fmla="*/ 306802 w 418759"/>
                    <a:gd name="connsiteY12" fmla="*/ 1418000 h 1418000"/>
                    <a:gd name="connsiteX13" fmla="*/ 147181 w 418759"/>
                    <a:gd name="connsiteY13" fmla="*/ 1235587 h 1418000"/>
                    <a:gd name="connsiteX14" fmla="*/ 147181 w 418759"/>
                    <a:gd name="connsiteY14" fmla="*/ 391818 h 1418000"/>
                    <a:gd name="connsiteX15" fmla="*/ 10 w 418759"/>
                    <a:gd name="connsiteY15" fmla="*/ 391818 h 1418000"/>
                    <a:gd name="connsiteX16" fmla="*/ 10 w 418759"/>
                    <a:gd name="connsiteY16" fmla="*/ 321323 h 141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759" h="1418000">
                      <a:moveTo>
                        <a:pt x="0" y="321323"/>
                      </a:moveTo>
                      <a:lnTo>
                        <a:pt x="147171" y="321323"/>
                      </a:lnTo>
                      <a:lnTo>
                        <a:pt x="147171" y="0"/>
                      </a:lnTo>
                      <a:lnTo>
                        <a:pt x="225966" y="0"/>
                      </a:lnTo>
                      <a:lnTo>
                        <a:pt x="225966" y="321323"/>
                      </a:lnTo>
                      <a:lnTo>
                        <a:pt x="406309" y="321323"/>
                      </a:lnTo>
                      <a:lnTo>
                        <a:pt x="406309" y="391818"/>
                      </a:lnTo>
                      <a:lnTo>
                        <a:pt x="225966" y="391818"/>
                      </a:lnTo>
                      <a:lnTo>
                        <a:pt x="225966" y="1227286"/>
                      </a:lnTo>
                      <a:cubicBezTo>
                        <a:pt x="225966" y="1330944"/>
                        <a:pt x="275700" y="1347544"/>
                        <a:pt x="321323" y="1347544"/>
                      </a:cubicBezTo>
                      <a:cubicBezTo>
                        <a:pt x="354495" y="1347544"/>
                        <a:pt x="383508" y="1345464"/>
                        <a:pt x="418760" y="1335094"/>
                      </a:cubicBezTo>
                      <a:lnTo>
                        <a:pt x="418760" y="1405589"/>
                      </a:lnTo>
                      <a:cubicBezTo>
                        <a:pt x="379367" y="1413889"/>
                        <a:pt x="337894" y="1418000"/>
                        <a:pt x="306802" y="1418000"/>
                      </a:cubicBezTo>
                      <a:cubicBezTo>
                        <a:pt x="194874" y="1418000"/>
                        <a:pt x="147181" y="1353736"/>
                        <a:pt x="147181" y="1235587"/>
                      </a:cubicBezTo>
                      <a:lnTo>
                        <a:pt x="147181" y="391818"/>
                      </a:lnTo>
                      <a:lnTo>
                        <a:pt x="10" y="391818"/>
                      </a:lnTo>
                      <a:lnTo>
                        <a:pt x="10" y="321323"/>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79" name="Freihandform: Form 37">
                  <a:extLst>
                    <a:ext uri="{FF2B5EF4-FFF2-40B4-BE49-F238E27FC236}">
                      <a16:creationId xmlns:a16="http://schemas.microsoft.com/office/drawing/2014/main" id="{0CB12875-CC25-4894-87B5-4DC67070785B}"/>
                    </a:ext>
                  </a:extLst>
                </p:cNvPr>
                <p:cNvSpPr/>
                <p:nvPr/>
              </p:nvSpPr>
              <p:spPr>
                <a:xfrm>
                  <a:off x="7258059" y="5409160"/>
                  <a:ext cx="692438" cy="1449121"/>
                </a:xfrm>
                <a:custGeom>
                  <a:avLst/>
                  <a:gdLst>
                    <a:gd name="connsiteX0" fmla="*/ 605343 w 692438"/>
                    <a:gd name="connsiteY0" fmla="*/ 9 h 1449121"/>
                    <a:gd name="connsiteX1" fmla="*/ 692439 w 692438"/>
                    <a:gd name="connsiteY1" fmla="*/ 9 h 1449121"/>
                    <a:gd name="connsiteX2" fmla="*/ 356595 w 692438"/>
                    <a:gd name="connsiteY2" fmla="*/ 1245957 h 1449121"/>
                    <a:gd name="connsiteX3" fmla="*/ 116108 w 692438"/>
                    <a:gd name="connsiteY3" fmla="*/ 1449122 h 1449121"/>
                    <a:gd name="connsiteX4" fmla="*/ 35243 w 692438"/>
                    <a:gd name="connsiteY4" fmla="*/ 1444972 h 1449121"/>
                    <a:gd name="connsiteX5" fmla="*/ 35243 w 692438"/>
                    <a:gd name="connsiteY5" fmla="*/ 1374487 h 1449121"/>
                    <a:gd name="connsiteX6" fmla="*/ 103657 w 692438"/>
                    <a:gd name="connsiteY6" fmla="*/ 1378637 h 1449121"/>
                    <a:gd name="connsiteX7" fmla="*/ 286110 w 692438"/>
                    <a:gd name="connsiteY7" fmla="*/ 1208635 h 1449121"/>
                    <a:gd name="connsiteX8" fmla="*/ 319282 w 692438"/>
                    <a:gd name="connsiteY8" fmla="*/ 1094597 h 1449121"/>
                    <a:gd name="connsiteX9" fmla="*/ 0 w 692438"/>
                    <a:gd name="connsiteY9" fmla="*/ 0 h 1449121"/>
                    <a:gd name="connsiteX10" fmla="*/ 87096 w 692438"/>
                    <a:gd name="connsiteY10" fmla="*/ 0 h 1449121"/>
                    <a:gd name="connsiteX11" fmla="*/ 360754 w 692438"/>
                    <a:gd name="connsiteY11" fmla="*/ 972299 h 1449121"/>
                    <a:gd name="connsiteX12" fmla="*/ 364866 w 692438"/>
                    <a:gd name="connsiteY12" fmla="*/ 972299 h 1449121"/>
                    <a:gd name="connsiteX13" fmla="*/ 605343 w 692438"/>
                    <a:gd name="connsiteY13" fmla="*/ 9 h 144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2438" h="1449121">
                      <a:moveTo>
                        <a:pt x="605343" y="9"/>
                      </a:moveTo>
                      <a:lnTo>
                        <a:pt x="692439" y="9"/>
                      </a:lnTo>
                      <a:lnTo>
                        <a:pt x="356595" y="1245957"/>
                      </a:lnTo>
                      <a:cubicBezTo>
                        <a:pt x="315122" y="1395199"/>
                        <a:pt x="242557" y="1449122"/>
                        <a:pt x="116108" y="1449122"/>
                      </a:cubicBezTo>
                      <a:cubicBezTo>
                        <a:pt x="89166" y="1449122"/>
                        <a:pt x="62224" y="1447042"/>
                        <a:pt x="35243" y="1444972"/>
                      </a:cubicBezTo>
                      <a:lnTo>
                        <a:pt x="35243" y="1374487"/>
                      </a:lnTo>
                      <a:cubicBezTo>
                        <a:pt x="64294" y="1376567"/>
                        <a:pt x="78785" y="1378637"/>
                        <a:pt x="103657" y="1378637"/>
                      </a:cubicBezTo>
                      <a:cubicBezTo>
                        <a:pt x="205244" y="1378637"/>
                        <a:pt x="246717" y="1349615"/>
                        <a:pt x="286110" y="1208635"/>
                      </a:cubicBezTo>
                      <a:lnTo>
                        <a:pt x="319282" y="1094597"/>
                      </a:lnTo>
                      <a:lnTo>
                        <a:pt x="0" y="0"/>
                      </a:lnTo>
                      <a:lnTo>
                        <a:pt x="87096" y="0"/>
                      </a:lnTo>
                      <a:lnTo>
                        <a:pt x="360754" y="972299"/>
                      </a:lnTo>
                      <a:lnTo>
                        <a:pt x="364866" y="972299"/>
                      </a:lnTo>
                      <a:lnTo>
                        <a:pt x="605343" y="9"/>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grpSp>
            <p:nvGrpSpPr>
              <p:cNvPr id="353" name="Grafik 1">
                <a:extLst>
                  <a:ext uri="{FF2B5EF4-FFF2-40B4-BE49-F238E27FC236}">
                    <a16:creationId xmlns:a16="http://schemas.microsoft.com/office/drawing/2014/main" id="{A0C6EF0F-E85C-446C-88B5-459DB1CA420E}"/>
                  </a:ext>
                </a:extLst>
              </p:cNvPr>
              <p:cNvGrpSpPr/>
              <p:nvPr/>
            </p:nvGrpSpPr>
            <p:grpSpPr>
              <a:xfrm>
                <a:off x="10262876" y="4424247"/>
                <a:ext cx="540680" cy="1049377"/>
                <a:chOff x="8635111" y="0"/>
                <a:chExt cx="2022730" cy="3925806"/>
              </a:xfrm>
              <a:grpFill/>
            </p:grpSpPr>
            <p:sp>
              <p:nvSpPr>
                <p:cNvPr id="354" name="Freihandform: Form 12">
                  <a:extLst>
                    <a:ext uri="{FF2B5EF4-FFF2-40B4-BE49-F238E27FC236}">
                      <a16:creationId xmlns:a16="http://schemas.microsoft.com/office/drawing/2014/main" id="{074E436A-2443-4E1B-B7F3-EB126B481100}"/>
                    </a:ext>
                  </a:extLst>
                </p:cNvPr>
                <p:cNvSpPr/>
                <p:nvPr/>
              </p:nvSpPr>
              <p:spPr>
                <a:xfrm>
                  <a:off x="8635111" y="0"/>
                  <a:ext cx="2022730" cy="3925806"/>
                </a:xfrm>
                <a:custGeom>
                  <a:avLst/>
                  <a:gdLst>
                    <a:gd name="connsiteX0" fmla="*/ 2017279 w 2022730"/>
                    <a:gd name="connsiteY0" fmla="*/ 3342575 h 3925806"/>
                    <a:gd name="connsiteX1" fmla="*/ 1848307 w 2022730"/>
                    <a:gd name="connsiteY1" fmla="*/ 3046144 h 3925806"/>
                    <a:gd name="connsiteX2" fmla="*/ 1585981 w 2022730"/>
                    <a:gd name="connsiteY2" fmla="*/ 2888767 h 3925806"/>
                    <a:gd name="connsiteX3" fmla="*/ 2022731 w 2022730"/>
                    <a:gd name="connsiteY3" fmla="*/ 2062182 h 3925806"/>
                    <a:gd name="connsiteX4" fmla="*/ 2022731 w 2022730"/>
                    <a:gd name="connsiteY4" fmla="*/ 1001719 h 3925806"/>
                    <a:gd name="connsiteX5" fmla="*/ 1021003 w 2022730"/>
                    <a:gd name="connsiteY5" fmla="*/ 0 h 3925806"/>
                    <a:gd name="connsiteX6" fmla="*/ 1011147 w 2022730"/>
                    <a:gd name="connsiteY6" fmla="*/ 0 h 3925806"/>
                    <a:gd name="connsiteX7" fmla="*/ 1001719 w 2022730"/>
                    <a:gd name="connsiteY7" fmla="*/ 0 h 3925806"/>
                    <a:gd name="connsiteX8" fmla="*/ 0 w 2022730"/>
                    <a:gd name="connsiteY8" fmla="*/ 1001719 h 3925806"/>
                    <a:gd name="connsiteX9" fmla="*/ 0 w 2022730"/>
                    <a:gd name="connsiteY9" fmla="*/ 2062182 h 3925806"/>
                    <a:gd name="connsiteX10" fmla="*/ 511347 w 2022730"/>
                    <a:gd name="connsiteY10" fmla="*/ 2934555 h 3925806"/>
                    <a:gd name="connsiteX11" fmla="*/ 511191 w 2022730"/>
                    <a:gd name="connsiteY11" fmla="*/ 2934750 h 3925806"/>
                    <a:gd name="connsiteX12" fmla="*/ 1884064 w 2022730"/>
                    <a:gd name="connsiteY12" fmla="*/ 3761598 h 3925806"/>
                    <a:gd name="connsiteX13" fmla="*/ 2017279 w 2022730"/>
                    <a:gd name="connsiteY13" fmla="*/ 3925807 h 3925806"/>
                    <a:gd name="connsiteX14" fmla="*/ 2017288 w 2022730"/>
                    <a:gd name="connsiteY14" fmla="*/ 3888416 h 3925806"/>
                    <a:gd name="connsiteX15" fmla="*/ 2017288 w 2022730"/>
                    <a:gd name="connsiteY15" fmla="*/ 3342575 h 3925806"/>
                    <a:gd name="connsiteX16" fmla="*/ 1923846 w 2022730"/>
                    <a:gd name="connsiteY16" fmla="*/ 3682997 h 3925806"/>
                    <a:gd name="connsiteX17" fmla="*/ 1847976 w 2022730"/>
                    <a:gd name="connsiteY17" fmla="*/ 3621784 h 3925806"/>
                    <a:gd name="connsiteX18" fmla="*/ 580753 w 2022730"/>
                    <a:gd name="connsiteY18" fmla="*/ 2867433 h 3925806"/>
                    <a:gd name="connsiteX19" fmla="*/ 581083 w 2022730"/>
                    <a:gd name="connsiteY19" fmla="*/ 2866821 h 3925806"/>
                    <a:gd name="connsiteX20" fmla="*/ 93423 w 2022730"/>
                    <a:gd name="connsiteY20" fmla="*/ 2062182 h 3925806"/>
                    <a:gd name="connsiteX21" fmla="*/ 93423 w 2022730"/>
                    <a:gd name="connsiteY21" fmla="*/ 1001719 h 3925806"/>
                    <a:gd name="connsiteX22" fmla="*/ 1001709 w 2022730"/>
                    <a:gd name="connsiteY22" fmla="*/ 93432 h 3925806"/>
                    <a:gd name="connsiteX23" fmla="*/ 1011137 w 2022730"/>
                    <a:gd name="connsiteY23" fmla="*/ 93432 h 3925806"/>
                    <a:gd name="connsiteX24" fmla="*/ 1020992 w 2022730"/>
                    <a:gd name="connsiteY24" fmla="*/ 93432 h 3925806"/>
                    <a:gd name="connsiteX25" fmla="*/ 1929298 w 2022730"/>
                    <a:gd name="connsiteY25" fmla="*/ 1001719 h 3925806"/>
                    <a:gd name="connsiteX26" fmla="*/ 1929298 w 2022730"/>
                    <a:gd name="connsiteY26" fmla="*/ 2062182 h 3925806"/>
                    <a:gd name="connsiteX27" fmla="*/ 1496621 w 2022730"/>
                    <a:gd name="connsiteY27" fmla="*/ 2835165 h 3925806"/>
                    <a:gd name="connsiteX28" fmla="*/ 1338875 w 2022730"/>
                    <a:gd name="connsiteY28" fmla="*/ 2740527 h 3925806"/>
                    <a:gd name="connsiteX29" fmla="*/ 1778162 w 2022730"/>
                    <a:gd name="connsiteY29" fmla="*/ 2052443 h 3925806"/>
                    <a:gd name="connsiteX30" fmla="*/ 1778162 w 2022730"/>
                    <a:gd name="connsiteY30" fmla="*/ 1011468 h 3925806"/>
                    <a:gd name="connsiteX31" fmla="*/ 1018553 w 2022730"/>
                    <a:gd name="connsiteY31" fmla="*/ 251859 h 3925806"/>
                    <a:gd name="connsiteX32" fmla="*/ 1011137 w 2022730"/>
                    <a:gd name="connsiteY32" fmla="*/ 251859 h 3925806"/>
                    <a:gd name="connsiteX33" fmla="*/ 1004148 w 2022730"/>
                    <a:gd name="connsiteY33" fmla="*/ 251859 h 3925806"/>
                    <a:gd name="connsiteX34" fmla="*/ 244540 w 2022730"/>
                    <a:gd name="connsiteY34" fmla="*/ 1011468 h 3925806"/>
                    <a:gd name="connsiteX35" fmla="*/ 244540 w 2022730"/>
                    <a:gd name="connsiteY35" fmla="*/ 2052443 h 3925806"/>
                    <a:gd name="connsiteX36" fmla="*/ 613546 w 2022730"/>
                    <a:gd name="connsiteY36" fmla="*/ 2703389 h 3925806"/>
                    <a:gd name="connsiteX37" fmla="*/ 613352 w 2022730"/>
                    <a:gd name="connsiteY37" fmla="*/ 2703681 h 3925806"/>
                    <a:gd name="connsiteX38" fmla="*/ 1800498 w 2022730"/>
                    <a:gd name="connsiteY38" fmla="*/ 3418464 h 3925806"/>
                    <a:gd name="connsiteX39" fmla="*/ 1923836 w 2022730"/>
                    <a:gd name="connsiteY39" fmla="*/ 3626488 h 3925806"/>
                    <a:gd name="connsiteX40" fmla="*/ 1923836 w 2022730"/>
                    <a:gd name="connsiteY40" fmla="*/ 3682997 h 3925806"/>
                    <a:gd name="connsiteX41" fmla="*/ 1923846 w 2022730"/>
                    <a:gd name="connsiteY41" fmla="*/ 3391007 h 3925806"/>
                    <a:gd name="connsiteX42" fmla="*/ 1848162 w 2022730"/>
                    <a:gd name="connsiteY42" fmla="*/ 3329998 h 3925806"/>
                    <a:gd name="connsiteX43" fmla="*/ 700369 w 2022730"/>
                    <a:gd name="connsiteY43" fmla="*/ 2646745 h 3925806"/>
                    <a:gd name="connsiteX44" fmla="*/ 701108 w 2022730"/>
                    <a:gd name="connsiteY44" fmla="*/ 2645394 h 3925806"/>
                    <a:gd name="connsiteX45" fmla="*/ 337992 w 2022730"/>
                    <a:gd name="connsiteY45" fmla="*/ 2052453 h 3925806"/>
                    <a:gd name="connsiteX46" fmla="*/ 337992 w 2022730"/>
                    <a:gd name="connsiteY46" fmla="*/ 1011468 h 3925806"/>
                    <a:gd name="connsiteX47" fmla="*/ 1004168 w 2022730"/>
                    <a:gd name="connsiteY47" fmla="*/ 345291 h 3925806"/>
                    <a:gd name="connsiteX48" fmla="*/ 1011156 w 2022730"/>
                    <a:gd name="connsiteY48" fmla="*/ 345291 h 3925806"/>
                    <a:gd name="connsiteX49" fmla="*/ 1018573 w 2022730"/>
                    <a:gd name="connsiteY49" fmla="*/ 345291 h 3925806"/>
                    <a:gd name="connsiteX50" fmla="*/ 1684749 w 2022730"/>
                    <a:gd name="connsiteY50" fmla="*/ 1011468 h 3925806"/>
                    <a:gd name="connsiteX51" fmla="*/ 1684749 w 2022730"/>
                    <a:gd name="connsiteY51" fmla="*/ 2052443 h 3925806"/>
                    <a:gd name="connsiteX52" fmla="*/ 1239154 w 2022730"/>
                    <a:gd name="connsiteY52" fmla="*/ 2680685 h 3925806"/>
                    <a:gd name="connsiteX53" fmla="*/ 1044805 w 2022730"/>
                    <a:gd name="connsiteY53" fmla="*/ 2564091 h 3925806"/>
                    <a:gd name="connsiteX54" fmla="*/ 1533593 w 2022730"/>
                    <a:gd name="connsiteY54" fmla="*/ 2047486 h 3925806"/>
                    <a:gd name="connsiteX55" fmla="*/ 1533593 w 2022730"/>
                    <a:gd name="connsiteY55" fmla="*/ 1016415 h 3925806"/>
                    <a:gd name="connsiteX56" fmla="*/ 1016123 w 2022730"/>
                    <a:gd name="connsiteY56" fmla="*/ 498945 h 3925806"/>
                    <a:gd name="connsiteX57" fmla="*/ 1011156 w 2022730"/>
                    <a:gd name="connsiteY57" fmla="*/ 498945 h 3925806"/>
                    <a:gd name="connsiteX58" fmla="*/ 1006608 w 2022730"/>
                    <a:gd name="connsiteY58" fmla="*/ 498945 h 3925806"/>
                    <a:gd name="connsiteX59" fmla="*/ 489148 w 2022730"/>
                    <a:gd name="connsiteY59" fmla="*/ 1016415 h 3925806"/>
                    <a:gd name="connsiteX60" fmla="*/ 489148 w 2022730"/>
                    <a:gd name="connsiteY60" fmla="*/ 2047496 h 3925806"/>
                    <a:gd name="connsiteX61" fmla="*/ 717262 w 2022730"/>
                    <a:gd name="connsiteY61" fmla="*/ 2476004 h 3925806"/>
                    <a:gd name="connsiteX62" fmla="*/ 716989 w 2022730"/>
                    <a:gd name="connsiteY62" fmla="*/ 2476383 h 3925806"/>
                    <a:gd name="connsiteX63" fmla="*/ 730820 w 2022730"/>
                    <a:gd name="connsiteY63" fmla="*/ 2484684 h 3925806"/>
                    <a:gd name="connsiteX64" fmla="*/ 753204 w 2022730"/>
                    <a:gd name="connsiteY64" fmla="*/ 2498116 h 3925806"/>
                    <a:gd name="connsiteX65" fmla="*/ 1800517 w 2022730"/>
                    <a:gd name="connsiteY65" fmla="*/ 3126426 h 3925806"/>
                    <a:gd name="connsiteX66" fmla="*/ 1923856 w 2022730"/>
                    <a:gd name="connsiteY66" fmla="*/ 3342585 h 3925806"/>
                    <a:gd name="connsiteX67" fmla="*/ 1923856 w 2022730"/>
                    <a:gd name="connsiteY67" fmla="*/ 3391007 h 3925806"/>
                    <a:gd name="connsiteX68" fmla="*/ 795114 w 2022730"/>
                    <a:gd name="connsiteY68" fmla="*/ 2414316 h 3925806"/>
                    <a:gd name="connsiteX69" fmla="*/ 790459 w 2022730"/>
                    <a:gd name="connsiteY69" fmla="*/ 2411516 h 3925806"/>
                    <a:gd name="connsiteX70" fmla="*/ 582580 w 2022730"/>
                    <a:gd name="connsiteY70" fmla="*/ 2047496 h 3925806"/>
                    <a:gd name="connsiteX71" fmla="*/ 582580 w 2022730"/>
                    <a:gd name="connsiteY71" fmla="*/ 1016415 h 3925806"/>
                    <a:gd name="connsiteX72" fmla="*/ 1006608 w 2022730"/>
                    <a:gd name="connsiteY72" fmla="*/ 592377 h 3925806"/>
                    <a:gd name="connsiteX73" fmla="*/ 1011156 w 2022730"/>
                    <a:gd name="connsiteY73" fmla="*/ 592377 h 3925806"/>
                    <a:gd name="connsiteX74" fmla="*/ 1016123 w 2022730"/>
                    <a:gd name="connsiteY74" fmla="*/ 592377 h 3925806"/>
                    <a:gd name="connsiteX75" fmla="*/ 1440161 w 2022730"/>
                    <a:gd name="connsiteY75" fmla="*/ 1016415 h 3925806"/>
                    <a:gd name="connsiteX76" fmla="*/ 1440161 w 2022730"/>
                    <a:gd name="connsiteY76" fmla="*/ 2047496 h 3925806"/>
                    <a:gd name="connsiteX77" fmla="*/ 1018952 w 2022730"/>
                    <a:gd name="connsiteY77" fmla="*/ 2471388 h 3925806"/>
                    <a:gd name="connsiteX78" fmla="*/ 1016123 w 2022730"/>
                    <a:gd name="connsiteY78" fmla="*/ 2471533 h 3925806"/>
                    <a:gd name="connsiteX79" fmla="*/ 1006608 w 2022730"/>
                    <a:gd name="connsiteY79" fmla="*/ 2471533 h 3925806"/>
                    <a:gd name="connsiteX80" fmla="*/ 819296 w 2022730"/>
                    <a:gd name="connsiteY80" fmla="*/ 2427339 h 3925806"/>
                    <a:gd name="connsiteX81" fmla="*/ 795114 w 2022730"/>
                    <a:gd name="connsiteY81" fmla="*/ 2414316 h 392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22730" h="3925806">
                      <a:moveTo>
                        <a:pt x="2017279" y="3342575"/>
                      </a:moveTo>
                      <a:cubicBezTo>
                        <a:pt x="2017279" y="3221336"/>
                        <a:pt x="1952430" y="3107687"/>
                        <a:pt x="1848307" y="3046144"/>
                      </a:cubicBezTo>
                      <a:lnTo>
                        <a:pt x="1585981" y="2888767"/>
                      </a:lnTo>
                      <a:cubicBezTo>
                        <a:pt x="1849473" y="2708133"/>
                        <a:pt x="2022731" y="2405063"/>
                        <a:pt x="2022731" y="2062182"/>
                      </a:cubicBezTo>
                      <a:lnTo>
                        <a:pt x="2022731" y="1001719"/>
                      </a:lnTo>
                      <a:cubicBezTo>
                        <a:pt x="2022731" y="449376"/>
                        <a:pt x="1573355" y="0"/>
                        <a:pt x="1021003" y="0"/>
                      </a:cubicBezTo>
                      <a:lnTo>
                        <a:pt x="1011147" y="0"/>
                      </a:lnTo>
                      <a:lnTo>
                        <a:pt x="1001719" y="0"/>
                      </a:lnTo>
                      <a:cubicBezTo>
                        <a:pt x="449366" y="0"/>
                        <a:pt x="0" y="449376"/>
                        <a:pt x="0" y="1001719"/>
                      </a:cubicBezTo>
                      <a:lnTo>
                        <a:pt x="0" y="2062182"/>
                      </a:lnTo>
                      <a:cubicBezTo>
                        <a:pt x="0" y="2436340"/>
                        <a:pt x="206615" y="2762581"/>
                        <a:pt x="511347" y="2934555"/>
                      </a:cubicBezTo>
                      <a:cubicBezTo>
                        <a:pt x="511298" y="2934624"/>
                        <a:pt x="511240" y="2934682"/>
                        <a:pt x="511191" y="2934750"/>
                      </a:cubicBezTo>
                      <a:lnTo>
                        <a:pt x="1884064" y="3761598"/>
                      </a:lnTo>
                      <a:cubicBezTo>
                        <a:pt x="1936063" y="3792330"/>
                        <a:pt x="1988976" y="3848003"/>
                        <a:pt x="2017279" y="3925807"/>
                      </a:cubicBezTo>
                      <a:cubicBezTo>
                        <a:pt x="2017288" y="3914532"/>
                        <a:pt x="2017288" y="3902305"/>
                        <a:pt x="2017288" y="3888416"/>
                      </a:cubicBezTo>
                      <a:lnTo>
                        <a:pt x="2017288" y="3342575"/>
                      </a:lnTo>
                      <a:close/>
                      <a:moveTo>
                        <a:pt x="1923846" y="3682997"/>
                      </a:moveTo>
                      <a:cubicBezTo>
                        <a:pt x="1901783" y="3659359"/>
                        <a:pt x="1876415" y="3638589"/>
                        <a:pt x="1847976" y="3621784"/>
                      </a:cubicBezTo>
                      <a:lnTo>
                        <a:pt x="580753" y="2867433"/>
                      </a:lnTo>
                      <a:lnTo>
                        <a:pt x="581083" y="2866821"/>
                      </a:lnTo>
                      <a:cubicBezTo>
                        <a:pt x="291514" y="2714829"/>
                        <a:pt x="93423" y="2411283"/>
                        <a:pt x="93423" y="2062182"/>
                      </a:cubicBezTo>
                      <a:lnTo>
                        <a:pt x="93423" y="1001719"/>
                      </a:lnTo>
                      <a:cubicBezTo>
                        <a:pt x="93423" y="500879"/>
                        <a:pt x="500889" y="93432"/>
                        <a:pt x="1001709" y="93432"/>
                      </a:cubicBezTo>
                      <a:lnTo>
                        <a:pt x="1011137" y="93432"/>
                      </a:lnTo>
                      <a:lnTo>
                        <a:pt x="1020992" y="93432"/>
                      </a:lnTo>
                      <a:cubicBezTo>
                        <a:pt x="1521833" y="93432"/>
                        <a:pt x="1929298" y="500879"/>
                        <a:pt x="1929298" y="1001719"/>
                      </a:cubicBezTo>
                      <a:lnTo>
                        <a:pt x="1929298" y="2062182"/>
                      </a:lnTo>
                      <a:cubicBezTo>
                        <a:pt x="1929298" y="2388656"/>
                        <a:pt x="1755915" y="2675067"/>
                        <a:pt x="1496621" y="2835165"/>
                      </a:cubicBezTo>
                      <a:lnTo>
                        <a:pt x="1338875" y="2740527"/>
                      </a:lnTo>
                      <a:cubicBezTo>
                        <a:pt x="1597964" y="2619453"/>
                        <a:pt x="1778162" y="2356816"/>
                        <a:pt x="1778162" y="2052443"/>
                      </a:cubicBezTo>
                      <a:lnTo>
                        <a:pt x="1778162" y="1011468"/>
                      </a:lnTo>
                      <a:cubicBezTo>
                        <a:pt x="1778162" y="592611"/>
                        <a:pt x="1437401" y="251859"/>
                        <a:pt x="1018553" y="251859"/>
                      </a:cubicBezTo>
                      <a:lnTo>
                        <a:pt x="1011137" y="251859"/>
                      </a:lnTo>
                      <a:lnTo>
                        <a:pt x="1004148" y="251859"/>
                      </a:lnTo>
                      <a:cubicBezTo>
                        <a:pt x="585302" y="251859"/>
                        <a:pt x="244540" y="592611"/>
                        <a:pt x="244540" y="1011468"/>
                      </a:cubicBezTo>
                      <a:lnTo>
                        <a:pt x="244540" y="2052443"/>
                      </a:lnTo>
                      <a:cubicBezTo>
                        <a:pt x="244540" y="2328493"/>
                        <a:pt x="392702" y="2570399"/>
                        <a:pt x="613546" y="2703389"/>
                      </a:cubicBezTo>
                      <a:lnTo>
                        <a:pt x="613352" y="2703681"/>
                      </a:lnTo>
                      <a:lnTo>
                        <a:pt x="1800498" y="3418464"/>
                      </a:lnTo>
                      <a:cubicBezTo>
                        <a:pt x="1876571" y="3463426"/>
                        <a:pt x="1923836" y="3538120"/>
                        <a:pt x="1923836" y="3626488"/>
                      </a:cubicBezTo>
                      <a:lnTo>
                        <a:pt x="1923836" y="3682997"/>
                      </a:lnTo>
                      <a:close/>
                      <a:moveTo>
                        <a:pt x="1923846" y="3391007"/>
                      </a:moveTo>
                      <a:cubicBezTo>
                        <a:pt x="1901832" y="3367447"/>
                        <a:pt x="1876513" y="3346745"/>
                        <a:pt x="1848162" y="3329998"/>
                      </a:cubicBezTo>
                      <a:lnTo>
                        <a:pt x="700369" y="2646745"/>
                      </a:lnTo>
                      <a:lnTo>
                        <a:pt x="701108" y="2645394"/>
                      </a:lnTo>
                      <a:cubicBezTo>
                        <a:pt x="485775" y="2534885"/>
                        <a:pt x="337992" y="2310668"/>
                        <a:pt x="337992" y="2052453"/>
                      </a:cubicBezTo>
                      <a:lnTo>
                        <a:pt x="337992" y="1011468"/>
                      </a:lnTo>
                      <a:cubicBezTo>
                        <a:pt x="337992" y="644143"/>
                        <a:pt x="636834" y="345291"/>
                        <a:pt x="1004168" y="345291"/>
                      </a:cubicBezTo>
                      <a:lnTo>
                        <a:pt x="1011156" y="345291"/>
                      </a:lnTo>
                      <a:lnTo>
                        <a:pt x="1018573" y="345291"/>
                      </a:lnTo>
                      <a:cubicBezTo>
                        <a:pt x="1385897" y="345291"/>
                        <a:pt x="1684749" y="644143"/>
                        <a:pt x="1684749" y="1011468"/>
                      </a:cubicBezTo>
                      <a:lnTo>
                        <a:pt x="1684749" y="2052443"/>
                      </a:lnTo>
                      <a:cubicBezTo>
                        <a:pt x="1684749" y="2342441"/>
                        <a:pt x="1498331" y="2589430"/>
                        <a:pt x="1239154" y="2680685"/>
                      </a:cubicBezTo>
                      <a:lnTo>
                        <a:pt x="1044805" y="2564091"/>
                      </a:lnTo>
                      <a:cubicBezTo>
                        <a:pt x="1316841" y="2549153"/>
                        <a:pt x="1533593" y="2323196"/>
                        <a:pt x="1533593" y="2047486"/>
                      </a:cubicBezTo>
                      <a:lnTo>
                        <a:pt x="1533593" y="1016415"/>
                      </a:lnTo>
                      <a:cubicBezTo>
                        <a:pt x="1533593" y="731073"/>
                        <a:pt x="1301455" y="498945"/>
                        <a:pt x="1016123" y="498945"/>
                      </a:cubicBezTo>
                      <a:lnTo>
                        <a:pt x="1011156" y="498945"/>
                      </a:lnTo>
                      <a:lnTo>
                        <a:pt x="1006608" y="498945"/>
                      </a:lnTo>
                      <a:cubicBezTo>
                        <a:pt x="721276" y="498945"/>
                        <a:pt x="489148" y="731073"/>
                        <a:pt x="489148" y="1016415"/>
                      </a:cubicBezTo>
                      <a:lnTo>
                        <a:pt x="489148" y="2047496"/>
                      </a:lnTo>
                      <a:cubicBezTo>
                        <a:pt x="489148" y="2225682"/>
                        <a:pt x="579791" y="2382912"/>
                        <a:pt x="717262" y="2476004"/>
                      </a:cubicBezTo>
                      <a:lnTo>
                        <a:pt x="716989" y="2476383"/>
                      </a:lnTo>
                      <a:lnTo>
                        <a:pt x="730820" y="2484684"/>
                      </a:lnTo>
                      <a:cubicBezTo>
                        <a:pt x="738168" y="2489330"/>
                        <a:pt x="745613" y="2493830"/>
                        <a:pt x="753204" y="2498116"/>
                      </a:cubicBezTo>
                      <a:lnTo>
                        <a:pt x="1800517" y="3126426"/>
                      </a:lnTo>
                      <a:cubicBezTo>
                        <a:pt x="1876591" y="3171388"/>
                        <a:pt x="1923856" y="3254216"/>
                        <a:pt x="1923856" y="3342585"/>
                      </a:cubicBezTo>
                      <a:lnTo>
                        <a:pt x="1923856" y="3391007"/>
                      </a:lnTo>
                      <a:close/>
                      <a:moveTo>
                        <a:pt x="795114" y="2414316"/>
                      </a:moveTo>
                      <a:lnTo>
                        <a:pt x="790459" y="2411516"/>
                      </a:lnTo>
                      <a:cubicBezTo>
                        <a:pt x="666225" y="2337532"/>
                        <a:pt x="582580" y="2202297"/>
                        <a:pt x="582580" y="2047496"/>
                      </a:cubicBezTo>
                      <a:lnTo>
                        <a:pt x="582580" y="1016415"/>
                      </a:lnTo>
                      <a:cubicBezTo>
                        <a:pt x="582580" y="782605"/>
                        <a:pt x="772798" y="592377"/>
                        <a:pt x="1006608" y="592377"/>
                      </a:cubicBezTo>
                      <a:lnTo>
                        <a:pt x="1011156" y="592377"/>
                      </a:lnTo>
                      <a:lnTo>
                        <a:pt x="1016123" y="592377"/>
                      </a:lnTo>
                      <a:cubicBezTo>
                        <a:pt x="1249933" y="592377"/>
                        <a:pt x="1440161" y="782595"/>
                        <a:pt x="1440161" y="1016415"/>
                      </a:cubicBezTo>
                      <a:lnTo>
                        <a:pt x="1440161" y="2047496"/>
                      </a:lnTo>
                      <a:cubicBezTo>
                        <a:pt x="1440161" y="2280353"/>
                        <a:pt x="1251459" y="2469842"/>
                        <a:pt x="1018952" y="2471388"/>
                      </a:cubicBezTo>
                      <a:cubicBezTo>
                        <a:pt x="1017999" y="2471397"/>
                        <a:pt x="1017076" y="2471533"/>
                        <a:pt x="1016123" y="2471533"/>
                      </a:cubicBezTo>
                      <a:lnTo>
                        <a:pt x="1006608" y="2471533"/>
                      </a:lnTo>
                      <a:cubicBezTo>
                        <a:pt x="939310" y="2471533"/>
                        <a:pt x="875873" y="2455360"/>
                        <a:pt x="819296" y="2427339"/>
                      </a:cubicBezTo>
                      <a:cubicBezTo>
                        <a:pt x="811063" y="2423267"/>
                        <a:pt x="803026" y="2418884"/>
                        <a:pt x="795114" y="2414316"/>
                      </a:cubicBez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nvGrpSpPr>
                <p:cNvPr id="355" name="Grafik 1">
                  <a:extLst>
                    <a:ext uri="{FF2B5EF4-FFF2-40B4-BE49-F238E27FC236}">
                      <a16:creationId xmlns:a16="http://schemas.microsoft.com/office/drawing/2014/main" id="{30F91EF9-3170-48F4-AB28-D82AACFA2BF5}"/>
                    </a:ext>
                  </a:extLst>
                </p:cNvPr>
                <p:cNvGrpSpPr/>
                <p:nvPr/>
              </p:nvGrpSpPr>
              <p:grpSpPr>
                <a:xfrm>
                  <a:off x="9453785" y="2065369"/>
                  <a:ext cx="1204018" cy="822979"/>
                  <a:chOff x="9453785" y="2065369"/>
                  <a:chExt cx="1204018" cy="822979"/>
                </a:xfrm>
                <a:grpFill/>
              </p:grpSpPr>
              <p:sp>
                <p:nvSpPr>
                  <p:cNvPr id="356" name="Freihandform: Form 14">
                    <a:extLst>
                      <a:ext uri="{FF2B5EF4-FFF2-40B4-BE49-F238E27FC236}">
                        <a16:creationId xmlns:a16="http://schemas.microsoft.com/office/drawing/2014/main" id="{D1C864F6-CCC8-425A-8D7E-4837372B5C9D}"/>
                      </a:ext>
                    </a:extLst>
                  </p:cNvPr>
                  <p:cNvSpPr/>
                  <p:nvPr/>
                </p:nvSpPr>
                <p:spPr>
                  <a:xfrm>
                    <a:off x="9874702" y="2065369"/>
                    <a:ext cx="538337" cy="674914"/>
                  </a:xfrm>
                  <a:custGeom>
                    <a:avLst/>
                    <a:gdLst>
                      <a:gd name="connsiteX0" fmla="*/ 538337 w 538337"/>
                      <a:gd name="connsiteY0" fmla="*/ 0 h 674914"/>
                      <a:gd name="connsiteX1" fmla="*/ 444886 w 538337"/>
                      <a:gd name="connsiteY1" fmla="*/ 0 h 674914"/>
                      <a:gd name="connsiteX2" fmla="*/ 0 w 538337"/>
                      <a:gd name="connsiteY2" fmla="*/ 615150 h 674914"/>
                      <a:gd name="connsiteX3" fmla="*/ 99789 w 538337"/>
                      <a:gd name="connsiteY3" fmla="*/ 674914 h 674914"/>
                      <a:gd name="connsiteX4" fmla="*/ 538337 w 538337"/>
                      <a:gd name="connsiteY4" fmla="*/ 0 h 67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37" h="674914">
                        <a:moveTo>
                          <a:pt x="538337" y="0"/>
                        </a:moveTo>
                        <a:lnTo>
                          <a:pt x="444886" y="0"/>
                        </a:lnTo>
                        <a:cubicBezTo>
                          <a:pt x="439433" y="284205"/>
                          <a:pt x="255076" y="525129"/>
                          <a:pt x="0" y="615150"/>
                        </a:cubicBezTo>
                        <a:lnTo>
                          <a:pt x="99789" y="674914"/>
                        </a:lnTo>
                        <a:cubicBezTo>
                          <a:pt x="354923" y="555463"/>
                          <a:pt x="533313" y="298657"/>
                          <a:pt x="538337" y="0"/>
                        </a:cubicBez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57" name="Freihandform: Form 15">
                    <a:extLst>
                      <a:ext uri="{FF2B5EF4-FFF2-40B4-BE49-F238E27FC236}">
                        <a16:creationId xmlns:a16="http://schemas.microsoft.com/office/drawing/2014/main" id="{EEDB0D53-D377-470B-9C1A-10D619E5F700}"/>
                      </a:ext>
                    </a:extLst>
                  </p:cNvPr>
                  <p:cNvSpPr/>
                  <p:nvPr/>
                </p:nvSpPr>
                <p:spPr>
                  <a:xfrm>
                    <a:off x="10132295" y="2065369"/>
                    <a:ext cx="525507" cy="822979"/>
                  </a:xfrm>
                  <a:custGeom>
                    <a:avLst/>
                    <a:gdLst>
                      <a:gd name="connsiteX0" fmla="*/ 432066 w 525507"/>
                      <a:gd name="connsiteY0" fmla="*/ 0 h 822979"/>
                      <a:gd name="connsiteX1" fmla="*/ 0 w 525507"/>
                      <a:gd name="connsiteY1" fmla="*/ 769435 h 822979"/>
                      <a:gd name="connsiteX2" fmla="*/ 89398 w 525507"/>
                      <a:gd name="connsiteY2" fmla="*/ 822979 h 822979"/>
                      <a:gd name="connsiteX3" fmla="*/ 377404 w 525507"/>
                      <a:gd name="connsiteY3" fmla="*/ 520376 h 822979"/>
                      <a:gd name="connsiteX4" fmla="*/ 441056 w 525507"/>
                      <a:gd name="connsiteY4" fmla="*/ 399059 h 822979"/>
                      <a:gd name="connsiteX5" fmla="*/ 525508 w 525507"/>
                      <a:gd name="connsiteY5" fmla="*/ 10 h 822979"/>
                      <a:gd name="connsiteX6" fmla="*/ 432066 w 525507"/>
                      <a:gd name="connsiteY6" fmla="*/ 10 h 82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507" h="822979">
                        <a:moveTo>
                          <a:pt x="432066" y="0"/>
                        </a:moveTo>
                        <a:cubicBezTo>
                          <a:pt x="430938" y="324909"/>
                          <a:pt x="258137" y="609794"/>
                          <a:pt x="0" y="769435"/>
                        </a:cubicBezTo>
                        <a:lnTo>
                          <a:pt x="89398" y="822979"/>
                        </a:lnTo>
                        <a:cubicBezTo>
                          <a:pt x="205235" y="743446"/>
                          <a:pt x="303566" y="640226"/>
                          <a:pt x="377404" y="520376"/>
                        </a:cubicBezTo>
                        <a:lnTo>
                          <a:pt x="441056" y="399059"/>
                        </a:lnTo>
                        <a:cubicBezTo>
                          <a:pt x="494911" y="276808"/>
                          <a:pt x="525061" y="141864"/>
                          <a:pt x="525508" y="10"/>
                        </a:cubicBezTo>
                        <a:lnTo>
                          <a:pt x="432066" y="10"/>
                        </a:ln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58" name="Freihandform: Form 16">
                    <a:extLst>
                      <a:ext uri="{FF2B5EF4-FFF2-40B4-BE49-F238E27FC236}">
                        <a16:creationId xmlns:a16="http://schemas.microsoft.com/office/drawing/2014/main" id="{A916C2A7-89CE-4FD4-82A1-E3DCCDE16937}"/>
                      </a:ext>
                    </a:extLst>
                  </p:cNvPr>
                  <p:cNvSpPr/>
                  <p:nvPr/>
                </p:nvSpPr>
                <p:spPr>
                  <a:xfrm>
                    <a:off x="9453785" y="2065369"/>
                    <a:ext cx="714462" cy="498701"/>
                  </a:xfrm>
                  <a:custGeom>
                    <a:avLst/>
                    <a:gdLst>
                      <a:gd name="connsiteX0" fmla="*/ 714463 w 714462"/>
                      <a:gd name="connsiteY0" fmla="*/ 0 h 498701"/>
                      <a:gd name="connsiteX1" fmla="*/ 621011 w 714462"/>
                      <a:gd name="connsiteY1" fmla="*/ 0 h 498701"/>
                      <a:gd name="connsiteX2" fmla="*/ 200248 w 714462"/>
                      <a:gd name="connsiteY2" fmla="*/ 406018 h 498701"/>
                      <a:gd name="connsiteX3" fmla="*/ 197420 w 714462"/>
                      <a:gd name="connsiteY3" fmla="*/ 406163 h 498701"/>
                      <a:gd name="connsiteX4" fmla="*/ 187905 w 714462"/>
                      <a:gd name="connsiteY4" fmla="*/ 406163 h 498701"/>
                      <a:gd name="connsiteX5" fmla="*/ 593 w 714462"/>
                      <a:gd name="connsiteY5" fmla="*/ 361969 h 498701"/>
                      <a:gd name="connsiteX6" fmla="*/ 0 w 714462"/>
                      <a:gd name="connsiteY6" fmla="*/ 363068 h 498701"/>
                      <a:gd name="connsiteX7" fmla="*/ 226462 w 714462"/>
                      <a:gd name="connsiteY7" fmla="*/ 498702 h 498701"/>
                      <a:gd name="connsiteX8" fmla="*/ 714463 w 714462"/>
                      <a:gd name="connsiteY8" fmla="*/ 0 h 49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462" h="498701">
                        <a:moveTo>
                          <a:pt x="714463" y="0"/>
                        </a:moveTo>
                        <a:lnTo>
                          <a:pt x="621011" y="0"/>
                        </a:lnTo>
                        <a:cubicBezTo>
                          <a:pt x="611641" y="224596"/>
                          <a:pt x="426769" y="404511"/>
                          <a:pt x="200248" y="406018"/>
                        </a:cubicBezTo>
                        <a:cubicBezTo>
                          <a:pt x="199296" y="406027"/>
                          <a:pt x="198373" y="406163"/>
                          <a:pt x="197420" y="406163"/>
                        </a:cubicBezTo>
                        <a:lnTo>
                          <a:pt x="187905" y="406163"/>
                        </a:lnTo>
                        <a:cubicBezTo>
                          <a:pt x="120608" y="406163"/>
                          <a:pt x="57169" y="389990"/>
                          <a:pt x="593" y="361969"/>
                        </a:cubicBezTo>
                        <a:lnTo>
                          <a:pt x="0" y="363068"/>
                        </a:lnTo>
                        <a:lnTo>
                          <a:pt x="226462" y="498702"/>
                        </a:lnTo>
                        <a:cubicBezTo>
                          <a:pt x="492433" y="483909"/>
                          <a:pt x="705326" y="267409"/>
                          <a:pt x="714463" y="0"/>
                        </a:cubicBezTo>
                        <a:close/>
                      </a:path>
                    </a:pathLst>
                  </a:custGeom>
                  <a:grpFill/>
                  <a:ln w="971" cap="flat">
                    <a:noFill/>
                    <a:prstDash val="solid"/>
                    <a:miter/>
                  </a:ln>
                </p:spPr>
                <p:txBody>
                  <a:bodyPr rtlCol="0" anchor="ctr"/>
                  <a:lstStyle/>
                  <a:p>
                    <a:pPr rtl="0"/>
                    <a:endParaRPr lang="en-GB" sz="4622">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grpSp>
        </p:grpSp>
      </p:grpSp>
    </p:spTree>
    <p:extLst>
      <p:ext uri="{BB962C8B-B14F-4D97-AF65-F5344CB8AC3E}">
        <p14:creationId xmlns:p14="http://schemas.microsoft.com/office/powerpoint/2010/main" val="277354609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userDrawn="1">
  <p:cSld name="Title slide with image">
    <p:bg>
      <p:bgPr>
        <a:gradFill>
          <a:gsLst>
            <a:gs pos="0">
              <a:schemeClr val="accent1"/>
            </a:gs>
            <a:gs pos="100000">
              <a:schemeClr val="accent1">
                <a:lumMod val="75000"/>
              </a:schemeClr>
            </a:gs>
          </a:gsLst>
          <a:lin ang="2700000" scaled="1"/>
        </a:gradFill>
        <a:effectLst/>
      </p:bgPr>
    </p:bg>
    <p:spTree>
      <p:nvGrpSpPr>
        <p:cNvPr id="1" name=""/>
        <p:cNvGrpSpPr/>
        <p:nvPr/>
      </p:nvGrpSpPr>
      <p:grpSpPr>
        <a:xfrm>
          <a:off x="0" y="0"/>
          <a:ext cx="0" cy="0"/>
          <a:chOff x="0" y="0"/>
          <a:chExt cx="0" cy="0"/>
        </a:xfrm>
      </p:grpSpPr>
      <p:graphicFrame>
        <p:nvGraphicFramePr>
          <p:cNvPr id="56" name="Objekt 55" hidden="1">
            <a:extLst>
              <a:ext uri="{FF2B5EF4-FFF2-40B4-BE49-F238E27FC236}">
                <a16:creationId xmlns:a16="http://schemas.microsoft.com/office/drawing/2014/main" id="{0256152F-1F19-4F60-BBFC-D2F23C53B3B3}"/>
              </a:ext>
            </a:extLst>
          </p:cNvPr>
          <p:cNvGraphicFramePr>
            <a:graphicFrameLocks noChangeAspect="1"/>
          </p:cNvGraphicFramePr>
          <p:nvPr userDrawn="1">
            <p:custDataLst>
              <p:tags r:id="rId1"/>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56" name="Objekt 55" hidden="1">
                        <a:extLst>
                          <a:ext uri="{FF2B5EF4-FFF2-40B4-BE49-F238E27FC236}">
                            <a16:creationId xmlns:a16="http://schemas.microsoft.com/office/drawing/2014/main" id="{0256152F-1F19-4F60-BBFC-D2F23C53B3B3}"/>
                          </a:ext>
                        </a:extLst>
                      </p:cNvPr>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8" name="Rechteck 7" hidden="1">
            <a:extLst>
              <a:ext uri="{FF2B5EF4-FFF2-40B4-BE49-F238E27FC236}">
                <a16:creationId xmlns:a16="http://schemas.microsoft.com/office/drawing/2014/main" id="{C8171DA0-52EC-41EF-8652-F0CF808DE2AE}"/>
              </a:ext>
            </a:extLst>
          </p:cNvPr>
          <p:cNvSpPr/>
          <p:nvPr userDrawn="1">
            <p:custDataLst>
              <p:tags r:id="rId2"/>
            </p:custDataLst>
          </p:nvPr>
        </p:nvSpPr>
        <p:spPr>
          <a:xfrm>
            <a:off x="2" y="2"/>
            <a:ext cx="158730" cy="1587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GB" sz="3600" b="0" i="0" baseline="0">
              <a:latin typeface="Arial" panose="020B0604020202020204" pitchFamily="34" charset="0"/>
              <a:ea typeface="+mj-ea"/>
              <a:cs typeface="+mj-cs"/>
              <a:sym typeface="Arial" panose="020B0604020202020204" pitchFamily="34" charset="0"/>
            </a:endParaRPr>
          </a:p>
        </p:txBody>
      </p:sp>
      <p:sp>
        <p:nvSpPr>
          <p:cNvPr id="11" name="Bildplatzhalter 10">
            <a:extLst>
              <a:ext uri="{FF2B5EF4-FFF2-40B4-BE49-F238E27FC236}">
                <a16:creationId xmlns:a16="http://schemas.microsoft.com/office/drawing/2014/main" id="{530D911E-68E6-41AA-A16F-05A7D6A50DDF}"/>
              </a:ext>
            </a:extLst>
          </p:cNvPr>
          <p:cNvSpPr>
            <a:spLocks noGrp="1"/>
          </p:cNvSpPr>
          <p:nvPr>
            <p:ph type="pic" sz="quarter" idx="14" hasCustomPrompt="1"/>
          </p:nvPr>
        </p:nvSpPr>
        <p:spPr>
          <a:xfrm>
            <a:off x="0" y="0"/>
            <a:ext cx="12190413" cy="6858000"/>
          </a:xfrm>
          <a:solidFill>
            <a:srgbClr val="FFFFFF"/>
          </a:solidFill>
        </p:spPr>
        <p:txBody>
          <a:bodyPr bIns="720000" anchor="ctr"/>
          <a:lstStyle>
            <a:lvl1pPr marL="0" indent="0" algn="ctr" rtl="0">
              <a:buFont typeface="Arial" panose="020B0604020202020204" pitchFamily="34" charset="0"/>
              <a:buNone/>
              <a:defRPr>
                <a:solidFill>
                  <a:schemeClr val="bg1"/>
                </a:solidFill>
              </a:defRPr>
            </a:lvl1pPr>
          </a:lstStyle>
          <a:p>
            <a:r>
              <a:rPr lang="en-GB"/>
              <a:t>Insert image</a:t>
            </a:r>
          </a:p>
        </p:txBody>
      </p:sp>
      <p:sp>
        <p:nvSpPr>
          <p:cNvPr id="13" name="Textplatzhalter 12">
            <a:extLst>
              <a:ext uri="{FF2B5EF4-FFF2-40B4-BE49-F238E27FC236}">
                <a16:creationId xmlns:a16="http://schemas.microsoft.com/office/drawing/2014/main" id="{64CE9B37-9137-4004-8D5C-8F773CBEB0A4}"/>
              </a:ext>
            </a:extLst>
          </p:cNvPr>
          <p:cNvSpPr>
            <a:spLocks noGrp="1"/>
          </p:cNvSpPr>
          <p:nvPr>
            <p:ph type="body" sz="quarter" idx="15" hasCustomPrompt="1"/>
          </p:nvPr>
        </p:nvSpPr>
        <p:spPr>
          <a:xfrm>
            <a:off x="0" y="4244340"/>
            <a:ext cx="12190413" cy="2011680"/>
          </a:xfrm>
          <a:solidFill>
            <a:srgbClr val="FFFFFF">
              <a:alpha val="95000"/>
            </a:srgbClr>
          </a:solidFill>
        </p:spPr>
        <p:txBody>
          <a:bodyPr/>
          <a:lstStyle>
            <a:lvl1pPr marL="0" indent="0" rtl="0">
              <a:buFont typeface="Arial" panose="020B0604020202020204" pitchFamily="34" charset="0"/>
              <a:buNone/>
              <a:defRPr/>
            </a:lvl1pPr>
          </a:lstStyle>
          <a:p>
            <a:pPr lvl="0"/>
            <a:r>
              <a:rPr lang="en-GB"/>
              <a:t> </a:t>
            </a:r>
          </a:p>
        </p:txBody>
      </p:sp>
      <p:sp>
        <p:nvSpPr>
          <p:cNvPr id="55" name="Textplatzhalter 12">
            <a:extLst>
              <a:ext uri="{FF2B5EF4-FFF2-40B4-BE49-F238E27FC236}">
                <a16:creationId xmlns:a16="http://schemas.microsoft.com/office/drawing/2014/main" id="{CCC1B148-4D39-4BA2-BD5D-9661239ECA7B}"/>
              </a:ext>
            </a:extLst>
          </p:cNvPr>
          <p:cNvSpPr>
            <a:spLocks noGrp="1"/>
          </p:cNvSpPr>
          <p:nvPr>
            <p:ph type="body" sz="quarter" idx="17" hasCustomPrompt="1"/>
          </p:nvPr>
        </p:nvSpPr>
        <p:spPr>
          <a:xfrm>
            <a:off x="0" y="6256021"/>
            <a:ext cx="12190413" cy="601980"/>
          </a:xfrm>
          <a:solidFill>
            <a:schemeClr val="tx2"/>
          </a:solidFill>
        </p:spPr>
        <p:txBody>
          <a:bodyPr/>
          <a:lstStyle>
            <a:lvl1pPr marL="0" indent="0" rtl="0">
              <a:buFont typeface="Arial" panose="020B0604020202020204" pitchFamily="34" charset="0"/>
              <a:buNone/>
              <a:defRPr/>
            </a:lvl1pPr>
          </a:lstStyle>
          <a:p>
            <a:pPr lvl="0"/>
            <a:r>
              <a:rPr lang="en-GB"/>
              <a:t> </a:t>
            </a:r>
          </a:p>
        </p:txBody>
      </p:sp>
      <p:sp>
        <p:nvSpPr>
          <p:cNvPr id="2" name="Titel 1"/>
          <p:cNvSpPr>
            <a:spLocks noGrp="1"/>
          </p:cNvSpPr>
          <p:nvPr>
            <p:ph type="title" hasCustomPrompt="1"/>
          </p:nvPr>
        </p:nvSpPr>
        <p:spPr>
          <a:xfrm>
            <a:off x="519087" y="4580133"/>
            <a:ext cx="9544601" cy="997196"/>
          </a:xfrm>
        </p:spPr>
        <p:txBody>
          <a:bodyPr vert="horz" wrap="square" anchor="b">
            <a:noAutofit/>
          </a:bodyPr>
          <a:lstStyle>
            <a:lvl1pPr algn="l" rtl="0">
              <a:defRPr sz="3600">
                <a:solidFill>
                  <a:schemeClr val="tx1"/>
                </a:solidFill>
              </a:defRPr>
            </a:lvl1pPr>
          </a:lstStyle>
          <a:p>
            <a:r>
              <a:rPr lang="en-GB"/>
              <a:t>Click to add title</a:t>
            </a:r>
            <a:br>
              <a:rPr lang="en-GB"/>
            </a:br>
            <a:r>
              <a:rPr lang="en-GB"/>
              <a:t>Click to add title</a:t>
            </a:r>
          </a:p>
        </p:txBody>
      </p:sp>
      <p:sp>
        <p:nvSpPr>
          <p:cNvPr id="3" name="Datumsplatzhalter 2"/>
          <p:cNvSpPr>
            <a:spLocks noGrp="1"/>
          </p:cNvSpPr>
          <p:nvPr>
            <p:ph type="dt" sz="half" idx="10"/>
          </p:nvPr>
        </p:nvSpPr>
        <p:spPr>
          <a:xfrm>
            <a:off x="9723508" y="6381752"/>
            <a:ext cx="2130648" cy="215444"/>
          </a:xfrm>
        </p:spPr>
        <p:txBody>
          <a:bodyPr wrap="square">
            <a:spAutoFit/>
          </a:bodyPr>
          <a:lstStyle>
            <a:lvl1pPr algn="r" rtl="0">
              <a:defRPr sz="1400">
                <a:solidFill>
                  <a:srgbClr val="FFFFFF"/>
                </a:solidFill>
              </a:defRPr>
            </a:lvl1pPr>
          </a:lstStyle>
          <a:p>
            <a:fld id="{F61FDE5B-FD8B-48C8-B801-EB19A4A08C83}" type="datetime2">
              <a:rPr lang="en-GB" smtClean="0"/>
              <a:pPr/>
              <a:t>Tuesday, 17 March 2026</a:t>
            </a:fld>
            <a:endParaRPr lang="en-GB"/>
          </a:p>
        </p:txBody>
      </p:sp>
      <p:sp>
        <p:nvSpPr>
          <p:cNvPr id="7" name="Textplatzhalter 6"/>
          <p:cNvSpPr>
            <a:spLocks noGrp="1"/>
          </p:cNvSpPr>
          <p:nvPr>
            <p:ph type="body" sz="quarter" idx="13" hasCustomPrompt="1"/>
          </p:nvPr>
        </p:nvSpPr>
        <p:spPr>
          <a:xfrm>
            <a:off x="519087" y="5651375"/>
            <a:ext cx="9544601" cy="369332"/>
          </a:xfrm>
        </p:spPr>
        <p:txBody>
          <a:bodyPr wrap="square" anchor="t">
            <a:noAutofit/>
          </a:bodyPr>
          <a:lstStyle>
            <a:lvl1pPr marL="0" indent="0" algn="l" rtl="0">
              <a:buFont typeface="Arial" panose="020B0604020202020204" pitchFamily="34" charset="0"/>
              <a:buNone/>
              <a:defRPr sz="2400" baseline="0">
                <a:solidFill>
                  <a:schemeClr val="bg2"/>
                </a:solidFill>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Click to add title</a:t>
            </a:r>
          </a:p>
        </p:txBody>
      </p:sp>
      <p:sp>
        <p:nvSpPr>
          <p:cNvPr id="45" name="Textplatzhalter 44">
            <a:extLst>
              <a:ext uri="{FF2B5EF4-FFF2-40B4-BE49-F238E27FC236}">
                <a16:creationId xmlns:a16="http://schemas.microsoft.com/office/drawing/2014/main" id="{EDC8F724-F18C-4E3E-8AC8-24C2144D0864}"/>
              </a:ext>
            </a:extLst>
          </p:cNvPr>
          <p:cNvSpPr>
            <a:spLocks noGrp="1"/>
          </p:cNvSpPr>
          <p:nvPr>
            <p:ph type="body" sz="quarter" idx="18" hasCustomPrompt="1"/>
          </p:nvPr>
        </p:nvSpPr>
        <p:spPr>
          <a:xfrm>
            <a:off x="519086" y="6386059"/>
            <a:ext cx="9055545" cy="211137"/>
          </a:xfrm>
        </p:spPr>
        <p:txBody>
          <a:bodyPr/>
          <a:lstStyle>
            <a:lvl1pPr marL="0" indent="0" rtl="0">
              <a:buFont typeface="Arial" panose="020B0604020202020204" pitchFamily="34" charset="0"/>
              <a:buNone/>
              <a:defRPr sz="1400">
                <a:solidFill>
                  <a:srgbClr val="FFFFFF"/>
                </a:solidFill>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Name </a:t>
            </a:r>
            <a:r>
              <a:rPr lang="en-GB" err="1"/>
              <a:t>Name</a:t>
            </a:r>
            <a:r>
              <a:rPr lang="en-GB"/>
              <a:t> </a:t>
            </a:r>
            <a:r>
              <a:rPr lang="en-GB" err="1"/>
              <a:t>Name</a:t>
            </a:r>
            <a:r>
              <a:rPr lang="en-GB"/>
              <a:t> </a:t>
            </a:r>
            <a:r>
              <a:rPr lang="en-GB" err="1"/>
              <a:t>Name</a:t>
            </a:r>
            <a:endParaRPr lang="en-GB"/>
          </a:p>
        </p:txBody>
      </p:sp>
      <p:sp>
        <p:nvSpPr>
          <p:cNvPr id="66" name="Textplatzhalter 65">
            <a:extLst>
              <a:ext uri="{FF2B5EF4-FFF2-40B4-BE49-F238E27FC236}">
                <a16:creationId xmlns:a16="http://schemas.microsoft.com/office/drawing/2014/main" id="{DEEC1347-9C53-4CB6-A8D6-F33DA1B493BF}"/>
              </a:ext>
            </a:extLst>
          </p:cNvPr>
          <p:cNvSpPr>
            <a:spLocks noGrp="1"/>
          </p:cNvSpPr>
          <p:nvPr>
            <p:ph type="body" sz="quarter" idx="19" hasCustomPrompt="1"/>
          </p:nvPr>
        </p:nvSpPr>
        <p:spPr>
          <a:xfrm>
            <a:off x="10447565" y="4921751"/>
            <a:ext cx="1405252" cy="1057423"/>
          </a:xfrm>
          <a:blipFill>
            <a:blip r:embed="rId6"/>
            <a:stretch>
              <a:fillRect/>
            </a:stretch>
          </a:blipFill>
        </p:spPr>
        <p:txBody>
          <a:bodyPr/>
          <a:lstStyle>
            <a:lvl1pPr marL="0" indent="0" rtl="0">
              <a:buFont typeface="Arial" panose="020B0604020202020204" pitchFamily="34" charset="0"/>
              <a:buNone/>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 </a:t>
            </a:r>
          </a:p>
        </p:txBody>
      </p:sp>
      <p:sp>
        <p:nvSpPr>
          <p:cNvPr id="70" name="Textplatzhalter 69">
            <a:extLst>
              <a:ext uri="{FF2B5EF4-FFF2-40B4-BE49-F238E27FC236}">
                <a16:creationId xmlns:a16="http://schemas.microsoft.com/office/drawing/2014/main" id="{C2E49342-F8C9-46EF-B72F-F54247F8ADAD}"/>
              </a:ext>
            </a:extLst>
          </p:cNvPr>
          <p:cNvSpPr>
            <a:spLocks noGrp="1"/>
          </p:cNvSpPr>
          <p:nvPr>
            <p:ph type="body" sz="quarter" idx="20" hasCustomPrompt="1"/>
          </p:nvPr>
        </p:nvSpPr>
        <p:spPr>
          <a:xfrm>
            <a:off x="10454229" y="4057926"/>
            <a:ext cx="1736185" cy="123111"/>
          </a:xfrm>
        </p:spPr>
        <p:txBody>
          <a:bodyPr wrap="square" rIns="288000">
            <a:spAutoFit/>
          </a:bodyPr>
          <a:lstStyle>
            <a:lvl1pPr marL="0" indent="0" algn="r" rtl="0">
              <a:buFont typeface="Arial" panose="020B0604020202020204" pitchFamily="34" charset="0"/>
              <a:buNone/>
              <a:defRPr sz="800">
                <a:solidFill>
                  <a:schemeClr val="bg1">
                    <a:lumMod val="40000"/>
                    <a:lumOff val="60000"/>
                  </a:schemeClr>
                </a:solidFill>
              </a:defRPr>
            </a:lvl1pPr>
            <a:lvl2pPr marL="179978" indent="0">
              <a:buFont typeface="Arial" panose="020B0604020202020204" pitchFamily="34" charset="0"/>
              <a:buNone/>
              <a:defRPr/>
            </a:lvl2pPr>
            <a:lvl3pPr marL="359955" indent="0">
              <a:buFont typeface="Arial" panose="020B0604020202020204" pitchFamily="34" charset="0"/>
              <a:buNone/>
              <a:defRPr/>
            </a:lvl3pPr>
            <a:lvl4pPr marL="539933" indent="0">
              <a:buFont typeface="Arial" panose="020B0604020202020204" pitchFamily="34" charset="0"/>
              <a:buNone/>
              <a:defRPr/>
            </a:lvl4pPr>
            <a:lvl5pPr marL="719910" indent="0">
              <a:buFont typeface="Arial" panose="020B0604020202020204" pitchFamily="34" charset="0"/>
              <a:buNone/>
              <a:defRPr/>
            </a:lvl5pPr>
          </a:lstStyle>
          <a:p>
            <a:pPr lvl="0"/>
            <a:r>
              <a:rPr lang="en-GB"/>
              <a:t>Source: Photographer / Stock</a:t>
            </a:r>
          </a:p>
        </p:txBody>
      </p:sp>
    </p:spTree>
    <p:extLst>
      <p:ext uri="{BB962C8B-B14F-4D97-AF65-F5344CB8AC3E}">
        <p14:creationId xmlns:p14="http://schemas.microsoft.com/office/powerpoint/2010/main" val="126768085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Content slide with title and text">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userDrawn="1">
            <p:custDataLst>
              <p:tags r:id="rId1"/>
            </p:custDataLst>
          </p:nvPr>
        </p:nvGraphicFramePr>
        <p:xfrm>
          <a:off x="1588" y="1589"/>
          <a:ext cx="1587" cy="1587"/>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6" name="Objekt 5" hidden="1"/>
                      <p:cNvPicPr/>
                      <p:nvPr/>
                    </p:nvPicPr>
                    <p:blipFill>
                      <a:blip r:embed="rId5"/>
                      <a:stretch>
                        <a:fillRect/>
                      </a:stretch>
                    </p:blipFill>
                    <p:spPr>
                      <a:xfrm>
                        <a:off x="1588" y="1589"/>
                        <a:ext cx="1587" cy="1587"/>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F84A35D7-CD47-4B32-AB58-27AC3849869F}"/>
              </a:ext>
            </a:extLst>
          </p:cNvPr>
          <p:cNvSpPr/>
          <p:nvPr userDrawn="1">
            <p:custDataLst>
              <p:tags r:id="rId2"/>
            </p:custDataLst>
          </p:nvPr>
        </p:nvSpPr>
        <p:spPr>
          <a:xfrm>
            <a:off x="0" y="0"/>
            <a:ext cx="158729"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GB" sz="2400" b="0" i="0" baseline="0">
              <a:latin typeface="Arial" panose="020B0604020202020204" pitchFamily="34" charset="0"/>
              <a:ea typeface="+mj-ea"/>
              <a:cs typeface="+mj-cs"/>
              <a:sym typeface="Arial" panose="020B0604020202020204" pitchFamily="34" charset="0"/>
            </a:endParaRPr>
          </a:p>
        </p:txBody>
      </p:sp>
      <p:sp>
        <p:nvSpPr>
          <p:cNvPr id="3" name="Datumsplatzhalter 2"/>
          <p:cNvSpPr>
            <a:spLocks noGrp="1"/>
          </p:cNvSpPr>
          <p:nvPr>
            <p:ph type="dt" sz="half" idx="10"/>
          </p:nvPr>
        </p:nvSpPr>
        <p:spPr/>
        <p:txBody>
          <a:bodyPr/>
          <a:lstStyle>
            <a:lvl1pPr rtl="0">
              <a:defRPr/>
            </a:lvl1pPr>
          </a:lstStyle>
          <a:p>
            <a:fld id="{15C98997-6925-4DC1-8953-ECC4BDC92208}" type="datetime2">
              <a:rPr lang="en-GB" smtClean="0"/>
              <a:pPr/>
              <a:t>Tuesday, 17 March 2026</a:t>
            </a:fld>
            <a:endParaRPr lang="en-GB"/>
          </a:p>
        </p:txBody>
      </p:sp>
      <p:sp>
        <p:nvSpPr>
          <p:cNvPr id="4" name="Fußzeilenplatzhalter 3"/>
          <p:cNvSpPr>
            <a:spLocks noGrp="1"/>
          </p:cNvSpPr>
          <p:nvPr>
            <p:ph type="ftr" sz="quarter" idx="11"/>
          </p:nvPr>
        </p:nvSpPr>
        <p:spPr/>
        <p:txBody>
          <a:bodyPr anchor="b"/>
          <a:lstStyle>
            <a:lvl1pPr rtl="0">
              <a:defRPr/>
            </a:lvl1pPr>
          </a:lstStyle>
          <a:p>
            <a:r>
              <a:rPr lang="en-GB"/>
              <a:t>TUM-EuroTeQ-PowerPoint Template 2020 16x9</a:t>
            </a:r>
          </a:p>
        </p:txBody>
      </p:sp>
      <p:sp>
        <p:nvSpPr>
          <p:cNvPr id="5" name="Foliennummernplatzhalter 4"/>
          <p:cNvSpPr>
            <a:spLocks noGrp="1"/>
          </p:cNvSpPr>
          <p:nvPr>
            <p:ph type="sldNum" sz="quarter" idx="12"/>
          </p:nvPr>
        </p:nvSpPr>
        <p:spPr/>
        <p:txBody>
          <a:bodyPr/>
          <a:lstStyle>
            <a:lvl1pPr rtl="0">
              <a:defRPr sz="1400"/>
            </a:lvl1pPr>
          </a:lstStyle>
          <a:p>
            <a:fld id="{5EB1DA36-398A-44AC-AE54-7298A745E658}" type="slidenum">
              <a:rPr lang="en-GB" smtClean="0"/>
              <a:pPr/>
              <a:t>‹#›</a:t>
            </a:fld>
            <a:endParaRPr lang="en-GB"/>
          </a:p>
        </p:txBody>
      </p:sp>
      <p:sp>
        <p:nvSpPr>
          <p:cNvPr id="7" name="Inhaltsplatzhalter 6"/>
          <p:cNvSpPr>
            <a:spLocks noGrp="1"/>
          </p:cNvSpPr>
          <p:nvPr>
            <p:ph sz="quarter" idx="13" hasCustomPrompt="1"/>
          </p:nvPr>
        </p:nvSpPr>
        <p:spPr>
          <a:xfrm>
            <a:off x="334757" y="1525659"/>
            <a:ext cx="11518500" cy="4842741"/>
          </a:xfrm>
        </p:spPr>
        <p:txBody>
          <a:bodyPr>
            <a:noAutofit/>
          </a:bodyPr>
          <a:lstStyle>
            <a:lvl1pPr rtl="0">
              <a:defRPr/>
            </a:lvl1pPr>
            <a:lvl2pPr rtl="0">
              <a:defRPr/>
            </a:lvl2pPr>
            <a:lvl3pPr rtl="0">
              <a:defRPr/>
            </a:lvl3pPr>
            <a:lvl4pPr rtl="0">
              <a:defRPr/>
            </a:lvl4pPr>
            <a:lvl5pPr rtl="0">
              <a:defRPr/>
            </a:lvl5pPr>
          </a:lstStyle>
          <a:p>
            <a:pPr marL="179982" marR="0" lvl="0" indent="-179982" algn="l" defTabSz="914309"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Char char="-"/>
              <a:tabLst/>
              <a:defRPr/>
            </a:pPr>
            <a:r>
              <a:rPr kumimoji="0" lang="en-GB" sz="1600" b="0" i="0" u="none" strike="noStrike" kern="1200" cap="none" spc="0" normalizeH="0" baseline="0" noProof="0">
                <a:ln>
                  <a:noFill/>
                </a:ln>
                <a:solidFill>
                  <a:srgbClr val="484848"/>
                </a:solidFill>
                <a:effectLst/>
                <a:uLnTx/>
                <a:uFillTx/>
                <a:latin typeface="Arial"/>
                <a:ea typeface="+mn-ea"/>
                <a:cs typeface="+mn-cs"/>
              </a:rPr>
              <a:t>First level</a:t>
            </a:r>
          </a:p>
          <a:p>
            <a:pPr marL="359964" marR="0" lvl="1" indent="-179982" algn="l" defTabSz="914309"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Char char="-"/>
              <a:tabLst/>
              <a:defRPr/>
            </a:pPr>
            <a:r>
              <a:rPr kumimoji="0" lang="en-GB" sz="1600" b="0" i="0" u="none" strike="noStrike" kern="1200" cap="none" spc="0" normalizeH="0" baseline="0" noProof="0">
                <a:ln>
                  <a:noFill/>
                </a:ln>
                <a:solidFill>
                  <a:srgbClr val="484848"/>
                </a:solidFill>
                <a:effectLst/>
                <a:uLnTx/>
                <a:uFillTx/>
                <a:latin typeface="Arial"/>
                <a:ea typeface="+mn-ea"/>
                <a:cs typeface="+mn-cs"/>
              </a:rPr>
              <a:t>Second level</a:t>
            </a:r>
          </a:p>
          <a:p>
            <a:pPr marL="539946" marR="0" lvl="2" indent="-179982" algn="l" defTabSz="914309"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Char char="-"/>
              <a:tabLst/>
              <a:defRPr/>
            </a:pPr>
            <a:r>
              <a:rPr kumimoji="0" lang="en-GB" sz="1600" b="0" i="0" u="none" strike="noStrike" kern="1200" cap="none" spc="0" normalizeH="0" baseline="0" noProof="0">
                <a:ln>
                  <a:noFill/>
                </a:ln>
                <a:solidFill>
                  <a:srgbClr val="484848"/>
                </a:solidFill>
                <a:effectLst/>
                <a:uLnTx/>
                <a:uFillTx/>
                <a:latin typeface="Arial"/>
                <a:ea typeface="+mn-ea"/>
                <a:cs typeface="+mn-cs"/>
              </a:rPr>
              <a:t>Third level</a:t>
            </a:r>
          </a:p>
          <a:p>
            <a:pPr marL="719928" marR="0" lvl="3" indent="-179982" algn="l" defTabSz="914309"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Char char="-"/>
              <a:tabLst/>
              <a:defRPr/>
            </a:pPr>
            <a:r>
              <a:rPr kumimoji="0" lang="en-GB" sz="1600" b="0" i="0" u="none" strike="noStrike" kern="1200" cap="none" spc="0" normalizeH="0" baseline="0" noProof="0">
                <a:ln>
                  <a:noFill/>
                </a:ln>
                <a:solidFill>
                  <a:srgbClr val="484848"/>
                </a:solidFill>
                <a:effectLst/>
                <a:uLnTx/>
                <a:uFillTx/>
                <a:latin typeface="Arial"/>
                <a:ea typeface="+mn-ea"/>
                <a:cs typeface="+mn-cs"/>
              </a:rPr>
              <a:t>Fourth level</a:t>
            </a:r>
          </a:p>
          <a:p>
            <a:pPr marL="899910" marR="0" lvl="4" indent="-179982" algn="l" defTabSz="914309"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Char char="-"/>
              <a:tabLst/>
              <a:defRPr/>
            </a:pPr>
            <a:r>
              <a:rPr kumimoji="0" lang="en-GB" sz="1600" b="0" i="0" u="none" strike="noStrike" kern="1200" cap="none" spc="0" normalizeH="0" baseline="0" noProof="0">
                <a:ln>
                  <a:noFill/>
                </a:ln>
                <a:solidFill>
                  <a:srgbClr val="484848"/>
                </a:solidFill>
                <a:effectLst/>
                <a:uLnTx/>
                <a:uFillTx/>
                <a:latin typeface="Arial"/>
                <a:ea typeface="+mn-ea"/>
                <a:cs typeface="+mn-cs"/>
              </a:rPr>
              <a:t>Fifth level</a:t>
            </a:r>
          </a:p>
        </p:txBody>
      </p:sp>
      <p:sp>
        <p:nvSpPr>
          <p:cNvPr id="41" name="Textplatzhalter 40"/>
          <p:cNvSpPr>
            <a:spLocks noGrp="1"/>
          </p:cNvSpPr>
          <p:nvPr>
            <p:ph type="body" sz="quarter" idx="14" hasCustomPrompt="1"/>
          </p:nvPr>
        </p:nvSpPr>
        <p:spPr>
          <a:xfrm>
            <a:off x="334920" y="6616700"/>
            <a:ext cx="4223788" cy="122238"/>
          </a:xfrm>
        </p:spPr>
        <p:txBody>
          <a:bodyPr anchor="b">
            <a:noAutofit/>
          </a:bodyPr>
          <a:lstStyle>
            <a:lvl1pPr marL="0" indent="0" rtl="0">
              <a:lnSpc>
                <a:spcPct val="100000"/>
              </a:lnSpc>
              <a:spcBef>
                <a:spcPts val="0"/>
              </a:spcBef>
              <a:buFont typeface="Arial" panose="020B0604020202020204" pitchFamily="34" charset="0"/>
              <a:buNone/>
              <a:defRPr sz="800">
                <a:solidFill>
                  <a:schemeClr val="tx2"/>
                </a:solidFill>
              </a:defRPr>
            </a:lvl1pPr>
            <a:lvl2pPr marL="179982" indent="0">
              <a:buFont typeface="Arial" panose="020B0604020202020204" pitchFamily="34" charset="0"/>
              <a:buNone/>
              <a:defRPr sz="800">
                <a:solidFill>
                  <a:schemeClr val="tx2"/>
                </a:solidFill>
              </a:defRPr>
            </a:lvl2pPr>
            <a:lvl3pPr marL="359964" indent="0">
              <a:buFont typeface="Arial" panose="020B0604020202020204" pitchFamily="34" charset="0"/>
              <a:buNone/>
              <a:defRPr sz="800">
                <a:solidFill>
                  <a:schemeClr val="tx2"/>
                </a:solidFill>
              </a:defRPr>
            </a:lvl3pPr>
            <a:lvl4pPr marL="539946" indent="0">
              <a:buFont typeface="Arial" panose="020B0604020202020204" pitchFamily="34" charset="0"/>
              <a:buNone/>
              <a:defRPr sz="800">
                <a:solidFill>
                  <a:schemeClr val="tx2"/>
                </a:solidFill>
              </a:defRPr>
            </a:lvl4pPr>
            <a:lvl5pPr marL="719928" indent="0">
              <a:buFont typeface="Arial" panose="020B0604020202020204" pitchFamily="34" charset="0"/>
              <a:buNone/>
              <a:defRPr sz="800">
                <a:solidFill>
                  <a:schemeClr val="tx2"/>
                </a:solidFill>
              </a:defRPr>
            </a:lvl5pPr>
          </a:lstStyle>
          <a:p>
            <a:pPr lvl="0"/>
            <a:r>
              <a:rPr lang="en-GB"/>
              <a:t>Footnote</a:t>
            </a:r>
          </a:p>
        </p:txBody>
      </p:sp>
      <p:sp>
        <p:nvSpPr>
          <p:cNvPr id="43" name="Textplatzhalter 42"/>
          <p:cNvSpPr>
            <a:spLocks noGrp="1"/>
          </p:cNvSpPr>
          <p:nvPr>
            <p:ph type="body" sz="quarter" idx="15" hasCustomPrompt="1"/>
          </p:nvPr>
        </p:nvSpPr>
        <p:spPr>
          <a:xfrm>
            <a:off x="338356" y="0"/>
            <a:ext cx="9718735" cy="266400"/>
          </a:xfrm>
        </p:spPr>
        <p:txBody>
          <a:bodyPr tIns="72000"/>
          <a:lstStyle>
            <a:lvl1pPr marL="0" indent="0" rtl="0">
              <a:buFont typeface="Arial" panose="020B0604020202020204" pitchFamily="34" charset="0"/>
              <a:buNone/>
              <a:defRPr sz="1400" baseline="0">
                <a:solidFill>
                  <a:srgbClr val="747D87"/>
                </a:solidFill>
              </a:defRPr>
            </a:lvl1pPr>
          </a:lstStyle>
          <a:p>
            <a:pPr lvl="0"/>
            <a:r>
              <a:rPr lang="en-GB"/>
              <a:t>Click to add title</a:t>
            </a:r>
          </a:p>
        </p:txBody>
      </p:sp>
      <p:sp>
        <p:nvSpPr>
          <p:cNvPr id="44" name="Titel 43">
            <a:extLst>
              <a:ext uri="{FF2B5EF4-FFF2-40B4-BE49-F238E27FC236}">
                <a16:creationId xmlns:a16="http://schemas.microsoft.com/office/drawing/2014/main" id="{FD0CE9D9-B033-4C3A-AA7F-113469ADD698}"/>
              </a:ext>
            </a:extLst>
          </p:cNvPr>
          <p:cNvSpPr>
            <a:spLocks noGrp="1"/>
          </p:cNvSpPr>
          <p:nvPr>
            <p:ph type="title" hasCustomPrompt="1"/>
          </p:nvPr>
        </p:nvSpPr>
        <p:spPr/>
        <p:txBody>
          <a:bodyPr vert="horz"/>
          <a:lstStyle>
            <a:lvl1pPr rtl="0">
              <a:defRPr/>
            </a:lvl1pPr>
          </a:lstStyle>
          <a:p>
            <a:r>
              <a:rPr lang="en-GB"/>
              <a:t>Click to add title</a:t>
            </a:r>
          </a:p>
        </p:txBody>
      </p:sp>
    </p:spTree>
    <p:extLst>
      <p:ext uri="{BB962C8B-B14F-4D97-AF65-F5344CB8AC3E}">
        <p14:creationId xmlns:p14="http://schemas.microsoft.com/office/powerpoint/2010/main" val="3037914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C7905C7D-C6F6-9DC0-B97C-9FB32845DC2C}"/>
              </a:ext>
            </a:extLst>
          </p:cNvPr>
          <p:cNvSpPr>
            <a:spLocks noGrp="1"/>
          </p:cNvSpPr>
          <p:nvPr>
            <p:ph type="dt" sz="half" idx="17"/>
          </p:nvPr>
        </p:nvSpPr>
        <p:spPr/>
        <p:txBody>
          <a:bodyPr/>
          <a:lstStyle/>
          <a:p>
            <a:r>
              <a:rPr lang="da-DK"/>
              <a:t>Dato</a:t>
            </a:r>
            <a:endParaRPr lang="en-GB"/>
          </a:p>
        </p:txBody>
      </p:sp>
    </p:spTree>
    <p:extLst>
      <p:ext uri="{BB962C8B-B14F-4D97-AF65-F5344CB8AC3E}">
        <p14:creationId xmlns:p14="http://schemas.microsoft.com/office/powerpoint/2010/main" val="4215334180"/>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179D8-F0E4-05B5-FDD5-300F7058F697}"/>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45F1BB3D-998F-66BD-F2E1-91035E6101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BFC1ACC5-CF48-CA95-6ECA-F0366C45BA86}"/>
              </a:ext>
            </a:extLst>
          </p:cNvPr>
          <p:cNvSpPr>
            <a:spLocks noGrp="1"/>
          </p:cNvSpPr>
          <p:nvPr>
            <p:ph type="dt" sz="half" idx="10"/>
          </p:nvPr>
        </p:nvSpPr>
        <p:spPr/>
        <p:txBody>
          <a:bodyPr/>
          <a:lstStyle/>
          <a:p>
            <a:fld id="{3F97B66B-87C9-4423-99ED-C4C316AFFC7D}" type="datetimeFigureOut">
              <a:rPr lang="en-NL" smtClean="0"/>
              <a:t>03/17/2026</a:t>
            </a:fld>
            <a:endParaRPr lang="en-NL"/>
          </a:p>
        </p:txBody>
      </p:sp>
      <p:sp>
        <p:nvSpPr>
          <p:cNvPr id="5" name="Footer Placeholder 4">
            <a:extLst>
              <a:ext uri="{FF2B5EF4-FFF2-40B4-BE49-F238E27FC236}">
                <a16:creationId xmlns:a16="http://schemas.microsoft.com/office/drawing/2014/main" id="{250C566A-DDA2-5231-A44A-F52C472A2552}"/>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5F72FFD5-3EAB-AB96-5DC7-9D8A18B80A73}"/>
              </a:ext>
            </a:extLst>
          </p:cNvPr>
          <p:cNvSpPr>
            <a:spLocks noGrp="1"/>
          </p:cNvSpPr>
          <p:nvPr>
            <p:ph type="sldNum" sz="quarter" idx="12"/>
          </p:nvPr>
        </p:nvSpPr>
        <p:spPr/>
        <p:txBody>
          <a:bodyPr/>
          <a:lstStyle/>
          <a:p>
            <a:fld id="{5ABE13BC-B162-4D1D-BA58-B9976260115F}" type="slidenum">
              <a:rPr lang="en-NL" smtClean="0"/>
              <a:t>‹#›</a:t>
            </a:fld>
            <a:endParaRPr lang="en-NL"/>
          </a:p>
        </p:txBody>
      </p:sp>
    </p:spTree>
    <p:extLst>
      <p:ext uri="{BB962C8B-B14F-4D97-AF65-F5344CB8AC3E}">
        <p14:creationId xmlns:p14="http://schemas.microsoft.com/office/powerpoint/2010/main" val="2197500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3E25C4C5-A2B7-886E-F9ED-331296AB7D4B}"/>
              </a:ext>
            </a:extLst>
          </p:cNvPr>
          <p:cNvSpPr>
            <a:spLocks noGrp="1"/>
          </p:cNvSpPr>
          <p:nvPr>
            <p:ph type="dt" sz="half" idx="17"/>
          </p:nvPr>
        </p:nvSpPr>
        <p:spPr/>
        <p:txBody>
          <a:bodyPr/>
          <a:lstStyle/>
          <a:p>
            <a:r>
              <a:rPr lang="da-DK"/>
              <a:t>Dato</a:t>
            </a:r>
            <a:endParaRPr lang="en-GB"/>
          </a:p>
        </p:txBody>
      </p:sp>
    </p:spTree>
    <p:extLst>
      <p:ext uri="{BB962C8B-B14F-4D97-AF65-F5344CB8AC3E}">
        <p14:creationId xmlns:p14="http://schemas.microsoft.com/office/powerpoint/2010/main" val="2483918166"/>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US" dirty="0"/>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US"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US"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C369F451-F498-84ED-D88B-73A6C06C8E16}"/>
              </a:ext>
            </a:extLst>
          </p:cNvPr>
          <p:cNvSpPr>
            <a:spLocks noGrp="1"/>
          </p:cNvSpPr>
          <p:nvPr>
            <p:ph type="dt" sz="half" idx="25"/>
          </p:nvPr>
        </p:nvSpPr>
        <p:spPr/>
        <p:txBody>
          <a:bodyPr/>
          <a:lstStyle/>
          <a:p>
            <a:r>
              <a:rPr lang="da-DK"/>
              <a:t>Dato</a:t>
            </a:r>
            <a:endParaRPr lang="en-GB"/>
          </a:p>
        </p:txBody>
      </p:sp>
    </p:spTree>
    <p:extLst>
      <p:ext uri="{BB962C8B-B14F-4D97-AF65-F5344CB8AC3E}">
        <p14:creationId xmlns:p14="http://schemas.microsoft.com/office/powerpoint/2010/main" val="35149361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0C52F790-C25A-0D01-C867-5F2069B20F6D}"/>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1609661149"/>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i master</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Titel</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DA3372B9-9D79-7A2E-53C8-78AC53DAE7B1}"/>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22979163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3600"/>
            <a:ext cx="12193200" cy="6861600"/>
          </a:xfrm>
          <a:prstGeom prst="rect">
            <a:avLst/>
          </a:prstGeom>
          <a:solidFill>
            <a:srgbClr val="008737"/>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Dato</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Tree>
    <p:extLst>
      <p:ext uri="{BB962C8B-B14F-4D97-AF65-F5344CB8AC3E}">
        <p14:creationId xmlns:p14="http://schemas.microsoft.com/office/powerpoint/2010/main" val="10963475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008737"/>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Dato</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008737"/>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008737"/>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772805384"/>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i master</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40793855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i master</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40293589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i master</a:t>
            </a:r>
            <a:endParaRPr lang="en-GB" dirty="0"/>
          </a:p>
        </p:txBody>
      </p:sp>
      <p:sp>
        <p:nvSpPr>
          <p:cNvPr id="3" name="Content Placeholder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660783065"/>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i master</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4039859230"/>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i master</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659426595"/>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i master</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59500032"/>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0708793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i master</a:t>
            </a:r>
            <a:endParaRPr lang="en-GB" dirty="0"/>
          </a:p>
        </p:txBody>
      </p:sp>
      <p:sp>
        <p:nvSpPr>
          <p:cNvPr id="3" name="Content Placeholder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i master</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91816709"/>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1587960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3EE5A923-0521-44BC-AC01-FDC5C9E39170}" type="datetime1">
              <a:rPr lang="da-DK" smtClean="0"/>
              <a:t>17-03-2026</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665037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2AE7D2A5-94B0-4AFB-827F-C5E4FE25690B}" type="datetime1">
              <a:rPr lang="da-DK" smtClean="0"/>
              <a:t>17-03-2026</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59489974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4"/>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171748"/>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solidFill>
                  <a:schemeClr val="bg1"/>
                </a:solidFill>
              </a:defRPr>
            </a:lvl1pPr>
          </a:lstStyle>
          <a:p>
            <a:r>
              <a:rPr lang="en-GB"/>
              <a:t>Titel</a:t>
            </a:r>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1268ED6B-849D-A5D2-D1F0-06706D23B242}"/>
              </a:ext>
            </a:extLst>
          </p:cNvPr>
          <p:cNvSpPr>
            <a:spLocks noGrp="1"/>
          </p:cNvSpPr>
          <p:nvPr>
            <p:ph type="dt" sz="half" idx="18"/>
          </p:nvPr>
        </p:nvSpPr>
        <p:spPr/>
        <p:txBody>
          <a:bodyPr/>
          <a:lstStyle/>
          <a:p>
            <a:r>
              <a:rPr lang="en-GB"/>
              <a:t>Dato</a:t>
            </a:r>
            <a:endParaRPr lang="en-GB" dirty="0"/>
          </a:p>
        </p:txBody>
      </p:sp>
    </p:spTree>
    <p:extLst>
      <p:ext uri="{BB962C8B-B14F-4D97-AF65-F5344CB8AC3E}">
        <p14:creationId xmlns:p14="http://schemas.microsoft.com/office/powerpoint/2010/main" val="30518479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81819C4E-D6B8-50A2-A635-868FF289F99C}"/>
              </a:ext>
            </a:extLst>
          </p:cNvPr>
          <p:cNvSpPr>
            <a:spLocks noGrp="1"/>
          </p:cNvSpPr>
          <p:nvPr>
            <p:ph type="dt" sz="half" idx="18"/>
          </p:nvPr>
        </p:nvSpPr>
        <p:spPr/>
        <p:txBody>
          <a:bodyPr/>
          <a:lstStyle/>
          <a:p>
            <a:r>
              <a:rPr lang="en-GB"/>
              <a:t>Dato</a:t>
            </a:r>
            <a:endParaRPr lang="en-GB" dirty="0"/>
          </a:p>
        </p:txBody>
      </p:sp>
    </p:spTree>
    <p:extLst>
      <p:ext uri="{BB962C8B-B14F-4D97-AF65-F5344CB8AC3E}">
        <p14:creationId xmlns:p14="http://schemas.microsoft.com/office/powerpoint/2010/main" val="19841181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09524120-CAD7-4F92-7378-98D88CD0BD64}"/>
              </a:ext>
            </a:extLst>
          </p:cNvPr>
          <p:cNvSpPr>
            <a:spLocks noGrp="1"/>
          </p:cNvSpPr>
          <p:nvPr>
            <p:ph type="dt" sz="half" idx="12"/>
          </p:nvPr>
        </p:nvSpPr>
        <p:spPr/>
        <p:txBody>
          <a:bodyPr/>
          <a:lstStyle/>
          <a:p>
            <a:r>
              <a:rPr lang="en-GB"/>
              <a:t>Dato</a:t>
            </a:r>
            <a:endParaRPr lang="en-GB" dirty="0"/>
          </a:p>
        </p:txBody>
      </p:sp>
    </p:spTree>
    <p:extLst>
      <p:ext uri="{BB962C8B-B14F-4D97-AF65-F5344CB8AC3E}">
        <p14:creationId xmlns:p14="http://schemas.microsoft.com/office/powerpoint/2010/main" val="1758736836"/>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Titel</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DF12B94-0222-C98A-FFE9-2FEFA8734490}"/>
              </a:ext>
            </a:extLst>
          </p:cNvPr>
          <p:cNvSpPr>
            <a:spLocks noGrp="1"/>
          </p:cNvSpPr>
          <p:nvPr>
            <p:ph type="dt" sz="half" idx="12"/>
          </p:nvPr>
        </p:nvSpPr>
        <p:spPr/>
        <p:txBody>
          <a:bodyPr/>
          <a:lstStyle/>
          <a:p>
            <a:r>
              <a:rPr lang="en-GB"/>
              <a:t>Dato</a:t>
            </a:r>
            <a:endParaRPr lang="en-GB" dirty="0"/>
          </a:p>
        </p:txBody>
      </p:sp>
    </p:spTree>
    <p:extLst>
      <p:ext uri="{BB962C8B-B14F-4D97-AF65-F5344CB8AC3E}">
        <p14:creationId xmlns:p14="http://schemas.microsoft.com/office/powerpoint/2010/main" val="2067969822"/>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358E35DC-D232-9C90-9C31-AA00AE5CF93A}"/>
              </a:ext>
            </a:extLst>
          </p:cNvPr>
          <p:cNvSpPr>
            <a:spLocks noGrp="1"/>
          </p:cNvSpPr>
          <p:nvPr>
            <p:ph type="dt" sz="half" idx="17"/>
          </p:nvPr>
        </p:nvSpPr>
        <p:spPr/>
        <p:txBody>
          <a:bodyPr/>
          <a:lstStyle/>
          <a:p>
            <a:r>
              <a:rPr lang="en-GB"/>
              <a:t>Dato</a:t>
            </a:r>
            <a:endParaRPr lang="en-GB" dirty="0"/>
          </a:p>
        </p:txBody>
      </p:sp>
    </p:spTree>
    <p:extLst>
      <p:ext uri="{BB962C8B-B14F-4D97-AF65-F5344CB8AC3E}">
        <p14:creationId xmlns:p14="http://schemas.microsoft.com/office/powerpoint/2010/main" val="522174323"/>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93E0B2F1-B091-E656-C4DE-C556B5DA13D7}"/>
              </a:ext>
            </a:extLst>
          </p:cNvPr>
          <p:cNvSpPr>
            <a:spLocks noGrp="1"/>
          </p:cNvSpPr>
          <p:nvPr>
            <p:ph type="dt" sz="half" idx="17"/>
          </p:nvPr>
        </p:nvSpPr>
        <p:spPr/>
        <p:txBody>
          <a:bodyPr/>
          <a:lstStyle/>
          <a:p>
            <a:r>
              <a:rPr lang="en-GB"/>
              <a:t>Dato</a:t>
            </a:r>
            <a:endParaRPr lang="en-GB" dirty="0"/>
          </a:p>
        </p:txBody>
      </p:sp>
    </p:spTree>
    <p:extLst>
      <p:ext uri="{BB962C8B-B14F-4D97-AF65-F5344CB8AC3E}">
        <p14:creationId xmlns:p14="http://schemas.microsoft.com/office/powerpoint/2010/main" val="414036591"/>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i master</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31213533"/>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US" dirty="0"/>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US"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US"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4B6654E4-A51C-0D45-3654-724797983164}"/>
              </a:ext>
            </a:extLst>
          </p:cNvPr>
          <p:cNvSpPr>
            <a:spLocks noGrp="1"/>
          </p:cNvSpPr>
          <p:nvPr>
            <p:ph type="dt" sz="half" idx="25"/>
          </p:nvPr>
        </p:nvSpPr>
        <p:spPr/>
        <p:txBody>
          <a:bodyPr/>
          <a:lstStyle/>
          <a:p>
            <a:r>
              <a:rPr lang="en-GB"/>
              <a:t>Dato</a:t>
            </a:r>
            <a:endParaRPr lang="en-GB" dirty="0"/>
          </a:p>
        </p:txBody>
      </p:sp>
    </p:spTree>
    <p:extLst>
      <p:ext uri="{BB962C8B-B14F-4D97-AF65-F5344CB8AC3E}">
        <p14:creationId xmlns:p14="http://schemas.microsoft.com/office/powerpoint/2010/main" val="8384392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B7DFA591-5B6F-3582-D42E-64EB81D7B201}"/>
              </a:ext>
            </a:extLst>
          </p:cNvPr>
          <p:cNvSpPr>
            <a:spLocks noGrp="1"/>
          </p:cNvSpPr>
          <p:nvPr>
            <p:ph type="dt" sz="half" idx="12"/>
          </p:nvPr>
        </p:nvSpPr>
        <p:spPr/>
        <p:txBody>
          <a:bodyPr/>
          <a:lstStyle/>
          <a:p>
            <a:r>
              <a:rPr lang="en-GB"/>
              <a:t>Dato</a:t>
            </a:r>
            <a:endParaRPr lang="en-GB" dirty="0"/>
          </a:p>
        </p:txBody>
      </p:sp>
    </p:spTree>
    <p:extLst>
      <p:ext uri="{BB962C8B-B14F-4D97-AF65-F5344CB8AC3E}">
        <p14:creationId xmlns:p14="http://schemas.microsoft.com/office/powerpoint/2010/main" val="2436115222"/>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Titel</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B6C43F2E-763E-6678-3468-8C45A82F1A9F}"/>
              </a:ext>
            </a:extLst>
          </p:cNvPr>
          <p:cNvSpPr>
            <a:spLocks noGrp="1"/>
          </p:cNvSpPr>
          <p:nvPr>
            <p:ph type="dt" sz="half" idx="12"/>
          </p:nvPr>
        </p:nvSpPr>
        <p:spPr/>
        <p:txBody>
          <a:bodyPr/>
          <a:lstStyle/>
          <a:p>
            <a:r>
              <a:rPr lang="en-GB"/>
              <a:t>Dato</a:t>
            </a:r>
            <a:endParaRPr lang="en-GB" dirty="0"/>
          </a:p>
        </p:txBody>
      </p:sp>
    </p:spTree>
    <p:extLst>
      <p:ext uri="{BB962C8B-B14F-4D97-AF65-F5344CB8AC3E}">
        <p14:creationId xmlns:p14="http://schemas.microsoft.com/office/powerpoint/2010/main" val="5679635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rgbClr val="171748"/>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en-GB"/>
              <a:t>Dato</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Tree>
    <p:extLst>
      <p:ext uri="{BB962C8B-B14F-4D97-AF65-F5344CB8AC3E}">
        <p14:creationId xmlns:p14="http://schemas.microsoft.com/office/powerpoint/2010/main" val="10335456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171748"/>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en-GB"/>
              <a:t>Dato</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171748"/>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171748"/>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619634827"/>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9211805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6700696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47940981"/>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708254714"/>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34720006"/>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i master</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470733500"/>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6708737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35238134"/>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990234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19686994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839645657"/>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Front A">
    <p:bg>
      <p:bgRef idx="1001">
        <a:schemeClr val="bg2"/>
      </p:bgRef>
    </p:bg>
    <p:spTree>
      <p:nvGrpSpPr>
        <p:cNvPr id="1" name=""/>
        <p:cNvGrpSpPr/>
        <p:nvPr/>
      </p:nvGrpSpPr>
      <p:grpSpPr>
        <a:xfrm>
          <a:off x="0" y="0"/>
          <a:ext cx="0" cy="0"/>
          <a:chOff x="0" y="0"/>
          <a:chExt cx="0" cy="0"/>
        </a:xfrm>
      </p:grpSpPr>
      <p:sp>
        <p:nvSpPr>
          <p:cNvPr id="2" name="Background"/>
          <p:cNvSpPr/>
          <p:nvPr userDrawn="1"/>
        </p:nvSpPr>
        <p:spPr bwMode="auto">
          <a:xfrm>
            <a:off x="0" y="0"/>
            <a:ext cx="12190413" cy="686160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tx1"/>
                </a:solidFill>
              </a:defRPr>
            </a:lvl1pPr>
          </a:lstStyle>
          <a:p>
            <a:fld id="{103EA872-A674-449B-A120-B97244F8E91D}" type="slidenum">
              <a:rPr lang="en-GB" smtClean="0"/>
              <a:pPr/>
              <a:t>‹#›</a:t>
            </a:fld>
            <a:endParaRPr lang="en-GB" dirty="0"/>
          </a:p>
        </p:txBody>
      </p:sp>
      <p:sp>
        <p:nvSpPr>
          <p:cNvPr id="12" name="text" descr="{&quot;templafy&quot;:{&quot;id&quot;:&quot;8d5b95d1-8a23-4044-9620-bf5e7305a170&quot;}}" title="UserProfile.Offices.Workarea_{{DocumentLanguage}}">
            <a:extLst>
              <a:ext uri="{FF2B5EF4-FFF2-40B4-BE49-F238E27FC236}">
                <a16:creationId xmlns:a16="http://schemas.microsoft.com/office/drawing/2014/main" id="{88D4F65B-7B1E-4E1A-AD30-98C826D9001C}"/>
              </a:ext>
            </a:extLst>
          </p:cNvPr>
          <p:cNvSpPr>
            <a:spLocks noChangeArrowheads="1"/>
          </p:cNvSpPr>
          <p:nvPr userDrawn="1"/>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rgbClr val="FFFFFF"/>
                </a:solidFill>
                <a:latin typeface="+mn-lt"/>
              </a:rPr>
              <a:t>DTU</a:t>
            </a:r>
          </a:p>
        </p:txBody>
      </p:sp>
      <p:sp>
        <p:nvSpPr>
          <p:cNvPr id="16" name="date" descr="{&quot;templafy&quot;:{&quot;id&quot;:&quot;79fbb3c3-dd89-47ef-91e9-e0bd2bb0942f&quot;}}" title="Form.Date">
            <a:extLst>
              <a:ext uri="{FF2B5EF4-FFF2-40B4-BE49-F238E27FC236}">
                <a16:creationId xmlns:a16="http://schemas.microsoft.com/office/drawing/2014/main" id="{14EC1005-E0C5-4AE7-8DFC-958CB93AC366}"/>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rgbClr val="FFFFFF"/>
                </a:solidFill>
                <a:effectLst/>
                <a:latin typeface="+mn-lt"/>
                <a:ea typeface="ＭＳ Ｐゴシック" pitchFamily="-80" charset="-128"/>
              </a:rPr>
              <a:t>Date</a:t>
            </a:r>
          </a:p>
        </p:txBody>
      </p:sp>
      <p:sp>
        <p:nvSpPr>
          <p:cNvPr id="17" name="text" descr="{&quot;templafy&quot;:{&quot;id&quot;:&quot;5e9447ba-0dff-46ec-ac33-540c046ca40a&quot;}}" title="Form.PresentationTitle">
            <a:extLst>
              <a:ext uri="{FF2B5EF4-FFF2-40B4-BE49-F238E27FC236}">
                <a16:creationId xmlns:a16="http://schemas.microsoft.com/office/drawing/2014/main" id="{1E153215-8D65-430A-AB7B-C1174877467B}"/>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rgbClr val="FFFFFF"/>
                </a:solidFill>
                <a:latin typeface="+mn-lt"/>
              </a:rPr>
              <a:t>Title</a:t>
            </a:r>
          </a:p>
        </p:txBody>
      </p:sp>
    </p:spTree>
    <p:extLst>
      <p:ext uri="{BB962C8B-B14F-4D97-AF65-F5344CB8AC3E}">
        <p14:creationId xmlns:p14="http://schemas.microsoft.com/office/powerpoint/2010/main" val="5480380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2758054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582735138"/>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774128451"/>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i master</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endParaRPr lang="en-GB"/>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endParaRPr lang="en-GB"/>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16539291"/>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a:p>
        </p:txBody>
      </p:sp>
      <p:sp>
        <p:nvSpPr>
          <p:cNvPr id="3" name="Content Placeholder 2"/>
          <p:cNvSpPr>
            <a:spLocks noGrp="1"/>
          </p:cNvSpPr>
          <p:nvPr>
            <p:ph idx="1"/>
          </p:nvPr>
        </p:nvSpPr>
        <p:spPr>
          <a:xfrm>
            <a:off x="4221360" y="1706328"/>
            <a:ext cx="6865740" cy="45455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endParaRPr lang="en-GB"/>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endParaRPr lang="en-GB"/>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852035405"/>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endParaRPr lang="en-GB"/>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endParaRPr lang="en-GB"/>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endParaRPr lang="en-GB"/>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endParaRPr lang="en-GB"/>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endParaRPr lang="en-GB"/>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5341891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4277402342"/>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3048499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Tree>
    <p:extLst>
      <p:ext uri="{BB962C8B-B14F-4D97-AF65-F5344CB8AC3E}">
        <p14:creationId xmlns:p14="http://schemas.microsoft.com/office/powerpoint/2010/main" val="15298814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15335504"/>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 i masteren</a:t>
            </a:r>
          </a:p>
        </p:txBody>
      </p:sp>
      <p:sp>
        <p:nvSpPr>
          <p:cNvPr id="3" name="Pladsholder til indhold 2"/>
          <p:cNvSpPr>
            <a:spLocks noGrp="1"/>
          </p:cNvSpPr>
          <p:nvPr>
            <p:ph idx="1"/>
          </p:nvPr>
        </p:nvSpPr>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r>
              <a:rPr lang="da-DK"/>
              <a:t>01.03.2010</a:t>
            </a:r>
          </a:p>
        </p:txBody>
      </p:sp>
      <p:sp>
        <p:nvSpPr>
          <p:cNvPr id="5" name="Rectangle 5"/>
          <p:cNvSpPr>
            <a:spLocks noGrp="1" noChangeArrowheads="1"/>
          </p:cNvSpPr>
          <p:nvPr>
            <p:ph type="ftr" sz="quarter" idx="11"/>
          </p:nvPr>
        </p:nvSpPr>
        <p:spPr>
          <a:ln/>
        </p:spPr>
        <p:txBody>
          <a:bodyPr/>
          <a:lstStyle>
            <a:lvl1pPr>
              <a:defRPr/>
            </a:lvl1pPr>
          </a:lstStyle>
          <a:p>
            <a:pPr>
              <a:defRPr/>
            </a:pPr>
            <a:r>
              <a:rPr lang="da-DK"/>
              <a:t>Kvalitetsudvikling og akkreditering</a:t>
            </a:r>
          </a:p>
        </p:txBody>
      </p:sp>
      <p:sp>
        <p:nvSpPr>
          <p:cNvPr id="6" name="Rectangle 6"/>
          <p:cNvSpPr>
            <a:spLocks noGrp="1" noChangeArrowheads="1"/>
          </p:cNvSpPr>
          <p:nvPr>
            <p:ph type="sldNum" sz="quarter" idx="12"/>
          </p:nvPr>
        </p:nvSpPr>
        <p:spPr>
          <a:ln/>
        </p:spPr>
        <p:txBody>
          <a:bodyPr/>
          <a:lstStyle>
            <a:lvl1pPr>
              <a:defRPr/>
            </a:lvl1pPr>
          </a:lstStyle>
          <a:p>
            <a:pPr>
              <a:defRPr/>
            </a:pPr>
            <a:fld id="{712743B5-6C94-4A29-AA09-224A3D0190C4}" type="slidenum">
              <a:rPr lang="da-DK"/>
              <a:pPr>
                <a:defRPr/>
              </a:pPr>
              <a:t>‹#›</a:t>
            </a:fld>
            <a:endParaRPr lang="da-DK"/>
          </a:p>
        </p:txBody>
      </p:sp>
    </p:spTree>
    <p:extLst>
      <p:ext uri="{BB962C8B-B14F-4D97-AF65-F5344CB8AC3E}">
        <p14:creationId xmlns:p14="http://schemas.microsoft.com/office/powerpoint/2010/main" val="15990407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p>
            <a:r>
              <a:rPr lang="da-DK"/>
              <a:t>Dato</a:t>
            </a:r>
            <a:endParaRPr lang="en-GB"/>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Titel</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336079923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p>
            <a:r>
              <a:rPr lang="da-DK"/>
              <a:t>Dato</a:t>
            </a:r>
            <a:endParaRPr lang="en-GB"/>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Titel</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57702088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p>
            <a:r>
              <a:rPr lang="da-DK"/>
              <a:t>Dato</a:t>
            </a:r>
            <a:endParaRPr lang="en-GB"/>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Titel</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3045539109"/>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Titel</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517984227"/>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r>
              <a:rPr lang="da-DK"/>
              <a:t>Dato</a:t>
            </a:r>
            <a:endParaRPr lang="en-GB"/>
          </a:p>
        </p:txBody>
      </p:sp>
    </p:spTree>
    <p:extLst>
      <p:ext uri="{BB962C8B-B14F-4D97-AF65-F5344CB8AC3E}">
        <p14:creationId xmlns:p14="http://schemas.microsoft.com/office/powerpoint/2010/main" val="2754075575"/>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r>
              <a:rPr lang="da-DK"/>
              <a:t>Dato</a:t>
            </a:r>
            <a:endParaRPr lang="en-GB"/>
          </a:p>
        </p:txBody>
      </p:sp>
    </p:spTree>
    <p:extLst>
      <p:ext uri="{BB962C8B-B14F-4D97-AF65-F5344CB8AC3E}">
        <p14:creationId xmlns:p14="http://schemas.microsoft.com/office/powerpoint/2010/main" val="259153875"/>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r>
              <a:rPr lang="da-DK"/>
              <a:t>Dato</a:t>
            </a:r>
            <a:endParaRPr lang="en-GB"/>
          </a:p>
        </p:txBody>
      </p:sp>
    </p:spTree>
    <p:extLst>
      <p:ext uri="{BB962C8B-B14F-4D97-AF65-F5344CB8AC3E}">
        <p14:creationId xmlns:p14="http://schemas.microsoft.com/office/powerpoint/2010/main" val="42636098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2955405776"/>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Titel</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1625893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Dato</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34211294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Dato</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763438612"/>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p>
            <a:fld id="{312A20B8-D039-416E-A7FC-CC2B6C7DD81E}" type="datetime1">
              <a:rPr lang="da-DK" smtClean="0"/>
              <a:t>17-03-2026</a:t>
            </a:fld>
            <a:endParaRPr lang="en-GB"/>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42056758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i master</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p>
            <a:fld id="{5C141B98-8E8C-4077-BD43-07726AE7C47F}" type="datetime1">
              <a:rPr lang="da-DK" smtClean="0"/>
              <a:t>17-03-2026</a:t>
            </a:fld>
            <a:endParaRPr lang="en-GB"/>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86262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p>
            <a:fld id="{74B43019-B622-4E71-BAA8-F250C4906E13}" type="datetime1">
              <a:rPr lang="da-DK" smtClean="0"/>
              <a:t>17-03-2026</a:t>
            </a:fld>
            <a:endParaRPr lang="en-GB"/>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648846075"/>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p>
            <a:fld id="{EA8194E1-A86F-40D6-A113-30E4942E2208}" type="datetime1">
              <a:rPr lang="da-DK" smtClean="0"/>
              <a:t>17-03-2026</a:t>
            </a:fld>
            <a:endParaRPr lang="en-GB"/>
          </a:p>
        </p:txBody>
      </p:sp>
    </p:spTree>
    <p:extLst>
      <p:ext uri="{BB962C8B-B14F-4D97-AF65-F5344CB8AC3E}">
        <p14:creationId xmlns:p14="http://schemas.microsoft.com/office/powerpoint/2010/main" val="587950705"/>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BA360B44-8B77-42A5-A394-9FAC205D3B6D}" type="datetime1">
              <a:rPr lang="da-DK" smtClean="0"/>
              <a:t>17-03-2026</a:t>
            </a:fld>
            <a:endParaRPr lang="en-GB"/>
          </a:p>
        </p:txBody>
      </p:sp>
    </p:spTree>
    <p:extLst>
      <p:ext uri="{BB962C8B-B14F-4D97-AF65-F5344CB8AC3E}">
        <p14:creationId xmlns:p14="http://schemas.microsoft.com/office/powerpoint/2010/main" val="3993713707"/>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39364DAB-4FD4-471D-AA34-71E73A056A41}" type="datetime1">
              <a:rPr lang="da-DK" smtClean="0"/>
              <a:t>17-03-2026</a:t>
            </a:fld>
            <a:endParaRPr lang="en-GB"/>
          </a:p>
        </p:txBody>
      </p:sp>
    </p:spTree>
    <p:extLst>
      <p:ext uri="{BB962C8B-B14F-4D97-AF65-F5344CB8AC3E}">
        <p14:creationId xmlns:p14="http://schemas.microsoft.com/office/powerpoint/2010/main" val="487387009"/>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a:t>Midtvejsevaluering af DTU Uddannelsesprocessen. Opfølgning</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B6D4F2B2-9DD4-4D43-AEEE-911AD3E46310}" type="datetime1">
              <a:rPr lang="da-DK" smtClean="0"/>
              <a:t>17-03-2026</a:t>
            </a:fld>
            <a:endParaRPr lang="en-GB"/>
          </a:p>
        </p:txBody>
      </p:sp>
    </p:spTree>
    <p:extLst>
      <p:ext uri="{BB962C8B-B14F-4D97-AF65-F5344CB8AC3E}">
        <p14:creationId xmlns:p14="http://schemas.microsoft.com/office/powerpoint/2010/main" val="30320266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CD1D68B9-F42D-4AB9-B8F6-6F544639CF4F}" type="datetime1">
              <a:rPr lang="da-DK" smtClean="0"/>
              <a:t>17-03-2026</a:t>
            </a:fld>
            <a:endParaRPr lang="en-GB"/>
          </a:p>
        </p:txBody>
      </p:sp>
    </p:spTree>
    <p:extLst>
      <p:ext uri="{BB962C8B-B14F-4D97-AF65-F5344CB8AC3E}">
        <p14:creationId xmlns:p14="http://schemas.microsoft.com/office/powerpoint/2010/main" val="1210745258"/>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1FFBD241-69C9-4C3F-9051-F557698FFC05}" type="datetime1">
              <a:rPr lang="da-DK" smtClean="0"/>
              <a:t>17-03-2026</a:t>
            </a:fld>
            <a:endParaRPr lang="en-GB"/>
          </a:p>
        </p:txBody>
      </p:sp>
    </p:spTree>
    <p:extLst>
      <p:ext uri="{BB962C8B-B14F-4D97-AF65-F5344CB8AC3E}">
        <p14:creationId xmlns:p14="http://schemas.microsoft.com/office/powerpoint/2010/main" val="31057433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3F052188-EE4F-4B87-A75F-6A1695BAD40B}" type="datetime1">
              <a:rPr lang="da-DK" smtClean="0"/>
              <a:t>17-03-2026</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37212154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C8F40611-DD5B-476D-AF76-333CB23A34AA}" type="datetime1">
              <a:rPr lang="da-DK" smtClean="0"/>
              <a:t>17-03-2026</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3734595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66926470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4"/>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171748"/>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solidFill>
                  <a:schemeClr val="bg1"/>
                </a:solidFill>
              </a:defRPr>
            </a:lvl1pPr>
          </a:lstStyle>
          <a:p>
            <a:r>
              <a:rPr lang="en-GB"/>
              <a:t>Diplomingeniørstudieledermøde</a:t>
            </a:r>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1268ED6B-849D-A5D2-D1F0-06706D23B242}"/>
              </a:ext>
            </a:extLst>
          </p:cNvPr>
          <p:cNvSpPr>
            <a:spLocks noGrp="1"/>
          </p:cNvSpPr>
          <p:nvPr>
            <p:ph type="dt" sz="half" idx="18"/>
          </p:nvPr>
        </p:nvSpPr>
        <p:spPr/>
        <p:txBody>
          <a:bodyPr/>
          <a:lstStyle/>
          <a:p>
            <a:fld id="{376B1841-AAFA-44B7-8596-BEEFAB79E4E3}" type="datetime1">
              <a:rPr lang="da-DK" smtClean="0"/>
              <a:t>17-03-2026</a:t>
            </a:fld>
            <a:endParaRPr lang="en-GB" dirty="0"/>
          </a:p>
        </p:txBody>
      </p:sp>
    </p:spTree>
    <p:extLst>
      <p:ext uri="{BB962C8B-B14F-4D97-AF65-F5344CB8AC3E}">
        <p14:creationId xmlns:p14="http://schemas.microsoft.com/office/powerpoint/2010/main" val="24039455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Diplomingeniørstudieledermøde</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81819C4E-D6B8-50A2-A635-868FF289F99C}"/>
              </a:ext>
            </a:extLst>
          </p:cNvPr>
          <p:cNvSpPr>
            <a:spLocks noGrp="1"/>
          </p:cNvSpPr>
          <p:nvPr>
            <p:ph type="dt" sz="half" idx="18"/>
          </p:nvPr>
        </p:nvSpPr>
        <p:spPr/>
        <p:txBody>
          <a:bodyPr/>
          <a:lstStyle/>
          <a:p>
            <a:fld id="{9CD9AC36-E277-40CA-80AD-5873C24BE2B7}" type="datetime1">
              <a:rPr lang="da-DK" smtClean="0"/>
              <a:t>17-03-2026</a:t>
            </a:fld>
            <a:endParaRPr lang="en-GB" dirty="0"/>
          </a:p>
        </p:txBody>
      </p:sp>
    </p:spTree>
    <p:extLst>
      <p:ext uri="{BB962C8B-B14F-4D97-AF65-F5344CB8AC3E}">
        <p14:creationId xmlns:p14="http://schemas.microsoft.com/office/powerpoint/2010/main" val="28321794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r>
              <a:rPr lang="en-GB"/>
              <a:t>Diplomingeniørstudieledermøde</a:t>
            </a:r>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09524120-CAD7-4F92-7378-98D88CD0BD64}"/>
              </a:ext>
            </a:extLst>
          </p:cNvPr>
          <p:cNvSpPr>
            <a:spLocks noGrp="1"/>
          </p:cNvSpPr>
          <p:nvPr>
            <p:ph type="dt" sz="half" idx="12"/>
          </p:nvPr>
        </p:nvSpPr>
        <p:spPr/>
        <p:txBody>
          <a:bodyPr/>
          <a:lstStyle/>
          <a:p>
            <a:fld id="{F0E309E6-FC84-4D86-AE6F-12BFEE5F20F1}" type="datetime1">
              <a:rPr lang="da-DK" smtClean="0"/>
              <a:t>17-03-2026</a:t>
            </a:fld>
            <a:endParaRPr lang="en-GB" dirty="0"/>
          </a:p>
        </p:txBody>
      </p:sp>
    </p:spTree>
    <p:extLst>
      <p:ext uri="{BB962C8B-B14F-4D97-AF65-F5344CB8AC3E}">
        <p14:creationId xmlns:p14="http://schemas.microsoft.com/office/powerpoint/2010/main" val="3193539202"/>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Diplomingeniørstudieledermøde</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DF12B94-0222-C98A-FFE9-2FEFA8734490}"/>
              </a:ext>
            </a:extLst>
          </p:cNvPr>
          <p:cNvSpPr>
            <a:spLocks noGrp="1"/>
          </p:cNvSpPr>
          <p:nvPr>
            <p:ph type="dt" sz="half" idx="12"/>
          </p:nvPr>
        </p:nvSpPr>
        <p:spPr/>
        <p:txBody>
          <a:bodyPr/>
          <a:lstStyle/>
          <a:p>
            <a:fld id="{201CB624-C6AC-4DC7-A2E0-AAE08EB2FDBF}" type="datetime1">
              <a:rPr lang="da-DK" smtClean="0"/>
              <a:t>17-03-2026</a:t>
            </a:fld>
            <a:endParaRPr lang="en-GB" dirty="0"/>
          </a:p>
        </p:txBody>
      </p:sp>
    </p:spTree>
    <p:extLst>
      <p:ext uri="{BB962C8B-B14F-4D97-AF65-F5344CB8AC3E}">
        <p14:creationId xmlns:p14="http://schemas.microsoft.com/office/powerpoint/2010/main" val="1597270004"/>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Diplomingeniørstudieledermøde</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358E35DC-D232-9C90-9C31-AA00AE5CF93A}"/>
              </a:ext>
            </a:extLst>
          </p:cNvPr>
          <p:cNvSpPr>
            <a:spLocks noGrp="1"/>
          </p:cNvSpPr>
          <p:nvPr>
            <p:ph type="dt" sz="half" idx="17"/>
          </p:nvPr>
        </p:nvSpPr>
        <p:spPr/>
        <p:txBody>
          <a:bodyPr/>
          <a:lstStyle/>
          <a:p>
            <a:fld id="{89077E24-E56F-444A-8755-8F316E23F803}" type="datetime1">
              <a:rPr lang="da-DK" smtClean="0"/>
              <a:t>17-03-2026</a:t>
            </a:fld>
            <a:endParaRPr lang="en-GB" dirty="0"/>
          </a:p>
        </p:txBody>
      </p:sp>
    </p:spTree>
    <p:extLst>
      <p:ext uri="{BB962C8B-B14F-4D97-AF65-F5344CB8AC3E}">
        <p14:creationId xmlns:p14="http://schemas.microsoft.com/office/powerpoint/2010/main" val="1888826179"/>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Diplomingeniørstudieledermøde</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93E0B2F1-B091-E656-C4DE-C556B5DA13D7}"/>
              </a:ext>
            </a:extLst>
          </p:cNvPr>
          <p:cNvSpPr>
            <a:spLocks noGrp="1"/>
          </p:cNvSpPr>
          <p:nvPr>
            <p:ph type="dt" sz="half" idx="17"/>
          </p:nvPr>
        </p:nvSpPr>
        <p:spPr/>
        <p:txBody>
          <a:bodyPr/>
          <a:lstStyle/>
          <a:p>
            <a:fld id="{8E2F531A-85A8-4A15-8895-80ACB00660B4}" type="datetime1">
              <a:rPr lang="da-DK" smtClean="0"/>
              <a:t>17-03-2026</a:t>
            </a:fld>
            <a:endParaRPr lang="en-GB" dirty="0"/>
          </a:p>
        </p:txBody>
      </p:sp>
    </p:spTree>
    <p:extLst>
      <p:ext uri="{BB962C8B-B14F-4D97-AF65-F5344CB8AC3E}">
        <p14:creationId xmlns:p14="http://schemas.microsoft.com/office/powerpoint/2010/main" val="3127901681"/>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US" dirty="0"/>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US"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US"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Diplomingeniørstudieledermøde</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4B6654E4-A51C-0D45-3654-724797983164}"/>
              </a:ext>
            </a:extLst>
          </p:cNvPr>
          <p:cNvSpPr>
            <a:spLocks noGrp="1"/>
          </p:cNvSpPr>
          <p:nvPr>
            <p:ph type="dt" sz="half" idx="25"/>
          </p:nvPr>
        </p:nvSpPr>
        <p:spPr/>
        <p:txBody>
          <a:bodyPr/>
          <a:lstStyle/>
          <a:p>
            <a:fld id="{6AA79F74-67B3-407A-AC5C-596E4714C358}" type="datetime1">
              <a:rPr lang="da-DK" smtClean="0"/>
              <a:t>17-03-2026</a:t>
            </a:fld>
            <a:endParaRPr lang="en-GB" dirty="0"/>
          </a:p>
        </p:txBody>
      </p:sp>
    </p:spTree>
    <p:extLst>
      <p:ext uri="{BB962C8B-B14F-4D97-AF65-F5344CB8AC3E}">
        <p14:creationId xmlns:p14="http://schemas.microsoft.com/office/powerpoint/2010/main" val="134675058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Diplomingeniørstudieledermøde</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B7DFA591-5B6F-3582-D42E-64EB81D7B201}"/>
              </a:ext>
            </a:extLst>
          </p:cNvPr>
          <p:cNvSpPr>
            <a:spLocks noGrp="1"/>
          </p:cNvSpPr>
          <p:nvPr>
            <p:ph type="dt" sz="half" idx="12"/>
          </p:nvPr>
        </p:nvSpPr>
        <p:spPr/>
        <p:txBody>
          <a:bodyPr/>
          <a:lstStyle/>
          <a:p>
            <a:fld id="{9FC88D86-C920-488F-842C-BE7A6E4DA225}" type="datetime1">
              <a:rPr lang="da-DK" smtClean="0"/>
              <a:t>17-03-2026</a:t>
            </a:fld>
            <a:endParaRPr lang="en-GB" dirty="0"/>
          </a:p>
        </p:txBody>
      </p:sp>
    </p:spTree>
    <p:extLst>
      <p:ext uri="{BB962C8B-B14F-4D97-AF65-F5344CB8AC3E}">
        <p14:creationId xmlns:p14="http://schemas.microsoft.com/office/powerpoint/2010/main" val="3552410575"/>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Diplomingeniørstudieledermøde</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B6C43F2E-763E-6678-3468-8C45A82F1A9F}"/>
              </a:ext>
            </a:extLst>
          </p:cNvPr>
          <p:cNvSpPr>
            <a:spLocks noGrp="1"/>
          </p:cNvSpPr>
          <p:nvPr>
            <p:ph type="dt" sz="half" idx="12"/>
          </p:nvPr>
        </p:nvSpPr>
        <p:spPr/>
        <p:txBody>
          <a:bodyPr/>
          <a:lstStyle/>
          <a:p>
            <a:fld id="{BA58AB0A-3FAA-4D5D-9899-CA5F0A5A6A6F}" type="datetime1">
              <a:rPr lang="da-DK" smtClean="0"/>
              <a:t>17-03-2026</a:t>
            </a:fld>
            <a:endParaRPr lang="en-GB" dirty="0"/>
          </a:p>
        </p:txBody>
      </p:sp>
    </p:spTree>
    <p:extLst>
      <p:ext uri="{BB962C8B-B14F-4D97-AF65-F5344CB8AC3E}">
        <p14:creationId xmlns:p14="http://schemas.microsoft.com/office/powerpoint/2010/main" val="40743996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rgbClr val="171748"/>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884F1BB3-2C0F-44AC-94AE-C5BF4BB05BA8}" type="datetime1">
              <a:rPr lang="da-DK" smtClean="0"/>
              <a:t>17-03-2026</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Diplomingeniørstudieledermøde</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Tree>
    <p:extLst>
      <p:ext uri="{BB962C8B-B14F-4D97-AF65-F5344CB8AC3E}">
        <p14:creationId xmlns:p14="http://schemas.microsoft.com/office/powerpoint/2010/main" val="4072485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theme" Target="../theme/theme10.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tags" Target="../tags/tag3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tags" Target="../tags/tag42.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slideLayout" Target="../slideLayouts/slideLayout138.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5" Type="http://schemas.openxmlformats.org/officeDocument/2006/relationships/theme" Target="../theme/theme12.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image" Target="../media/image1.emf"/><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oleObject" Target="../embeddings/oleObject3.bin"/><Relationship Id="rId2" Type="http://schemas.openxmlformats.org/officeDocument/2006/relationships/slideLayout" Target="../slideLayouts/slideLayout141.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tags" Target="../tags/tag50.xml"/><Relationship Id="rId5" Type="http://schemas.openxmlformats.org/officeDocument/2006/relationships/slideLayout" Target="../slideLayouts/slideLayout144.xml"/><Relationship Id="rId10" Type="http://schemas.openxmlformats.org/officeDocument/2006/relationships/theme" Target="../theme/theme13.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image" Target="../media/image3.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theme" Target="../theme/theme14.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slideLayout" Target="../slideLayouts/slideLayout160.xml"/><Relationship Id="rId17" Type="http://schemas.openxmlformats.org/officeDocument/2006/relationships/image" Target="../media/image3.png"/><Relationship Id="rId2" Type="http://schemas.openxmlformats.org/officeDocument/2006/relationships/slideLayout" Target="../slideLayouts/slideLayout150.xml"/><Relationship Id="rId16" Type="http://schemas.openxmlformats.org/officeDocument/2006/relationships/image" Target="../media/image1.emf"/><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5" Type="http://schemas.openxmlformats.org/officeDocument/2006/relationships/oleObject" Target="../embeddings/oleObject4.bin"/><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 Id="rId14" Type="http://schemas.openxmlformats.org/officeDocument/2006/relationships/tags" Target="../tags/tag6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1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1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ags" Target="../tags/tag18.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ags" Target="../tags/tag2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ags" Target="../tags/tag26.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tags" Target="../tags/tag30.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tags" Target="../tags/tag34.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i master</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4"/>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 Opfølgning</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943A9945-7BB0-4F62-B088-26076D3935B4}" type="datetime1">
              <a:rPr lang="da-DK" smtClean="0"/>
              <a:t>17-03-2026</a:t>
            </a:fld>
            <a:endParaRPr lang="en-GB" dirty="0"/>
          </a:p>
        </p:txBody>
      </p:sp>
    </p:spTree>
    <p:extLst>
      <p:ext uri="{BB962C8B-B14F-4D97-AF65-F5344CB8AC3E}">
        <p14:creationId xmlns:p14="http://schemas.microsoft.com/office/powerpoint/2010/main" val="76137220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5"/>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91B22C6D-549F-4BCF-816F-FBDA5648B07F}" type="datetime1">
              <a:rPr lang="da-DK" smtClean="0"/>
              <a:t>17-03-2026</a:t>
            </a:fld>
            <a:endParaRPr lang="en-GB" dirty="0"/>
          </a:p>
        </p:txBody>
      </p:sp>
    </p:spTree>
    <p:extLst>
      <p:ext uri="{BB962C8B-B14F-4D97-AF65-F5344CB8AC3E}">
        <p14:creationId xmlns:p14="http://schemas.microsoft.com/office/powerpoint/2010/main" val="3981212443"/>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600">
          <a:solidFill>
            <a:schemeClr val="tx1"/>
          </a:solidFill>
          <a:latin typeface="+mn-lt"/>
          <a:ea typeface="+mn-ea"/>
        </a:defRPr>
      </a:lvl2pPr>
      <a:lvl3pPr marL="615600" indent="-198000" algn="l" rtl="0" eaLnBrk="1" fontAlgn="base" hangingPunct="1">
        <a:spcBef>
          <a:spcPct val="20000"/>
        </a:spcBef>
        <a:spcAft>
          <a:spcPct val="0"/>
        </a:spcAft>
        <a:buChar char="•"/>
        <a:defRPr sz="1400">
          <a:solidFill>
            <a:schemeClr val="tx1"/>
          </a:solidFill>
          <a:latin typeface="+mn-lt"/>
          <a:ea typeface="+mn-ea"/>
        </a:defRPr>
      </a:lvl3pPr>
      <a:lvl4pPr marL="828000" indent="-198000" algn="l" rtl="0" eaLnBrk="1" fontAlgn="base" hangingPunct="1">
        <a:spcBef>
          <a:spcPct val="20000"/>
        </a:spcBef>
        <a:spcAft>
          <a:spcPct val="0"/>
        </a:spcAft>
        <a:buChar char="–"/>
        <a:defRPr sz="1400">
          <a:solidFill>
            <a:schemeClr val="tx1"/>
          </a:solidFill>
          <a:latin typeface="+mn-lt"/>
          <a:ea typeface="+mn-ea"/>
        </a:defRPr>
      </a:lvl4pPr>
      <a:lvl5pPr marL="1026000" indent="-198000" algn="l" rtl="0" eaLnBrk="1" fontAlgn="base" hangingPunct="1">
        <a:spcBef>
          <a:spcPct val="20000"/>
        </a:spcBef>
        <a:spcAft>
          <a:spcPct val="0"/>
        </a:spcAft>
        <a:buChar char="»"/>
        <a:defRPr sz="14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A3520F-2594-53EE-F43C-B13FE2952618}"/>
              </a:ext>
            </a:extLst>
          </p:cNvPr>
          <p:cNvSpPr>
            <a:spLocks noGrp="1"/>
          </p:cNvSpPr>
          <p:nvPr>
            <p:ph type="title"/>
          </p:nvPr>
        </p:nvSpPr>
        <p:spPr>
          <a:xfrm>
            <a:off x="838091" y="365126"/>
            <a:ext cx="10514231" cy="1325563"/>
          </a:xfrm>
          <a:prstGeom prst="rect">
            <a:avLst/>
          </a:prstGeom>
        </p:spPr>
        <p:txBody>
          <a:bodyPr vert="horz" lIns="91440" tIns="45720" rIns="91440" bIns="45720" rtlCol="0" anchor="ctr">
            <a:normAutofit/>
          </a:bodyPr>
          <a:lstStyle/>
          <a:p>
            <a:r>
              <a:rPr lang="en-GB"/>
              <a:t>Click to edit Master title style</a:t>
            </a:r>
            <a:endParaRPr lang="en-DK"/>
          </a:p>
        </p:txBody>
      </p:sp>
      <p:sp>
        <p:nvSpPr>
          <p:cNvPr id="3" name="Text Placeholder 2">
            <a:extLst>
              <a:ext uri="{FF2B5EF4-FFF2-40B4-BE49-F238E27FC236}">
                <a16:creationId xmlns:a16="http://schemas.microsoft.com/office/drawing/2014/main" id="{F8486FA4-DFB5-26EF-7FBE-65B9A7167957}"/>
              </a:ext>
            </a:extLst>
          </p:cNvPr>
          <p:cNvSpPr>
            <a:spLocks noGrp="1"/>
          </p:cNvSpPr>
          <p:nvPr>
            <p:ph type="body" idx="1"/>
          </p:nvPr>
        </p:nvSpPr>
        <p:spPr>
          <a:xfrm>
            <a:off x="838091" y="1825625"/>
            <a:ext cx="10514231"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8AE3DB2B-AFB4-85A6-40E4-0956C5B046CD}"/>
              </a:ext>
            </a:extLst>
          </p:cNvPr>
          <p:cNvSpPr>
            <a:spLocks noGrp="1"/>
          </p:cNvSpPr>
          <p:nvPr>
            <p:ph type="dt" sz="half" idx="2"/>
          </p:nvPr>
        </p:nvSpPr>
        <p:spPr>
          <a:xfrm>
            <a:off x="838091" y="6356351"/>
            <a:ext cx="2742843"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B38E81-BA0F-4F48-8719-6D328212EAC4}" type="datetimeFigureOut">
              <a:rPr lang="en-DK" smtClean="0"/>
              <a:t>03/17/2026</a:t>
            </a:fld>
            <a:endParaRPr lang="en-DK"/>
          </a:p>
        </p:txBody>
      </p:sp>
      <p:sp>
        <p:nvSpPr>
          <p:cNvPr id="5" name="Footer Placeholder 4">
            <a:extLst>
              <a:ext uri="{FF2B5EF4-FFF2-40B4-BE49-F238E27FC236}">
                <a16:creationId xmlns:a16="http://schemas.microsoft.com/office/drawing/2014/main" id="{C7B9AC93-5A20-02DB-5587-0706325F06F9}"/>
              </a:ext>
            </a:extLst>
          </p:cNvPr>
          <p:cNvSpPr>
            <a:spLocks noGrp="1"/>
          </p:cNvSpPr>
          <p:nvPr>
            <p:ph type="ftr" sz="quarter" idx="3"/>
          </p:nvPr>
        </p:nvSpPr>
        <p:spPr>
          <a:xfrm>
            <a:off x="4038075" y="6356351"/>
            <a:ext cx="4114264"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DK"/>
          </a:p>
        </p:txBody>
      </p:sp>
      <p:sp>
        <p:nvSpPr>
          <p:cNvPr id="6" name="Slide Number Placeholder 5">
            <a:extLst>
              <a:ext uri="{FF2B5EF4-FFF2-40B4-BE49-F238E27FC236}">
                <a16:creationId xmlns:a16="http://schemas.microsoft.com/office/drawing/2014/main" id="{91FE7AE4-E8AB-BC00-AC55-9B78ACF1F926}"/>
              </a:ext>
            </a:extLst>
          </p:cNvPr>
          <p:cNvSpPr>
            <a:spLocks noGrp="1"/>
          </p:cNvSpPr>
          <p:nvPr>
            <p:ph type="sldNum" sz="quarter" idx="4"/>
          </p:nvPr>
        </p:nvSpPr>
        <p:spPr>
          <a:xfrm>
            <a:off x="8609479" y="6356351"/>
            <a:ext cx="2742843"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F3543E-2E89-C940-AF6A-BBDA672734A8}" type="slidenum">
              <a:rPr lang="en-DK" smtClean="0"/>
              <a:t>‹#›</a:t>
            </a:fld>
            <a:endParaRPr lang="en-DK"/>
          </a:p>
        </p:txBody>
      </p:sp>
    </p:spTree>
    <p:extLst>
      <p:ext uri="{BB962C8B-B14F-4D97-AF65-F5344CB8AC3E}">
        <p14:creationId xmlns:p14="http://schemas.microsoft.com/office/powerpoint/2010/main" val="654301002"/>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Ls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10" name="Objekt 9" hidden="1"/>
          <p:cNvGraphicFramePr>
            <a:graphicFrameLocks noChangeAspect="1"/>
          </p:cNvGraphicFramePr>
          <p:nvPr>
            <p:custDataLst>
              <p:tags r:id="rId11"/>
            </p:custDataLst>
          </p:nvPr>
        </p:nvGraphicFramePr>
        <p:xfrm>
          <a:off x="1588" y="1589"/>
          <a:ext cx="1587" cy="1587"/>
        </p:xfrm>
        <a:graphic>
          <a:graphicData uri="http://schemas.openxmlformats.org/presentationml/2006/ole">
            <mc:AlternateContent xmlns:mc="http://schemas.openxmlformats.org/markup-compatibility/2006">
              <mc:Choice xmlns:v="urn:schemas-microsoft-com:vml" Requires="v">
                <p:oleObj name="think-cell Folie" r:id="rId12" imgW="353" imgH="353" progId="TCLayout.ActiveDocument.1">
                  <p:embed/>
                </p:oleObj>
              </mc:Choice>
              <mc:Fallback>
                <p:oleObj name="think-cell Folie" r:id="rId12" imgW="353" imgH="353" progId="TCLayout.ActiveDocument.1">
                  <p:embed/>
                  <p:pic>
                    <p:nvPicPr>
                      <p:cNvPr id="10" name="Objekt 9" hidden="1"/>
                      <p:cNvPicPr/>
                      <p:nvPr/>
                    </p:nvPicPr>
                    <p:blipFill>
                      <a:blip r:embed="rId13"/>
                      <a:stretch>
                        <a:fillRect/>
                      </a:stretch>
                    </p:blipFill>
                    <p:spPr>
                      <a:xfrm>
                        <a:off x="1588" y="1589"/>
                        <a:ext cx="1587" cy="1587"/>
                      </a:xfrm>
                      <a:prstGeom prst="rect">
                        <a:avLst/>
                      </a:prstGeom>
                    </p:spPr>
                  </p:pic>
                </p:oleObj>
              </mc:Fallback>
            </mc:AlternateContent>
          </a:graphicData>
        </a:graphic>
      </p:graphicFrame>
      <p:sp>
        <p:nvSpPr>
          <p:cNvPr id="2" name="Titelplatzhalter 1"/>
          <p:cNvSpPr>
            <a:spLocks noGrp="1"/>
          </p:cNvSpPr>
          <p:nvPr>
            <p:ph type="title"/>
          </p:nvPr>
        </p:nvSpPr>
        <p:spPr>
          <a:xfrm>
            <a:off x="338357" y="406800"/>
            <a:ext cx="8538765" cy="720000"/>
          </a:xfrm>
          <a:prstGeom prst="rect">
            <a:avLst/>
          </a:prstGeom>
        </p:spPr>
        <p:txBody>
          <a:bodyPr vert="horz" lIns="0" tIns="0" rIns="0" bIns="0" rtlCol="0" anchor="b">
            <a:noAutofit/>
          </a:bodyPr>
          <a:lstStyle/>
          <a:p>
            <a:r>
              <a:rPr lang="en-GB"/>
              <a:t>Add title by clicking</a:t>
            </a:r>
            <a:endParaRPr lang="en-US"/>
          </a:p>
        </p:txBody>
      </p:sp>
      <p:sp>
        <p:nvSpPr>
          <p:cNvPr id="3" name="Textplatzhalter 2"/>
          <p:cNvSpPr>
            <a:spLocks noGrp="1"/>
          </p:cNvSpPr>
          <p:nvPr>
            <p:ph type="body" idx="1"/>
          </p:nvPr>
        </p:nvSpPr>
        <p:spPr>
          <a:xfrm>
            <a:off x="334757" y="1525659"/>
            <a:ext cx="11518500" cy="4842741"/>
          </a:xfrm>
          <a:prstGeom prst="rect">
            <a:avLst/>
          </a:prstGeom>
        </p:spPr>
        <p:txBody>
          <a:bodyPr vert="horz" lIns="0" tIns="0" rIns="0" bIns="0" rtlCol="0">
            <a:noAutofit/>
          </a:bodyPr>
          <a:lstStyle/>
          <a:p>
            <a:pPr lvl="0"/>
            <a:r>
              <a:rPr lang="de-DE"/>
              <a:t>first level</a:t>
            </a:r>
          </a:p>
          <a:p>
            <a:pPr lvl="1"/>
            <a:r>
              <a:rPr lang="de-DE"/>
              <a:t>second level</a:t>
            </a:r>
          </a:p>
          <a:p>
            <a:pPr lvl="2"/>
            <a:r>
              <a:rPr lang="de-DE"/>
              <a:t>third level</a:t>
            </a:r>
          </a:p>
          <a:p>
            <a:pPr lvl="3"/>
            <a:r>
              <a:rPr lang="de-DE"/>
              <a:t>fourth level</a:t>
            </a:r>
          </a:p>
          <a:p>
            <a:pPr lvl="4"/>
            <a:r>
              <a:rPr lang="de-DE"/>
              <a:t>fifth level</a:t>
            </a:r>
            <a:endParaRPr lang="en-US"/>
          </a:p>
        </p:txBody>
      </p:sp>
      <p:sp>
        <p:nvSpPr>
          <p:cNvPr id="4" name="Datumsplatzhalter 3"/>
          <p:cNvSpPr>
            <a:spLocks noGrp="1"/>
          </p:cNvSpPr>
          <p:nvPr>
            <p:ph type="dt" sz="half" idx="2"/>
          </p:nvPr>
        </p:nvSpPr>
        <p:spPr>
          <a:xfrm>
            <a:off x="9662874" y="6616800"/>
            <a:ext cx="1385820" cy="122400"/>
          </a:xfrm>
          <a:prstGeom prst="rect">
            <a:avLst/>
          </a:prstGeom>
        </p:spPr>
        <p:txBody>
          <a:bodyPr vert="horz" lIns="0" tIns="0" rIns="0" bIns="0" rtlCol="0" anchor="ctr"/>
          <a:lstStyle>
            <a:lvl1pPr algn="r">
              <a:defRPr sz="800">
                <a:solidFill>
                  <a:schemeClr val="bg1">
                    <a:lumMod val="40000"/>
                    <a:lumOff val="60000"/>
                  </a:schemeClr>
                </a:solidFill>
                <a:latin typeface="Arial" panose="020B0604020202020204" pitchFamily="34" charset="0"/>
              </a:defRPr>
            </a:lvl1pPr>
          </a:lstStyle>
          <a:p>
            <a:fld id="{B4D1AD31-A39B-4D83-9704-449DBA5FBB68}" type="datetime2">
              <a:rPr lang="en-GB" smtClean="0"/>
              <a:t>Tuesday, 17 March 2026</a:t>
            </a:fld>
            <a:endParaRPr lang="en-US"/>
          </a:p>
        </p:txBody>
      </p:sp>
      <p:sp>
        <p:nvSpPr>
          <p:cNvPr id="5" name="Fußzeilenplatzhalter 4"/>
          <p:cNvSpPr>
            <a:spLocks noGrp="1"/>
          </p:cNvSpPr>
          <p:nvPr>
            <p:ph type="ftr" sz="quarter" idx="3"/>
          </p:nvPr>
        </p:nvSpPr>
        <p:spPr>
          <a:xfrm>
            <a:off x="4558707" y="6616800"/>
            <a:ext cx="3073000" cy="122400"/>
          </a:xfrm>
          <a:prstGeom prst="rect">
            <a:avLst/>
          </a:prstGeom>
        </p:spPr>
        <p:txBody>
          <a:bodyPr vert="horz" lIns="0" tIns="0" rIns="0" bIns="0" rtlCol="0" anchor="b"/>
          <a:lstStyle>
            <a:lvl1pPr algn="ctr">
              <a:defRPr sz="800">
                <a:solidFill>
                  <a:schemeClr val="bg1">
                    <a:lumMod val="40000"/>
                    <a:lumOff val="60000"/>
                  </a:schemeClr>
                </a:solidFill>
                <a:latin typeface="Arial" panose="020B0604020202020204" pitchFamily="34" charset="0"/>
              </a:defRPr>
            </a:lvl1pPr>
          </a:lstStyle>
          <a:p>
            <a:r>
              <a:rPr lang="en-US"/>
              <a:t>EuroTeQ Engineering University </a:t>
            </a:r>
          </a:p>
        </p:txBody>
      </p:sp>
      <p:sp>
        <p:nvSpPr>
          <p:cNvPr id="6" name="Foliennummernplatzhalter 5"/>
          <p:cNvSpPr>
            <a:spLocks noGrp="1"/>
          </p:cNvSpPr>
          <p:nvPr>
            <p:ph type="sldNum" sz="quarter" idx="4"/>
          </p:nvPr>
        </p:nvSpPr>
        <p:spPr>
          <a:xfrm>
            <a:off x="11276132" y="6537600"/>
            <a:ext cx="577125" cy="277200"/>
          </a:xfrm>
          <a:prstGeom prst="rect">
            <a:avLst/>
          </a:prstGeom>
        </p:spPr>
        <p:txBody>
          <a:bodyPr vert="horz" lIns="0" tIns="0" rIns="0" bIns="0" rtlCol="0" anchor="ctr"/>
          <a:lstStyle>
            <a:lvl1pPr algn="r">
              <a:defRPr sz="1400">
                <a:solidFill>
                  <a:schemeClr val="tx1"/>
                </a:solidFill>
                <a:latin typeface="Arial" panose="020B0604020202020204" pitchFamily="34" charset="0"/>
              </a:defRPr>
            </a:lvl1pPr>
          </a:lstStyle>
          <a:p>
            <a:fld id="{5EB1DA36-398A-44AC-AE54-7298A745E658}" type="slidenum">
              <a:rPr lang="en-US" smtClean="0"/>
              <a:pPr/>
              <a:t>‹#›</a:t>
            </a:fld>
            <a:endParaRPr lang="en-US"/>
          </a:p>
        </p:txBody>
      </p:sp>
      <p:cxnSp>
        <p:nvCxnSpPr>
          <p:cNvPr id="14" name="Gerader Verbinder 13">
            <a:extLst>
              <a:ext uri="{FF2B5EF4-FFF2-40B4-BE49-F238E27FC236}">
                <a16:creationId xmlns:a16="http://schemas.microsoft.com/office/drawing/2014/main" id="{46B150E8-1C4D-4E0C-9AED-AC9F55BDD68A}"/>
              </a:ext>
            </a:extLst>
          </p:cNvPr>
          <p:cNvCxnSpPr>
            <a:cxnSpLocks/>
          </p:cNvCxnSpPr>
          <p:nvPr/>
        </p:nvCxnSpPr>
        <p:spPr>
          <a:xfrm>
            <a:off x="0" y="1289700"/>
            <a:ext cx="12190413" cy="0"/>
          </a:xfrm>
          <a:prstGeom prst="line">
            <a:avLst/>
          </a:prstGeom>
          <a:ln w="12700" cap="rnd">
            <a:solidFill>
              <a:schemeClr val="bg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54" name="Grafik 53" descr="Ein Bild, das Essen enthält.&#10;&#10;Automatisch generierte Beschreibung">
            <a:extLst>
              <a:ext uri="{FF2B5EF4-FFF2-40B4-BE49-F238E27FC236}">
                <a16:creationId xmlns:a16="http://schemas.microsoft.com/office/drawing/2014/main" id="{74DA56C8-E024-49D6-B1CA-B54D8F757A3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758039" y="279480"/>
            <a:ext cx="1094018" cy="823226"/>
          </a:xfrm>
          <a:prstGeom prst="rect">
            <a:avLst/>
          </a:prstGeom>
        </p:spPr>
      </p:pic>
    </p:spTree>
    <p:extLst>
      <p:ext uri="{BB962C8B-B14F-4D97-AF65-F5344CB8AC3E}">
        <p14:creationId xmlns:p14="http://schemas.microsoft.com/office/powerpoint/2010/main" val="1963484575"/>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Lst>
  <p:hf sldNum="0" hdr="0" ftr="0" dt="0"/>
  <p:txStyles>
    <p:titleStyle>
      <a:lvl1pPr algn="l" defTabSz="914309" rtl="0" eaLnBrk="1" latinLnBrk="0" hangingPunct="1">
        <a:lnSpc>
          <a:spcPct val="90000"/>
        </a:lnSpc>
        <a:spcBef>
          <a:spcPct val="0"/>
        </a:spcBef>
        <a:buNone/>
        <a:defRPr sz="2800" kern="1200">
          <a:solidFill>
            <a:schemeClr val="tx1"/>
          </a:solidFill>
          <a:latin typeface="Arial" panose="020B0604020202020204" pitchFamily="34" charset="0"/>
          <a:ea typeface="+mj-ea"/>
          <a:cs typeface="Arial" panose="020B0604020202020204" pitchFamily="34" charset="0"/>
          <a:sym typeface="Arial" panose="020B0604020202020204" pitchFamily="34" charset="0"/>
        </a:defRPr>
      </a:lvl1pPr>
    </p:titleStyle>
    <p:bodyStyle>
      <a:lvl1pPr marL="179982" indent="-179982" algn="l" defTabSz="914309" rtl="0" eaLnBrk="1" latinLnBrk="0" hangingPunct="1">
        <a:lnSpc>
          <a:spcPct val="100000"/>
        </a:lnSpc>
        <a:spcBef>
          <a:spcPts val="0"/>
        </a:spcBef>
        <a:buClr>
          <a:schemeClr val="bg1">
            <a:lumMod val="60000"/>
            <a:lumOff val="40000"/>
          </a:schemeClr>
        </a:buClr>
        <a:buFont typeface="Symbol" panose="05050102010706020507" pitchFamily="18" charset="2"/>
        <a:buChar char="-"/>
        <a:defRPr sz="1600" kern="1200" baseline="0">
          <a:solidFill>
            <a:schemeClr val="bg1"/>
          </a:solidFill>
          <a:latin typeface="Arial" panose="020B0604020202020204" pitchFamily="34" charset="0"/>
          <a:ea typeface="+mn-ea"/>
          <a:cs typeface="Arial" panose="020B0604020202020204" pitchFamily="34" charset="0"/>
          <a:sym typeface="Arial" panose="020B0604020202020204" pitchFamily="34" charset="0"/>
        </a:defRPr>
      </a:lvl1pPr>
      <a:lvl2pPr marL="359964" indent="-179982" algn="l" defTabSz="914309" rtl="0" eaLnBrk="1" latinLnBrk="0" hangingPunct="1">
        <a:lnSpc>
          <a:spcPct val="100000"/>
        </a:lnSpc>
        <a:spcBef>
          <a:spcPts val="0"/>
        </a:spcBef>
        <a:buClr>
          <a:schemeClr val="bg1">
            <a:lumMod val="60000"/>
            <a:lumOff val="40000"/>
          </a:schemeClr>
        </a:buClr>
        <a:buFont typeface="Symbol" panose="05050102010706020507" pitchFamily="18" charset="2"/>
        <a:buChar char="-"/>
        <a:defRPr sz="16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2pPr>
      <a:lvl3pPr marL="539946" indent="-179982" algn="l" defTabSz="914309" rtl="0" eaLnBrk="1" latinLnBrk="0" hangingPunct="1">
        <a:lnSpc>
          <a:spcPct val="100000"/>
        </a:lnSpc>
        <a:spcBef>
          <a:spcPts val="0"/>
        </a:spcBef>
        <a:buClr>
          <a:schemeClr val="bg1">
            <a:lumMod val="60000"/>
            <a:lumOff val="40000"/>
          </a:schemeClr>
        </a:buClr>
        <a:buFont typeface="Symbol" panose="05050102010706020507" pitchFamily="18" charset="2"/>
        <a:buChar char="-"/>
        <a:defRPr sz="16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3pPr>
      <a:lvl4pPr marL="719928" indent="-179982" algn="l" defTabSz="914309" rtl="0" eaLnBrk="1" latinLnBrk="0" hangingPunct="1">
        <a:lnSpc>
          <a:spcPct val="100000"/>
        </a:lnSpc>
        <a:spcBef>
          <a:spcPts val="0"/>
        </a:spcBef>
        <a:buClr>
          <a:schemeClr val="bg1">
            <a:lumMod val="60000"/>
            <a:lumOff val="40000"/>
          </a:schemeClr>
        </a:buClr>
        <a:buFont typeface="Symbol" panose="05050102010706020507" pitchFamily="18" charset="2"/>
        <a:buChar char="-"/>
        <a:defRPr sz="16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4pPr>
      <a:lvl5pPr marL="899910" indent="-179982" algn="l" defTabSz="914309" rtl="0" eaLnBrk="1" latinLnBrk="0" hangingPunct="1">
        <a:lnSpc>
          <a:spcPct val="100000"/>
        </a:lnSpc>
        <a:spcBef>
          <a:spcPts val="0"/>
        </a:spcBef>
        <a:buClr>
          <a:schemeClr val="bg1">
            <a:lumMod val="60000"/>
            <a:lumOff val="40000"/>
          </a:schemeClr>
        </a:buClr>
        <a:buFont typeface="Symbol" panose="05050102010706020507" pitchFamily="18" charset="2"/>
        <a:buChar char="-"/>
        <a:defRPr sz="16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58">
          <p15:clr>
            <a:srgbClr val="F26B43"/>
          </p15:clr>
        </p15:guide>
        <p15:guide id="2" pos="3840">
          <p15:clr>
            <a:srgbClr val="F26B43"/>
          </p15:clr>
        </p15:guide>
        <p15:guide id="3" pos="7469">
          <p15:clr>
            <a:srgbClr val="F26B43"/>
          </p15:clr>
        </p15:guide>
        <p15:guide id="4" pos="211">
          <p15:clr>
            <a:srgbClr val="F26B43"/>
          </p15:clr>
        </p15:guide>
        <p15:guide id="5" orient="horz" pos="4020">
          <p15:clr>
            <a:srgbClr val="F26B43"/>
          </p15:clr>
        </p15:guide>
        <p15:guide id="6" orient="horz" pos="2432">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10" name="Objekt 9" hidden="1"/>
          <p:cNvGraphicFramePr>
            <a:graphicFrameLocks noChangeAspect="1"/>
          </p:cNvGraphicFramePr>
          <p:nvPr userDrawn="1">
            <p:custDataLst>
              <p:tags r:id="rId14"/>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Folie" r:id="rId15" imgW="353" imgH="353" progId="TCLayout.ActiveDocument.1">
                  <p:embed/>
                </p:oleObj>
              </mc:Choice>
              <mc:Fallback>
                <p:oleObj name="think-cell Folie" r:id="rId15" imgW="353" imgH="353" progId="TCLayout.ActiveDocument.1">
                  <p:embed/>
                  <p:pic>
                    <p:nvPicPr>
                      <p:cNvPr id="10" name="Objekt 9" hidden="1"/>
                      <p:cNvPicPr/>
                      <p:nvPr/>
                    </p:nvPicPr>
                    <p:blipFill>
                      <a:blip r:embed="rId16"/>
                      <a:stretch>
                        <a:fillRect/>
                      </a:stretch>
                    </p:blipFill>
                    <p:spPr>
                      <a:xfrm>
                        <a:off x="1589" y="1590"/>
                        <a:ext cx="1587" cy="1587"/>
                      </a:xfrm>
                      <a:prstGeom prst="rect">
                        <a:avLst/>
                      </a:prstGeom>
                    </p:spPr>
                  </p:pic>
                </p:oleObj>
              </mc:Fallback>
            </mc:AlternateContent>
          </a:graphicData>
        </a:graphic>
      </p:graphicFrame>
      <p:sp>
        <p:nvSpPr>
          <p:cNvPr id="2" name="Titelplatzhalter 1"/>
          <p:cNvSpPr>
            <a:spLocks noGrp="1"/>
          </p:cNvSpPr>
          <p:nvPr>
            <p:ph type="title"/>
          </p:nvPr>
        </p:nvSpPr>
        <p:spPr>
          <a:xfrm>
            <a:off x="338357" y="406800"/>
            <a:ext cx="8538765" cy="720000"/>
          </a:xfrm>
          <a:prstGeom prst="rect">
            <a:avLst/>
          </a:prstGeom>
        </p:spPr>
        <p:txBody>
          <a:bodyPr vert="horz" lIns="0" tIns="0" rIns="0" bIns="0" rtlCol="0" anchor="b">
            <a:noAutofit/>
          </a:bodyPr>
          <a:lstStyle/>
          <a:p>
            <a:r>
              <a:rPr lang="en-GB"/>
              <a:t>Add title by clicking</a:t>
            </a:r>
          </a:p>
        </p:txBody>
      </p:sp>
      <p:sp>
        <p:nvSpPr>
          <p:cNvPr id="3" name="Textplatzhalter 2"/>
          <p:cNvSpPr>
            <a:spLocks noGrp="1"/>
          </p:cNvSpPr>
          <p:nvPr>
            <p:ph type="body" idx="1"/>
          </p:nvPr>
        </p:nvSpPr>
        <p:spPr>
          <a:xfrm>
            <a:off x="334757" y="1525659"/>
            <a:ext cx="11518500" cy="4842741"/>
          </a:xfrm>
          <a:prstGeom prst="rect">
            <a:avLst/>
          </a:prstGeom>
        </p:spPr>
        <p:txBody>
          <a:bodyPr vert="horz" lIns="0" tIns="0" rIns="0" bIns="0" rtlCol="0">
            <a:noAutofit/>
          </a:bodyPr>
          <a:lstStyle/>
          <a:p>
            <a:pPr lvl="0"/>
            <a:r>
              <a:rPr lang="en-GB"/>
              <a:t>first level</a:t>
            </a:r>
          </a:p>
          <a:p>
            <a:pPr lvl="1"/>
            <a:r>
              <a:rPr lang="en-GB"/>
              <a:t>second level</a:t>
            </a:r>
          </a:p>
          <a:p>
            <a:pPr lvl="2"/>
            <a:r>
              <a:rPr lang="en-GB"/>
              <a:t>third level</a:t>
            </a:r>
          </a:p>
          <a:p>
            <a:pPr lvl="3"/>
            <a:r>
              <a:rPr lang="en-GB"/>
              <a:t>fourth level</a:t>
            </a:r>
          </a:p>
          <a:p>
            <a:pPr lvl="4"/>
            <a:r>
              <a:rPr lang="en-GB"/>
              <a:t>fifth level</a:t>
            </a:r>
          </a:p>
        </p:txBody>
      </p:sp>
      <p:sp>
        <p:nvSpPr>
          <p:cNvPr id="4" name="Datumsplatzhalter 3"/>
          <p:cNvSpPr>
            <a:spLocks noGrp="1"/>
          </p:cNvSpPr>
          <p:nvPr>
            <p:ph type="dt" sz="half" idx="2"/>
          </p:nvPr>
        </p:nvSpPr>
        <p:spPr>
          <a:xfrm>
            <a:off x="9662874" y="6616800"/>
            <a:ext cx="1385820" cy="122400"/>
          </a:xfrm>
          <a:prstGeom prst="rect">
            <a:avLst/>
          </a:prstGeom>
        </p:spPr>
        <p:txBody>
          <a:bodyPr vert="horz" lIns="0" tIns="0" rIns="0" bIns="0" rtlCol="0" anchor="ctr"/>
          <a:lstStyle>
            <a:lvl1pPr algn="r" rtl="0">
              <a:defRPr sz="800">
                <a:solidFill>
                  <a:schemeClr val="bg1">
                    <a:lumMod val="40000"/>
                    <a:lumOff val="60000"/>
                  </a:schemeClr>
                </a:solidFill>
                <a:latin typeface="Arial" panose="020B0604020202020204" pitchFamily="34" charset="0"/>
              </a:defRPr>
            </a:lvl1pPr>
          </a:lstStyle>
          <a:p>
            <a:fld id="{134050A2-B5CC-4910-A435-9090D99F4FA7}" type="datetime2">
              <a:rPr lang="en-GB" smtClean="0"/>
              <a:pPr/>
              <a:t>Tuesday, 17 March 2026</a:t>
            </a:fld>
            <a:endParaRPr lang="en-GB"/>
          </a:p>
        </p:txBody>
      </p:sp>
      <p:sp>
        <p:nvSpPr>
          <p:cNvPr id="5" name="Fußzeilenplatzhalter 4"/>
          <p:cNvSpPr>
            <a:spLocks noGrp="1"/>
          </p:cNvSpPr>
          <p:nvPr>
            <p:ph type="ftr" sz="quarter" idx="3"/>
          </p:nvPr>
        </p:nvSpPr>
        <p:spPr>
          <a:xfrm>
            <a:off x="4558707" y="6616800"/>
            <a:ext cx="3073000" cy="122400"/>
          </a:xfrm>
          <a:prstGeom prst="rect">
            <a:avLst/>
          </a:prstGeom>
        </p:spPr>
        <p:txBody>
          <a:bodyPr vert="horz" lIns="0" tIns="0" rIns="0" bIns="0" rtlCol="0" anchor="b"/>
          <a:lstStyle>
            <a:lvl1pPr algn="ctr" rtl="0">
              <a:defRPr sz="800">
                <a:solidFill>
                  <a:schemeClr val="bg1">
                    <a:lumMod val="40000"/>
                    <a:lumOff val="60000"/>
                  </a:schemeClr>
                </a:solidFill>
                <a:latin typeface="Arial" panose="020B0604020202020204" pitchFamily="34" charset="0"/>
              </a:defRPr>
            </a:lvl1pPr>
          </a:lstStyle>
          <a:p>
            <a:r>
              <a:rPr lang="en-GB"/>
              <a:t>TUM-EuroTeQ-PowerPoint Template 2020 16x9</a:t>
            </a:r>
          </a:p>
        </p:txBody>
      </p:sp>
      <p:sp>
        <p:nvSpPr>
          <p:cNvPr id="6" name="Foliennummernplatzhalter 5"/>
          <p:cNvSpPr>
            <a:spLocks noGrp="1"/>
          </p:cNvSpPr>
          <p:nvPr>
            <p:ph type="sldNum" sz="quarter" idx="4"/>
          </p:nvPr>
        </p:nvSpPr>
        <p:spPr>
          <a:xfrm>
            <a:off x="11276132" y="6537600"/>
            <a:ext cx="577125" cy="277200"/>
          </a:xfrm>
          <a:prstGeom prst="rect">
            <a:avLst/>
          </a:prstGeom>
        </p:spPr>
        <p:txBody>
          <a:bodyPr vert="horz" lIns="0" tIns="0" rIns="0" bIns="0" rtlCol="0" anchor="ctr"/>
          <a:lstStyle>
            <a:lvl1pPr algn="r" rtl="0">
              <a:defRPr sz="1400">
                <a:solidFill>
                  <a:schemeClr val="tx1"/>
                </a:solidFill>
                <a:latin typeface="Arial" panose="020B0604020202020204" pitchFamily="34" charset="0"/>
              </a:defRPr>
            </a:lvl1pPr>
          </a:lstStyle>
          <a:p>
            <a:fld id="{5EB1DA36-398A-44AC-AE54-7298A745E658}" type="slidenum">
              <a:rPr lang="en-GB" smtClean="0"/>
              <a:pPr/>
              <a:t>‹#›</a:t>
            </a:fld>
            <a:endParaRPr lang="en-GB"/>
          </a:p>
        </p:txBody>
      </p:sp>
      <p:cxnSp>
        <p:nvCxnSpPr>
          <p:cNvPr id="14" name="Gerader Verbinder 13">
            <a:extLst>
              <a:ext uri="{FF2B5EF4-FFF2-40B4-BE49-F238E27FC236}">
                <a16:creationId xmlns:a16="http://schemas.microsoft.com/office/drawing/2014/main" id="{46B150E8-1C4D-4E0C-9AED-AC9F55BDD68A}"/>
              </a:ext>
            </a:extLst>
          </p:cNvPr>
          <p:cNvCxnSpPr>
            <a:cxnSpLocks/>
          </p:cNvCxnSpPr>
          <p:nvPr userDrawn="1"/>
        </p:nvCxnSpPr>
        <p:spPr>
          <a:xfrm>
            <a:off x="0" y="1289700"/>
            <a:ext cx="12190413" cy="0"/>
          </a:xfrm>
          <a:prstGeom prst="line">
            <a:avLst/>
          </a:prstGeom>
          <a:ln w="12700" cap="rnd">
            <a:solidFill>
              <a:schemeClr val="bg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54" name="Grafik 53" descr="Ein Bild, das Essen enthält.&#10;&#10;Automatisch generierte Beschreibung">
            <a:extLst>
              <a:ext uri="{FF2B5EF4-FFF2-40B4-BE49-F238E27FC236}">
                <a16:creationId xmlns:a16="http://schemas.microsoft.com/office/drawing/2014/main" id="{74DA56C8-E024-49D6-B1CA-B54D8F757A3F}"/>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0758039" y="279481"/>
            <a:ext cx="1094018" cy="823227"/>
          </a:xfrm>
          <a:prstGeom prst="rect">
            <a:avLst/>
          </a:prstGeom>
        </p:spPr>
      </p:pic>
    </p:spTree>
    <p:extLst>
      <p:ext uri="{BB962C8B-B14F-4D97-AF65-F5344CB8AC3E}">
        <p14:creationId xmlns:p14="http://schemas.microsoft.com/office/powerpoint/2010/main" val="870801768"/>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Lst>
  <p:hf hdr="0" ftr="0" dt="0"/>
  <p:txStyles>
    <p:titleStyle>
      <a:lvl1pPr algn="l" defTabSz="685731" rtl="0" eaLnBrk="1" latinLnBrk="0" hangingPunct="1">
        <a:lnSpc>
          <a:spcPct val="90000"/>
        </a:lnSpc>
        <a:spcBef>
          <a:spcPct val="0"/>
        </a:spcBef>
        <a:buNone/>
        <a:defRPr sz="2100" kern="1200">
          <a:solidFill>
            <a:schemeClr val="tx1"/>
          </a:solidFill>
          <a:latin typeface="Arial" panose="020B0604020202020204" pitchFamily="34" charset="0"/>
          <a:ea typeface="+mj-ea"/>
          <a:cs typeface="Arial" panose="020B0604020202020204" pitchFamily="34" charset="0"/>
          <a:sym typeface="Arial" panose="020B0604020202020204" pitchFamily="34" charset="0"/>
        </a:defRPr>
      </a:lvl1pPr>
    </p:titleStyle>
    <p:bodyStyle>
      <a:lvl1pPr marL="134987" indent="-134987" algn="l" defTabSz="685731"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baseline="0">
          <a:solidFill>
            <a:schemeClr val="bg1"/>
          </a:solidFill>
          <a:latin typeface="Arial" panose="020B0604020202020204" pitchFamily="34" charset="0"/>
          <a:ea typeface="+mn-ea"/>
          <a:cs typeface="Arial" panose="020B0604020202020204" pitchFamily="34" charset="0"/>
          <a:sym typeface="Arial" panose="020B0604020202020204" pitchFamily="34" charset="0"/>
        </a:defRPr>
      </a:lvl1pPr>
      <a:lvl2pPr marL="269973" indent="-134987" algn="l" defTabSz="685731"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2pPr>
      <a:lvl3pPr marL="404960" indent="-134987" algn="l" defTabSz="685731"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3pPr>
      <a:lvl4pPr marL="539946" indent="-134987" algn="l" defTabSz="685731"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4pPr>
      <a:lvl5pPr marL="674933" indent="-134987" algn="l" defTabSz="685731"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5pPr>
      <a:lvl6pPr marL="1885761" indent="-171433" algn="l" defTabSz="68573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627" indent="-171433" algn="l" defTabSz="68573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493" indent="-171433" algn="l" defTabSz="68573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359" indent="-171433" algn="l" defTabSz="68573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31" rtl="0" eaLnBrk="1" latinLnBrk="0" hangingPunct="1">
        <a:defRPr sz="1350" kern="1200">
          <a:solidFill>
            <a:schemeClr val="tx1"/>
          </a:solidFill>
          <a:latin typeface="+mn-lt"/>
          <a:ea typeface="+mn-ea"/>
          <a:cs typeface="+mn-cs"/>
        </a:defRPr>
      </a:lvl1pPr>
      <a:lvl2pPr marL="342866" algn="l" defTabSz="685731" rtl="0" eaLnBrk="1" latinLnBrk="0" hangingPunct="1">
        <a:defRPr sz="1350" kern="1200">
          <a:solidFill>
            <a:schemeClr val="tx1"/>
          </a:solidFill>
          <a:latin typeface="+mn-lt"/>
          <a:ea typeface="+mn-ea"/>
          <a:cs typeface="+mn-cs"/>
        </a:defRPr>
      </a:lvl2pPr>
      <a:lvl3pPr marL="685731" algn="l" defTabSz="685731" rtl="0" eaLnBrk="1" latinLnBrk="0" hangingPunct="1">
        <a:defRPr sz="1350" kern="1200">
          <a:solidFill>
            <a:schemeClr val="tx1"/>
          </a:solidFill>
          <a:latin typeface="+mn-lt"/>
          <a:ea typeface="+mn-ea"/>
          <a:cs typeface="+mn-cs"/>
        </a:defRPr>
      </a:lvl3pPr>
      <a:lvl4pPr marL="1028597" algn="l" defTabSz="685731" rtl="0" eaLnBrk="1" latinLnBrk="0" hangingPunct="1">
        <a:defRPr sz="1350" kern="1200">
          <a:solidFill>
            <a:schemeClr val="tx1"/>
          </a:solidFill>
          <a:latin typeface="+mn-lt"/>
          <a:ea typeface="+mn-ea"/>
          <a:cs typeface="+mn-cs"/>
        </a:defRPr>
      </a:lvl4pPr>
      <a:lvl5pPr marL="1371463" algn="l" defTabSz="685731" rtl="0" eaLnBrk="1" latinLnBrk="0" hangingPunct="1">
        <a:defRPr sz="1350" kern="1200">
          <a:solidFill>
            <a:schemeClr val="tx1"/>
          </a:solidFill>
          <a:latin typeface="+mn-lt"/>
          <a:ea typeface="+mn-ea"/>
          <a:cs typeface="+mn-cs"/>
        </a:defRPr>
      </a:lvl5pPr>
      <a:lvl6pPr marL="1714329" algn="l" defTabSz="685731" rtl="0" eaLnBrk="1" latinLnBrk="0" hangingPunct="1">
        <a:defRPr sz="1350" kern="1200">
          <a:solidFill>
            <a:schemeClr val="tx1"/>
          </a:solidFill>
          <a:latin typeface="+mn-lt"/>
          <a:ea typeface="+mn-ea"/>
          <a:cs typeface="+mn-cs"/>
        </a:defRPr>
      </a:lvl6pPr>
      <a:lvl7pPr marL="2057194" algn="l" defTabSz="685731" rtl="0" eaLnBrk="1" latinLnBrk="0" hangingPunct="1">
        <a:defRPr sz="1350" kern="1200">
          <a:solidFill>
            <a:schemeClr val="tx1"/>
          </a:solidFill>
          <a:latin typeface="+mn-lt"/>
          <a:ea typeface="+mn-ea"/>
          <a:cs typeface="+mn-cs"/>
        </a:defRPr>
      </a:lvl7pPr>
      <a:lvl8pPr marL="2400060" algn="l" defTabSz="685731" rtl="0" eaLnBrk="1" latinLnBrk="0" hangingPunct="1">
        <a:defRPr sz="1350" kern="1200">
          <a:solidFill>
            <a:schemeClr val="tx1"/>
          </a:solidFill>
          <a:latin typeface="+mn-lt"/>
          <a:ea typeface="+mn-ea"/>
          <a:cs typeface="+mn-cs"/>
        </a:defRPr>
      </a:lvl8pPr>
      <a:lvl9pPr marL="2742926" algn="l" defTabSz="68573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77">
          <p15:clr>
            <a:srgbClr val="F26B43"/>
          </p15:clr>
        </p15:guide>
        <p15:guide id="2" pos="5120">
          <p15:clr>
            <a:srgbClr val="F26B43"/>
          </p15:clr>
        </p15:guide>
        <p15:guide id="3" pos="9959">
          <p15:clr>
            <a:srgbClr val="F26B43"/>
          </p15:clr>
        </p15:guide>
        <p15:guide id="4" pos="281">
          <p15:clr>
            <a:srgbClr val="F26B43"/>
          </p15:clr>
        </p15:guide>
        <p15:guide id="5" orient="horz" pos="5360">
          <p15:clr>
            <a:srgbClr val="F26B43"/>
          </p15:clr>
        </p15:guide>
        <p15:guide id="6" orient="horz" pos="324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008737"/>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008737"/>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Titel</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noProof="0"/>
              <a:t>Klik for at redigere teksttypografierne i masteren</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113676" name="text" descr="{&quot;templafy&quot;:{&quot;type&quot;:&quot;text&quot;,&quot;binding&quot;:&quot;UserProfile.Offices.Workarea_{{DocumentLanguage}}&quot;}}" title="UserProfile.Offices.Workarea_{{DocumentLanguage}}"/>
          <p:cNvSpPr>
            <a:spLocks noChangeArrowheads="1"/>
          </p:cNvSpPr>
          <p:nvPr userDrawn="1"/>
        </p:nvSpPr>
        <p:spPr bwMode="auto">
          <a:xfrm>
            <a:off x="1774726" y="6541200"/>
            <a:ext cx="3397071" cy="316800"/>
          </a:xfrm>
          <a:prstGeom prst="rect">
            <a:avLst/>
          </a:prstGeom>
          <a:noFill/>
          <a:ln>
            <a:noFill/>
          </a:ln>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n-lt"/>
              <a:ea typeface="ＭＳ Ｐゴシック" pitchFamily="-80" charset="-128"/>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008737"/>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15AE06DF-7A3D-0AB6-4D73-568C5F733E1D}"/>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r>
              <a:rPr lang="da-DK"/>
              <a:t>Dato</a:t>
            </a:r>
            <a:endParaRPr lang="en-GB"/>
          </a:p>
        </p:txBody>
      </p:sp>
    </p:spTree>
    <p:extLst>
      <p:ext uri="{BB962C8B-B14F-4D97-AF65-F5344CB8AC3E}">
        <p14:creationId xmlns:p14="http://schemas.microsoft.com/office/powerpoint/2010/main" val="405323426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i master</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99582509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171748"/>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171748"/>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j-lt"/>
              </a:defRPr>
            </a:lvl1pPr>
          </a:lstStyle>
          <a:p>
            <a:r>
              <a:rPr lang="da-DK"/>
              <a:t>Titel</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j-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userDrawn="1"/>
        </p:nvSpPr>
        <p:spPr bwMode="auto">
          <a:xfrm>
            <a:off x="1774726" y="6541200"/>
            <a:ext cx="3397071" cy="316800"/>
          </a:xfrm>
          <a:prstGeom prst="rect">
            <a:avLst/>
          </a:prstGeom>
          <a:noFill/>
          <a:ln>
            <a:noFill/>
          </a:ln>
        </p:spPr>
        <p:txBody>
          <a:bodyPr lIns="0" tIns="0" rIns="0" bIns="0" anchor="ctr" anchorCtr="0"/>
          <a:lstStyle/>
          <a:p>
            <a:pPr algn="l" eaLnBrk="0" hangingPunct="0">
              <a:spcBef>
                <a:spcPct val="0"/>
              </a:spcBef>
            </a:pPr>
            <a:r>
              <a:rPr lang="da-DK" sz="700" b="1" kern="1200" dirty="0">
                <a:solidFill>
                  <a:schemeClr val="bg1"/>
                </a:solidFill>
                <a:effectLst/>
                <a:latin typeface="+mj-lt"/>
                <a:ea typeface="ＭＳ Ｐゴシック" panose="020B0600070205080204" pitchFamily="34" charset="-128"/>
                <a:cs typeface="+mn-cs"/>
              </a:rPr>
              <a:t>Danmarks Tekniske Universitet</a:t>
            </a:r>
            <a:endParaRPr lang="da-DK" sz="700" b="1" dirty="0">
              <a:solidFill>
                <a:schemeClr val="bg1"/>
              </a:solidFill>
              <a:latin typeface="+mj-lt"/>
            </a:endParaRP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171748"/>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BC6FF03-B8A1-16DC-2053-E21EDEFDF37D}"/>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r>
              <a:rPr lang="en-GB"/>
              <a:t>Dato</a:t>
            </a:r>
            <a:endParaRPr lang="en-GB" dirty="0"/>
          </a:p>
        </p:txBody>
      </p:sp>
    </p:spTree>
    <p:extLst>
      <p:ext uri="{BB962C8B-B14F-4D97-AF65-F5344CB8AC3E}">
        <p14:creationId xmlns:p14="http://schemas.microsoft.com/office/powerpoint/2010/main" val="201295205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787963241"/>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4"/>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a:t>Edit Master text styles</a:t>
            </a:r>
            <a:endParaRPr lang="en-GB"/>
          </a:p>
          <a:p>
            <a:pPr lvl="1"/>
            <a:r>
              <a:rPr lang="en-GB" dirty="0"/>
              <a:t>Second level</a:t>
            </a:r>
            <a:endParaRPr lang="en-GB"/>
          </a:p>
          <a:p>
            <a:pPr lvl="2"/>
            <a:r>
              <a:rPr lang="en-GB" dirty="0"/>
              <a:t>Third level</a:t>
            </a:r>
            <a:endParaRPr lang="en-GB"/>
          </a:p>
          <a:p>
            <a:pPr lvl="3"/>
            <a:r>
              <a:rPr lang="en-GB" dirty="0"/>
              <a:t>Fourth level</a:t>
            </a:r>
            <a:endParaRPr lang="en-GB"/>
          </a:p>
          <a:p>
            <a:pPr lvl="4"/>
            <a:r>
              <a:rPr lang="en-GB" dirty="0"/>
              <a:t>Fifth level</a:t>
            </a:r>
            <a:endParaRPr lang="en-GB"/>
          </a:p>
          <a:p>
            <a:pPr lvl="5"/>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13825676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Titel</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r>
              <a:rPr lang="da-DK"/>
              <a:t>Dato</a:t>
            </a:r>
            <a:endParaRPr lang="en-GB"/>
          </a:p>
        </p:txBody>
      </p:sp>
    </p:spTree>
    <p:extLst>
      <p:ext uri="{BB962C8B-B14F-4D97-AF65-F5344CB8AC3E}">
        <p14:creationId xmlns:p14="http://schemas.microsoft.com/office/powerpoint/2010/main" val="260024733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 Opfølgning</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67100762-E1FA-42FE-90F4-401E8D9D8BB7}" type="datetime1">
              <a:rPr lang="da-DK" smtClean="0"/>
              <a:t>17-03-2026</a:t>
            </a:fld>
            <a:endParaRPr lang="en-GB"/>
          </a:p>
        </p:txBody>
      </p:sp>
    </p:spTree>
    <p:extLst>
      <p:ext uri="{BB962C8B-B14F-4D97-AF65-F5344CB8AC3E}">
        <p14:creationId xmlns:p14="http://schemas.microsoft.com/office/powerpoint/2010/main" val="3209106680"/>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171748"/>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171748"/>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j-lt"/>
              </a:defRPr>
            </a:lvl1pPr>
          </a:lstStyle>
          <a:p>
            <a:r>
              <a:rPr lang="da-DK"/>
              <a:t>Diplomingeniørstudieledermøde</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j-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userDrawn="1"/>
        </p:nvSpPr>
        <p:spPr bwMode="auto">
          <a:xfrm>
            <a:off x="1774726" y="6541200"/>
            <a:ext cx="3397071" cy="316800"/>
          </a:xfrm>
          <a:prstGeom prst="rect">
            <a:avLst/>
          </a:prstGeom>
          <a:noFill/>
          <a:ln>
            <a:noFill/>
          </a:ln>
        </p:spPr>
        <p:txBody>
          <a:bodyPr lIns="0" tIns="0" rIns="0" bIns="0" anchor="ctr" anchorCtr="0"/>
          <a:lstStyle/>
          <a:p>
            <a:pPr algn="l" eaLnBrk="0" hangingPunct="0">
              <a:spcBef>
                <a:spcPct val="0"/>
              </a:spcBef>
            </a:pPr>
            <a:r>
              <a:rPr lang="da-DK" sz="700" b="1" kern="1200" dirty="0">
                <a:solidFill>
                  <a:schemeClr val="bg1"/>
                </a:solidFill>
                <a:effectLst/>
                <a:latin typeface="+mj-lt"/>
                <a:ea typeface="ＭＳ Ｐゴシック" panose="020B0600070205080204" pitchFamily="34" charset="-128"/>
                <a:cs typeface="+mn-cs"/>
              </a:rPr>
              <a:t>Danmarks Tekniske Universitet</a:t>
            </a:r>
            <a:endParaRPr lang="da-DK" sz="700" b="1" dirty="0">
              <a:solidFill>
                <a:schemeClr val="bg1"/>
              </a:solidFill>
              <a:latin typeface="+mj-lt"/>
            </a:endParaRP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171748"/>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BC6FF03-B8A1-16DC-2053-E21EDEFDF37D}"/>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B8869D3B-F8A9-4D2F-86C3-ACE64B5F4C53}" type="datetime1">
              <a:rPr lang="da-DK" smtClean="0"/>
              <a:t>17-03-2026</a:t>
            </a:fld>
            <a:endParaRPr lang="en-GB" dirty="0"/>
          </a:p>
        </p:txBody>
      </p:sp>
    </p:spTree>
    <p:extLst>
      <p:ext uri="{BB962C8B-B14F-4D97-AF65-F5344CB8AC3E}">
        <p14:creationId xmlns:p14="http://schemas.microsoft.com/office/powerpoint/2010/main" val="891894375"/>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customXml" Target="../../customXml/item22.xml"/><Relationship Id="rId1" Type="http://schemas.openxmlformats.org/officeDocument/2006/relationships/customXml" Target="../../customXml/item13.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01.xml"/><Relationship Id="rId2" Type="http://schemas.openxmlformats.org/officeDocument/2006/relationships/customXml" Target="../../customXml/item41.xml"/><Relationship Id="rId1" Type="http://schemas.openxmlformats.org/officeDocument/2006/relationships/customXml" Target="../../customXml/item42.xml"/><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03.xml"/><Relationship Id="rId2" Type="http://schemas.openxmlformats.org/officeDocument/2006/relationships/customXml" Target="../../customXml/item43.xml"/><Relationship Id="rId1" Type="http://schemas.openxmlformats.org/officeDocument/2006/relationships/customXml" Target="../../customXml/item44.xml"/><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tmp"/><Relationship Id="rId1" Type="http://schemas.openxmlformats.org/officeDocument/2006/relationships/slideLayout" Target="../slideLayouts/slideLayout10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7.xml"/><Relationship Id="rId1" Type="http://schemas.openxmlformats.org/officeDocument/2006/relationships/tags" Target="../tags/tag74.x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oleObject" Target="../embeddings/oleObject5.bin"/></Relationships>
</file>

<file path=ppt/slides/_rels/slide2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7.xml"/><Relationship Id="rId7" Type="http://schemas.microsoft.com/office/2007/relationships/hdphoto" Target="../media/hdphoto1.wdp"/><Relationship Id="rId2" Type="http://schemas.openxmlformats.org/officeDocument/2006/relationships/slideLayout" Target="../slideLayouts/slideLayout145.xml"/><Relationship Id="rId1" Type="http://schemas.openxmlformats.org/officeDocument/2006/relationships/tags" Target="../tags/tag75.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oleObject" Target="../embeddings/oleObject6.bin"/><Relationship Id="rId9" Type="http://schemas.openxmlformats.org/officeDocument/2006/relationships/image" Target="../media/image20.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3.xml"/><Relationship Id="rId1" Type="http://schemas.openxmlformats.org/officeDocument/2006/relationships/tags" Target="../tags/tag76.xml"/><Relationship Id="rId6" Type="http://schemas.openxmlformats.org/officeDocument/2006/relationships/image" Target="../media/image21.png"/><Relationship Id="rId5" Type="http://schemas.openxmlformats.org/officeDocument/2006/relationships/image" Target="../media/image17.emf"/><Relationship Id="rId4" Type="http://schemas.openxmlformats.org/officeDocument/2006/relationships/oleObject" Target="../embeddings/oleObject7.bin"/></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customXml" Target="../../customXml/item34.xml"/><Relationship Id="rId1" Type="http://schemas.openxmlformats.org/officeDocument/2006/relationships/customXml" Target="../../customXml/item33.xml"/><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8" Type="http://schemas.openxmlformats.org/officeDocument/2006/relationships/hyperlink" Target="https://kurser.dtu.dk/course/46755" TargetMode="External"/><Relationship Id="rId3" Type="http://schemas.openxmlformats.org/officeDocument/2006/relationships/hyperlink" Target="https://kurser.dtu.dk/course/41639" TargetMode="External"/><Relationship Id="rId7" Type="http://schemas.openxmlformats.org/officeDocument/2006/relationships/hyperlink" Target="https://kurser.dtu.dk/course/42500" TargetMode="External"/><Relationship Id="rId2" Type="http://schemas.openxmlformats.org/officeDocument/2006/relationships/hyperlink" Target="https://kurser.dtu.dk/course/38001" TargetMode="External"/><Relationship Id="rId1" Type="http://schemas.openxmlformats.org/officeDocument/2006/relationships/slideLayout" Target="../slideLayouts/slideLayout159.xml"/><Relationship Id="rId6" Type="http://schemas.openxmlformats.org/officeDocument/2006/relationships/hyperlink" Target="https://kurser.dtu.dk/course/46050" TargetMode="External"/><Relationship Id="rId5" Type="http://schemas.openxmlformats.org/officeDocument/2006/relationships/hyperlink" Target="https://kurser.dtu.dk/course/62014" TargetMode="External"/><Relationship Id="rId10" Type="http://schemas.openxmlformats.org/officeDocument/2006/relationships/image" Target="../media/image23.jpeg"/><Relationship Id="rId4" Type="http://schemas.openxmlformats.org/officeDocument/2006/relationships/hyperlink" Target="https://kurser.dtu.dk/course/62999" TargetMode="External"/><Relationship Id="rId9" Type="http://schemas.openxmlformats.org/officeDocument/2006/relationships/hyperlink" Target="https://kurser.dtu.dk/course/41028"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3.svg"/><Relationship Id="rId3" Type="http://schemas.openxmlformats.org/officeDocument/2006/relationships/image" Target="../media/image25.svg"/><Relationship Id="rId7" Type="http://schemas.openxmlformats.org/officeDocument/2006/relationships/image" Target="../media/image29.svg"/><Relationship Id="rId12" Type="http://schemas.openxmlformats.org/officeDocument/2006/relationships/image" Target="../media/image32.png"/><Relationship Id="rId2" Type="http://schemas.openxmlformats.org/officeDocument/2006/relationships/image" Target="../media/image24.png"/><Relationship Id="rId16" Type="http://schemas.openxmlformats.org/officeDocument/2006/relationships/image" Target="../media/image36.png"/><Relationship Id="rId1" Type="http://schemas.openxmlformats.org/officeDocument/2006/relationships/slideLayout" Target="../slideLayouts/slideLayout160.xml"/><Relationship Id="rId6" Type="http://schemas.openxmlformats.org/officeDocument/2006/relationships/image" Target="../media/image28.png"/><Relationship Id="rId11" Type="http://schemas.openxmlformats.org/officeDocument/2006/relationships/hyperlink" Target="mailto:cjes@dtu.dk" TargetMode="External"/><Relationship Id="rId5" Type="http://schemas.openxmlformats.org/officeDocument/2006/relationships/image" Target="../media/image27.svg"/><Relationship Id="rId15" Type="http://schemas.openxmlformats.org/officeDocument/2006/relationships/image" Target="../media/image35.svg"/><Relationship Id="rId10" Type="http://schemas.openxmlformats.org/officeDocument/2006/relationships/hyperlink" Target="https://euroteq.eurotech-universities.eu/initiatives/the-euroteq-collider/" TargetMode="External"/><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0.xml"/><Relationship Id="rId2" Type="http://schemas.openxmlformats.org/officeDocument/2006/relationships/customXml" Target="../../customXml/item36.xml"/><Relationship Id="rId1" Type="http://schemas.openxmlformats.org/officeDocument/2006/relationships/customXml" Target="../../customXml/item3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2.xml"/><Relationship Id="rId2" Type="http://schemas.openxmlformats.org/officeDocument/2006/relationships/customXml" Target="../../customXml/item38.xml"/><Relationship Id="rId1" Type="http://schemas.openxmlformats.org/officeDocument/2006/relationships/customXml" Target="../../customXml/item3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2.xml"/><Relationship Id="rId2" Type="http://schemas.openxmlformats.org/officeDocument/2006/relationships/customXml" Target="../../customXml/item40.xml"/><Relationship Id="rId1" Type="http://schemas.openxmlformats.org/officeDocument/2006/relationships/customXml" Target="../../customXml/item3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13EF6E-BC23-40A0-80D4-1EBE64DCC5D9}"/>
              </a:ext>
            </a:extLst>
          </p:cNvPr>
          <p:cNvSpPr>
            <a:spLocks noGrp="1"/>
          </p:cNvSpPr>
          <p:nvPr>
            <p:ph type="sldNum" sz="quarter" idx="12"/>
          </p:nvPr>
        </p:nvSpPr>
        <p:spPr/>
        <p:txBody>
          <a:bodyPr/>
          <a:lstStyle/>
          <a:p>
            <a:fld id="{103EA872-A674-449B-A120-B97244F8E91D}" type="slidenum">
              <a:rPr lang="en-GB" smtClean="0"/>
              <a:pPr/>
              <a:t>1</a:t>
            </a:fld>
            <a:endParaRPr lang="en-GB" dirty="0"/>
          </a:p>
        </p:txBody>
      </p:sp>
    </p:spTree>
    <p:custDataLst>
      <p:custData r:id="rId1"/>
      <p:custData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88199-3B54-6EB7-E149-39664586A846}"/>
              </a:ext>
            </a:extLst>
          </p:cNvPr>
          <p:cNvSpPr>
            <a:spLocks noGrp="1"/>
          </p:cNvSpPr>
          <p:nvPr>
            <p:ph type="title"/>
          </p:nvPr>
        </p:nvSpPr>
        <p:spPr/>
        <p:txBody>
          <a:bodyPr/>
          <a:lstStyle/>
          <a:p>
            <a:r>
              <a:rPr lang="da-DK" dirty="0">
                <a:solidFill>
                  <a:schemeClr val="bg1"/>
                </a:solidFill>
              </a:rPr>
              <a:t>I dag</a:t>
            </a:r>
          </a:p>
        </p:txBody>
      </p:sp>
      <p:sp>
        <p:nvSpPr>
          <p:cNvPr id="3" name="Content Placeholder 2">
            <a:extLst>
              <a:ext uri="{FF2B5EF4-FFF2-40B4-BE49-F238E27FC236}">
                <a16:creationId xmlns:a16="http://schemas.microsoft.com/office/drawing/2014/main" id="{B6E42D92-95CE-4A49-C1FB-7395AEDACE20}"/>
              </a:ext>
            </a:extLst>
          </p:cNvPr>
          <p:cNvSpPr>
            <a:spLocks noGrp="1"/>
          </p:cNvSpPr>
          <p:nvPr>
            <p:ph idx="1"/>
          </p:nvPr>
        </p:nvSpPr>
        <p:spPr/>
        <p:txBody>
          <a:bodyPr/>
          <a:lstStyle/>
          <a:p>
            <a:r>
              <a:rPr lang="da-DK" sz="2400" dirty="0">
                <a:solidFill>
                  <a:schemeClr val="bg1"/>
                </a:solidFill>
              </a:rPr>
              <a:t>Hvordan opfatter du/I strategien?</a:t>
            </a:r>
          </a:p>
          <a:p>
            <a:endParaRPr lang="da-DK" sz="2400" dirty="0">
              <a:solidFill>
                <a:schemeClr val="bg1"/>
              </a:solidFill>
            </a:endParaRPr>
          </a:p>
          <a:p>
            <a:r>
              <a:rPr lang="da-DK" sz="2400" dirty="0">
                <a:solidFill>
                  <a:schemeClr val="bg1"/>
                </a:solidFill>
              </a:rPr>
              <a:t>Hvad er særligt udfordrende i strategien?</a:t>
            </a:r>
          </a:p>
          <a:p>
            <a:endParaRPr lang="da-DK" sz="2400" dirty="0">
              <a:solidFill>
                <a:schemeClr val="bg1"/>
              </a:solidFill>
            </a:endParaRPr>
          </a:p>
          <a:p>
            <a:r>
              <a:rPr lang="da-DK" sz="2400" dirty="0">
                <a:solidFill>
                  <a:schemeClr val="bg1"/>
                </a:solidFill>
              </a:rPr>
              <a:t>Hvad skal Green Paper indeholde?</a:t>
            </a:r>
          </a:p>
          <a:p>
            <a:endParaRPr lang="da-DK" sz="2400" dirty="0">
              <a:solidFill>
                <a:schemeClr val="bg1"/>
              </a:solidFill>
            </a:endParaRPr>
          </a:p>
          <a:p>
            <a:r>
              <a:rPr lang="da-DK" sz="2400" dirty="0">
                <a:solidFill>
                  <a:schemeClr val="bg1"/>
                </a:solidFill>
              </a:rPr>
              <a:t>Hvordan kan Green Paper fremme dialogen?</a:t>
            </a:r>
          </a:p>
          <a:p>
            <a:endParaRPr lang="da-DK" sz="2400" dirty="0">
              <a:solidFill>
                <a:schemeClr val="bg1"/>
              </a:solidFill>
            </a:endParaRPr>
          </a:p>
          <a:p>
            <a:endParaRPr lang="da-DK" sz="2400" dirty="0">
              <a:solidFill>
                <a:schemeClr val="bg1"/>
              </a:solidFill>
            </a:endParaRPr>
          </a:p>
          <a:p>
            <a:endParaRPr lang="da-DK" dirty="0">
              <a:solidFill>
                <a:schemeClr val="bg1"/>
              </a:solidFill>
            </a:endParaRPr>
          </a:p>
          <a:p>
            <a:endParaRPr lang="da-DK" dirty="0">
              <a:solidFill>
                <a:schemeClr val="bg1"/>
              </a:solidFill>
            </a:endParaRPr>
          </a:p>
        </p:txBody>
      </p:sp>
      <p:sp>
        <p:nvSpPr>
          <p:cNvPr id="5" name="Slide Number Placeholder 4">
            <a:extLst>
              <a:ext uri="{FF2B5EF4-FFF2-40B4-BE49-F238E27FC236}">
                <a16:creationId xmlns:a16="http://schemas.microsoft.com/office/drawing/2014/main" id="{12A7B2EE-F214-5C71-0C18-EEA77B5B0377}"/>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10</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Date Placeholder 5">
            <a:extLst>
              <a:ext uri="{FF2B5EF4-FFF2-40B4-BE49-F238E27FC236}">
                <a16:creationId xmlns:a16="http://schemas.microsoft.com/office/drawing/2014/main" id="{3BD4E11B-6A23-4EA9-6DF5-32DB2F761A0E}"/>
              </a:ext>
            </a:extLst>
          </p:cNvPr>
          <p:cNvSpPr>
            <a:spLocks noGrp="1"/>
          </p:cNvSpPr>
          <p:nvPr>
            <p:ph type="dt" sz="half"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0CCF08A5-AAC2-4024-8370-D610456EAC48}"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4251635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C1393C32-4593-A727-A772-60975780A8AB}"/>
              </a:ext>
            </a:extLst>
          </p:cNvPr>
          <p:cNvSpPr>
            <a:spLocks noGrp="1"/>
          </p:cNvSpPr>
          <p:nvPr>
            <p:ph type="ctrTitle"/>
          </p:nvPr>
        </p:nvSpPr>
        <p:spPr>
          <a:xfrm>
            <a:off x="666422" y="1916832"/>
            <a:ext cx="10840028" cy="1886470"/>
          </a:xfrm>
        </p:spPr>
        <p:txBody>
          <a:bodyPr/>
          <a:lstStyle/>
          <a:p>
            <a:r>
              <a:rPr lang="en-GB" sz="4000" dirty="0" err="1"/>
              <a:t>Midtvejsevaluering</a:t>
            </a:r>
            <a:r>
              <a:rPr lang="en-GB" sz="4000" dirty="0"/>
              <a:t> </a:t>
            </a:r>
            <a:r>
              <a:rPr lang="en-GB" sz="4000" dirty="0" err="1"/>
              <a:t>af</a:t>
            </a:r>
            <a:r>
              <a:rPr lang="en-GB" sz="4000" dirty="0"/>
              <a:t> </a:t>
            </a:r>
            <a:br>
              <a:rPr lang="en-GB" sz="4000" dirty="0"/>
            </a:br>
            <a:r>
              <a:rPr lang="en-GB" sz="4000" dirty="0" err="1"/>
              <a:t>u</a:t>
            </a:r>
            <a:r>
              <a:rPr lang="en-GB" sz="4400" dirty="0" err="1"/>
              <a:t>ddannelsesprocessen</a:t>
            </a:r>
            <a:r>
              <a:rPr lang="en-GB" sz="4000" dirty="0"/>
              <a:t> </a:t>
            </a:r>
            <a:r>
              <a:rPr lang="en-GB" sz="4000" dirty="0" err="1"/>
              <a:t>på</a:t>
            </a:r>
            <a:r>
              <a:rPr lang="en-GB" sz="4000" dirty="0"/>
              <a:t> DTU 2024 </a:t>
            </a:r>
            <a:br>
              <a:rPr lang="en-GB" sz="4000" dirty="0"/>
            </a:br>
            <a:r>
              <a:rPr lang="en-GB" sz="2800" i="1" dirty="0"/>
              <a:t>Opfølgning</a:t>
            </a:r>
          </a:p>
        </p:txBody>
      </p:sp>
      <p:sp>
        <p:nvSpPr>
          <p:cNvPr id="18" name="Footer Placeholder 17">
            <a:extLst>
              <a:ext uri="{FF2B5EF4-FFF2-40B4-BE49-F238E27FC236}">
                <a16:creationId xmlns:a16="http://schemas.microsoft.com/office/drawing/2014/main" id="{7D4DE17D-67D9-66AA-C1C4-1E8F443F4C99}"/>
              </a:ext>
            </a:extLst>
          </p:cNvPr>
          <p:cNvSpPr>
            <a:spLocks noGrp="1"/>
          </p:cNvSpPr>
          <p:nvPr>
            <p:ph type="ftr" sz="quarter" idx="11"/>
          </p:nvPr>
        </p:nvSpPr>
        <p:spPr>
          <a:xfrm>
            <a:off x="5590800" y="6541200"/>
            <a:ext cx="5497200" cy="316800"/>
          </a:xfrm>
        </p:spPr>
        <p:txBody>
          <a:bodyPr anchor="ct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en-GB"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2"/>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11</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17" name="Date Placeholder 16">
            <a:extLst>
              <a:ext uri="{FF2B5EF4-FFF2-40B4-BE49-F238E27FC236}">
                <a16:creationId xmlns:a16="http://schemas.microsoft.com/office/drawing/2014/main" id="{A068D229-C10D-E6D4-5477-85C69A8B19DD}"/>
              </a:ext>
            </a:extLst>
          </p:cNvPr>
          <p:cNvSpPr>
            <a:spLocks noGrp="1"/>
          </p:cNvSpPr>
          <p:nvPr>
            <p:ph type="dt" sz="half" idx="10"/>
          </p:nvPr>
        </p:nvSpPr>
        <p:spPr>
          <a:xfrm>
            <a:off x="252000" y="6541200"/>
            <a:ext cx="1105200" cy="316800"/>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A939DFD1-4D21-4937-A080-E5993CCC1F68}"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4" name="Tekstfelt 1">
            <a:extLst>
              <a:ext uri="{FF2B5EF4-FFF2-40B4-BE49-F238E27FC236}">
                <a16:creationId xmlns:a16="http://schemas.microsoft.com/office/drawing/2014/main" id="{65FA0856-3462-3D55-D84D-963235A6ED0D}"/>
              </a:ext>
            </a:extLst>
          </p:cNvPr>
          <p:cNvSpPr txBox="1"/>
          <p:nvPr/>
        </p:nvSpPr>
        <p:spPr>
          <a:xfrm>
            <a:off x="683963" y="3645024"/>
            <a:ext cx="8280920" cy="984885"/>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br>
              <a:rPr kumimoji="0" lang="en-GB" sz="3200" b="0" i="0" u="none" strike="noStrike" kern="1200" cap="none" spc="0" normalizeH="0" baseline="0" noProof="0" dirty="0">
                <a:ln>
                  <a:noFill/>
                </a:ln>
                <a:solidFill>
                  <a:srgbClr val="FFFFFF"/>
                </a:solidFill>
                <a:effectLst/>
                <a:uLnTx/>
                <a:uFillTx/>
                <a:latin typeface="Verdana" pitchFamily="34" charset="0"/>
                <a:ea typeface="ＭＳ Ｐゴシック" pitchFamily="-80" charset="-128"/>
                <a:cs typeface="+mn-cs"/>
              </a:rPr>
            </a:br>
            <a:r>
              <a:rPr kumimoji="0" lang="en-GB" sz="3200" b="0" i="0" u="none" strike="noStrike" kern="1200" cap="none" spc="0" normalizeH="0" baseline="0" noProof="0" dirty="0">
                <a:ln>
                  <a:noFill/>
                </a:ln>
                <a:solidFill>
                  <a:srgbClr val="FFFFFF"/>
                </a:solidFill>
                <a:effectLst/>
                <a:uLnTx/>
                <a:uFillTx/>
                <a:latin typeface="Verdana" pitchFamily="34" charset="0"/>
                <a:ea typeface="ＭＳ Ｐゴシック" pitchFamily="-80" charset="-128"/>
                <a:cs typeface="+mn-cs"/>
              </a:rPr>
              <a:t>Jens Ø. Duus, vicedekan </a:t>
            </a:r>
            <a:endParaRPr kumimoji="0" lang="da-DK" sz="32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2433401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4701F51-76CA-6218-F57D-6D38E0749F41}"/>
              </a:ext>
            </a:extLst>
          </p:cNvPr>
          <p:cNvSpPr>
            <a:spLocks noGrp="1"/>
          </p:cNvSpPr>
          <p:nvPr>
            <p:ph type="title"/>
          </p:nvPr>
        </p:nvSpPr>
        <p:spPr>
          <a:xfrm>
            <a:off x="1126654" y="404664"/>
            <a:ext cx="9865096" cy="698617"/>
          </a:xfrm>
        </p:spPr>
        <p:txBody>
          <a:bodyPr/>
          <a:lstStyle/>
          <a:p>
            <a:r>
              <a:rPr lang="en-GB" dirty="0" err="1"/>
              <a:t>Midtvejsevaluering</a:t>
            </a:r>
            <a:r>
              <a:rPr lang="en-GB" dirty="0"/>
              <a:t> </a:t>
            </a:r>
            <a:r>
              <a:rPr lang="en-GB" dirty="0" err="1"/>
              <a:t>af</a:t>
            </a:r>
            <a:r>
              <a:rPr lang="en-GB" dirty="0"/>
              <a:t> DTU </a:t>
            </a:r>
            <a:r>
              <a:rPr lang="en-GB" dirty="0" err="1"/>
              <a:t>Uddannelsesprocessen</a:t>
            </a:r>
            <a:br>
              <a:rPr lang="en-GB" dirty="0"/>
            </a:br>
            <a:r>
              <a:rPr lang="en-GB" dirty="0" err="1"/>
              <a:t>Formål</a:t>
            </a:r>
            <a:r>
              <a:rPr lang="en-GB" dirty="0"/>
              <a:t> og </a:t>
            </a:r>
            <a:r>
              <a:rPr lang="en-GB" dirty="0" err="1"/>
              <a:t>metode</a:t>
            </a:r>
            <a:endParaRPr lang="en-GB" dirty="0"/>
          </a:p>
        </p:txBody>
      </p:sp>
      <p:sp>
        <p:nvSpPr>
          <p:cNvPr id="11" name="Content Placeholder 10">
            <a:extLst>
              <a:ext uri="{FF2B5EF4-FFF2-40B4-BE49-F238E27FC236}">
                <a16:creationId xmlns:a16="http://schemas.microsoft.com/office/drawing/2014/main" id="{7F2DC0AB-2BB9-30A8-2AEA-3CC1BD12C385}"/>
              </a:ext>
            </a:extLst>
          </p:cNvPr>
          <p:cNvSpPr>
            <a:spLocks noGrp="1"/>
          </p:cNvSpPr>
          <p:nvPr>
            <p:ph idx="1"/>
          </p:nvPr>
        </p:nvSpPr>
        <p:spPr>
          <a:xfrm>
            <a:off x="1126654" y="1549451"/>
            <a:ext cx="6120680" cy="4545578"/>
          </a:xfrm>
        </p:spPr>
        <p:txBody>
          <a:bodyPr/>
          <a:lstStyle/>
          <a:p>
            <a:pPr marL="0" lvl="0" indent="0">
              <a:buNone/>
            </a:pPr>
            <a:r>
              <a:rPr lang="da-DK" b="1" dirty="0"/>
              <a:t>To formål, to spor</a:t>
            </a:r>
          </a:p>
          <a:p>
            <a:pPr marL="0" lvl="0" indent="0">
              <a:buNone/>
            </a:pPr>
            <a:endParaRPr lang="da-DK" dirty="0"/>
          </a:p>
          <a:p>
            <a:pPr marL="342900" indent="-342900">
              <a:buFont typeface="+mj-lt"/>
              <a:buAutoNum type="arabicParenR"/>
            </a:pPr>
            <a:r>
              <a:rPr lang="da-DK" b="1" dirty="0"/>
              <a:t>Institutionsakkreditering</a:t>
            </a:r>
          </a:p>
          <a:p>
            <a:pPr marL="342000" indent="0">
              <a:buNone/>
            </a:pPr>
            <a:r>
              <a:rPr lang="da-DK" dirty="0"/>
              <a:t>En </a:t>
            </a:r>
            <a:r>
              <a:rPr lang="da-DK" b="1" dirty="0">
                <a:solidFill>
                  <a:schemeClr val="accent2"/>
                </a:solidFill>
              </a:rPr>
              <a:t>kortlægning af i hvor høj grad processer og procedurer i AUS understøtter de gældende akkrediteringsvejlednings forventninger </a:t>
            </a:r>
            <a:r>
              <a:rPr lang="da-DK" dirty="0"/>
              <a:t>til en positiv institutionsakkreditering.   </a:t>
            </a:r>
          </a:p>
          <a:p>
            <a:pPr marL="342000" indent="0">
              <a:buNone/>
            </a:pPr>
            <a:endParaRPr lang="da-DK" dirty="0"/>
          </a:p>
          <a:p>
            <a:pPr marL="342900" indent="-342900">
              <a:buFont typeface="+mj-lt"/>
              <a:buAutoNum type="arabicParenR" startAt="2"/>
            </a:pPr>
            <a:r>
              <a:rPr lang="da-DK" b="1" dirty="0"/>
              <a:t>Internt </a:t>
            </a:r>
            <a:r>
              <a:rPr lang="da-DK" b="1" dirty="0" err="1"/>
              <a:t>review</a:t>
            </a:r>
            <a:r>
              <a:rPr lang="da-DK" b="1" dirty="0"/>
              <a:t> og ideopsamling</a:t>
            </a:r>
          </a:p>
          <a:p>
            <a:pPr marL="342000" indent="0">
              <a:buNone/>
            </a:pPr>
            <a:r>
              <a:rPr lang="da-DK" dirty="0"/>
              <a:t>En test af det samlede kvalitetssystem. </a:t>
            </a:r>
            <a:r>
              <a:rPr lang="da-DK" dirty="0">
                <a:solidFill>
                  <a:schemeClr val="accent2"/>
                </a:solidFill>
              </a:rPr>
              <a:t>Fungerer de processer og procedurer systemet er baseret på i praksis og indfanges nye ideer og metoder udviklet lokalt</a:t>
            </a:r>
            <a:r>
              <a:rPr lang="da-DK" dirty="0"/>
              <a:t>, der kan være med til at understøtte den fortsatte udvikling af DTU’s uddannelser. </a:t>
            </a:r>
          </a:p>
          <a:p>
            <a:pPr marL="342000" indent="0">
              <a:buNone/>
            </a:pPr>
            <a:endParaRPr lang="da-DK" dirty="0"/>
          </a:p>
          <a:p>
            <a:endParaRPr lang="en-GB" dirty="0"/>
          </a:p>
        </p:txBody>
      </p:sp>
      <p:sp>
        <p:nvSpPr>
          <p:cNvPr id="2" name="Date Placeholder 1">
            <a:extLst>
              <a:ext uri="{FF2B5EF4-FFF2-40B4-BE49-F238E27FC236}">
                <a16:creationId xmlns:a16="http://schemas.microsoft.com/office/drawing/2014/main" id="{77E967E4-EADF-7E19-BEDB-3653565A1E64}"/>
              </a:ext>
            </a:extLst>
          </p:cNvPr>
          <p:cNvSpPr>
            <a:spLocks noGrp="1"/>
          </p:cNvSpPr>
          <p:nvPr>
            <p:ph type="dt" sz="half" idx="10"/>
          </p:nvPr>
        </p:nvSpPr>
        <p:spPr>
          <a:xfrm>
            <a:off x="252000" y="6541200"/>
            <a:ext cx="1105200" cy="316800"/>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301F8C4D-EC8A-427F-B407-0464CE549A4F}"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3" name="Footer Placeholder 2">
            <a:extLst>
              <a:ext uri="{FF2B5EF4-FFF2-40B4-BE49-F238E27FC236}">
                <a16:creationId xmlns:a16="http://schemas.microsoft.com/office/drawing/2014/main" id="{15E41ADD-762E-B1C4-747E-74515999924E}"/>
              </a:ext>
            </a:extLst>
          </p:cNvPr>
          <p:cNvSpPr>
            <a:spLocks noGrp="1"/>
          </p:cNvSpPr>
          <p:nvPr>
            <p:ph type="ftr" sz="quarter" idx="11"/>
          </p:nvPr>
        </p:nvSpPr>
        <p:spPr>
          <a:xfrm>
            <a:off x="5811202" y="6537223"/>
            <a:ext cx="5497200" cy="316800"/>
          </a:xfrm>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4" name="Slide Number Placeholder 3"/>
          <p:cNvSpPr>
            <a:spLocks noGrp="1"/>
          </p:cNvSpPr>
          <p:nvPr>
            <p:ph type="sldNum" sz="quarter" idx="12"/>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12</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TextBox 4">
            <a:extLst>
              <a:ext uri="{FF2B5EF4-FFF2-40B4-BE49-F238E27FC236}">
                <a16:creationId xmlns:a16="http://schemas.microsoft.com/office/drawing/2014/main" id="{407379A7-B5D4-86B6-E471-FE79B913EEF0}"/>
              </a:ext>
            </a:extLst>
          </p:cNvPr>
          <p:cNvSpPr txBox="1"/>
          <p:nvPr/>
        </p:nvSpPr>
        <p:spPr>
          <a:xfrm rot="446944">
            <a:off x="7680984" y="1146730"/>
            <a:ext cx="3954197" cy="4832092"/>
          </a:xfrm>
          <a:prstGeom prst="rect">
            <a:avLst/>
          </a:prstGeom>
          <a:solidFill>
            <a:srgbClr val="A0ECFE"/>
          </a:solidFill>
        </p:spPr>
        <p:style>
          <a:lnRef idx="3">
            <a:schemeClr val="lt1"/>
          </a:lnRef>
          <a:fillRef idx="1">
            <a:schemeClr val="accent3"/>
          </a:fillRef>
          <a:effectRef idx="1">
            <a:schemeClr val="accent3"/>
          </a:effectRef>
          <a:fontRef idx="minor">
            <a:schemeClr val="lt1"/>
          </a:fontRef>
        </p:style>
        <p:txBody>
          <a:bodyPr wrap="square" lIns="0" tIns="0" rIns="0" bIns="0" rtlCol="0">
            <a:spAutoFit/>
          </a:bodyPr>
          <a:lstStyle/>
          <a:p>
            <a:pPr marL="342000" marR="0" lvl="0" indent="0" algn="l" defTabSz="914400" rtl="0" eaLnBrk="1" fontAlgn="base" latinLnBrk="0" hangingPunct="1">
              <a:lnSpc>
                <a:spcPct val="100000"/>
              </a:lnSpc>
              <a:spcBef>
                <a:spcPts val="432"/>
              </a:spcBef>
              <a:spcAft>
                <a:spcPct val="0"/>
              </a:spcAft>
              <a:buClrTx/>
              <a:buSzTx/>
              <a:buFontTx/>
              <a:buNone/>
              <a:tabLst/>
              <a:defRPr/>
            </a:pPr>
            <a:endParaRPr kumimoji="0" lang="da-DK" sz="2000" b="1" i="0" u="none" strike="noStrike" kern="1200" cap="none" spc="0" normalizeH="0" baseline="0" noProof="0" dirty="0">
              <a:ln>
                <a:noFill/>
              </a:ln>
              <a:solidFill>
                <a:srgbClr val="000000"/>
              </a:solidFill>
              <a:effectLst/>
              <a:uLnTx/>
              <a:uFillTx/>
              <a:latin typeface="Arial"/>
              <a:ea typeface="+mn-ea"/>
              <a:cs typeface="+mn-cs"/>
            </a:endParaRPr>
          </a:p>
          <a:p>
            <a:pPr marL="342000" marR="0" lvl="0" indent="0" algn="l" defTabSz="914400" rtl="0" eaLnBrk="1" fontAlgn="base" latinLnBrk="0" hangingPunct="1">
              <a:lnSpc>
                <a:spcPct val="100000"/>
              </a:lnSpc>
              <a:spcBef>
                <a:spcPts val="432"/>
              </a:spcBef>
              <a:spcAft>
                <a:spcPct val="0"/>
              </a:spcAft>
              <a:buClrTx/>
              <a:buSzTx/>
              <a:buFontTx/>
              <a:buNone/>
              <a:tabLst/>
              <a:defRPr/>
            </a:pPr>
            <a:r>
              <a:rPr kumimoji="0" lang="da-DK" sz="2000" b="1" i="0" u="none" strike="noStrike" kern="1200" cap="none" spc="0" normalizeH="0" baseline="0" noProof="0" dirty="0">
                <a:ln>
                  <a:noFill/>
                </a:ln>
                <a:solidFill>
                  <a:srgbClr val="000000"/>
                </a:solidFill>
                <a:effectLst/>
                <a:uLnTx/>
                <a:uFillTx/>
                <a:latin typeface="Arial"/>
                <a:ea typeface="+mn-ea"/>
                <a:cs typeface="+mn-cs"/>
              </a:rPr>
              <a:t>Form</a:t>
            </a:r>
          </a:p>
          <a:p>
            <a:pPr marL="342000" marR="0" lvl="0" indent="0" algn="l" defTabSz="914400" rtl="0" eaLnBrk="1" fontAlgn="base" latinLnBrk="0" hangingPunct="1">
              <a:lnSpc>
                <a:spcPct val="100000"/>
              </a:lnSpc>
              <a:spcBef>
                <a:spcPts val="432"/>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a:ea typeface="+mn-ea"/>
                <a:cs typeface="+mn-cs"/>
              </a:rPr>
              <a:t>25 interviews af 1½ times varighed</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Alle 16 institutter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2 centre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5 administrative afdelinger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Dekan og </a:t>
            </a:r>
            <a:r>
              <a:rPr kumimoji="0" lang="da-DK" sz="1600" b="0" i="0" u="none" strike="noStrike" kern="1200" cap="none" spc="0" normalizeH="0" baseline="0" noProof="0" dirty="0" err="1">
                <a:ln>
                  <a:noFill/>
                </a:ln>
                <a:solidFill>
                  <a:srgbClr val="000000"/>
                </a:solidFill>
                <a:effectLst/>
                <a:uLnTx/>
                <a:uFillTx/>
                <a:latin typeface="Arial"/>
                <a:ea typeface="+mn-ea"/>
                <a:cs typeface="+mn-cs"/>
              </a:rPr>
              <a:t>vice-dekan</a:t>
            </a:r>
            <a:r>
              <a:rPr kumimoji="0" lang="da-DK" sz="1600" b="0" i="0" u="none" strike="noStrike" kern="1200" cap="none" spc="0" normalizeH="0" baseline="0" noProof="0" dirty="0">
                <a:ln>
                  <a:noFill/>
                </a:ln>
                <a:solidFill>
                  <a:srgbClr val="000000"/>
                </a:solidFill>
                <a:effectLst/>
                <a:uLnTx/>
                <a:uFillTx/>
                <a:latin typeface="Arial"/>
                <a:ea typeface="+mn-ea"/>
                <a:cs typeface="+mn-cs"/>
              </a:rPr>
              <a:t> (2 interviews)</a:t>
            </a:r>
          </a:p>
          <a:p>
            <a:pPr marL="342000" marR="0" lvl="0" indent="0" algn="l"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a:ln>
                <a:noFill/>
              </a:ln>
              <a:solidFill>
                <a:srgbClr val="000000"/>
              </a:solidFill>
              <a:effectLst/>
              <a:uLnTx/>
              <a:uFillTx/>
              <a:latin typeface="Arial"/>
              <a:ea typeface="+mn-ea"/>
              <a:cs typeface="+mn-cs"/>
            </a:endParaRPr>
          </a:p>
          <a:p>
            <a:pPr marL="342000" marR="0" lvl="0" indent="0" algn="l" defTabSz="914400" rtl="0" eaLnBrk="1" fontAlgn="base" latinLnBrk="0" hangingPunct="1">
              <a:lnSpc>
                <a:spcPct val="100000"/>
              </a:lnSpc>
              <a:spcBef>
                <a:spcPts val="432"/>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a:ea typeface="+mn-ea"/>
                <a:cs typeface="+mn-cs"/>
              </a:rPr>
              <a:t>162 deltagere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Studieledere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ISN-</a:t>
            </a:r>
            <a:r>
              <a:rPr kumimoji="0" lang="da-DK" sz="1600" b="0" i="0" u="none" strike="noStrike" kern="1200" cap="none" spc="0" normalizeH="0" baseline="0" noProof="0" dirty="0" err="1">
                <a:ln>
                  <a:noFill/>
                </a:ln>
                <a:solidFill>
                  <a:srgbClr val="000000"/>
                </a:solidFill>
                <a:effectLst/>
                <a:uLnTx/>
                <a:uFillTx/>
                <a:latin typeface="Arial"/>
                <a:ea typeface="+mn-ea"/>
                <a:cs typeface="+mn-cs"/>
              </a:rPr>
              <a:t>forpersoner</a:t>
            </a:r>
            <a:endParaRPr kumimoji="0" lang="da-DK" sz="1600" b="0" i="0" u="none" strike="noStrike" kern="1200" cap="none" spc="0" normalizeH="0" baseline="0" noProof="0" dirty="0">
              <a:ln>
                <a:noFill/>
              </a:ln>
              <a:solidFill>
                <a:srgbClr val="000000"/>
              </a:solidFill>
              <a:effectLst/>
              <a:uLnTx/>
              <a:uFillTx/>
              <a:latin typeface="Arial"/>
              <a:ea typeface="+mn-ea"/>
              <a:cs typeface="+mn-cs"/>
            </a:endParaRP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Institutdirektører/centerdirektører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Administrative direktører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Undervisningsansvarlige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Pædagogiske koordinatorer</a:t>
            </a: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mn-ea"/>
              <a:cs typeface="+mn-cs"/>
            </a:endParaRPr>
          </a:p>
        </p:txBody>
      </p:sp>
    </p:spTree>
    <p:custDataLst>
      <p:custData r:id="rId1"/>
      <p:custData r:id="rId2"/>
    </p:custDataLst>
    <p:extLst>
      <p:ext uri="{BB962C8B-B14F-4D97-AF65-F5344CB8AC3E}">
        <p14:creationId xmlns:p14="http://schemas.microsoft.com/office/powerpoint/2010/main" val="3474936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65CB2-C551-9B9D-70C7-B03574CE1357}"/>
              </a:ext>
            </a:extLst>
          </p:cNvPr>
          <p:cNvSpPr>
            <a:spLocks noGrp="1"/>
          </p:cNvSpPr>
          <p:nvPr>
            <p:ph type="title"/>
          </p:nvPr>
        </p:nvSpPr>
        <p:spPr>
          <a:xfrm>
            <a:off x="1054646" y="276201"/>
            <a:ext cx="9312374" cy="698617"/>
          </a:xfrm>
        </p:spPr>
        <p:txBody>
          <a:bodyPr/>
          <a:lstStyle/>
          <a:p>
            <a:r>
              <a:rPr lang="da-DK" dirty="0"/>
              <a:t>Resultat</a:t>
            </a:r>
          </a:p>
        </p:txBody>
      </p:sp>
      <p:sp>
        <p:nvSpPr>
          <p:cNvPr id="3" name="Content Placeholder 2">
            <a:extLst>
              <a:ext uri="{FF2B5EF4-FFF2-40B4-BE49-F238E27FC236}">
                <a16:creationId xmlns:a16="http://schemas.microsoft.com/office/drawing/2014/main" id="{0393A870-3D40-A21C-8EBD-FE6C48322CC5}"/>
              </a:ext>
            </a:extLst>
          </p:cNvPr>
          <p:cNvSpPr>
            <a:spLocks noGrp="1"/>
          </p:cNvSpPr>
          <p:nvPr>
            <p:ph idx="1"/>
          </p:nvPr>
        </p:nvSpPr>
        <p:spPr>
          <a:xfrm>
            <a:off x="1324519" y="1156211"/>
            <a:ext cx="6930927" cy="4545578"/>
          </a:xfrm>
        </p:spPr>
        <p:txBody>
          <a:bodyPr/>
          <a:lstStyle/>
          <a:p>
            <a:pPr marL="0" indent="0">
              <a:buNone/>
            </a:pPr>
            <a:r>
              <a:rPr lang="da-DK" b="1" dirty="0">
                <a:solidFill>
                  <a:schemeClr val="tx2"/>
                </a:solidFill>
              </a:rPr>
              <a:t>Ni opmærksomhedspunkter – øverste ledelse</a:t>
            </a:r>
          </a:p>
          <a:p>
            <a:pPr marL="0" indent="0">
              <a:buNone/>
            </a:pPr>
            <a:r>
              <a:rPr lang="da-DK" dirty="0"/>
              <a:t>Opmærksomhedspunkterne retter sig mod forhold, hvor der er brug for opfølgning i forhold til en kommende institutionsakkreditering.</a:t>
            </a:r>
          </a:p>
          <a:p>
            <a:pPr marL="0" indent="0">
              <a:buNone/>
            </a:pPr>
            <a:r>
              <a:rPr lang="da-DK" b="1" dirty="0"/>
              <a:t>Hvert opmærksomhedspunkt er tilknyttet en anbefaling</a:t>
            </a:r>
            <a:r>
              <a:rPr lang="da-DK" dirty="0"/>
              <a:t>.</a:t>
            </a:r>
          </a:p>
          <a:p>
            <a:pPr marL="0" indent="0">
              <a:buNone/>
            </a:pPr>
            <a:endParaRPr lang="da-DK" dirty="0">
              <a:solidFill>
                <a:schemeClr val="accent2"/>
              </a:solidFill>
            </a:endParaRPr>
          </a:p>
          <a:p>
            <a:pPr marL="0" indent="0">
              <a:buNone/>
            </a:pPr>
            <a:r>
              <a:rPr lang="da-DK" b="1" dirty="0">
                <a:solidFill>
                  <a:schemeClr val="accent2"/>
                </a:solidFill>
              </a:rPr>
              <a:t>Syv forslag til forbedringer til dekanen (Bilag 1)</a:t>
            </a:r>
          </a:p>
          <a:p>
            <a:pPr marL="0" indent="0">
              <a:buNone/>
            </a:pPr>
            <a:r>
              <a:rPr lang="da-DK" dirty="0"/>
              <a:t>Forslagene er især rettet til dekanen og afspejler emner, der er blevet rejst af flere aktører på tværs af uddannelsesprocessen (Studieleder, institutdirektør, administrativ direktør mf.).</a:t>
            </a:r>
          </a:p>
          <a:p>
            <a:pPr marL="0" indent="0">
              <a:buNone/>
            </a:pPr>
            <a:r>
              <a:rPr lang="da-DK" dirty="0"/>
              <a:t>Forslagene er til overvejelse i forhold til at sikre høj kvalitet i DTU’s uddannelser. De er ikke kritiske i forhold til en kommende institutionsakkreditering.</a:t>
            </a:r>
          </a:p>
          <a:p>
            <a:pPr marL="0" indent="0">
              <a:buNone/>
            </a:pPr>
            <a:endParaRPr lang="da-DK" dirty="0">
              <a:solidFill>
                <a:schemeClr val="accent2"/>
              </a:solidFill>
            </a:endParaRPr>
          </a:p>
          <a:p>
            <a:pPr marL="0" indent="0">
              <a:buNone/>
            </a:pPr>
            <a:r>
              <a:rPr lang="da-DK" b="1" dirty="0">
                <a:solidFill>
                  <a:schemeClr val="accent6"/>
                </a:solidFill>
              </a:rPr>
              <a:t>Opfølgning mhp. Institutionsakkreditering til AUS (Bilag 2) </a:t>
            </a:r>
          </a:p>
          <a:p>
            <a:pPr marL="0" indent="0">
              <a:buNone/>
            </a:pPr>
            <a:r>
              <a:rPr lang="da-DK" dirty="0"/>
              <a:t>En række konkrete tiltag, der skal følges op på i relation til en kommende institutionsakkreditering, primært i AUS. En del af listen er ikke ny (ligger allerede i en udviklingsplan i AUS).</a:t>
            </a:r>
          </a:p>
          <a:p>
            <a:pPr marL="0" indent="0">
              <a:buNone/>
            </a:pPr>
            <a:endParaRPr lang="da-DK" dirty="0"/>
          </a:p>
          <a:p>
            <a:pPr marL="0" indent="0">
              <a:buNone/>
            </a:pPr>
            <a:endParaRPr lang="da-DK" dirty="0"/>
          </a:p>
          <a:p>
            <a:pPr marL="0" indent="0">
              <a:buNone/>
            </a:pPr>
            <a:endParaRPr lang="da-DK" dirty="0"/>
          </a:p>
        </p:txBody>
      </p:sp>
      <p:sp>
        <p:nvSpPr>
          <p:cNvPr id="4" name="Date Placeholder 3">
            <a:extLst>
              <a:ext uri="{FF2B5EF4-FFF2-40B4-BE49-F238E27FC236}">
                <a16:creationId xmlns:a16="http://schemas.microsoft.com/office/drawing/2014/main" id="{4A19A6BC-00A1-3BDE-292C-85E7FBEAC289}"/>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83707B1B-4D67-47BC-B55D-AE95BC33BA1F}"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Footer Placeholder 4">
            <a:extLst>
              <a:ext uri="{FF2B5EF4-FFF2-40B4-BE49-F238E27FC236}">
                <a16:creationId xmlns:a16="http://schemas.microsoft.com/office/drawing/2014/main" id="{5F6C0BF5-59B6-C903-0A49-9D727FE0B164}"/>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Slide Number Placeholder 5">
            <a:extLst>
              <a:ext uri="{FF2B5EF4-FFF2-40B4-BE49-F238E27FC236}">
                <a16:creationId xmlns:a16="http://schemas.microsoft.com/office/drawing/2014/main" id="{13B7EE58-944E-FE6A-F580-A58A32263ACE}"/>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13</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9" name="Picture 8" descr="A close-up of a document&#10;&#10;AI-generated content may be incorrect.">
            <a:extLst>
              <a:ext uri="{FF2B5EF4-FFF2-40B4-BE49-F238E27FC236}">
                <a16:creationId xmlns:a16="http://schemas.microsoft.com/office/drawing/2014/main" id="{C1D1C5C9-D0F7-E830-25A6-D3B2FA65E7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52255">
            <a:off x="8406993" y="505205"/>
            <a:ext cx="3321591" cy="4725144"/>
          </a:xfrm>
          <a:prstGeom prst="rect">
            <a:avLst/>
          </a:prstGeom>
          <a:ln w="19050">
            <a:solidFill>
              <a:schemeClr val="tx1"/>
            </a:solidFill>
          </a:ln>
        </p:spPr>
      </p:pic>
      <p:pic>
        <p:nvPicPr>
          <p:cNvPr id="8" name="Picture 7" descr="A white cartoon character looking at coins&#10;&#10;AI-generated content may be incorrect.">
            <a:extLst>
              <a:ext uri="{FF2B5EF4-FFF2-40B4-BE49-F238E27FC236}">
                <a16:creationId xmlns:a16="http://schemas.microsoft.com/office/drawing/2014/main" id="{8718AC2E-37CF-16CC-8D29-4E874942AF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1762" y="4602543"/>
            <a:ext cx="1850988" cy="1850988"/>
          </a:xfrm>
          <a:prstGeom prst="rect">
            <a:avLst/>
          </a:prstGeom>
        </p:spPr>
      </p:pic>
    </p:spTree>
    <p:extLst>
      <p:ext uri="{BB962C8B-B14F-4D97-AF65-F5344CB8AC3E}">
        <p14:creationId xmlns:p14="http://schemas.microsoft.com/office/powerpoint/2010/main" val="1637323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A882E-BF20-5236-8703-18F42051C954}"/>
              </a:ext>
            </a:extLst>
          </p:cNvPr>
          <p:cNvSpPr>
            <a:spLocks noGrp="1"/>
          </p:cNvSpPr>
          <p:nvPr>
            <p:ph type="title"/>
          </p:nvPr>
        </p:nvSpPr>
        <p:spPr>
          <a:xfrm>
            <a:off x="934613" y="580685"/>
            <a:ext cx="9312374" cy="972716"/>
          </a:xfrm>
        </p:spPr>
        <p:txBody>
          <a:bodyPr/>
          <a:lstStyle/>
          <a:p>
            <a:r>
              <a:rPr lang="da-DK" dirty="0">
                <a:solidFill>
                  <a:schemeClr val="accent2"/>
                </a:solidFill>
              </a:rPr>
              <a:t>De syv forslag til forbedringer til dekanen (bilag 1)</a:t>
            </a:r>
          </a:p>
        </p:txBody>
      </p:sp>
      <p:sp>
        <p:nvSpPr>
          <p:cNvPr id="3" name="Content Placeholder 2">
            <a:extLst>
              <a:ext uri="{FF2B5EF4-FFF2-40B4-BE49-F238E27FC236}">
                <a16:creationId xmlns:a16="http://schemas.microsoft.com/office/drawing/2014/main" id="{8EB254FB-FD6F-8358-08D0-CC1DF22121EA}"/>
              </a:ext>
            </a:extLst>
          </p:cNvPr>
          <p:cNvSpPr>
            <a:spLocks noGrp="1"/>
          </p:cNvSpPr>
          <p:nvPr>
            <p:ph idx="1"/>
          </p:nvPr>
        </p:nvSpPr>
        <p:spPr>
          <a:xfrm>
            <a:off x="1829982" y="1700808"/>
            <a:ext cx="9312374" cy="4545578"/>
          </a:xfrm>
        </p:spPr>
        <p:txBody>
          <a:bodyPr/>
          <a:lstStyle/>
          <a:p>
            <a:pPr marL="0" indent="0">
              <a:buNone/>
            </a:pPr>
            <a:endParaRPr lang="da-DK" dirty="0"/>
          </a:p>
          <a:p>
            <a:endParaRPr lang="da-DK" dirty="0"/>
          </a:p>
        </p:txBody>
      </p:sp>
      <p:sp>
        <p:nvSpPr>
          <p:cNvPr id="4" name="Date Placeholder 3">
            <a:extLst>
              <a:ext uri="{FF2B5EF4-FFF2-40B4-BE49-F238E27FC236}">
                <a16:creationId xmlns:a16="http://schemas.microsoft.com/office/drawing/2014/main" id="{E674CE8C-F36A-B945-0929-C05DFD68547E}"/>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FB2E7145-313A-4DEC-BE3E-C79E9D92F1D8}"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Footer Placeholder 4">
            <a:extLst>
              <a:ext uri="{FF2B5EF4-FFF2-40B4-BE49-F238E27FC236}">
                <a16:creationId xmlns:a16="http://schemas.microsoft.com/office/drawing/2014/main" id="{9A77EF77-BFC3-A90A-A289-767D43FA2DFA}"/>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Slide Number Placeholder 5">
            <a:extLst>
              <a:ext uri="{FF2B5EF4-FFF2-40B4-BE49-F238E27FC236}">
                <a16:creationId xmlns:a16="http://schemas.microsoft.com/office/drawing/2014/main" id="{840EB8AD-9ACF-CAED-8247-5E89DB5C9643}"/>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14</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Content Placeholder 2">
            <a:extLst>
              <a:ext uri="{FF2B5EF4-FFF2-40B4-BE49-F238E27FC236}">
                <a16:creationId xmlns:a16="http://schemas.microsoft.com/office/drawing/2014/main" id="{A31C8E08-BAD9-85CC-111D-AF16620A4EDA}"/>
              </a:ext>
            </a:extLst>
          </p:cNvPr>
          <p:cNvSpPr txBox="1">
            <a:spLocks/>
          </p:cNvSpPr>
          <p:nvPr/>
        </p:nvSpPr>
        <p:spPr bwMode="auto">
          <a:xfrm>
            <a:off x="1013044" y="1916832"/>
            <a:ext cx="10626778" cy="4329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a:ln>
                  <a:noFill/>
                </a:ln>
                <a:solidFill>
                  <a:srgbClr val="000000"/>
                </a:solidFill>
                <a:effectLst/>
                <a:uLnTx/>
                <a:uFillTx/>
                <a:latin typeface="Arial"/>
                <a:ea typeface="+mn-ea"/>
                <a:cs typeface="+mn-cs"/>
              </a:rPr>
              <a:t>Antallet af uddannelser på DTU </a:t>
            </a:r>
            <a:r>
              <a:rPr kumimoji="0" lang="da-DK" sz="1800" b="0" i="0" u="none" strike="noStrike" kern="0" cap="none" spc="0" normalizeH="0" baseline="0" noProof="0" dirty="0">
                <a:ln>
                  <a:noFill/>
                </a:ln>
                <a:solidFill>
                  <a:srgbClr val="000000"/>
                </a:solidFill>
                <a:effectLst/>
                <a:uLnTx/>
                <a:uFillTx/>
                <a:latin typeface="Arial"/>
                <a:ea typeface="+mn-ea"/>
                <a:cs typeface="+mn-cs"/>
              </a:rPr>
              <a:t>– har vi for mange uddannelser?</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a:ln>
                  <a:noFill/>
                </a:ln>
                <a:solidFill>
                  <a:srgbClr val="000000"/>
                </a:solidFill>
                <a:effectLst/>
                <a:uLnTx/>
                <a:uFillTx/>
                <a:latin typeface="Arial"/>
                <a:ea typeface="+mn-ea"/>
                <a:cs typeface="+mn-cs"/>
              </a:rPr>
              <a:t>Hjælpelærerordningen</a:t>
            </a:r>
            <a:r>
              <a:rPr kumimoji="0" lang="da-DK" sz="1800" b="0" i="0" u="none" strike="noStrike" kern="0" cap="none" spc="0" normalizeH="0" baseline="0" noProof="0" dirty="0">
                <a:ln>
                  <a:noFill/>
                </a:ln>
                <a:solidFill>
                  <a:srgbClr val="000000"/>
                </a:solidFill>
                <a:effectLst/>
                <a:uLnTx/>
                <a:uFillTx/>
                <a:latin typeface="Arial"/>
                <a:ea typeface="+mn-ea"/>
                <a:cs typeface="+mn-cs"/>
              </a:rPr>
              <a:t> – en overset undervisningskultur? </a:t>
            </a:r>
            <a:r>
              <a:rPr kumimoji="0" lang="da-DK" sz="1800" b="1" i="0" u="none" strike="noStrike" kern="0" cap="none" spc="0" normalizeH="0" baseline="0" noProof="0" dirty="0">
                <a:ln>
                  <a:noFill/>
                </a:ln>
                <a:solidFill>
                  <a:srgbClr val="C00000"/>
                </a:solidFill>
                <a:effectLst/>
                <a:uLnTx/>
                <a:uFillTx/>
                <a:latin typeface="Arial"/>
                <a:ea typeface="+mn-ea"/>
                <a:cs typeface="+mn-cs"/>
              </a:rPr>
              <a:t>(siden sidst)</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a:ln>
                  <a:noFill/>
                </a:ln>
                <a:solidFill>
                  <a:srgbClr val="000000"/>
                </a:solidFill>
                <a:effectLst/>
                <a:uLnTx/>
                <a:uFillTx/>
                <a:latin typeface="Arial"/>
                <a:ea typeface="+mn-ea"/>
                <a:cs typeface="+mn-cs"/>
              </a:rPr>
              <a:t>Udvikling af uddannelser </a:t>
            </a:r>
            <a:r>
              <a:rPr kumimoji="0" lang="da-DK" sz="1800" b="0" i="0" u="none" strike="noStrike" kern="0" cap="none" spc="0" normalizeH="0" baseline="0" noProof="0" dirty="0">
                <a:ln>
                  <a:noFill/>
                </a:ln>
                <a:solidFill>
                  <a:srgbClr val="000000"/>
                </a:solidFill>
                <a:effectLst/>
                <a:uLnTx/>
                <a:uFillTx/>
                <a:latin typeface="Arial"/>
                <a:ea typeface="+mn-ea"/>
                <a:cs typeface="+mn-cs"/>
              </a:rPr>
              <a:t>– en langt højere grad af dataunderstøttet uddannelsesudvikling</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err="1">
                <a:ln>
                  <a:noFill/>
                </a:ln>
                <a:solidFill>
                  <a:srgbClr val="000000"/>
                </a:solidFill>
                <a:effectLst/>
                <a:uLnTx/>
                <a:uFillTx/>
                <a:latin typeface="Arial"/>
                <a:ea typeface="+mn-ea"/>
                <a:cs typeface="+mn-cs"/>
              </a:rPr>
              <a:t>Advisory</a:t>
            </a:r>
            <a:r>
              <a:rPr kumimoji="0" lang="da-DK" sz="1800" b="1" i="0" u="none" strike="noStrike" kern="0" cap="none" spc="0" normalizeH="0" baseline="0" noProof="0" dirty="0">
                <a:ln>
                  <a:noFill/>
                </a:ln>
                <a:solidFill>
                  <a:srgbClr val="000000"/>
                </a:solidFill>
                <a:effectLst/>
                <a:uLnTx/>
                <a:uFillTx/>
                <a:latin typeface="Arial"/>
                <a:ea typeface="+mn-ea"/>
                <a:cs typeface="+mn-cs"/>
              </a:rPr>
              <a:t> Board og uddannelsesevalueringer</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startAt="5"/>
              <a:tabLst/>
              <a:defRPr/>
            </a:pPr>
            <a:r>
              <a:rPr kumimoji="0" lang="da-DK" sz="1800" b="1" i="0" u="none" strike="noStrike" kern="0" cap="none" spc="0" normalizeH="0" baseline="0" noProof="0" dirty="0">
                <a:ln>
                  <a:noFill/>
                </a:ln>
                <a:solidFill>
                  <a:srgbClr val="000000"/>
                </a:solidFill>
                <a:effectLst/>
                <a:uLnTx/>
                <a:uFillTx/>
                <a:latin typeface="Arial"/>
                <a:ea typeface="+mn-ea"/>
                <a:cs typeface="+mn-cs"/>
              </a:rPr>
              <a:t>Forankringen af uddannelserne på DTU </a:t>
            </a:r>
            <a:r>
              <a:rPr kumimoji="0" lang="da-DK" sz="1800" b="0" i="0" u="none" strike="noStrike" kern="0" cap="none" spc="0" normalizeH="0" baseline="0" noProof="0" dirty="0">
                <a:ln>
                  <a:noFill/>
                </a:ln>
                <a:solidFill>
                  <a:srgbClr val="000000"/>
                </a:solidFill>
                <a:effectLst/>
                <a:uLnTx/>
                <a:uFillTx/>
                <a:latin typeface="Arial"/>
                <a:ea typeface="+mn-ea"/>
                <a:cs typeface="+mn-cs"/>
              </a:rPr>
              <a:t>– et mere inddragende samarbejde mellem institutter og dekan om uddannelsesudvikling.</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startAt="5"/>
              <a:tabLst/>
              <a:defRPr/>
            </a:pPr>
            <a:r>
              <a:rPr kumimoji="0" lang="da-DK" sz="1800" b="1" i="0" u="none" strike="noStrike" kern="0" cap="none" spc="0" normalizeH="0" baseline="0" noProof="0" dirty="0">
                <a:ln>
                  <a:noFill/>
                </a:ln>
                <a:solidFill>
                  <a:srgbClr val="000000"/>
                </a:solidFill>
                <a:effectLst/>
                <a:uLnTx/>
                <a:uFillTx/>
                <a:latin typeface="Arial"/>
                <a:ea typeface="+mn-ea"/>
                <a:cs typeface="+mn-cs"/>
              </a:rPr>
              <a:t>Udvikling af kursus for studieledere</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startAt="5"/>
              <a:tabLst/>
              <a:defRPr/>
            </a:pPr>
            <a:r>
              <a:rPr kumimoji="0" lang="da-DK" sz="1800" b="1" i="0" u="none" strike="noStrike" kern="0" cap="none" spc="0" normalizeH="0" baseline="0" noProof="0" dirty="0">
                <a:ln>
                  <a:noFill/>
                </a:ln>
                <a:solidFill>
                  <a:srgbClr val="000000"/>
                </a:solidFill>
                <a:effectLst/>
                <a:uLnTx/>
                <a:uFillTx/>
                <a:latin typeface="Arial"/>
                <a:ea typeface="+mn-ea"/>
                <a:cs typeface="+mn-cs"/>
              </a:rPr>
              <a:t>Forskellen på BSc og </a:t>
            </a:r>
            <a:r>
              <a:rPr kumimoji="0" lang="da-DK" sz="1800" b="1" i="0" u="none" strike="noStrike" kern="0" cap="none" spc="0" normalizeH="0" baseline="0" noProof="0" dirty="0" err="1">
                <a:ln>
                  <a:noFill/>
                </a:ln>
                <a:solidFill>
                  <a:srgbClr val="000000"/>
                </a:solidFill>
                <a:effectLst/>
                <a:uLnTx/>
                <a:uFillTx/>
                <a:latin typeface="Arial"/>
                <a:ea typeface="+mn-ea"/>
                <a:cs typeface="+mn-cs"/>
              </a:rPr>
              <a:t>BEng</a:t>
            </a:r>
            <a:r>
              <a:rPr kumimoji="0" lang="da-DK" sz="1800" b="1" i="0" u="none" strike="noStrike" kern="0" cap="none" spc="0" normalizeH="0" baseline="0" noProof="0" dirty="0">
                <a:ln>
                  <a:noFill/>
                </a:ln>
                <a:solidFill>
                  <a:srgbClr val="000000"/>
                </a:solidFill>
                <a:effectLst/>
                <a:uLnTx/>
                <a:uFillTx/>
                <a:latin typeface="Arial"/>
                <a:ea typeface="+mn-ea"/>
                <a:cs typeface="+mn-cs"/>
              </a:rPr>
              <a:t> bliver større med implementeringen af PG</a:t>
            </a:r>
          </a:p>
          <a:p>
            <a:pPr marL="198000" marR="0" lvl="0" indent="-198000" algn="l" defTabSz="914400" rtl="0" eaLnBrk="1" fontAlgn="base" latinLnBrk="0" hangingPunct="1">
              <a:lnSpc>
                <a:spcPct val="150000"/>
              </a:lnSpc>
              <a:spcBef>
                <a:spcPts val="8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78829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2DD3C-2091-BAEE-2B76-0D77DC7D29D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0F04BA-6684-E501-483F-160375985E87}"/>
              </a:ext>
            </a:extLst>
          </p:cNvPr>
          <p:cNvSpPr>
            <a:spLocks noGrp="1"/>
          </p:cNvSpPr>
          <p:nvPr>
            <p:ph type="title"/>
          </p:nvPr>
        </p:nvSpPr>
        <p:spPr>
          <a:xfrm>
            <a:off x="1126654" y="419612"/>
            <a:ext cx="9312374" cy="972716"/>
          </a:xfrm>
        </p:spPr>
        <p:txBody>
          <a:bodyPr/>
          <a:lstStyle/>
          <a:p>
            <a:r>
              <a:rPr lang="da-DK" sz="3200" dirty="0"/>
              <a:t>Hjælpelærerordningen</a:t>
            </a:r>
            <a:r>
              <a:rPr lang="da-DK" sz="3200" b="0" dirty="0"/>
              <a:t> </a:t>
            </a:r>
            <a:br>
              <a:rPr lang="da-DK" sz="3200" b="0" dirty="0"/>
            </a:br>
            <a:r>
              <a:rPr lang="da-DK" sz="3200" b="0" dirty="0"/>
              <a:t>– en overset undervisningskultur?</a:t>
            </a:r>
            <a:endParaRPr lang="da-DK" dirty="0"/>
          </a:p>
        </p:txBody>
      </p:sp>
      <p:sp>
        <p:nvSpPr>
          <p:cNvPr id="3" name="Pladsholder til indhold 2">
            <a:extLst>
              <a:ext uri="{FF2B5EF4-FFF2-40B4-BE49-F238E27FC236}">
                <a16:creationId xmlns:a16="http://schemas.microsoft.com/office/drawing/2014/main" id="{0225DA3C-162E-DC71-FA25-ADBCB5D7DC32}"/>
              </a:ext>
            </a:extLst>
          </p:cNvPr>
          <p:cNvSpPr>
            <a:spLocks noGrp="1"/>
          </p:cNvSpPr>
          <p:nvPr>
            <p:ph idx="1"/>
          </p:nvPr>
        </p:nvSpPr>
        <p:spPr>
          <a:xfrm>
            <a:off x="1054646" y="1556792"/>
            <a:ext cx="10513168" cy="4545578"/>
          </a:xfrm>
        </p:spPr>
        <p:txBody>
          <a:bodyPr/>
          <a:lstStyle/>
          <a:p>
            <a:pPr marL="0" indent="0">
              <a:buNone/>
            </a:pPr>
            <a:r>
              <a:rPr lang="da-DK" b="1" dirty="0"/>
              <a:t>Observation</a:t>
            </a:r>
          </a:p>
          <a:p>
            <a:r>
              <a:rPr lang="da-DK" dirty="0"/>
              <a:t>Brugen af studerende som hjælpelærere på de første studieår er en vigtig men overset del af undervisningskulturen på DTU. </a:t>
            </a:r>
          </a:p>
          <a:p>
            <a:endParaRPr lang="da-DK" dirty="0"/>
          </a:p>
          <a:p>
            <a:pPr marL="0" indent="0">
              <a:buNone/>
            </a:pPr>
            <a:r>
              <a:rPr lang="da-DK" b="1" dirty="0"/>
              <a:t>Motivation</a:t>
            </a:r>
          </a:p>
          <a:p>
            <a:r>
              <a:rPr lang="da-DK" dirty="0"/>
              <a:t>Ud over fagligt udbytte, bidrager hjælpelærere også i meget høj grad bidrager til at understøtte det sociale studiemiljø og som ”rollemodeller” for nye studerende. </a:t>
            </a:r>
          </a:p>
          <a:p>
            <a:pPr marL="0" indent="0">
              <a:buNone/>
            </a:pPr>
            <a:endParaRPr lang="da-DK" dirty="0"/>
          </a:p>
          <a:p>
            <a:pPr marL="0" indent="0">
              <a:buNone/>
            </a:pPr>
            <a:r>
              <a:rPr lang="da-DK" b="1" dirty="0"/>
              <a:t>Forslag</a:t>
            </a:r>
          </a:p>
          <a:p>
            <a:r>
              <a:rPr lang="da-DK" dirty="0"/>
              <a:t>Hjælpelærerne bruges som undervisningsassistenter på første studieår, og ph.d.-studerende gradvist bliver den typiske undervisningsassistent på kurserne senere i uddannelsesforløbet. Nærheden til forskningsmiljøerne bliver gradvist både tydeligere og vigtigere for de studerende. </a:t>
            </a:r>
          </a:p>
          <a:p>
            <a:pPr marL="0" indent="0">
              <a:buNone/>
            </a:pPr>
            <a:endParaRPr lang="da-DK" dirty="0"/>
          </a:p>
          <a:p>
            <a:pPr marL="0" indent="0">
              <a:buNone/>
            </a:pPr>
            <a:r>
              <a:rPr lang="da-DK" b="1" dirty="0"/>
              <a:t>Løsning</a:t>
            </a:r>
            <a:endParaRPr lang="da-DK" b="1" dirty="0">
              <a:solidFill>
                <a:schemeClr val="accent1"/>
              </a:solidFill>
            </a:endParaRPr>
          </a:p>
          <a:p>
            <a:r>
              <a:rPr lang="da-DK" dirty="0">
                <a:solidFill>
                  <a:schemeClr val="accent1"/>
                </a:solidFill>
              </a:rPr>
              <a:t>Direktionen har godkendt, at hjælpelærermidlerne indføres igen fra 2027.</a:t>
            </a:r>
          </a:p>
        </p:txBody>
      </p:sp>
      <p:sp>
        <p:nvSpPr>
          <p:cNvPr id="4" name="Pladsholder til dato 3">
            <a:extLst>
              <a:ext uri="{FF2B5EF4-FFF2-40B4-BE49-F238E27FC236}">
                <a16:creationId xmlns:a16="http://schemas.microsoft.com/office/drawing/2014/main" id="{5C1BC747-C6C2-D263-89C8-744D4D413DA9}"/>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95EB8121-F05F-4D83-944E-8FB1B76E78F6}"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74E63DE5-EC92-AD63-8D17-5044911C9F2F}"/>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6621BBF2-E1E6-D11D-5931-83199A5DEF43}"/>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712743B5-6C94-4A29-AA09-224A3D0190C4}"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15</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Pladsholder til sidefod 4">
            <a:extLst>
              <a:ext uri="{FF2B5EF4-FFF2-40B4-BE49-F238E27FC236}">
                <a16:creationId xmlns:a16="http://schemas.microsoft.com/office/drawing/2014/main" id="{3B369AB6-CA05-9E4F-3A63-A913E8924A09}"/>
              </a:ext>
            </a:extLst>
          </p:cNvPr>
          <p:cNvSpPr txBox="1">
            <a:spLocks/>
          </p:cNvSpPr>
          <p:nvPr/>
        </p:nvSpPr>
        <p:spPr>
          <a:xfrm>
            <a:off x="5590800" y="6541200"/>
            <a:ext cx="5497200" cy="316800"/>
          </a:xfrm>
          <a:prstGeom prst="rect">
            <a:avLst/>
          </a:prstGeom>
          <a:ln/>
        </p:spPr>
        <p:txBody>
          <a:bodyPr vert="horz" lIns="0" tIns="0" rIns="0" bIns="0" rtlCol="0" anchor="ctr">
            <a:normAutofit/>
          </a:bodyPr>
          <a:lstStyle>
            <a:defPPr>
              <a:defRPr lang="da-DK"/>
            </a:defPPr>
            <a:lvl1pPr algn="r" rtl="0" fontAlgn="base">
              <a:spcBef>
                <a:spcPct val="50000"/>
              </a:spcBef>
              <a:spcAft>
                <a:spcPct val="0"/>
              </a:spcAft>
              <a:defRPr sz="700" b="1" kern="1200">
                <a:solidFill>
                  <a:schemeClr val="bg1"/>
                </a:solidFill>
                <a:latin typeface="+mj-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pPr marL="0" marR="0" lvl="0" indent="0" algn="r" defTabSz="914400" rtl="0" eaLnBrk="1" fontAlgn="base" latinLnBrk="0" hangingPunct="1">
              <a:lnSpc>
                <a:spcPct val="100000"/>
              </a:lnSpc>
              <a:spcBef>
                <a:spcPts val="0"/>
              </a:spcBef>
              <a:spcAft>
                <a:spcPts val="60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p>
        </p:txBody>
      </p:sp>
    </p:spTree>
    <p:extLst>
      <p:ext uri="{BB962C8B-B14F-4D97-AF65-F5344CB8AC3E}">
        <p14:creationId xmlns:p14="http://schemas.microsoft.com/office/powerpoint/2010/main" val="1131646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0A69CC7-88D7-F5A6-9B9B-7D48330466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203A621-BDBB-0689-A95E-3022C8A59760}"/>
              </a:ext>
            </a:extLst>
          </p:cNvPr>
          <p:cNvSpPr>
            <a:spLocks noGrp="1"/>
          </p:cNvSpPr>
          <p:nvPr>
            <p:ph type="title"/>
          </p:nvPr>
        </p:nvSpPr>
        <p:spPr>
          <a:xfrm>
            <a:off x="1126654" y="426127"/>
            <a:ext cx="9960446" cy="972716"/>
          </a:xfrm>
        </p:spPr>
        <p:txBody>
          <a:bodyPr/>
          <a:lstStyle/>
          <a:p>
            <a:r>
              <a:rPr lang="da-DK" sz="3200" dirty="0">
                <a:solidFill>
                  <a:schemeClr val="tx1"/>
                </a:solidFill>
              </a:rPr>
              <a:t>Forskellen på BSc og </a:t>
            </a:r>
            <a:r>
              <a:rPr lang="da-DK" sz="3200" dirty="0" err="1">
                <a:solidFill>
                  <a:schemeClr val="tx1"/>
                </a:solidFill>
              </a:rPr>
              <a:t>BEng</a:t>
            </a:r>
            <a:r>
              <a:rPr lang="da-DK" sz="3200" dirty="0">
                <a:solidFill>
                  <a:schemeClr val="tx1"/>
                </a:solidFill>
              </a:rPr>
              <a:t> bliver større med implementeringen af PG </a:t>
            </a:r>
            <a:endParaRPr lang="da-DK" dirty="0">
              <a:solidFill>
                <a:schemeClr val="tx1"/>
              </a:solidFill>
            </a:endParaRPr>
          </a:p>
        </p:txBody>
      </p:sp>
      <p:sp>
        <p:nvSpPr>
          <p:cNvPr id="3" name="Pladsholder til indhold 2">
            <a:extLst>
              <a:ext uri="{FF2B5EF4-FFF2-40B4-BE49-F238E27FC236}">
                <a16:creationId xmlns:a16="http://schemas.microsoft.com/office/drawing/2014/main" id="{782CA6C1-1262-E20C-EF56-89B1CFBC5558}"/>
              </a:ext>
            </a:extLst>
          </p:cNvPr>
          <p:cNvSpPr>
            <a:spLocks noGrp="1"/>
          </p:cNvSpPr>
          <p:nvPr>
            <p:ph idx="1"/>
          </p:nvPr>
        </p:nvSpPr>
        <p:spPr>
          <a:xfrm>
            <a:off x="1324992" y="1487544"/>
            <a:ext cx="10746877" cy="3594880"/>
          </a:xfrm>
        </p:spPr>
        <p:txBody>
          <a:bodyPr/>
          <a:lstStyle/>
          <a:p>
            <a:pPr marL="0" indent="0">
              <a:buNone/>
            </a:pPr>
            <a:r>
              <a:rPr lang="da-DK" sz="1600" b="1" dirty="0"/>
              <a:t>Observation</a:t>
            </a:r>
          </a:p>
          <a:p>
            <a:pPr marL="0" indent="0">
              <a:buNone/>
            </a:pPr>
            <a:r>
              <a:rPr lang="da-DK" sz="1600" dirty="0"/>
              <a:t>Med implementeringen af polyteknisk grundlag på civilingeniøruddannelsen er forskellen mellem DTU’s to bacheloruddannelser blevet tydeligere, og muligheden for at fortsætte på en kandidatuddannelse, hvis man er uddannet diplomingeniør fra DTU kunne blive vanskeligere, da man vil mangle færdigheder (især digitale færdigheder), som civilbachelorerne nu får i rigt omfang. </a:t>
            </a:r>
          </a:p>
          <a:p>
            <a:endParaRPr lang="da-DK" sz="1600" dirty="0"/>
          </a:p>
          <a:p>
            <a:endParaRPr lang="da-DK" sz="1600" dirty="0"/>
          </a:p>
          <a:p>
            <a:endParaRPr lang="da-DK" sz="1600" dirty="0"/>
          </a:p>
          <a:p>
            <a:endParaRPr lang="da-DK" sz="1600" dirty="0"/>
          </a:p>
          <a:p>
            <a:pPr marL="0" indent="0">
              <a:buNone/>
            </a:pPr>
            <a:endParaRPr lang="da-DK" sz="1600" b="1" dirty="0"/>
          </a:p>
          <a:p>
            <a:pPr marL="0" indent="0">
              <a:buNone/>
            </a:pPr>
            <a:r>
              <a:rPr lang="da-DK" sz="1600" b="1" dirty="0"/>
              <a:t>Løsning</a:t>
            </a:r>
          </a:p>
          <a:p>
            <a:pPr marL="0" indent="0">
              <a:buNone/>
            </a:pPr>
            <a:r>
              <a:rPr lang="da-DK" sz="1600" dirty="0"/>
              <a:t>Fra 2026 indføres et polyteknisk grundlag gradvist på DTU’s diplomingeniøruddannelse.</a:t>
            </a:r>
          </a:p>
          <a:p>
            <a:pPr marL="0" indent="0">
              <a:buNone/>
            </a:pPr>
            <a:endParaRPr lang="da-DK" sz="1600" dirty="0"/>
          </a:p>
          <a:p>
            <a:pPr marL="0" indent="0">
              <a:buNone/>
            </a:pPr>
            <a:r>
              <a:rPr lang="da-DK" sz="1600" dirty="0"/>
              <a:t>- </a:t>
            </a:r>
            <a:r>
              <a:rPr lang="da-DK" sz="1600" dirty="0">
                <a:solidFill>
                  <a:schemeClr val="accent2"/>
                </a:solidFill>
              </a:rPr>
              <a:t>For nye uddannelser </a:t>
            </a:r>
            <a:r>
              <a:rPr lang="da-DK" sz="1600" dirty="0"/>
              <a:t>med kurser i </a:t>
            </a:r>
            <a:r>
              <a:rPr lang="da-DK" sz="1600" b="1" dirty="0"/>
              <a:t>Matematik, Innovation Pilot, Bæredygtighed, Naturvidenskab og et kursus med arbejdstitlen Data </a:t>
            </a:r>
            <a:r>
              <a:rPr lang="da-DK" sz="1600" dirty="0"/>
              <a:t>(digitale kompetencer). </a:t>
            </a:r>
          </a:p>
          <a:p>
            <a:pPr marL="0" indent="0">
              <a:buNone/>
            </a:pPr>
            <a:r>
              <a:rPr lang="da-DK" sz="1600" dirty="0"/>
              <a:t>- </a:t>
            </a:r>
            <a:r>
              <a:rPr lang="da-DK" sz="1600" dirty="0">
                <a:solidFill>
                  <a:schemeClr val="accent2"/>
                </a:solidFill>
              </a:rPr>
              <a:t>For eksisterende uddannelser </a:t>
            </a:r>
            <a:r>
              <a:rPr lang="da-DK" sz="1600" dirty="0"/>
              <a:t>gennem et mindre antal obligatoriske kurser (</a:t>
            </a:r>
            <a:r>
              <a:rPr lang="da-DK" sz="1600" b="1" dirty="0"/>
              <a:t>Matematik, Innovation Pilot, Bæredygtighed</a:t>
            </a:r>
            <a:r>
              <a:rPr lang="da-DK" sz="1600" dirty="0"/>
              <a:t>), og </a:t>
            </a:r>
          </a:p>
          <a:p>
            <a:pPr marL="0" indent="0">
              <a:buNone/>
            </a:pPr>
            <a:r>
              <a:rPr lang="da-DK" sz="1600" dirty="0"/>
              <a:t>Et stærkt fokus på uddannelsens brede anvendelses og praksisorienterede sigte fastholdes.</a:t>
            </a:r>
          </a:p>
        </p:txBody>
      </p:sp>
      <p:sp>
        <p:nvSpPr>
          <p:cNvPr id="4" name="Pladsholder til dato 3">
            <a:extLst>
              <a:ext uri="{FF2B5EF4-FFF2-40B4-BE49-F238E27FC236}">
                <a16:creationId xmlns:a16="http://schemas.microsoft.com/office/drawing/2014/main" id="{AB2B514D-5C84-54D7-D2AF-B6E51977C0AA}"/>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8D73A45-3C5D-4F5B-B0A5-CC21BF62A3D4}"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97D40310-E881-1CEB-06AD-6BD99BF74DA1}"/>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7F25BFFA-E58D-A8BA-F7D0-E9203ABD7E1C}"/>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712743B5-6C94-4A29-AA09-224A3D0190C4}"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16</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7" name="Picture 2" descr="Illustration af de tre elementer i det polytekniske grundlag: Naturvidenskab, Matematik og computer science, Kontekst">
            <a:extLst>
              <a:ext uri="{FF2B5EF4-FFF2-40B4-BE49-F238E27FC236}">
                <a16:creationId xmlns:a16="http://schemas.microsoft.com/office/drawing/2014/main" id="{9BE12DBA-A2DD-402A-06A3-60EBB36AEA0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0990" y="2924944"/>
            <a:ext cx="3888432" cy="1338118"/>
          </a:xfrm>
          <a:prstGeom prst="rect">
            <a:avLst/>
          </a:prstGeom>
          <a:noFill/>
        </p:spPr>
      </p:pic>
      <p:sp>
        <p:nvSpPr>
          <p:cNvPr id="8" name="Pladsholder til sidefod 4">
            <a:extLst>
              <a:ext uri="{FF2B5EF4-FFF2-40B4-BE49-F238E27FC236}">
                <a16:creationId xmlns:a16="http://schemas.microsoft.com/office/drawing/2014/main" id="{C9ECC1AB-91FE-23DD-E0CE-9AC901AAE557}"/>
              </a:ext>
            </a:extLst>
          </p:cNvPr>
          <p:cNvSpPr txBox="1">
            <a:spLocks/>
          </p:cNvSpPr>
          <p:nvPr/>
        </p:nvSpPr>
        <p:spPr>
          <a:xfrm>
            <a:off x="5590800" y="6541200"/>
            <a:ext cx="5497200" cy="316800"/>
          </a:xfrm>
          <a:prstGeom prst="rect">
            <a:avLst/>
          </a:prstGeom>
          <a:ln/>
        </p:spPr>
        <p:txBody>
          <a:bodyPr vert="horz" lIns="0" tIns="0" rIns="0" bIns="0" rtlCol="0" anchor="ctr">
            <a:normAutofit/>
          </a:bodyPr>
          <a:lstStyle>
            <a:defPPr>
              <a:defRPr lang="da-DK"/>
            </a:defPPr>
            <a:lvl1pPr algn="r" rtl="0" fontAlgn="base">
              <a:spcBef>
                <a:spcPct val="50000"/>
              </a:spcBef>
              <a:spcAft>
                <a:spcPct val="0"/>
              </a:spcAft>
              <a:defRPr sz="700" b="1" kern="1200">
                <a:solidFill>
                  <a:schemeClr val="bg1"/>
                </a:solidFill>
                <a:latin typeface="+mj-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pPr marL="0" marR="0" lvl="0" indent="0" algn="r" defTabSz="914400" rtl="0" eaLnBrk="1" fontAlgn="base" latinLnBrk="0" hangingPunct="1">
              <a:lnSpc>
                <a:spcPct val="100000"/>
              </a:lnSpc>
              <a:spcBef>
                <a:spcPts val="0"/>
              </a:spcBef>
              <a:spcAft>
                <a:spcPts val="60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p>
        </p:txBody>
      </p:sp>
    </p:spTree>
    <p:extLst>
      <p:ext uri="{BB962C8B-B14F-4D97-AF65-F5344CB8AC3E}">
        <p14:creationId xmlns:p14="http://schemas.microsoft.com/office/powerpoint/2010/main" val="92788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A30DA-95C1-CF30-FB02-4E3545674FDE}"/>
              </a:ext>
            </a:extLst>
          </p:cNvPr>
          <p:cNvSpPr>
            <a:spLocks noGrp="1"/>
          </p:cNvSpPr>
          <p:nvPr>
            <p:ph type="title"/>
          </p:nvPr>
        </p:nvSpPr>
        <p:spPr>
          <a:xfrm>
            <a:off x="767753" y="622822"/>
            <a:ext cx="9312374" cy="626609"/>
          </a:xfrm>
        </p:spPr>
        <p:txBody>
          <a:bodyPr/>
          <a:lstStyle/>
          <a:p>
            <a:r>
              <a:rPr lang="da-DK" dirty="0">
                <a:solidFill>
                  <a:schemeClr val="accent6"/>
                </a:solidFill>
              </a:rPr>
              <a:t>16 forslag til AUS* (bilag 2)</a:t>
            </a:r>
          </a:p>
        </p:txBody>
      </p:sp>
      <p:sp>
        <p:nvSpPr>
          <p:cNvPr id="3" name="Content Placeholder 2">
            <a:extLst>
              <a:ext uri="{FF2B5EF4-FFF2-40B4-BE49-F238E27FC236}">
                <a16:creationId xmlns:a16="http://schemas.microsoft.com/office/drawing/2014/main" id="{40AD6722-BC67-9C01-CB5F-61AC14D29F76}"/>
              </a:ext>
            </a:extLst>
          </p:cNvPr>
          <p:cNvSpPr>
            <a:spLocks noGrp="1"/>
          </p:cNvSpPr>
          <p:nvPr>
            <p:ph idx="1"/>
          </p:nvPr>
        </p:nvSpPr>
        <p:spPr>
          <a:xfrm>
            <a:off x="766614" y="1582295"/>
            <a:ext cx="11377264" cy="4113530"/>
          </a:xfrm>
        </p:spPr>
        <p:txBody>
          <a:bodyPr numCol="2"/>
          <a:lstStyle/>
          <a:p>
            <a:pPr marL="342900" indent="-342900">
              <a:lnSpc>
                <a:spcPct val="150000"/>
              </a:lnSpc>
              <a:buFont typeface="+mj-lt"/>
              <a:buAutoNum type="arabicPeriod"/>
            </a:pPr>
            <a:r>
              <a:rPr lang="da-DK" sz="1600" dirty="0"/>
              <a:t>DTU’s Uddannelsespolitik* </a:t>
            </a:r>
          </a:p>
          <a:p>
            <a:pPr marL="342900" indent="-342900">
              <a:lnSpc>
                <a:spcPct val="150000"/>
              </a:lnSpc>
              <a:buFont typeface="+mj-lt"/>
              <a:buAutoNum type="arabicPeriod"/>
            </a:pPr>
            <a:r>
              <a:rPr lang="da-DK" sz="1600" dirty="0" err="1"/>
              <a:t>Videngrundlaget</a:t>
            </a:r>
            <a:r>
              <a:rPr lang="da-DK" sz="1600" dirty="0"/>
              <a:t> på diplomingeniøruddannelsen(*)</a:t>
            </a:r>
          </a:p>
          <a:p>
            <a:pPr marL="342900" indent="-342900">
              <a:lnSpc>
                <a:spcPct val="150000"/>
              </a:lnSpc>
              <a:buFont typeface="+mj-lt"/>
              <a:buAutoNum type="arabicPeriod"/>
            </a:pPr>
            <a:r>
              <a:rPr lang="da-DK" sz="1600" dirty="0">
                <a:solidFill>
                  <a:schemeClr val="tx1">
                    <a:lumMod val="65000"/>
                    <a:lumOff val="35000"/>
                  </a:schemeClr>
                </a:solidFill>
              </a:rPr>
              <a:t>Kvalitetssystem for efteruddannelsesområdet</a:t>
            </a:r>
            <a:r>
              <a:rPr lang="da-DK" sz="1600" dirty="0"/>
              <a:t>(*)</a:t>
            </a:r>
          </a:p>
          <a:p>
            <a:pPr marL="342900" indent="-342900">
              <a:lnSpc>
                <a:spcPct val="150000"/>
              </a:lnSpc>
              <a:buFont typeface="+mj-lt"/>
              <a:buAutoNum type="arabicPeriod"/>
            </a:pPr>
            <a:r>
              <a:rPr lang="da-DK" sz="1600" dirty="0">
                <a:solidFill>
                  <a:schemeClr val="tx1">
                    <a:lumMod val="65000"/>
                    <a:lumOff val="35000"/>
                  </a:schemeClr>
                </a:solidFill>
              </a:rPr>
              <a:t>Kvalitetssikring af dele af uddannelser taget i udlandet</a:t>
            </a:r>
            <a:r>
              <a:rPr lang="da-DK" sz="1600" dirty="0"/>
              <a:t>(*)</a:t>
            </a:r>
          </a:p>
          <a:p>
            <a:pPr marL="342900" indent="-342900">
              <a:lnSpc>
                <a:spcPct val="150000"/>
              </a:lnSpc>
              <a:buFont typeface="+mj-lt"/>
              <a:buAutoNum type="arabicPeriod"/>
            </a:pPr>
            <a:r>
              <a:rPr lang="da-DK" sz="1600" dirty="0"/>
              <a:t>Kvalitetssikring af ingeniørpraktik på diplomingeniøruddannelsen(*) </a:t>
            </a:r>
          </a:p>
          <a:p>
            <a:pPr marL="342900" indent="-342900">
              <a:lnSpc>
                <a:spcPct val="150000"/>
              </a:lnSpc>
              <a:buFont typeface="+mj-lt"/>
              <a:buAutoNum type="arabicPeriod"/>
            </a:pPr>
            <a:r>
              <a:rPr lang="da-DK" sz="1600" b="1" dirty="0">
                <a:solidFill>
                  <a:srgbClr val="C00000"/>
                </a:solidFill>
              </a:rPr>
              <a:t>Kompetenceudvikling for studieledere og undervisere</a:t>
            </a:r>
            <a:r>
              <a:rPr lang="da-DK" sz="1600" dirty="0"/>
              <a:t>(*)</a:t>
            </a:r>
            <a:endParaRPr lang="da-DK" sz="1600" b="1" dirty="0">
              <a:solidFill>
                <a:srgbClr val="C00000"/>
              </a:solidFill>
            </a:endParaRPr>
          </a:p>
          <a:p>
            <a:pPr marL="342900" indent="-342900">
              <a:lnSpc>
                <a:spcPct val="150000"/>
              </a:lnSpc>
              <a:buFont typeface="+mj-lt"/>
              <a:buAutoNum type="arabicPeriod"/>
            </a:pPr>
            <a:r>
              <a:rPr lang="da-DK" sz="1600" dirty="0"/>
              <a:t>Kursusbasen – flere udfordringer</a:t>
            </a:r>
          </a:p>
          <a:p>
            <a:pPr marL="342900" indent="-342900">
              <a:lnSpc>
                <a:spcPct val="150000"/>
              </a:lnSpc>
              <a:buFont typeface="+mj-lt"/>
              <a:buAutoNum type="arabicPeriod"/>
            </a:pPr>
            <a:r>
              <a:rPr lang="da-DK" sz="1600" dirty="0"/>
              <a:t>Projektbasen</a:t>
            </a:r>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r>
              <a:rPr lang="da-DK" sz="1600" dirty="0">
                <a:solidFill>
                  <a:schemeClr val="tx1">
                    <a:lumMod val="65000"/>
                    <a:lumOff val="35000"/>
                  </a:schemeClr>
                </a:solidFill>
              </a:rPr>
              <a:t>Uddannelsernes kompetenceprofil</a:t>
            </a:r>
            <a:r>
              <a:rPr lang="da-DK" sz="1600" dirty="0"/>
              <a:t>(*)</a:t>
            </a:r>
            <a:r>
              <a:rPr lang="da-DK" sz="1600" dirty="0">
                <a:solidFill>
                  <a:schemeClr val="tx1">
                    <a:lumMod val="65000"/>
                    <a:lumOff val="35000"/>
                  </a:schemeClr>
                </a:solidFill>
              </a:rPr>
              <a:t> </a:t>
            </a:r>
          </a:p>
          <a:p>
            <a:pPr marL="342900" indent="-342900">
              <a:lnSpc>
                <a:spcPct val="150000"/>
              </a:lnSpc>
              <a:buFont typeface="+mj-lt"/>
              <a:buAutoNum type="arabicPeriod"/>
            </a:pPr>
            <a:r>
              <a:rPr lang="da-DK" sz="1600" b="1" dirty="0">
                <a:solidFill>
                  <a:srgbClr val="C00000"/>
                </a:solidFill>
              </a:rPr>
              <a:t>Censorsystemet</a:t>
            </a:r>
            <a:r>
              <a:rPr lang="da-DK" sz="1600" dirty="0"/>
              <a:t>(*)</a:t>
            </a:r>
            <a:r>
              <a:rPr lang="da-DK" sz="1600" b="1" dirty="0">
                <a:solidFill>
                  <a:srgbClr val="C00000"/>
                </a:solidFill>
              </a:rPr>
              <a:t> </a:t>
            </a:r>
          </a:p>
          <a:p>
            <a:pPr marL="342900" indent="-342900">
              <a:lnSpc>
                <a:spcPct val="150000"/>
              </a:lnSpc>
              <a:buFont typeface="+mj-lt"/>
              <a:buAutoNum type="arabicPeriod"/>
            </a:pPr>
            <a:r>
              <a:rPr lang="da-DK" sz="1600" b="1" dirty="0">
                <a:solidFill>
                  <a:srgbClr val="C00000"/>
                </a:solidFill>
              </a:rPr>
              <a:t>Proces for evaluering af afgangsprojekter/Specialer </a:t>
            </a:r>
            <a:r>
              <a:rPr lang="da-DK" sz="1600" dirty="0"/>
              <a:t>(*)</a:t>
            </a:r>
            <a:endParaRPr lang="da-DK" sz="1600" b="1" dirty="0">
              <a:solidFill>
                <a:srgbClr val="C00000"/>
              </a:solidFill>
            </a:endParaRPr>
          </a:p>
          <a:p>
            <a:pPr marL="342900" indent="-342900">
              <a:lnSpc>
                <a:spcPct val="150000"/>
              </a:lnSpc>
              <a:buFont typeface="+mj-lt"/>
              <a:buAutoNum type="arabicPeriod"/>
            </a:pPr>
            <a:r>
              <a:rPr lang="da-DK" sz="1600" b="1" dirty="0">
                <a:solidFill>
                  <a:srgbClr val="C00000"/>
                </a:solidFill>
              </a:rPr>
              <a:t>Studielederårsrapporter og uddannelsesevalueringer</a:t>
            </a:r>
            <a:r>
              <a:rPr lang="da-DK" sz="1600" dirty="0"/>
              <a:t>(*)</a:t>
            </a:r>
            <a:endParaRPr lang="da-DK" sz="1600" b="1" dirty="0">
              <a:solidFill>
                <a:srgbClr val="C00000"/>
              </a:solidFill>
            </a:endParaRPr>
          </a:p>
          <a:p>
            <a:pPr marL="342900" indent="-342900">
              <a:lnSpc>
                <a:spcPct val="150000"/>
              </a:lnSpc>
              <a:buFont typeface="+mj-lt"/>
              <a:buAutoNum type="arabicPeriod"/>
            </a:pPr>
            <a:r>
              <a:rPr lang="da-DK" sz="1600" dirty="0"/>
              <a:t>Uddannelser ude i Danmark</a:t>
            </a:r>
          </a:p>
          <a:p>
            <a:pPr marL="342900" indent="-342900">
              <a:lnSpc>
                <a:spcPct val="150000"/>
              </a:lnSpc>
              <a:buFont typeface="+mj-lt"/>
              <a:buAutoNum type="arabicPeriod"/>
            </a:pPr>
            <a:r>
              <a:rPr lang="da-DK" sz="1600" dirty="0"/>
              <a:t>Strategiske satsninger</a:t>
            </a:r>
          </a:p>
          <a:p>
            <a:pPr marL="342900" indent="-342900">
              <a:lnSpc>
                <a:spcPct val="150000"/>
              </a:lnSpc>
              <a:buFont typeface="+mj-lt"/>
              <a:buAutoNum type="arabicPeriod"/>
            </a:pPr>
            <a:r>
              <a:rPr lang="da-DK" sz="1600" dirty="0"/>
              <a:t>Kurser med ens læringsmål</a:t>
            </a:r>
          </a:p>
          <a:p>
            <a:pPr marL="342900" indent="-342900">
              <a:lnSpc>
                <a:spcPct val="150000"/>
              </a:lnSpc>
              <a:buFont typeface="+mj-lt"/>
              <a:buAutoNum type="arabicPeriod"/>
            </a:pPr>
            <a:r>
              <a:rPr lang="da-DK" sz="1600" b="1" dirty="0">
                <a:solidFill>
                  <a:srgbClr val="C00000"/>
                </a:solidFill>
              </a:rPr>
              <a:t>Data-understøttelse af studieledernes arbejde</a:t>
            </a:r>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p:txBody>
      </p:sp>
      <p:sp>
        <p:nvSpPr>
          <p:cNvPr id="4" name="Date Placeholder 3">
            <a:extLst>
              <a:ext uri="{FF2B5EF4-FFF2-40B4-BE49-F238E27FC236}">
                <a16:creationId xmlns:a16="http://schemas.microsoft.com/office/drawing/2014/main" id="{1C49BA41-7561-5A1F-0E6B-6238CDC09BDA}"/>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924E18D3-5149-4ACA-9C2B-C0BC0F8E44EA}"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Footer Placeholder 4">
            <a:extLst>
              <a:ext uri="{FF2B5EF4-FFF2-40B4-BE49-F238E27FC236}">
                <a16:creationId xmlns:a16="http://schemas.microsoft.com/office/drawing/2014/main" id="{EA41140D-0B7D-4AF5-089B-817066C7A19E}"/>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Slide Number Placeholder 5">
            <a:extLst>
              <a:ext uri="{FF2B5EF4-FFF2-40B4-BE49-F238E27FC236}">
                <a16:creationId xmlns:a16="http://schemas.microsoft.com/office/drawing/2014/main" id="{36FCE16D-2A6B-4509-FD1C-2C9E01C722E6}"/>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17</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8" name="TextBox 7">
            <a:extLst>
              <a:ext uri="{FF2B5EF4-FFF2-40B4-BE49-F238E27FC236}">
                <a16:creationId xmlns:a16="http://schemas.microsoft.com/office/drawing/2014/main" id="{D751A473-9FD5-86D8-0F82-68A244FFDE92}"/>
              </a:ext>
            </a:extLst>
          </p:cNvPr>
          <p:cNvSpPr txBox="1"/>
          <p:nvPr/>
        </p:nvSpPr>
        <p:spPr>
          <a:xfrm>
            <a:off x="1363369" y="5895543"/>
            <a:ext cx="5256584" cy="543739"/>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FC7634"/>
                </a:solidFill>
                <a:effectLst/>
                <a:uLnTx/>
                <a:uFillTx/>
                <a:latin typeface="Arial"/>
                <a:ea typeface="ＭＳ Ｐゴシック" pitchFamily="-80" charset="-128"/>
                <a:cs typeface="+mn-cs"/>
              </a:rPr>
              <a:t>I dialog med dekanlaget*</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990000"/>
                </a:solidFill>
                <a:effectLst/>
                <a:uLnTx/>
                <a:uFillTx/>
                <a:latin typeface="Arial"/>
                <a:ea typeface="ＭＳ Ｐゴシック" pitchFamily="-80" charset="-128"/>
                <a:cs typeface="+mn-cs"/>
              </a:rPr>
              <a:t>(*) Emne omfattet af institutionsakkreditering </a:t>
            </a:r>
          </a:p>
        </p:txBody>
      </p:sp>
    </p:spTree>
    <p:extLst>
      <p:ext uri="{BB962C8B-B14F-4D97-AF65-F5344CB8AC3E}">
        <p14:creationId xmlns:p14="http://schemas.microsoft.com/office/powerpoint/2010/main" val="3206198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4BB5C2-F613-FF34-6F02-F1A9B67095E4}"/>
              </a:ext>
            </a:extLst>
          </p:cNvPr>
          <p:cNvSpPr>
            <a:spLocks noGrp="1"/>
          </p:cNvSpPr>
          <p:nvPr>
            <p:ph type="title"/>
          </p:nvPr>
        </p:nvSpPr>
        <p:spPr>
          <a:xfrm>
            <a:off x="1774726" y="426127"/>
            <a:ext cx="9312374" cy="972716"/>
          </a:xfrm>
        </p:spPr>
        <p:txBody>
          <a:bodyPr wrap="square" anchor="b">
            <a:normAutofit/>
          </a:bodyPr>
          <a:lstStyle/>
          <a:p>
            <a:r>
              <a:rPr lang="da-DK" dirty="0"/>
              <a:t>Kompetenceudvikling for studieledere </a:t>
            </a:r>
          </a:p>
        </p:txBody>
      </p:sp>
      <p:sp>
        <p:nvSpPr>
          <p:cNvPr id="3" name="Pladsholder til indhold 2">
            <a:extLst>
              <a:ext uri="{FF2B5EF4-FFF2-40B4-BE49-F238E27FC236}">
                <a16:creationId xmlns:a16="http://schemas.microsoft.com/office/drawing/2014/main" id="{2E92634A-F5D4-E47F-3611-CB799CFCA285}"/>
              </a:ext>
            </a:extLst>
          </p:cNvPr>
          <p:cNvSpPr>
            <a:spLocks noGrp="1"/>
          </p:cNvSpPr>
          <p:nvPr>
            <p:ph sz="half" idx="1"/>
          </p:nvPr>
        </p:nvSpPr>
        <p:spPr>
          <a:xfrm>
            <a:off x="1774800" y="1706399"/>
            <a:ext cx="4410177" cy="4546800"/>
          </a:xfrm>
        </p:spPr>
        <p:txBody>
          <a:bodyPr wrap="square" anchor="t">
            <a:normAutofit/>
          </a:bodyPr>
          <a:lstStyle/>
          <a:p>
            <a:pPr marL="0" indent="0">
              <a:lnSpc>
                <a:spcPct val="90000"/>
              </a:lnSpc>
              <a:buNone/>
            </a:pPr>
            <a:endParaRPr lang="da-DK" sz="1700" b="1" dirty="0"/>
          </a:p>
          <a:p>
            <a:pPr marL="0" indent="0">
              <a:lnSpc>
                <a:spcPct val="90000"/>
              </a:lnSpc>
              <a:buNone/>
            </a:pPr>
            <a:r>
              <a:rPr lang="da-DK" sz="1700" b="1" dirty="0"/>
              <a:t>Motivation </a:t>
            </a:r>
          </a:p>
          <a:p>
            <a:pPr marL="0" indent="0">
              <a:lnSpc>
                <a:spcPct val="90000"/>
              </a:lnSpc>
              <a:buNone/>
            </a:pPr>
            <a:r>
              <a:rPr lang="da-DK" sz="1700" dirty="0">
                <a:solidFill>
                  <a:schemeClr val="accent2"/>
                </a:solidFill>
              </a:rPr>
              <a:t>I forbindelse med den første institutionsakkreditering af DTU i 2014 anbefalede akkrediteringspanelet at styrke studielederens rolle</a:t>
            </a:r>
            <a:r>
              <a:rPr lang="da-DK" sz="1700" dirty="0"/>
              <a:t>, som de så som central i at få samspillet mellem uddannelse og undervisning til at fungere i en organisation, hvor ansvar for de to dele er forankret henholdsvis centralt og decentralt. </a:t>
            </a:r>
          </a:p>
          <a:p>
            <a:pPr marL="0" indent="0">
              <a:lnSpc>
                <a:spcPct val="90000"/>
              </a:lnSpc>
              <a:buNone/>
            </a:pPr>
            <a:endParaRPr lang="da-DK" sz="1700" dirty="0"/>
          </a:p>
          <a:p>
            <a:pPr marL="0" indent="0">
              <a:lnSpc>
                <a:spcPct val="90000"/>
              </a:lnSpc>
              <a:buNone/>
            </a:pPr>
            <a:r>
              <a:rPr lang="da-DK" sz="1700" b="1" dirty="0"/>
              <a:t>Forslag </a:t>
            </a:r>
          </a:p>
          <a:p>
            <a:pPr marL="0" indent="0">
              <a:lnSpc>
                <a:spcPct val="90000"/>
              </a:lnSpc>
              <a:buNone/>
            </a:pPr>
            <a:r>
              <a:rPr lang="da-DK" sz="1700" dirty="0"/>
              <a:t>Gen-udvikling af et kursus for studieledere, som giver dem værktøjer til at arbejde i den komplekse organisation DTU’s uddannelser ligger i (også Forslag til forbedringer til dekanen). </a:t>
            </a:r>
          </a:p>
          <a:p>
            <a:pPr>
              <a:lnSpc>
                <a:spcPct val="90000"/>
              </a:lnSpc>
            </a:pPr>
            <a:endParaRPr lang="da-DK" sz="1700" dirty="0"/>
          </a:p>
          <a:p>
            <a:pPr>
              <a:lnSpc>
                <a:spcPct val="90000"/>
              </a:lnSpc>
            </a:pPr>
            <a:endParaRPr lang="da-DK" sz="1700" dirty="0"/>
          </a:p>
          <a:p>
            <a:pPr marL="0" indent="0">
              <a:lnSpc>
                <a:spcPct val="90000"/>
              </a:lnSpc>
              <a:buNone/>
            </a:pPr>
            <a:endParaRPr lang="da-DK" sz="1700" dirty="0"/>
          </a:p>
        </p:txBody>
      </p:sp>
      <p:pic>
        <p:nvPicPr>
          <p:cNvPr id="8" name="Billede 7" descr="Et billede, der indeholder indendørs, gulv, møbel, skrivebord&#10;&#10;AI-genereret indhold kan være ukorrekt.">
            <a:extLst>
              <a:ext uri="{FF2B5EF4-FFF2-40B4-BE49-F238E27FC236}">
                <a16:creationId xmlns:a16="http://schemas.microsoft.com/office/drawing/2014/main" id="{B9284AD6-F37E-1CC4-513E-D2BFEEE52E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78001" y="1775249"/>
            <a:ext cx="4409100" cy="4409100"/>
          </a:xfrm>
          <a:prstGeom prst="rect">
            <a:avLst/>
          </a:prstGeom>
          <a:noFill/>
        </p:spPr>
      </p:pic>
      <p:sp>
        <p:nvSpPr>
          <p:cNvPr id="5" name="Pladsholder til sidefod 4">
            <a:extLst>
              <a:ext uri="{FF2B5EF4-FFF2-40B4-BE49-F238E27FC236}">
                <a16:creationId xmlns:a16="http://schemas.microsoft.com/office/drawing/2014/main" id="{F8B49330-A4B9-02B1-7975-2C88453CC95A}"/>
              </a:ext>
            </a:extLst>
          </p:cNvPr>
          <p:cNvSpPr>
            <a:spLocks noGrp="1"/>
          </p:cNvSpPr>
          <p:nvPr>
            <p:ph type="ftr" sz="quarter" idx="10"/>
          </p:nvPr>
        </p:nvSpPr>
        <p:spPr>
          <a:xfrm>
            <a:off x="5590800" y="6541200"/>
            <a:ext cx="5497200" cy="316800"/>
          </a:xfrm>
        </p:spPr>
        <p:txBody>
          <a:bodyPr anchor="ctr">
            <a:normAutofit/>
          </a:bodyPr>
          <a:lstStyle/>
          <a:p>
            <a:pPr marL="0" marR="0" lvl="0" indent="0" algn="r" defTabSz="914400" rtl="0" eaLnBrk="1" fontAlgn="base" latinLnBrk="0" hangingPunct="1">
              <a:lnSpc>
                <a:spcPct val="100000"/>
              </a:lnSpc>
              <a:spcBef>
                <a:spcPts val="0"/>
              </a:spcBef>
              <a:spcAft>
                <a:spcPts val="60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p>
        </p:txBody>
      </p:sp>
      <p:sp>
        <p:nvSpPr>
          <p:cNvPr id="6" name="Pladsholder til slidenummer 5">
            <a:extLst>
              <a:ext uri="{FF2B5EF4-FFF2-40B4-BE49-F238E27FC236}">
                <a16:creationId xmlns:a16="http://schemas.microsoft.com/office/drawing/2014/main" id="{8665A579-D403-3512-FF4F-52BBFE06262C}"/>
              </a:ext>
            </a:extLst>
          </p:cNvPr>
          <p:cNvSpPr>
            <a:spLocks noGrp="1"/>
          </p:cNvSpPr>
          <p:nvPr>
            <p:ph type="sldNum" sz="quarter" idx="11"/>
          </p:nvPr>
        </p:nvSpPr>
        <p:spPr>
          <a:xfrm>
            <a:off x="11506450" y="6541200"/>
            <a:ext cx="432600" cy="316800"/>
          </a:xfrm>
        </p:spPr>
        <p:txBody>
          <a:bodyPr anchor="ctr">
            <a:norm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18</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4" name="Pladsholder til dato 3">
            <a:extLst>
              <a:ext uri="{FF2B5EF4-FFF2-40B4-BE49-F238E27FC236}">
                <a16:creationId xmlns:a16="http://schemas.microsoft.com/office/drawing/2014/main" id="{B5BE9CD5-82F6-706A-4574-456739CB9F4A}"/>
              </a:ext>
            </a:extLst>
          </p:cNvPr>
          <p:cNvSpPr>
            <a:spLocks noGrp="1"/>
          </p:cNvSpPr>
          <p:nvPr>
            <p:ph type="dt" sz="half" idx="12"/>
          </p:nvPr>
        </p:nvSpPr>
        <p:spPr>
          <a:xfrm>
            <a:off x="252000" y="6541200"/>
            <a:ext cx="1105200" cy="316800"/>
          </a:xfrm>
        </p:spPr>
        <p:txBody>
          <a:bodyPr anchor="ctr">
            <a:normAutofit/>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E94FAC60-6555-4F42-98DF-9AFCB53955BB}"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4007806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9DD2AE-D78C-8EFD-247E-3C2AC7711860}"/>
              </a:ext>
            </a:extLst>
          </p:cNvPr>
          <p:cNvSpPr>
            <a:spLocks noGrp="1"/>
          </p:cNvSpPr>
          <p:nvPr>
            <p:ph type="title"/>
          </p:nvPr>
        </p:nvSpPr>
        <p:spPr>
          <a:xfrm>
            <a:off x="1126654" y="404664"/>
            <a:ext cx="9312374" cy="554601"/>
          </a:xfrm>
        </p:spPr>
        <p:txBody>
          <a:bodyPr/>
          <a:lstStyle/>
          <a:p>
            <a:r>
              <a:rPr lang="da-DK" dirty="0">
                <a:solidFill>
                  <a:schemeClr val="tx1"/>
                </a:solidFill>
              </a:rPr>
              <a:t>-</a:t>
            </a:r>
            <a:r>
              <a:rPr lang="da-DK" dirty="0">
                <a:solidFill>
                  <a:srgbClr val="C00000"/>
                </a:solidFill>
              </a:rPr>
              <a:t> </a:t>
            </a:r>
            <a:r>
              <a:rPr lang="da-DK" dirty="0">
                <a:solidFill>
                  <a:schemeClr val="tx1"/>
                </a:solidFill>
              </a:rPr>
              <a:t>og kompetenceløft til undervisere</a:t>
            </a:r>
          </a:p>
        </p:txBody>
      </p:sp>
      <p:sp>
        <p:nvSpPr>
          <p:cNvPr id="3" name="Pladsholder til indhold 2">
            <a:extLst>
              <a:ext uri="{FF2B5EF4-FFF2-40B4-BE49-F238E27FC236}">
                <a16:creationId xmlns:a16="http://schemas.microsoft.com/office/drawing/2014/main" id="{6C9A9A7D-4B9E-451E-BF36-48C80386972D}"/>
              </a:ext>
            </a:extLst>
          </p:cNvPr>
          <p:cNvSpPr>
            <a:spLocks noGrp="1"/>
          </p:cNvSpPr>
          <p:nvPr>
            <p:ph idx="1"/>
          </p:nvPr>
        </p:nvSpPr>
        <p:spPr>
          <a:xfrm>
            <a:off x="1340295" y="1196752"/>
            <a:ext cx="8643343" cy="1506576"/>
          </a:xfrm>
        </p:spPr>
        <p:txBody>
          <a:bodyPr/>
          <a:lstStyle/>
          <a:p>
            <a:pPr marL="0" indent="0">
              <a:buNone/>
            </a:pPr>
            <a:r>
              <a:rPr lang="da-DK" b="1" u="sng" dirty="0"/>
              <a:t>Akkrediteringsvejledningen: </a:t>
            </a:r>
          </a:p>
          <a:p>
            <a:pPr>
              <a:buFontTx/>
              <a:buChar char="-"/>
            </a:pPr>
            <a:r>
              <a:rPr lang="da-DK" i="1" dirty="0">
                <a:solidFill>
                  <a:schemeClr val="accent2"/>
                </a:solidFill>
              </a:rPr>
              <a:t>Uddannelserne skal være tilknyttet relevante faglige miljøer, så uddannelserne løbende baserer sig på opdateret viden, som er relevant for uddannelser </a:t>
            </a:r>
          </a:p>
          <a:p>
            <a:pPr marL="0" indent="0">
              <a:buNone/>
            </a:pPr>
            <a:r>
              <a:rPr lang="da-DK" dirty="0"/>
              <a:t>og at</a:t>
            </a:r>
            <a:r>
              <a:rPr lang="da-DK" i="1" dirty="0"/>
              <a:t> </a:t>
            </a:r>
          </a:p>
          <a:p>
            <a:pPr>
              <a:buFontTx/>
              <a:buChar char="-"/>
            </a:pPr>
            <a:r>
              <a:rPr lang="da-DK" i="1" dirty="0">
                <a:solidFill>
                  <a:schemeClr val="accent2"/>
                </a:solidFill>
              </a:rPr>
              <a:t>Institutionen sikrer systematisk pædagogisk og didaktisk kvalitet i tilrettelæggelsen og gennemførelsen af undervisningen, så den understøtter læringen.</a:t>
            </a:r>
            <a:endParaRPr lang="da-DK" dirty="0">
              <a:solidFill>
                <a:schemeClr val="accent2"/>
              </a:solidFill>
            </a:endParaRPr>
          </a:p>
          <a:p>
            <a:endParaRPr lang="da-DK" dirty="0"/>
          </a:p>
        </p:txBody>
      </p:sp>
      <p:sp>
        <p:nvSpPr>
          <p:cNvPr id="4" name="Pladsholder til dato 3">
            <a:extLst>
              <a:ext uri="{FF2B5EF4-FFF2-40B4-BE49-F238E27FC236}">
                <a16:creationId xmlns:a16="http://schemas.microsoft.com/office/drawing/2014/main" id="{61EE4822-CBB1-CEF2-7BB0-A5CAC458C82B}"/>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D481BD-BA42-4478-B203-DDBB12582D4C}"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3B123ED0-9E5F-24FD-CCBC-331CB8A499E0}"/>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19</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Tekstfelt 6">
            <a:extLst>
              <a:ext uri="{FF2B5EF4-FFF2-40B4-BE49-F238E27FC236}">
                <a16:creationId xmlns:a16="http://schemas.microsoft.com/office/drawing/2014/main" id="{BEA6C636-DCE4-18A4-7A18-022FE73CE2CB}"/>
              </a:ext>
            </a:extLst>
          </p:cNvPr>
          <p:cNvSpPr txBox="1"/>
          <p:nvPr/>
        </p:nvSpPr>
        <p:spPr>
          <a:xfrm>
            <a:off x="1357200" y="3360846"/>
            <a:ext cx="9601307" cy="2872581"/>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2000" b="1" i="0" u="sng" strike="noStrike" kern="1200" cap="none" spc="0" normalizeH="0" baseline="0" noProof="0" dirty="0">
                <a:ln>
                  <a:noFill/>
                </a:ln>
                <a:solidFill>
                  <a:srgbClr val="000000"/>
                </a:solidFill>
                <a:effectLst/>
                <a:uLnTx/>
                <a:uFillTx/>
                <a:latin typeface="Arial"/>
                <a:ea typeface="ＭＳ Ｐゴシック" pitchFamily="-80" charset="-128"/>
                <a:cs typeface="+mn-cs"/>
              </a:rPr>
              <a:t>Midtvejsevalueringen: </a:t>
            </a: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DTU’s universitetspædagogikumsforløb, UDTU, tilbydes alle nye undervisere på DTU </a:t>
            </a:r>
            <a:r>
              <a:rPr kumimoji="0" lang="da-DK" sz="2400" b="1" i="0" u="none" strike="noStrike" kern="0" cap="none" spc="0" normalizeH="0" baseline="0" noProof="0" dirty="0">
                <a:ln>
                  <a:noFill/>
                </a:ln>
                <a:solidFill>
                  <a:srgbClr val="00B050"/>
                </a:solidFill>
                <a:effectLst/>
                <a:uLnTx/>
                <a:uFillTx/>
                <a:latin typeface="Verdana" pitchFamily="34" charset="0"/>
                <a:ea typeface="ＭＳ Ｐゴシック" pitchFamily="-80" charset="-128"/>
                <a:cs typeface="+mn-cs"/>
                <a:sym typeface="Wingdings" panose="05000000000000000000" pitchFamily="2" charset="2"/>
              </a:rPr>
              <a:t>()</a:t>
            </a:r>
            <a:endParaRPr kumimoji="0" lang="da-DK" sz="24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800" b="1" i="0" u="sng" strike="noStrike" kern="1200" cap="none" spc="0" normalizeH="0" baseline="0" noProof="0" dirty="0">
                <a:ln>
                  <a:noFill/>
                </a:ln>
                <a:solidFill>
                  <a:srgbClr val="C00000"/>
                </a:solidFill>
                <a:effectLst/>
                <a:uLnTx/>
                <a:uFillTx/>
                <a:latin typeface="Arial"/>
                <a:ea typeface="ＭＳ Ｐゴシック" pitchFamily="-80" charset="-128"/>
                <a:cs typeface="+mn-cs"/>
              </a:rPr>
              <a:t>Undervisning på store kurser (250+ studerende):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Undervisere på disse kurser efterlyser særlige tiltag, der understøtter god undervisning/læringsformidling på sådanne kurser.</a:t>
            </a: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endPar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800" b="1" i="0" u="sng" strike="noStrike" kern="1200" cap="none" spc="0" normalizeH="0" baseline="0" noProof="0" dirty="0">
                <a:ln>
                  <a:noFill/>
                </a:ln>
                <a:solidFill>
                  <a:srgbClr val="C00000"/>
                </a:solidFill>
                <a:effectLst/>
                <a:uLnTx/>
                <a:uFillTx/>
                <a:latin typeface="Arial"/>
                <a:ea typeface="ＭＳ Ｐゴシック" pitchFamily="-80" charset="-128"/>
                <a:cs typeface="+mn-cs"/>
              </a:rPr>
              <a:t>Nye tværfaglige trends: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Faglig kompetence til at undervise i flere af de nye trends (bæredygtighed, digitalisering, AI mm). De fleste institutter peger på, at man ser udfordringen blive større jo bedre de studerende bliver indenfor de nævnte emner.</a:t>
            </a:r>
          </a:p>
        </p:txBody>
      </p:sp>
      <p:sp>
        <p:nvSpPr>
          <p:cNvPr id="8" name="Pladsholder til sidefod 4">
            <a:extLst>
              <a:ext uri="{FF2B5EF4-FFF2-40B4-BE49-F238E27FC236}">
                <a16:creationId xmlns:a16="http://schemas.microsoft.com/office/drawing/2014/main" id="{D39FF384-E715-7663-86DC-CE3151711849}"/>
              </a:ext>
            </a:extLst>
          </p:cNvPr>
          <p:cNvSpPr txBox="1">
            <a:spLocks/>
          </p:cNvSpPr>
          <p:nvPr/>
        </p:nvSpPr>
        <p:spPr>
          <a:xfrm>
            <a:off x="5590800" y="6541200"/>
            <a:ext cx="5497200" cy="316800"/>
          </a:xfrm>
          <a:prstGeom prst="rect">
            <a:avLst/>
          </a:prstGeom>
        </p:spPr>
        <p:txBody>
          <a:bodyPr vert="horz" lIns="0" tIns="0" rIns="0" bIns="0" rtlCol="0" anchor="ctr">
            <a:normAutofit/>
          </a:bodyPr>
          <a:lstStyle>
            <a:defPPr>
              <a:defRPr lang="da-DK"/>
            </a:defPPr>
            <a:lvl1pPr algn="r" rtl="0" fontAlgn="base">
              <a:spcBef>
                <a:spcPct val="50000"/>
              </a:spcBef>
              <a:spcAft>
                <a:spcPct val="0"/>
              </a:spcAft>
              <a:defRPr sz="700" b="1" kern="1200">
                <a:solidFill>
                  <a:schemeClr val="bg1"/>
                </a:solidFill>
                <a:latin typeface="+mj-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pPr marL="0" marR="0" lvl="0" indent="0" algn="r" defTabSz="914400" rtl="0" eaLnBrk="1" fontAlgn="base" latinLnBrk="0" hangingPunct="1">
              <a:lnSpc>
                <a:spcPct val="100000"/>
              </a:lnSpc>
              <a:spcBef>
                <a:spcPts val="0"/>
              </a:spcBef>
              <a:spcAft>
                <a:spcPts val="60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p>
        </p:txBody>
      </p:sp>
    </p:spTree>
    <p:extLst>
      <p:ext uri="{BB962C8B-B14F-4D97-AF65-F5344CB8AC3E}">
        <p14:creationId xmlns:p14="http://schemas.microsoft.com/office/powerpoint/2010/main" val="1892244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53CF6-088F-993C-83F3-16E8B241606B}"/>
              </a:ext>
            </a:extLst>
          </p:cNvPr>
          <p:cNvSpPr>
            <a:spLocks noGrp="1"/>
          </p:cNvSpPr>
          <p:nvPr>
            <p:ph type="title"/>
          </p:nvPr>
        </p:nvSpPr>
        <p:spPr>
          <a:xfrm>
            <a:off x="1774726" y="426127"/>
            <a:ext cx="9312374" cy="972716"/>
          </a:xfrm>
        </p:spPr>
        <p:txBody>
          <a:bodyPr wrap="square" anchor="b">
            <a:normAutofit/>
          </a:bodyPr>
          <a:lstStyle/>
          <a:p>
            <a:r>
              <a:rPr lang="da-DK" dirty="0"/>
              <a:t>Dagsorden, DUU-møde den 20. marts 2026</a:t>
            </a:r>
          </a:p>
        </p:txBody>
      </p:sp>
      <p:sp>
        <p:nvSpPr>
          <p:cNvPr id="3" name="Content Placeholder 2">
            <a:extLst>
              <a:ext uri="{FF2B5EF4-FFF2-40B4-BE49-F238E27FC236}">
                <a16:creationId xmlns:a16="http://schemas.microsoft.com/office/drawing/2014/main" id="{0812F6E0-7F7B-6812-B7FA-7502CAC33266}"/>
              </a:ext>
            </a:extLst>
          </p:cNvPr>
          <p:cNvSpPr>
            <a:spLocks noGrp="1"/>
          </p:cNvSpPr>
          <p:nvPr>
            <p:ph sz="half" idx="1"/>
          </p:nvPr>
        </p:nvSpPr>
        <p:spPr>
          <a:xfrm>
            <a:off x="1774726" y="1614380"/>
            <a:ext cx="5120000" cy="4546800"/>
          </a:xfrm>
        </p:spPr>
        <p:txBody>
          <a:bodyPr wrap="square" anchor="t">
            <a:normAutofit/>
          </a:bodyPr>
          <a:lstStyle/>
          <a:p>
            <a:pPr marL="342900" lvl="0" indent="-342900">
              <a:buFont typeface="+mj-lt"/>
              <a:buAutoNum type="arabicPeriod"/>
            </a:pPr>
            <a:r>
              <a:rPr lang="da-DK" b="1" dirty="0"/>
              <a:t>Velkommen og siden sidst</a:t>
            </a:r>
            <a:br>
              <a:rPr lang="da-DK" b="1" dirty="0"/>
            </a:br>
            <a:endParaRPr lang="da-DK" b="1" dirty="0"/>
          </a:p>
          <a:p>
            <a:pPr marL="342900" lvl="0" indent="-342900">
              <a:buFont typeface="+mj-lt"/>
              <a:buAutoNum type="arabicPeriod"/>
            </a:pPr>
            <a:r>
              <a:rPr lang="da-DK" b="1" dirty="0"/>
              <a:t>Ny strategi 2026-2031</a:t>
            </a:r>
            <a:br>
              <a:rPr lang="da-DK" b="1" dirty="0"/>
            </a:br>
            <a:endParaRPr lang="da-DK" b="1" dirty="0"/>
          </a:p>
          <a:p>
            <a:pPr marL="342900" lvl="0" indent="-342900">
              <a:buFont typeface="+mj-lt"/>
              <a:buAutoNum type="arabicPeriod"/>
            </a:pPr>
            <a:r>
              <a:rPr lang="da-DK" b="1" dirty="0"/>
              <a:t>Midtvejsevalueringen af uddannelsesprocessen på DTU</a:t>
            </a:r>
            <a:br>
              <a:rPr lang="da-DK" b="1" dirty="0"/>
            </a:br>
            <a:endParaRPr lang="da-DK" b="1" dirty="0"/>
          </a:p>
          <a:p>
            <a:pPr marL="342900" lvl="0" indent="-342900">
              <a:buFont typeface="+mj-lt"/>
              <a:buAutoNum type="arabicPeriod"/>
            </a:pPr>
            <a:r>
              <a:rPr lang="da-DK" b="1" dirty="0"/>
              <a:t>Industriel Teknologi og uddannelser på Risø Campus – en start på færre og </a:t>
            </a:r>
            <a:br>
              <a:rPr lang="da-DK" b="1" dirty="0"/>
            </a:br>
            <a:r>
              <a:rPr lang="da-DK" b="1" dirty="0"/>
              <a:t>bredere indgange</a:t>
            </a:r>
            <a:br>
              <a:rPr lang="da-DK" b="1" dirty="0"/>
            </a:br>
            <a:endParaRPr lang="da-DK" b="1" dirty="0"/>
          </a:p>
          <a:p>
            <a:pPr marL="342900" lvl="0" indent="-342900">
              <a:buFont typeface="+mj-lt"/>
              <a:buAutoNum type="arabicPeriod"/>
            </a:pPr>
            <a:r>
              <a:rPr lang="da-DK" b="1" dirty="0"/>
              <a:t>Eventuelt og næste møde</a:t>
            </a:r>
            <a:br>
              <a:rPr lang="da-DK" b="1" dirty="0"/>
            </a:br>
            <a:endParaRPr lang="da-DK" b="1" dirty="0"/>
          </a:p>
          <a:p>
            <a:pPr marL="342900" lvl="0" indent="-342900">
              <a:buFont typeface="+mj-lt"/>
              <a:buAutoNum type="arabicPeriod"/>
            </a:pPr>
            <a:r>
              <a:rPr lang="da-DK" b="1" dirty="0"/>
              <a:t>Meddelelser</a:t>
            </a:r>
          </a:p>
          <a:p>
            <a:pPr marL="0" indent="0">
              <a:buNone/>
            </a:pPr>
            <a:endParaRPr lang="da-DK" dirty="0"/>
          </a:p>
        </p:txBody>
      </p:sp>
      <p:pic>
        <p:nvPicPr>
          <p:cNvPr id="6" name="Picture 5">
            <a:extLst>
              <a:ext uri="{FF2B5EF4-FFF2-40B4-BE49-F238E27FC236}">
                <a16:creationId xmlns:a16="http://schemas.microsoft.com/office/drawing/2014/main" id="{EB3617AF-B960-0FF0-1F08-96E637D1FF5E}"/>
              </a:ext>
            </a:extLst>
          </p:cNvPr>
          <p:cNvPicPr>
            <a:picLocks noChangeAspect="1"/>
          </p:cNvPicPr>
          <p:nvPr/>
        </p:nvPicPr>
        <p:blipFill>
          <a:blip r:embed="rId2"/>
          <a:srcRect l="18736" r="20172" b="1"/>
          <a:stretch/>
        </p:blipFill>
        <p:spPr>
          <a:xfrm>
            <a:off x="7474553" y="1614380"/>
            <a:ext cx="4464497" cy="4546800"/>
          </a:xfrm>
          <a:prstGeom prst="rect">
            <a:avLst/>
          </a:prstGeom>
          <a:noFill/>
        </p:spPr>
      </p:pic>
      <p:sp>
        <p:nvSpPr>
          <p:cNvPr id="4" name="Slide Number Placeholder 3">
            <a:extLst>
              <a:ext uri="{FF2B5EF4-FFF2-40B4-BE49-F238E27FC236}">
                <a16:creationId xmlns:a16="http://schemas.microsoft.com/office/drawing/2014/main" id="{0CFAFC3F-95F4-012F-DF92-238CD65A953C}"/>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2</a:t>
            </a:fld>
            <a:endParaRPr lang="en-GB" dirty="0"/>
          </a:p>
        </p:txBody>
      </p:sp>
    </p:spTree>
    <p:extLst>
      <p:ext uri="{BB962C8B-B14F-4D97-AF65-F5344CB8AC3E}">
        <p14:creationId xmlns:p14="http://schemas.microsoft.com/office/powerpoint/2010/main" val="2018370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B7EF18-C5F4-4EC5-8AF7-8D65ABB329F1}"/>
              </a:ext>
            </a:extLst>
          </p:cNvPr>
          <p:cNvSpPr>
            <a:spLocks noGrp="1"/>
          </p:cNvSpPr>
          <p:nvPr>
            <p:ph type="title"/>
          </p:nvPr>
        </p:nvSpPr>
        <p:spPr>
          <a:xfrm>
            <a:off x="1126728" y="565741"/>
            <a:ext cx="9960446" cy="842633"/>
          </a:xfrm>
        </p:spPr>
        <p:txBody>
          <a:bodyPr/>
          <a:lstStyle/>
          <a:p>
            <a:r>
              <a:rPr lang="da-DK" sz="3200" dirty="0">
                <a:solidFill>
                  <a:schemeClr val="tx1"/>
                </a:solidFill>
              </a:rPr>
              <a:t>Censorsystemet og </a:t>
            </a:r>
            <a:br>
              <a:rPr lang="da-DK" sz="3200" dirty="0">
                <a:solidFill>
                  <a:schemeClr val="tx1"/>
                </a:solidFill>
              </a:rPr>
            </a:br>
            <a:r>
              <a:rPr lang="da-DK" sz="3200" dirty="0">
                <a:solidFill>
                  <a:schemeClr val="tx1"/>
                </a:solidFill>
              </a:rPr>
              <a:t>Proces for evaluering af afgangsprojekter/Specialer</a:t>
            </a:r>
            <a:endParaRPr lang="da-DK" dirty="0">
              <a:solidFill>
                <a:schemeClr val="tx1"/>
              </a:solidFill>
            </a:endParaRPr>
          </a:p>
        </p:txBody>
      </p:sp>
      <p:sp>
        <p:nvSpPr>
          <p:cNvPr id="3" name="Pladsholder til indhold 2">
            <a:extLst>
              <a:ext uri="{FF2B5EF4-FFF2-40B4-BE49-F238E27FC236}">
                <a16:creationId xmlns:a16="http://schemas.microsoft.com/office/drawing/2014/main" id="{D470B26D-B1DB-3A39-4174-897E8B231459}"/>
              </a:ext>
            </a:extLst>
          </p:cNvPr>
          <p:cNvSpPr>
            <a:spLocks noGrp="1"/>
          </p:cNvSpPr>
          <p:nvPr>
            <p:ph idx="1"/>
          </p:nvPr>
        </p:nvSpPr>
        <p:spPr>
          <a:xfrm>
            <a:off x="993282" y="1628800"/>
            <a:ext cx="10513168" cy="4545578"/>
          </a:xfrm>
        </p:spPr>
        <p:txBody>
          <a:bodyPr/>
          <a:lstStyle/>
          <a:p>
            <a:pPr marL="0" indent="0">
              <a:buNone/>
            </a:pPr>
            <a:r>
              <a:rPr lang="da-DK" sz="1600" dirty="0"/>
              <a:t>(</a:t>
            </a:r>
            <a:r>
              <a:rPr lang="da-DK" sz="1600" b="1" dirty="0"/>
              <a:t>Akkrediteringsvejledning, kriterium 1): </a:t>
            </a:r>
            <a:r>
              <a:rPr lang="da-DK" sz="1600" i="1" dirty="0">
                <a:solidFill>
                  <a:schemeClr val="accent2"/>
                </a:solidFill>
              </a:rPr>
              <a:t>”regelmæssige vurderinger fra institutionens omverden, herunder fra censorer, aftagere og dimittender, indgår i det systematiske kvalitetssikringsarbejde”. </a:t>
            </a:r>
          </a:p>
          <a:p>
            <a:pPr marL="0" indent="0">
              <a:buNone/>
            </a:pPr>
            <a:endParaRPr lang="da-DK" sz="1600" i="1" dirty="0">
              <a:solidFill>
                <a:schemeClr val="accent2"/>
              </a:solidFill>
            </a:endParaRPr>
          </a:p>
          <a:p>
            <a:pPr marL="0" indent="0">
              <a:buNone/>
            </a:pPr>
            <a:r>
              <a:rPr lang="da-DK" sz="1600" b="1" dirty="0"/>
              <a:t>Observation</a:t>
            </a:r>
          </a:p>
          <a:p>
            <a:pPr marL="0" indent="0">
              <a:buNone/>
            </a:pPr>
            <a:r>
              <a:rPr lang="da-DK" sz="1600" dirty="0"/>
              <a:t>Det skal sættes øget fokus på, at DTU fremadrettet skal leve op til akkrediteringsbekendtgørelsens krav om, at også censorerne skal indgå i det systematiske kvalitetssikringsarbejde. Med andre ord – der skal etableres en systematik omkring, hvordan vi indhenter information fra censorerne, og hvad informationen evt. bruges til.</a:t>
            </a:r>
          </a:p>
          <a:p>
            <a:pPr marL="0" indent="0">
              <a:buNone/>
            </a:pPr>
            <a:endParaRPr lang="da-DK" sz="1600" dirty="0"/>
          </a:p>
          <a:p>
            <a:pPr marL="0" indent="0">
              <a:buNone/>
            </a:pPr>
            <a:r>
              <a:rPr lang="da-DK" sz="1600" dirty="0"/>
              <a:t>I forlængelse af ovenstående skal det nævnes, at vi ikke har en etableret proces for, hvordan vi systematisk indsamler viden om kvaliteten af afgangsprojekter/Specialer (ud over karakteren, der gives).</a:t>
            </a:r>
          </a:p>
          <a:p>
            <a:pPr marL="0" indent="0">
              <a:buNone/>
            </a:pPr>
            <a:endParaRPr lang="da-DK" sz="1600" dirty="0"/>
          </a:p>
          <a:p>
            <a:pPr marL="0" indent="0">
              <a:buNone/>
            </a:pPr>
            <a:r>
              <a:rPr lang="da-DK" sz="1600" b="1" dirty="0"/>
              <a:t>Forventning</a:t>
            </a:r>
          </a:p>
          <a:p>
            <a:pPr marL="0" indent="0">
              <a:buNone/>
            </a:pPr>
            <a:r>
              <a:rPr lang="da-DK" sz="1600" dirty="0"/>
              <a:t>Der bliver lavet rammer for, </a:t>
            </a:r>
          </a:p>
          <a:p>
            <a:pPr>
              <a:buFontTx/>
              <a:buChar char="-"/>
            </a:pPr>
            <a:r>
              <a:rPr lang="da-DK" sz="1600" dirty="0"/>
              <a:t>Hvordan censorerne aktivt inddrages i kvalitetsarbejdet på kursusniveau, men hvor relevant, også på uddannelsesniveau. </a:t>
            </a:r>
          </a:p>
          <a:p>
            <a:pPr>
              <a:buFontTx/>
              <a:buChar char="-"/>
            </a:pPr>
            <a:r>
              <a:rPr lang="da-DK" sz="1600" dirty="0"/>
              <a:t>hvordan kvalitetssikringen af afgangsprojekter og specialer sikres.</a:t>
            </a:r>
          </a:p>
          <a:p>
            <a:pPr marL="0" indent="0">
              <a:buNone/>
            </a:pPr>
            <a:r>
              <a:rPr lang="da-DK" sz="1600" i="1" dirty="0"/>
              <a:t>Arbejdsgruppe(-r) etableres i AUS.</a:t>
            </a:r>
          </a:p>
          <a:p>
            <a:pPr marL="0" indent="0">
              <a:buNone/>
            </a:pPr>
            <a:endParaRPr lang="da-DK" b="1" dirty="0"/>
          </a:p>
          <a:p>
            <a:pPr marL="0" indent="0">
              <a:buNone/>
            </a:pPr>
            <a:endParaRPr lang="da-DK" sz="1600" dirty="0"/>
          </a:p>
          <a:p>
            <a:pPr marL="0" indent="0">
              <a:buNone/>
            </a:pPr>
            <a:endParaRPr lang="da-DK" sz="1600" dirty="0"/>
          </a:p>
          <a:p>
            <a:pPr marL="0" indent="0">
              <a:buNone/>
            </a:pPr>
            <a:endParaRPr lang="da-DK" sz="1600" dirty="0"/>
          </a:p>
          <a:p>
            <a:pPr marL="0" indent="0">
              <a:buNone/>
            </a:pPr>
            <a:endParaRPr lang="da-DK" sz="1600" dirty="0">
              <a:solidFill>
                <a:schemeClr val="accent2"/>
              </a:solidFill>
            </a:endParaRPr>
          </a:p>
        </p:txBody>
      </p:sp>
      <p:sp>
        <p:nvSpPr>
          <p:cNvPr id="4" name="Pladsholder til dato 3">
            <a:extLst>
              <a:ext uri="{FF2B5EF4-FFF2-40B4-BE49-F238E27FC236}">
                <a16:creationId xmlns:a16="http://schemas.microsoft.com/office/drawing/2014/main" id="{7408B8AF-1A9E-066C-96D9-BF21721AF303}"/>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B061411C-B5B2-4684-9304-8839C7C0A776}"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28B07D22-A390-6E86-F087-50323FBDDD8D}"/>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D146896B-32B5-D079-CB6C-30C542BF9196}"/>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20</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Ellipse 6">
            <a:extLst>
              <a:ext uri="{FF2B5EF4-FFF2-40B4-BE49-F238E27FC236}">
                <a16:creationId xmlns:a16="http://schemas.microsoft.com/office/drawing/2014/main" id="{DB0B9E9D-5B27-234B-F367-E2A22FB87AAE}"/>
              </a:ext>
            </a:extLst>
          </p:cNvPr>
          <p:cNvSpPr/>
          <p:nvPr/>
        </p:nvSpPr>
        <p:spPr bwMode="auto">
          <a:xfrm rot="1173682">
            <a:off x="9551590" y="4437112"/>
            <a:ext cx="2638823" cy="1944216"/>
          </a:xfrm>
          <a:prstGeom prst="ellipse">
            <a:avLst/>
          </a:prstGeom>
          <a:solidFill>
            <a:schemeClr val="accent3">
              <a:lumMod val="20000"/>
              <a:lumOff val="80000"/>
            </a:schemeClr>
          </a:solidFill>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000000"/>
                </a:solidFill>
                <a:effectLst/>
                <a:uLnTx/>
                <a:uFillTx/>
                <a:latin typeface="Arial"/>
                <a:ea typeface="ＭＳ Ｐゴシック" pitchFamily="-80" charset="-128"/>
                <a:cs typeface="+mn-cs"/>
              </a:rPr>
              <a:t>Åben for forslag/diskussion</a:t>
            </a:r>
          </a:p>
        </p:txBody>
      </p:sp>
    </p:spTree>
    <p:extLst>
      <p:ext uri="{BB962C8B-B14F-4D97-AF65-F5344CB8AC3E}">
        <p14:creationId xmlns:p14="http://schemas.microsoft.com/office/powerpoint/2010/main" val="288964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6206E4-E7A6-3928-2AED-BB2CC8147352}"/>
              </a:ext>
            </a:extLst>
          </p:cNvPr>
          <p:cNvSpPr>
            <a:spLocks noGrp="1"/>
          </p:cNvSpPr>
          <p:nvPr>
            <p:ph type="title"/>
          </p:nvPr>
        </p:nvSpPr>
        <p:spPr>
          <a:xfrm>
            <a:off x="982726" y="207377"/>
            <a:ext cx="10657184" cy="770625"/>
          </a:xfrm>
        </p:spPr>
        <p:txBody>
          <a:bodyPr/>
          <a:lstStyle/>
          <a:p>
            <a:r>
              <a:rPr lang="da-DK" sz="3200" dirty="0">
                <a:solidFill>
                  <a:schemeClr val="tx1"/>
                </a:solidFill>
              </a:rPr>
              <a:t>Studielederårsrapporter og uddannelsesevalueringer</a:t>
            </a:r>
            <a:endParaRPr lang="da-DK" dirty="0">
              <a:solidFill>
                <a:schemeClr val="tx1"/>
              </a:solidFill>
            </a:endParaRPr>
          </a:p>
        </p:txBody>
      </p:sp>
      <p:sp>
        <p:nvSpPr>
          <p:cNvPr id="3" name="Pladsholder til indhold 2">
            <a:extLst>
              <a:ext uri="{FF2B5EF4-FFF2-40B4-BE49-F238E27FC236}">
                <a16:creationId xmlns:a16="http://schemas.microsoft.com/office/drawing/2014/main" id="{2E8C66A9-285C-EBE9-513F-24024B5D6692}"/>
              </a:ext>
            </a:extLst>
          </p:cNvPr>
          <p:cNvSpPr>
            <a:spLocks noGrp="1"/>
          </p:cNvSpPr>
          <p:nvPr>
            <p:ph idx="1"/>
          </p:nvPr>
        </p:nvSpPr>
        <p:spPr>
          <a:xfrm>
            <a:off x="982726" y="1196752"/>
            <a:ext cx="8640872" cy="4545578"/>
          </a:xfrm>
        </p:spPr>
        <p:txBody>
          <a:bodyPr/>
          <a:lstStyle/>
          <a:p>
            <a:pPr marL="0" indent="0">
              <a:buNone/>
            </a:pPr>
            <a:r>
              <a:rPr lang="da-DK" sz="1600" dirty="0"/>
              <a:t>(</a:t>
            </a:r>
            <a:r>
              <a:rPr lang="da-DK" sz="1600" b="1" dirty="0"/>
              <a:t>Akkrediteringsvejledning, kriterium 1): </a:t>
            </a:r>
            <a:r>
              <a:rPr lang="da-DK" sz="1600" dirty="0">
                <a:solidFill>
                  <a:schemeClr val="accent2"/>
                </a:solidFill>
              </a:rPr>
              <a:t>”</a:t>
            </a:r>
            <a:r>
              <a:rPr lang="da-DK" sz="1600" i="1" dirty="0">
                <a:solidFill>
                  <a:schemeClr val="accent2"/>
                </a:solidFill>
              </a:rPr>
              <a:t>Institutionen som et led i monitoreringen og udviklingen af kvalitet og relevans på en hensigtsmæssig måde inddrager eksterne eksperter i evalueringen af uddannelsesudbud, herunder hvor relevant med brug af internationale eksperter”.</a:t>
            </a:r>
          </a:p>
          <a:p>
            <a:pPr marL="0" indent="0">
              <a:buNone/>
            </a:pPr>
            <a:endParaRPr lang="da-DK" sz="1600" i="1" dirty="0">
              <a:solidFill>
                <a:schemeClr val="accent2"/>
              </a:solidFill>
            </a:endParaRPr>
          </a:p>
          <a:p>
            <a:pPr marL="0" indent="0">
              <a:buNone/>
            </a:pPr>
            <a:r>
              <a:rPr lang="da-DK" sz="1600" b="1" dirty="0"/>
              <a:t>akkrediteringsvejledningen (punkt 1.3): </a:t>
            </a:r>
            <a:r>
              <a:rPr lang="da-DK" sz="1600" dirty="0">
                <a:solidFill>
                  <a:schemeClr val="accent2"/>
                </a:solidFill>
              </a:rPr>
              <a:t>”</a:t>
            </a:r>
            <a:r>
              <a:rPr lang="da-DK" sz="1600" i="1" dirty="0">
                <a:solidFill>
                  <a:schemeClr val="accent2"/>
                </a:solidFill>
              </a:rPr>
              <a:t>Såvel den øverste ledelse som øvrige ledelseslag på baggrund af en klar ansvars- og arbejdsdeling og en hensigtsmæssig informationsudveksling tager beslutninger om at fremme kvalitet og relevans, når der konstateres problemer eller behov for at udvikle uddannelsesudbuddene. Ansvars- og arbejdsdeling og informationsudveksling understøtter, at beslutningerne gennemføres effektivt og i tide”.</a:t>
            </a:r>
            <a:endParaRPr lang="da-DK" sz="1600" dirty="0">
              <a:solidFill>
                <a:schemeClr val="accent2"/>
              </a:solidFill>
            </a:endParaRPr>
          </a:p>
          <a:p>
            <a:pPr marL="0" indent="0">
              <a:buNone/>
            </a:pPr>
            <a:endParaRPr lang="da-DK" sz="1600" dirty="0"/>
          </a:p>
          <a:p>
            <a:pPr marL="0" indent="0">
              <a:buNone/>
            </a:pPr>
            <a:r>
              <a:rPr lang="da-DK" sz="1600" b="1" dirty="0"/>
              <a:t>Observation</a:t>
            </a:r>
          </a:p>
          <a:p>
            <a:pPr marL="0" indent="0">
              <a:buNone/>
            </a:pPr>
            <a:r>
              <a:rPr lang="da-DK" sz="1600" dirty="0"/>
              <a:t>Studielederårsrapporten betragtes som et værktøj mellem dekan og studieleder. </a:t>
            </a:r>
          </a:p>
          <a:p>
            <a:pPr marL="0" indent="0">
              <a:buNone/>
            </a:pPr>
            <a:r>
              <a:rPr lang="da-DK" sz="1600" dirty="0"/>
              <a:t>Med henblik på at kunne understøtte studielederens arbejde, herunder især udvikling af uddannelsen, er der fra institutterne et ønske om, at der som en del af det ledelsesmæssige </a:t>
            </a:r>
            <a:r>
              <a:rPr lang="da-DK" sz="1600" dirty="0" err="1"/>
              <a:t>årshjul</a:t>
            </a:r>
            <a:r>
              <a:rPr lang="da-DK" sz="1600" dirty="0"/>
              <a:t> udvikles et system, som sikrer kobling mellem studielederårsrapport, uddannelsesevalueringer, visionsproces, handlingsplan og opfølgning på de handlingsplaner, som aftales mellem dekan og studieleder. Det gælder særligt institutdirektørerne, der har ønske om at kunne tænke og planlægge mere strategisk fx i forbindelse med instituttets strategiplan (SP).</a:t>
            </a:r>
          </a:p>
          <a:p>
            <a:pPr marL="0" indent="0">
              <a:buNone/>
            </a:pPr>
            <a:endParaRPr lang="da-DK" sz="1600" b="1" dirty="0"/>
          </a:p>
          <a:p>
            <a:pPr marL="0" indent="0">
              <a:buNone/>
            </a:pPr>
            <a:endParaRPr lang="da-DK" sz="1600" dirty="0"/>
          </a:p>
          <a:p>
            <a:endParaRPr lang="da-DK" sz="1600" dirty="0"/>
          </a:p>
        </p:txBody>
      </p:sp>
      <p:sp>
        <p:nvSpPr>
          <p:cNvPr id="4" name="Pladsholder til dato 3">
            <a:extLst>
              <a:ext uri="{FF2B5EF4-FFF2-40B4-BE49-F238E27FC236}">
                <a16:creationId xmlns:a16="http://schemas.microsoft.com/office/drawing/2014/main" id="{49D8F2F4-4ED5-BB53-CCC2-EEB090ACB5A2}"/>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EB861C45-A41A-4741-A2F7-4BE501244760}"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A3B0B53F-C94F-A63B-F968-1A78D7C35A52}"/>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2F4D6443-4BA2-2FE5-A46E-31373E47AC95}"/>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21</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Ellipse 6">
            <a:extLst>
              <a:ext uri="{FF2B5EF4-FFF2-40B4-BE49-F238E27FC236}">
                <a16:creationId xmlns:a16="http://schemas.microsoft.com/office/drawing/2014/main" id="{155918EE-EE0E-CB67-1E3A-66E999556D94}"/>
              </a:ext>
            </a:extLst>
          </p:cNvPr>
          <p:cNvSpPr/>
          <p:nvPr/>
        </p:nvSpPr>
        <p:spPr bwMode="auto">
          <a:xfrm rot="1173682">
            <a:off x="9551590" y="4437112"/>
            <a:ext cx="2638823" cy="1944216"/>
          </a:xfrm>
          <a:prstGeom prst="ellipse">
            <a:avLst/>
          </a:prstGeom>
          <a:solidFill>
            <a:schemeClr val="accent3">
              <a:lumMod val="20000"/>
              <a:lumOff val="80000"/>
            </a:schemeClr>
          </a:solidFill>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000000"/>
                </a:solidFill>
                <a:effectLst/>
                <a:uLnTx/>
                <a:uFillTx/>
                <a:latin typeface="Arial"/>
                <a:ea typeface="ＭＳ Ｐゴシック" pitchFamily="-80" charset="-128"/>
                <a:cs typeface="+mn-cs"/>
              </a:rPr>
              <a:t>Åben for forslag/diskussion</a:t>
            </a:r>
          </a:p>
        </p:txBody>
      </p:sp>
    </p:spTree>
    <p:extLst>
      <p:ext uri="{BB962C8B-B14F-4D97-AF65-F5344CB8AC3E}">
        <p14:creationId xmlns:p14="http://schemas.microsoft.com/office/powerpoint/2010/main" val="325464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895CAA-0F77-68C0-219C-0DE42F7EF913}"/>
              </a:ext>
            </a:extLst>
          </p:cNvPr>
          <p:cNvSpPr>
            <a:spLocks noGrp="1"/>
          </p:cNvSpPr>
          <p:nvPr>
            <p:ph type="title"/>
          </p:nvPr>
        </p:nvSpPr>
        <p:spPr>
          <a:xfrm>
            <a:off x="1198662" y="476672"/>
            <a:ext cx="9312374" cy="648073"/>
          </a:xfrm>
        </p:spPr>
        <p:txBody>
          <a:bodyPr/>
          <a:lstStyle/>
          <a:p>
            <a:r>
              <a:rPr lang="da-DK" sz="3200" dirty="0">
                <a:solidFill>
                  <a:schemeClr val="tx1"/>
                </a:solidFill>
              </a:rPr>
              <a:t>Data-understøttelse af studieledernes arbejde</a:t>
            </a:r>
            <a:endParaRPr lang="da-DK" dirty="0">
              <a:solidFill>
                <a:schemeClr val="tx1"/>
              </a:solidFill>
            </a:endParaRPr>
          </a:p>
        </p:txBody>
      </p:sp>
      <p:sp>
        <p:nvSpPr>
          <p:cNvPr id="3" name="Pladsholder til indhold 2">
            <a:extLst>
              <a:ext uri="{FF2B5EF4-FFF2-40B4-BE49-F238E27FC236}">
                <a16:creationId xmlns:a16="http://schemas.microsoft.com/office/drawing/2014/main" id="{3655BD90-964A-392A-19B6-97DBA6C8D58D}"/>
              </a:ext>
            </a:extLst>
          </p:cNvPr>
          <p:cNvSpPr>
            <a:spLocks noGrp="1"/>
          </p:cNvSpPr>
          <p:nvPr>
            <p:ph idx="1"/>
          </p:nvPr>
        </p:nvSpPr>
        <p:spPr>
          <a:xfrm>
            <a:off x="1198662" y="1412776"/>
            <a:ext cx="7488832" cy="4839130"/>
          </a:xfrm>
        </p:spPr>
        <p:txBody>
          <a:bodyPr/>
          <a:lstStyle/>
          <a:p>
            <a:pPr marL="0" lvl="0" indent="0">
              <a:buNone/>
            </a:pPr>
            <a:r>
              <a:rPr lang="da-DK" b="1" dirty="0"/>
              <a:t>Observation</a:t>
            </a:r>
          </a:p>
          <a:p>
            <a:pPr marL="0" lvl="0" indent="0">
              <a:buNone/>
            </a:pPr>
            <a:r>
              <a:rPr lang="da-DK" dirty="0"/>
              <a:t>En stor delmængde af studielederne anerkender behovet for </a:t>
            </a:r>
            <a:r>
              <a:rPr lang="da-DK" dirty="0" err="1"/>
              <a:t>dash</a:t>
            </a:r>
            <a:r>
              <a:rPr lang="da-DK" dirty="0"/>
              <a:t> </a:t>
            </a:r>
            <a:r>
              <a:rPr lang="da-DK" dirty="0" err="1"/>
              <a:t>boards</a:t>
            </a:r>
            <a:r>
              <a:rPr lang="da-DK" dirty="0"/>
              <a:t> til eksterne kommunikation om DTU’s uddannelser, men efterspørger overordnet: </a:t>
            </a:r>
            <a:endParaRPr lang="da-DK" sz="2800" dirty="0"/>
          </a:p>
          <a:p>
            <a:pPr lvl="1">
              <a:buFont typeface="Arial" panose="020B0604020202020204" pitchFamily="34" charset="0"/>
              <a:buChar char="•"/>
            </a:pPr>
            <a:r>
              <a:rPr lang="da-DK" dirty="0" err="1"/>
              <a:t>dash</a:t>
            </a:r>
            <a:r>
              <a:rPr lang="da-DK" dirty="0"/>
              <a:t> </a:t>
            </a:r>
            <a:r>
              <a:rPr lang="da-DK" dirty="0" err="1"/>
              <a:t>boards</a:t>
            </a:r>
            <a:r>
              <a:rPr lang="da-DK" dirty="0"/>
              <a:t> (eller et synopsis-view), som involverer langt færre klik end i dag </a:t>
            </a:r>
            <a:endParaRPr lang="da-DK" sz="2800" dirty="0"/>
          </a:p>
          <a:p>
            <a:pPr lvl="1">
              <a:buFont typeface="Arial" panose="020B0604020202020204" pitchFamily="34" charset="0"/>
              <a:buChar char="•"/>
            </a:pPr>
            <a:r>
              <a:rPr lang="da-DK" dirty="0"/>
              <a:t>muligheden for at kunne </a:t>
            </a:r>
            <a:r>
              <a:rPr lang="da-DK" i="1" u="sng" dirty="0"/>
              <a:t>arbejde</a:t>
            </a:r>
            <a:r>
              <a:rPr lang="da-DK" dirty="0"/>
              <a:t> med data, ikke blot </a:t>
            </a:r>
            <a:r>
              <a:rPr lang="da-DK" i="1" u="sng" dirty="0"/>
              <a:t>få</a:t>
            </a:r>
            <a:r>
              <a:rPr lang="da-DK" dirty="0"/>
              <a:t> data</a:t>
            </a:r>
            <a:endParaRPr lang="da-DK" sz="2800" dirty="0"/>
          </a:p>
          <a:p>
            <a:pPr lvl="1">
              <a:buFont typeface="Arial" panose="020B0604020202020204" pitchFamily="34" charset="0"/>
              <a:buChar char="•"/>
            </a:pPr>
            <a:r>
              <a:rPr lang="da-DK" dirty="0"/>
              <a:t>muligheden for flere data til interne brug</a:t>
            </a:r>
            <a:endParaRPr lang="da-DK" sz="2800" dirty="0"/>
          </a:p>
          <a:p>
            <a:pPr marL="0" indent="0">
              <a:buNone/>
            </a:pPr>
            <a:endParaRPr lang="da-DK" dirty="0"/>
          </a:p>
          <a:p>
            <a:pPr marL="0" indent="0">
              <a:buNone/>
            </a:pPr>
            <a:endParaRPr lang="da-DK" dirty="0"/>
          </a:p>
          <a:p>
            <a:pPr marL="0" indent="0">
              <a:buNone/>
            </a:pPr>
            <a:endParaRPr lang="da-DK" dirty="0"/>
          </a:p>
          <a:p>
            <a:pPr marL="0" indent="0" algn="ctr">
              <a:buNone/>
            </a:pPr>
            <a:r>
              <a:rPr lang="da-DK" b="1" dirty="0"/>
              <a:t>Eksempler – næste slide</a:t>
            </a:r>
          </a:p>
        </p:txBody>
      </p:sp>
      <p:sp>
        <p:nvSpPr>
          <p:cNvPr id="4" name="Pladsholder til dato 3">
            <a:extLst>
              <a:ext uri="{FF2B5EF4-FFF2-40B4-BE49-F238E27FC236}">
                <a16:creationId xmlns:a16="http://schemas.microsoft.com/office/drawing/2014/main" id="{29B27BAB-DB64-4B4B-CC55-B34990D78414}"/>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987B6E4E-F3D7-4640-B9DD-A719C7ED73F0}"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985CCAF7-4DAB-4073-BAB9-EEBC55E0D97F}"/>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8A436942-BC2F-41BE-2E3C-91F8C846817D}"/>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712743B5-6C94-4A29-AA09-224A3D0190C4}"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22</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1026" name="Picture 2" descr="Data support | Research Data Blog">
            <a:extLst>
              <a:ext uri="{FF2B5EF4-FFF2-40B4-BE49-F238E27FC236}">
                <a16:creationId xmlns:a16="http://schemas.microsoft.com/office/drawing/2014/main" id="{162603F6-F69A-29EF-3CB9-B62EDD64B3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01868" y="1556792"/>
            <a:ext cx="3687620" cy="4695114"/>
          </a:xfrm>
          <a:prstGeom prst="rect">
            <a:avLst/>
          </a:prstGeom>
          <a:noFill/>
          <a:extLst>
            <a:ext uri="{909E8E84-426E-40DD-AFC4-6F175D3DCCD1}">
              <a14:hiddenFill xmlns:a14="http://schemas.microsoft.com/office/drawing/2010/main">
                <a:solidFill>
                  <a:srgbClr val="FFFFFF"/>
                </a:solidFill>
              </a14:hiddenFill>
            </a:ext>
          </a:extLst>
        </p:spPr>
      </p:pic>
      <p:sp>
        <p:nvSpPr>
          <p:cNvPr id="7" name="Pladsholder til sidefod 4">
            <a:extLst>
              <a:ext uri="{FF2B5EF4-FFF2-40B4-BE49-F238E27FC236}">
                <a16:creationId xmlns:a16="http://schemas.microsoft.com/office/drawing/2014/main" id="{EAFF0F55-6D84-43DB-D332-D6547CAD7B3A}"/>
              </a:ext>
            </a:extLst>
          </p:cNvPr>
          <p:cNvSpPr txBox="1">
            <a:spLocks/>
          </p:cNvSpPr>
          <p:nvPr/>
        </p:nvSpPr>
        <p:spPr>
          <a:xfrm>
            <a:off x="5590800" y="6568584"/>
            <a:ext cx="5497200" cy="316800"/>
          </a:xfrm>
          <a:prstGeom prst="rect">
            <a:avLst/>
          </a:prstGeom>
          <a:ln/>
        </p:spPr>
        <p:txBody>
          <a:bodyPr vert="horz" lIns="0" tIns="0" rIns="0" bIns="0" rtlCol="0" anchor="ctr">
            <a:normAutofit/>
          </a:bodyPr>
          <a:lstStyle>
            <a:defPPr>
              <a:defRPr lang="da-DK"/>
            </a:defPPr>
            <a:lvl1pPr algn="r" rtl="0" fontAlgn="base">
              <a:spcBef>
                <a:spcPct val="50000"/>
              </a:spcBef>
              <a:spcAft>
                <a:spcPct val="0"/>
              </a:spcAft>
              <a:defRPr sz="700" b="1" kern="1200">
                <a:solidFill>
                  <a:schemeClr val="bg1"/>
                </a:solidFill>
                <a:latin typeface="+mj-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pPr marL="0" marR="0" lvl="0" indent="0" algn="r" defTabSz="914400" rtl="0" eaLnBrk="1" fontAlgn="base" latinLnBrk="0" hangingPunct="1">
              <a:lnSpc>
                <a:spcPct val="100000"/>
              </a:lnSpc>
              <a:spcBef>
                <a:spcPts val="0"/>
              </a:spcBef>
              <a:spcAft>
                <a:spcPts val="60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p>
        </p:txBody>
      </p:sp>
    </p:spTree>
    <p:extLst>
      <p:ext uri="{BB962C8B-B14F-4D97-AF65-F5344CB8AC3E}">
        <p14:creationId xmlns:p14="http://schemas.microsoft.com/office/powerpoint/2010/main" val="3337260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F7A8291B-3A26-A135-F359-622EBE338E29}"/>
              </a:ext>
            </a:extLst>
          </p:cNvPr>
          <p:cNvSpPr>
            <a:spLocks noGrp="1"/>
          </p:cNvSpPr>
          <p:nvPr>
            <p:ph type="ftr" sz="quarter" idx="10"/>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en-GB"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Pladsholder til slidenummer 2">
            <a:extLst>
              <a:ext uri="{FF2B5EF4-FFF2-40B4-BE49-F238E27FC236}">
                <a16:creationId xmlns:a16="http://schemas.microsoft.com/office/drawing/2014/main" id="{031BB72E-6BF4-A66A-4463-FE32417EDE2B}"/>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23</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4" name="Pladsholder til dato 3">
            <a:extLst>
              <a:ext uri="{FF2B5EF4-FFF2-40B4-BE49-F238E27FC236}">
                <a16:creationId xmlns:a16="http://schemas.microsoft.com/office/drawing/2014/main" id="{B82DD540-2F3C-3F5A-8FBC-41F29E61E9DB}"/>
              </a:ext>
            </a:extLst>
          </p:cNvPr>
          <p:cNvSpPr>
            <a:spLocks noGrp="1"/>
          </p:cNvSpPr>
          <p:nvPr>
            <p:ph type="dt" sz="half"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F9C83BB5-0FD1-4F03-B8F8-F813BF7D8432}"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6" name="Tekstfelt 5">
            <a:extLst>
              <a:ext uri="{FF2B5EF4-FFF2-40B4-BE49-F238E27FC236}">
                <a16:creationId xmlns:a16="http://schemas.microsoft.com/office/drawing/2014/main" id="{E46CE9CA-6A82-F7B8-8516-9F3E0E43C2B9}"/>
              </a:ext>
            </a:extLst>
          </p:cNvPr>
          <p:cNvSpPr txBox="1"/>
          <p:nvPr/>
        </p:nvSpPr>
        <p:spPr>
          <a:xfrm>
            <a:off x="982638" y="375300"/>
            <a:ext cx="10657184" cy="6971139"/>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a-DK" sz="2400" b="1" i="0" u="none" strike="noStrike" kern="1200" cap="none" spc="0" normalizeH="0" baseline="0" noProof="0" dirty="0">
                <a:ln>
                  <a:noFill/>
                </a:ln>
                <a:solidFill>
                  <a:srgbClr val="000000"/>
                </a:solidFill>
                <a:effectLst/>
                <a:uLnTx/>
                <a:uFillTx/>
                <a:latin typeface="Arial"/>
                <a:ea typeface="ＭＳ Ｐゴシック" pitchFamily="-80" charset="-128"/>
                <a:cs typeface="+mn-cs"/>
              </a:rPr>
              <a:t>Konkrete eksempler:</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Muligheden for at:</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følge interne studieskiftere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og derved opdele hvad der i dag opgøres som frafald til en mere kvalificeret opdeling i hhv. studieskift og reelt frafald væk fra DTU.</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kunne følge </a:t>
            </a: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studenteroptaget på henholdsvis kvote 1 og 2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med henblik på at se, hvordan hver population klarer sig.</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Data om de studerendes </a:t>
            </a: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adgangsgrundlag fra de gymnasiale ungdomsuddannelser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og kunne koble det fx med frafald.</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se, om de </a:t>
            </a: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rette</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a:t>
            </a: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adgangsniveauer er opnået på gymnasiet eller adgangskursus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(til brug i frafaldsanalyse).</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Fælles karakteroversigt for PG-kurserne på BSc-niveau</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Fordelt på studieretning, køn, gymnasial baggrund (både fagniveauer og karaktergennemsnit), sabbatår, mm </a:t>
            </a:r>
            <a:r>
              <a:rPr kumimoji="0" lang="da-DK" sz="1800" b="1" i="0" u="none" strike="noStrike" kern="1200" cap="none" spc="0" normalizeH="0" baseline="0" noProof="0" dirty="0">
                <a:ln>
                  <a:noFill/>
                </a:ln>
                <a:solidFill>
                  <a:srgbClr val="990000"/>
                </a:solidFill>
                <a:effectLst/>
                <a:uLnTx/>
                <a:uFillTx/>
                <a:latin typeface="Arial"/>
                <a:ea typeface="ＭＳ Ｐゴシック" pitchFamily="-80" charset="-128"/>
                <a:cs typeface="+mn-cs"/>
              </a:rPr>
              <a:t>(NB!)</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En dimittendanalyse,</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der retningsspecifikt fortæller, hvor de studerende får job. </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Statistik om hvordan </a:t>
            </a: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kandidatstuderende med hhv. en DTU-bachelorgrad og en anden bachelor-baggrund</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klarer sig i forhold til hinanden </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Datarapporter fra </a:t>
            </a:r>
            <a:r>
              <a:rPr kumimoji="0" lang="da-DK" sz="1800" b="1" i="0" u="none" strike="noStrike" kern="1200" cap="none" spc="0" normalizeH="0" baseline="0" noProof="0" dirty="0" err="1">
                <a:ln>
                  <a:noFill/>
                </a:ln>
                <a:solidFill>
                  <a:srgbClr val="000000"/>
                </a:solidFill>
                <a:effectLst/>
                <a:uLnTx/>
                <a:uFillTx/>
                <a:latin typeface="Arial"/>
                <a:ea typeface="ＭＳ Ｐゴシック" pitchFamily="-80" charset="-128"/>
                <a:cs typeface="+mn-cs"/>
              </a:rPr>
              <a:t>StudielederNet</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som giver mulighed for at vælge flere år ad gangen og ikke kun ét semester. </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da-DK" sz="1800" b="0" i="0" u="none" strike="noStrike" kern="1200" cap="none" spc="0" normalizeH="0" baseline="0" noProof="0" dirty="0">
              <a:ln>
                <a:noFill/>
              </a:ln>
              <a:solidFill>
                <a:srgbClr val="000000"/>
              </a:solidFill>
              <a:effectLst/>
              <a:uLnTx/>
              <a:uFillTx/>
              <a:latin typeface="Verdana" pitchFamily="34" charset="0"/>
              <a:ea typeface="ＭＳ Ｐゴシック" pitchFamily="-80" charset="-128"/>
              <a:cs typeface="+mn-cs"/>
            </a:endParaRPr>
          </a:p>
        </p:txBody>
      </p:sp>
    </p:spTree>
    <p:extLst>
      <p:ext uri="{BB962C8B-B14F-4D97-AF65-F5344CB8AC3E}">
        <p14:creationId xmlns:p14="http://schemas.microsoft.com/office/powerpoint/2010/main" val="2033766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5F8F3E-9847-B653-9D72-AD7EE46E5E14}"/>
              </a:ext>
            </a:extLst>
          </p:cNvPr>
          <p:cNvSpPr>
            <a:spLocks noGrp="1"/>
          </p:cNvSpPr>
          <p:nvPr>
            <p:ph type="title"/>
          </p:nvPr>
        </p:nvSpPr>
        <p:spPr>
          <a:xfrm>
            <a:off x="1258999" y="388808"/>
            <a:ext cx="9312374" cy="972716"/>
          </a:xfrm>
        </p:spPr>
        <p:txBody>
          <a:bodyPr wrap="square" anchor="b">
            <a:normAutofit/>
          </a:bodyPr>
          <a:lstStyle/>
          <a:p>
            <a:r>
              <a:rPr lang="da-DK" sz="3600" dirty="0"/>
              <a:t>Afsluttende ord</a:t>
            </a:r>
          </a:p>
        </p:txBody>
      </p:sp>
      <p:sp>
        <p:nvSpPr>
          <p:cNvPr id="5" name="Pladsholder til sidefod 4">
            <a:extLst>
              <a:ext uri="{FF2B5EF4-FFF2-40B4-BE49-F238E27FC236}">
                <a16:creationId xmlns:a16="http://schemas.microsoft.com/office/drawing/2014/main" id="{69A0C8B7-8975-5DB1-DC87-D5801D531A8F}"/>
              </a:ext>
            </a:extLst>
          </p:cNvPr>
          <p:cNvSpPr>
            <a:spLocks noGrp="1"/>
          </p:cNvSpPr>
          <p:nvPr>
            <p:ph type="ftr" sz="quarter" idx="10"/>
          </p:nvPr>
        </p:nvSpPr>
        <p:spPr>
          <a:xfrm>
            <a:off x="5590800" y="6541200"/>
            <a:ext cx="5497200" cy="316800"/>
          </a:xfrm>
        </p:spPr>
        <p:txBody>
          <a:bodyPr anchor="ctr">
            <a:normAutofit/>
          </a:bodyPr>
          <a:lstStyle/>
          <a:p>
            <a:pPr marL="0" marR="0" lvl="0" indent="0" algn="r" defTabSz="914400" rtl="0" eaLnBrk="1" fontAlgn="base" latinLnBrk="0" hangingPunct="1">
              <a:lnSpc>
                <a:spcPct val="100000"/>
              </a:lnSpc>
              <a:spcBef>
                <a:spcPts val="0"/>
              </a:spcBef>
              <a:spcAft>
                <a:spcPts val="60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p>
        </p:txBody>
      </p:sp>
      <p:sp>
        <p:nvSpPr>
          <p:cNvPr id="6" name="Pladsholder til slidenummer 5">
            <a:extLst>
              <a:ext uri="{FF2B5EF4-FFF2-40B4-BE49-F238E27FC236}">
                <a16:creationId xmlns:a16="http://schemas.microsoft.com/office/drawing/2014/main" id="{8ECB9E40-68B8-0852-3A7C-623E9C601704}"/>
              </a:ext>
            </a:extLst>
          </p:cNvPr>
          <p:cNvSpPr>
            <a:spLocks noGrp="1"/>
          </p:cNvSpPr>
          <p:nvPr>
            <p:ph type="sldNum" sz="quarter" idx="11"/>
          </p:nvPr>
        </p:nvSpPr>
        <p:spPr>
          <a:xfrm>
            <a:off x="11506450" y="6541200"/>
            <a:ext cx="432600" cy="316800"/>
          </a:xfrm>
        </p:spPr>
        <p:txBody>
          <a:bodyPr anchor="ctr">
            <a:norm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24</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4" name="Pladsholder til dato 3">
            <a:extLst>
              <a:ext uri="{FF2B5EF4-FFF2-40B4-BE49-F238E27FC236}">
                <a16:creationId xmlns:a16="http://schemas.microsoft.com/office/drawing/2014/main" id="{3A95AB1A-FE32-9615-0424-6062B89E558A}"/>
              </a:ext>
            </a:extLst>
          </p:cNvPr>
          <p:cNvSpPr>
            <a:spLocks noGrp="1"/>
          </p:cNvSpPr>
          <p:nvPr>
            <p:ph type="dt" sz="half" idx="12"/>
          </p:nvPr>
        </p:nvSpPr>
        <p:spPr>
          <a:xfrm>
            <a:off x="252000" y="6541200"/>
            <a:ext cx="1105200" cy="316800"/>
          </a:xfrm>
        </p:spPr>
        <p:txBody>
          <a:bodyPr anchor="ctr">
            <a:normAutofit/>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8F7FE001-B37B-4C57-BC17-A8D7F01B1029}"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10" name="Pladsholder til indhold 9">
            <a:extLst>
              <a:ext uri="{FF2B5EF4-FFF2-40B4-BE49-F238E27FC236}">
                <a16:creationId xmlns:a16="http://schemas.microsoft.com/office/drawing/2014/main" id="{9B61FBB0-8920-559E-6C3F-D0526CC7150A}"/>
              </a:ext>
            </a:extLst>
          </p:cNvPr>
          <p:cNvSpPr>
            <a:spLocks noGrp="1"/>
          </p:cNvSpPr>
          <p:nvPr>
            <p:ph sz="half" idx="1"/>
          </p:nvPr>
        </p:nvSpPr>
        <p:spPr>
          <a:xfrm>
            <a:off x="1364303" y="4108326"/>
            <a:ext cx="9144942" cy="1872208"/>
          </a:xfrm>
        </p:spPr>
        <p:txBody>
          <a:bodyPr/>
          <a:lstStyle/>
          <a:p>
            <a:pPr marL="0" indent="0" algn="ctr">
              <a:buNone/>
            </a:pPr>
            <a:r>
              <a:rPr lang="da-DK" sz="2800" b="1" dirty="0"/>
              <a:t>Endnu engang tak for gode samtaler, input og ideer.</a:t>
            </a:r>
          </a:p>
          <a:p>
            <a:pPr marL="0" indent="0" algn="ctr">
              <a:buNone/>
            </a:pPr>
            <a:r>
              <a:rPr lang="da-DK" sz="2800" b="1" dirty="0"/>
              <a:t>Det har været en fornøjelse at tale med jer!</a:t>
            </a:r>
          </a:p>
          <a:p>
            <a:pPr marL="0" indent="0" algn="ctr">
              <a:buNone/>
            </a:pPr>
            <a:endParaRPr lang="da-DK" sz="2800" b="1" dirty="0"/>
          </a:p>
          <a:p>
            <a:pPr marL="0" indent="0" algn="r">
              <a:buNone/>
            </a:pPr>
            <a:r>
              <a:rPr lang="da-DK" sz="2000" dirty="0"/>
              <a:t>Jane og Christa</a:t>
            </a:r>
          </a:p>
          <a:p>
            <a:pPr marL="0" indent="0" algn="ctr">
              <a:buNone/>
            </a:pPr>
            <a:endParaRPr lang="da-DK" sz="2800" b="1" dirty="0"/>
          </a:p>
        </p:txBody>
      </p:sp>
      <p:sp>
        <p:nvSpPr>
          <p:cNvPr id="3" name="Tekstfelt 2">
            <a:extLst>
              <a:ext uri="{FF2B5EF4-FFF2-40B4-BE49-F238E27FC236}">
                <a16:creationId xmlns:a16="http://schemas.microsoft.com/office/drawing/2014/main" id="{8A2AB622-53F5-B952-147F-3541107A3356}"/>
              </a:ext>
            </a:extLst>
          </p:cNvPr>
          <p:cNvSpPr txBox="1"/>
          <p:nvPr/>
        </p:nvSpPr>
        <p:spPr>
          <a:xfrm>
            <a:off x="1486694" y="1772816"/>
            <a:ext cx="8856984" cy="2133918"/>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2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Midtvejsevalueringen indgår som en del af AUS handleplan for 2026. Yderligere opfølgning kommer ……</a:t>
            </a:r>
          </a:p>
          <a:p>
            <a:pPr marL="0" marR="0" lvl="0" indent="0" algn="r" defTabSz="914400" rtl="0" eaLnBrk="1" fontAlgn="base" latinLnBrk="0" hangingPunct="1">
              <a:lnSpc>
                <a:spcPct val="100000"/>
              </a:lnSpc>
              <a:spcBef>
                <a:spcPts val="432"/>
              </a:spcBef>
              <a:spcAft>
                <a:spcPct val="0"/>
              </a:spcAft>
              <a:buClrTx/>
              <a:buSzTx/>
              <a:buFontTx/>
              <a:buNone/>
              <a:tabLst/>
              <a:defRPr/>
            </a:pP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Ulrik og Trine</a:t>
            </a: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2800" b="1"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1639772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0F911-2F29-9CE6-98CA-9DDBE77494F6}"/>
            </a:ext>
          </a:extLst>
        </p:cNvPr>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0B14697D-CF55-64CC-3E24-A6F39026FF17}"/>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F1E601DF-0D9F-42D8-B084-07A408DEDF74}"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6CF8C9B7-0263-AB06-4040-D5F76CD151D0}"/>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25</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Title 21">
            <a:extLst>
              <a:ext uri="{FF2B5EF4-FFF2-40B4-BE49-F238E27FC236}">
                <a16:creationId xmlns:a16="http://schemas.microsoft.com/office/drawing/2014/main" id="{0DAF4C0B-87B0-449D-ED58-8D54901D1627}"/>
              </a:ext>
            </a:extLst>
          </p:cNvPr>
          <p:cNvSpPr>
            <a:spLocks noGrp="1"/>
          </p:cNvSpPr>
          <p:nvPr>
            <p:ph type="ctrTitle"/>
          </p:nvPr>
        </p:nvSpPr>
        <p:spPr>
          <a:xfrm>
            <a:off x="334566" y="1196752"/>
            <a:ext cx="10840028" cy="2706458"/>
          </a:xfrm>
        </p:spPr>
        <p:txBody>
          <a:bodyPr/>
          <a:lstStyle/>
          <a:p>
            <a:br>
              <a:rPr lang="da-DK" dirty="0"/>
            </a:br>
            <a:r>
              <a:rPr lang="da-DK" sz="6000" dirty="0"/>
              <a:t>Meddelelsespunkter</a:t>
            </a:r>
            <a:br>
              <a:rPr lang="da-DK" dirty="0"/>
            </a:br>
            <a:br>
              <a:rPr lang="da-DK" dirty="0"/>
            </a:br>
            <a:r>
              <a:rPr lang="da-DK" sz="2800" b="0" dirty="0"/>
              <a:t>BSc studieledermød 13. marts 2026</a:t>
            </a:r>
            <a:endParaRPr lang="en-GB" sz="2800" dirty="0"/>
          </a:p>
        </p:txBody>
      </p:sp>
    </p:spTree>
    <p:extLst>
      <p:ext uri="{BB962C8B-B14F-4D97-AF65-F5344CB8AC3E}">
        <p14:creationId xmlns:p14="http://schemas.microsoft.com/office/powerpoint/2010/main" val="41362561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0" name="think-cell data - do not delete" hidden="1">
            <a:extLst>
              <a:ext uri="{FF2B5EF4-FFF2-40B4-BE49-F238E27FC236}">
                <a16:creationId xmlns:a16="http://schemas.microsoft.com/office/drawing/2014/main" id="{CD75A29B-1E47-4E19-4017-9AD1D157D29B}"/>
              </a:ext>
            </a:extLst>
          </p:cNvPr>
          <p:cNvGraphicFramePr>
            <a:graphicFrameLocks noChangeAspect="1"/>
          </p:cNvGraphicFramePr>
          <p:nvPr>
            <p:custDataLst>
              <p:tags r:id="rId1"/>
            </p:custDataLst>
          </p:nvPr>
        </p:nvGraphicFramePr>
        <p:xfrm>
          <a:off x="1587" y="2034"/>
          <a:ext cx="1588" cy="1588"/>
        </p:xfrm>
        <a:graphic>
          <a:graphicData uri="http://schemas.openxmlformats.org/presentationml/2006/ole">
            <mc:AlternateContent xmlns:mc="http://schemas.openxmlformats.org/markup-compatibility/2006">
              <mc:Choice xmlns:v="urn:schemas-microsoft-com:vml" Requires="v">
                <p:oleObj name="think-cell Folie" r:id="rId4" imgW="326" imgH="326" progId="TCLayout.ActiveDocument.1">
                  <p:embed/>
                </p:oleObj>
              </mc:Choice>
              <mc:Fallback>
                <p:oleObj name="think-cell Folie" r:id="rId4" imgW="326" imgH="326" progId="TCLayout.ActiveDocument.1">
                  <p:embed/>
                  <p:pic>
                    <p:nvPicPr>
                      <p:cNvPr id="670" name="think-cell data - do not delete" hidden="1">
                        <a:extLst>
                          <a:ext uri="{FF2B5EF4-FFF2-40B4-BE49-F238E27FC236}">
                            <a16:creationId xmlns:a16="http://schemas.microsoft.com/office/drawing/2014/main" id="{CD75A29B-1E47-4E19-4017-9AD1D157D29B}"/>
                          </a:ext>
                        </a:extLst>
                      </p:cNvPr>
                      <p:cNvPicPr/>
                      <p:nvPr/>
                    </p:nvPicPr>
                    <p:blipFill>
                      <a:blip r:embed="rId5"/>
                      <a:stretch>
                        <a:fillRect/>
                      </a:stretch>
                    </p:blipFill>
                    <p:spPr>
                      <a:xfrm>
                        <a:off x="1587" y="2034"/>
                        <a:ext cx="1588" cy="1588"/>
                      </a:xfrm>
                      <a:prstGeom prst="rect">
                        <a:avLst/>
                      </a:prstGeom>
                    </p:spPr>
                  </p:pic>
                </p:oleObj>
              </mc:Fallback>
            </mc:AlternateContent>
          </a:graphicData>
        </a:graphic>
      </p:graphicFrame>
      <p:sp>
        <p:nvSpPr>
          <p:cNvPr id="340" name="Rechteck 339">
            <a:extLst>
              <a:ext uri="{FF2B5EF4-FFF2-40B4-BE49-F238E27FC236}">
                <a16:creationId xmlns:a16="http://schemas.microsoft.com/office/drawing/2014/main" id="{37D51B05-A4E5-2093-3F3C-7FB2DD5C3124}"/>
              </a:ext>
            </a:extLst>
          </p:cNvPr>
          <p:cNvSpPr/>
          <p:nvPr/>
        </p:nvSpPr>
        <p:spPr>
          <a:xfrm>
            <a:off x="1" y="447"/>
            <a:ext cx="12190411" cy="6857107"/>
          </a:xfrm>
          <a:prstGeom prst="rect">
            <a:avLst/>
          </a:prstGeom>
          <a:gradFill>
            <a:gsLst>
              <a:gs pos="0">
                <a:schemeClr val="tx2"/>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84848"/>
              </a:solidFill>
              <a:effectLst/>
              <a:uLnTx/>
              <a:uFillTx/>
              <a:latin typeface="Arial"/>
              <a:ea typeface="+mn-ea"/>
              <a:cs typeface="+mn-cs"/>
            </a:endParaRPr>
          </a:p>
        </p:txBody>
      </p:sp>
      <p:pic>
        <p:nvPicPr>
          <p:cNvPr id="342" name="Grafik 341">
            <a:extLst>
              <a:ext uri="{FF2B5EF4-FFF2-40B4-BE49-F238E27FC236}">
                <a16:creationId xmlns:a16="http://schemas.microsoft.com/office/drawing/2014/main" id="{FED4EC05-7A96-9084-F786-C08D4D1A0FE1}"/>
              </a:ext>
            </a:extLst>
          </p:cNvPr>
          <p:cNvPicPr>
            <a:picLocks noChangeAspect="1"/>
          </p:cNvPicPr>
          <p:nvPr/>
        </p:nvPicPr>
        <p:blipFill rotWithShape="1">
          <a:blip r:embed="rId6">
            <a:alphaModFix amt="35000"/>
            <a:extLst>
              <a:ext uri="{28A0092B-C50C-407E-A947-70E740481C1C}">
                <a14:useLocalDpi xmlns:a14="http://schemas.microsoft.com/office/drawing/2010/main" val="0"/>
              </a:ext>
            </a:extLst>
          </a:blip>
          <a:srcRect l="9789" t="1" r="7780" b="16537"/>
          <a:stretch/>
        </p:blipFill>
        <p:spPr>
          <a:xfrm>
            <a:off x="-1" y="448"/>
            <a:ext cx="12190413" cy="6857106"/>
          </a:xfrm>
          <a:prstGeom prst="rect">
            <a:avLst/>
          </a:prstGeom>
        </p:spPr>
      </p:pic>
      <p:pic>
        <p:nvPicPr>
          <p:cNvPr id="679" name="Grafik 678">
            <a:extLst>
              <a:ext uri="{FF2B5EF4-FFF2-40B4-BE49-F238E27FC236}">
                <a16:creationId xmlns:a16="http://schemas.microsoft.com/office/drawing/2014/main" id="{DC3590B4-4621-94DF-012A-B743DF16D46A}"/>
              </a:ext>
            </a:extLst>
          </p:cNvPr>
          <p:cNvPicPr>
            <a:picLocks noChangeAspect="1"/>
          </p:cNvPicPr>
          <p:nvPr/>
        </p:nvPicPr>
        <p:blipFill rotWithShape="1">
          <a:blip r:embed="rId6">
            <a:alphaModFix amt="35000"/>
            <a:extLst>
              <a:ext uri="{28A0092B-C50C-407E-A947-70E740481C1C}">
                <a14:useLocalDpi xmlns:a14="http://schemas.microsoft.com/office/drawing/2010/main" val="0"/>
              </a:ext>
            </a:extLst>
          </a:blip>
          <a:srcRect l="63088" t="226" r="10901" b="16537"/>
          <a:stretch/>
        </p:blipFill>
        <p:spPr>
          <a:xfrm rot="5400000" flipH="1">
            <a:off x="2666652" y="-2666207"/>
            <a:ext cx="6857106" cy="12190414"/>
          </a:xfrm>
          <a:prstGeom prst="rect">
            <a:avLst/>
          </a:prstGeom>
        </p:spPr>
      </p:pic>
      <p:grpSp>
        <p:nvGrpSpPr>
          <p:cNvPr id="675" name="Gruppieren 674">
            <a:extLst>
              <a:ext uri="{FF2B5EF4-FFF2-40B4-BE49-F238E27FC236}">
                <a16:creationId xmlns:a16="http://schemas.microsoft.com/office/drawing/2014/main" id="{5B30E10F-24AF-35C0-0C31-8D7CCC683683}"/>
              </a:ext>
            </a:extLst>
          </p:cNvPr>
          <p:cNvGrpSpPr/>
          <p:nvPr/>
        </p:nvGrpSpPr>
        <p:grpSpPr>
          <a:xfrm>
            <a:off x="7784925" y="964489"/>
            <a:ext cx="4067891" cy="2315702"/>
            <a:chOff x="7161098" y="938129"/>
            <a:chExt cx="4068421" cy="2316004"/>
          </a:xfrm>
        </p:grpSpPr>
        <p:sp>
          <p:nvSpPr>
            <p:cNvPr id="671" name="Technical University of Munich">
              <a:extLst>
                <a:ext uri="{FF2B5EF4-FFF2-40B4-BE49-F238E27FC236}">
                  <a16:creationId xmlns:a16="http://schemas.microsoft.com/office/drawing/2014/main" id="{D099A8C8-4FBF-B48C-3D14-90D9753C06B5}"/>
                </a:ext>
              </a:extLst>
            </p:cNvPr>
            <p:cNvSpPr txBox="1"/>
            <p:nvPr/>
          </p:nvSpPr>
          <p:spPr>
            <a:xfrm>
              <a:off x="8470751" y="938129"/>
              <a:ext cx="2758768" cy="738664"/>
            </a:xfrm>
            <a:prstGeom prst="rect">
              <a:avLst/>
            </a:prstGeom>
            <a:noFill/>
            <a:effectLst/>
          </p:spPr>
          <p:txBody>
            <a:bodyPr wrap="none" lIns="0" tIns="0" rIns="0" bIns="0" rtlCol="0" anchor="ctr">
              <a:spAutoFit/>
            </a:bodyPr>
            <a:lstStyle/>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4800" b="0" i="0" u="none" strike="noStrike" kern="0" cap="none" spc="0" normalizeH="0" baseline="0" noProof="0">
                  <a:ln>
                    <a:noFill/>
                  </a:ln>
                  <a:solidFill>
                    <a:srgbClr val="F2F2F2"/>
                  </a:solidFill>
                  <a:effectLst>
                    <a:glow rad="266700">
                      <a:srgbClr val="001A30">
                        <a:alpha val="21000"/>
                      </a:srgbClr>
                    </a:glow>
                  </a:effectLst>
                  <a:uLnTx/>
                  <a:uFillTx/>
                  <a:latin typeface="Aptos Display" panose="02110004020202020204"/>
                  <a:ea typeface="Roboto" panose="02000000000000000000" pitchFamily="2" charset="0"/>
                  <a:cs typeface="Open Sans ExtraBold" panose="020B0906030804020204" pitchFamily="34" charset="0"/>
                  <a:sym typeface="Arial" panose="020B0604020202020204" pitchFamily="34" charset="0"/>
                </a:rPr>
                <a:t>ENGINEER</a:t>
              </a:r>
            </a:p>
          </p:txBody>
        </p:sp>
        <p:sp>
          <p:nvSpPr>
            <p:cNvPr id="673" name="Technical University of Munich">
              <a:extLst>
                <a:ext uri="{FF2B5EF4-FFF2-40B4-BE49-F238E27FC236}">
                  <a16:creationId xmlns:a16="http://schemas.microsoft.com/office/drawing/2014/main" id="{76A4A339-60EF-70BF-E687-A117104D09EB}"/>
                </a:ext>
              </a:extLst>
            </p:cNvPr>
            <p:cNvSpPr txBox="1"/>
            <p:nvPr/>
          </p:nvSpPr>
          <p:spPr>
            <a:xfrm>
              <a:off x="7161098" y="1634530"/>
              <a:ext cx="4068421" cy="923201"/>
            </a:xfrm>
            <a:prstGeom prst="rect">
              <a:avLst/>
            </a:prstGeom>
            <a:noFill/>
            <a:effectLst/>
          </p:spPr>
          <p:txBody>
            <a:bodyPr wrap="none" lIns="0" tIns="0" rIns="0" bIns="0" rtlCol="0" anchor="ctr">
              <a:spAutoFit/>
            </a:bodyPr>
            <a:lstStyle/>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5999" b="0" i="0" u="none" strike="noStrike" kern="0" cap="none" spc="0" normalizeH="0" baseline="0" noProof="0">
                  <a:ln>
                    <a:noFill/>
                  </a:ln>
                  <a:solidFill>
                    <a:srgbClr val="BED738"/>
                  </a:solidFill>
                  <a:effectLst>
                    <a:glow rad="266700">
                      <a:srgbClr val="001A30">
                        <a:alpha val="21000"/>
                      </a:srgbClr>
                    </a:glow>
                  </a:effectLst>
                  <a:uLnTx/>
                  <a:uFillTx/>
                  <a:latin typeface="Aptos Display" panose="02110004020202020204"/>
                  <a:ea typeface="Roboto Black" panose="02000000000000000000" pitchFamily="2" charset="0"/>
                  <a:cs typeface="Open Sans ExtraBold" panose="020B0906030804020204" pitchFamily="34" charset="0"/>
                  <a:sym typeface="Arial" panose="020B0604020202020204" pitchFamily="34" charset="0"/>
                </a:rPr>
                <a:t>THE FUTURE</a:t>
              </a:r>
            </a:p>
          </p:txBody>
        </p:sp>
        <p:sp>
          <p:nvSpPr>
            <p:cNvPr id="674" name="Technical University of Munich">
              <a:extLst>
                <a:ext uri="{FF2B5EF4-FFF2-40B4-BE49-F238E27FC236}">
                  <a16:creationId xmlns:a16="http://schemas.microsoft.com/office/drawing/2014/main" id="{936B1E7B-8EB1-B100-B93C-BEA3383A10D0}"/>
                </a:ext>
              </a:extLst>
            </p:cNvPr>
            <p:cNvSpPr txBox="1"/>
            <p:nvPr/>
          </p:nvSpPr>
          <p:spPr>
            <a:xfrm>
              <a:off x="8983712" y="2515469"/>
              <a:ext cx="2245807" cy="738664"/>
            </a:xfrm>
            <a:prstGeom prst="rect">
              <a:avLst/>
            </a:prstGeom>
            <a:noFill/>
            <a:effectLst/>
          </p:spPr>
          <p:txBody>
            <a:bodyPr wrap="none" lIns="0" tIns="0" rIns="0" bIns="0" rtlCol="0" anchor="ctr">
              <a:spAutoFit/>
            </a:bodyPr>
            <a:lstStyle/>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4800" b="0" i="0" u="none" strike="noStrike" kern="0" cap="none" spc="0" normalizeH="0" baseline="0" noProof="0">
                  <a:ln>
                    <a:noFill/>
                  </a:ln>
                  <a:solidFill>
                    <a:srgbClr val="F2F2F2"/>
                  </a:solidFill>
                  <a:effectLst>
                    <a:glow rad="266700">
                      <a:srgbClr val="001A30">
                        <a:alpha val="21000"/>
                      </a:srgbClr>
                    </a:glow>
                  </a:effectLst>
                  <a:uLnTx/>
                  <a:uFillTx/>
                  <a:latin typeface="Aptos Display" panose="02110004020202020204"/>
                  <a:ea typeface="Roboto" panose="02000000000000000000" pitchFamily="2" charset="0"/>
                  <a:cs typeface="Open Sans ExtraBold" panose="020B0906030804020204" pitchFamily="34" charset="0"/>
                  <a:sym typeface="Arial" panose="020B0604020202020204" pitchFamily="34" charset="0"/>
                </a:rPr>
                <a:t>WITH US</a:t>
              </a:r>
              <a:endParaRPr kumimoji="0" lang="en-GB" sz="4800" b="0" i="0" u="none" strike="noStrike" kern="0" cap="none" spc="0" normalizeH="0" baseline="0" noProof="0">
                <a:ln>
                  <a:noFill/>
                </a:ln>
                <a:solidFill>
                  <a:srgbClr val="F2F2F2"/>
                </a:solidFill>
                <a:effectLst>
                  <a:glow rad="266700">
                    <a:srgbClr val="001A30">
                      <a:alpha val="21000"/>
                    </a:srgbClr>
                  </a:glow>
                </a:effectLst>
                <a:uLnTx/>
                <a:uFillTx/>
                <a:latin typeface="Aptos Display" panose="02110004020202020204"/>
                <a:ea typeface="Roboto" panose="02000000000000000000" pitchFamily="2" charset="0"/>
                <a:cs typeface="Arial" panose="020B0604020202020204" pitchFamily="34" charset="0"/>
                <a:sym typeface="Arial" panose="020B0604020202020204" pitchFamily="34" charset="0"/>
              </a:endParaRPr>
            </a:p>
          </p:txBody>
        </p:sp>
      </p:grpSp>
      <p:sp>
        <p:nvSpPr>
          <p:cNvPr id="45" name="Rechteck 44">
            <a:extLst>
              <a:ext uri="{FF2B5EF4-FFF2-40B4-BE49-F238E27FC236}">
                <a16:creationId xmlns:a16="http://schemas.microsoft.com/office/drawing/2014/main" id="{7BBC62DD-231C-5245-639C-C6045C5C954E}"/>
              </a:ext>
            </a:extLst>
          </p:cNvPr>
          <p:cNvSpPr/>
          <p:nvPr/>
        </p:nvSpPr>
        <p:spPr>
          <a:xfrm>
            <a:off x="-1" y="2959587"/>
            <a:ext cx="12190413" cy="3897966"/>
          </a:xfrm>
          <a:prstGeom prst="rect">
            <a:avLst/>
          </a:prstGeom>
          <a:gradFill flip="none" rotWithShape="1">
            <a:gsLst>
              <a:gs pos="0">
                <a:schemeClr val="tx2"/>
              </a:gs>
              <a:gs pos="100000">
                <a:schemeClr val="tx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84848"/>
              </a:solidFill>
              <a:effectLst/>
              <a:uLnTx/>
              <a:uFillTx/>
              <a:latin typeface="Arial"/>
              <a:ea typeface="+mn-ea"/>
              <a:cs typeface="+mn-cs"/>
            </a:endParaRPr>
          </a:p>
        </p:txBody>
      </p:sp>
      <p:sp>
        <p:nvSpPr>
          <p:cNvPr id="4" name="Textplatzhalter 3">
            <a:extLst>
              <a:ext uri="{FF2B5EF4-FFF2-40B4-BE49-F238E27FC236}">
                <a16:creationId xmlns:a16="http://schemas.microsoft.com/office/drawing/2014/main" id="{F318C0B1-D999-13EA-5A22-75F15D32EFAC}"/>
              </a:ext>
            </a:extLst>
          </p:cNvPr>
          <p:cNvSpPr>
            <a:spLocks noGrp="1"/>
          </p:cNvSpPr>
          <p:nvPr>
            <p:ph type="body" sz="quarter" idx="17"/>
          </p:nvPr>
        </p:nvSpPr>
        <p:spPr/>
        <p:txBody>
          <a:bodyPr/>
          <a:lstStyle/>
          <a:p>
            <a:endParaRPr lang="en-GB" noProof="0"/>
          </a:p>
        </p:txBody>
      </p:sp>
      <p:sp>
        <p:nvSpPr>
          <p:cNvPr id="5" name="Titel 4">
            <a:extLst>
              <a:ext uri="{FF2B5EF4-FFF2-40B4-BE49-F238E27FC236}">
                <a16:creationId xmlns:a16="http://schemas.microsoft.com/office/drawing/2014/main" id="{E7800B91-AF9C-34BB-26DA-260A8D5A9327}"/>
              </a:ext>
            </a:extLst>
          </p:cNvPr>
          <p:cNvSpPr>
            <a:spLocks noGrp="1"/>
          </p:cNvSpPr>
          <p:nvPr>
            <p:ph type="title"/>
          </p:nvPr>
        </p:nvSpPr>
        <p:spPr>
          <a:xfrm>
            <a:off x="519085" y="4930717"/>
            <a:ext cx="9544601" cy="646331"/>
          </a:xfrm>
        </p:spPr>
        <p:txBody>
          <a:bodyPr vert="horz"/>
          <a:lstStyle/>
          <a:p>
            <a:r>
              <a:rPr lang="en-GB" noProof="0" err="1">
                <a:solidFill>
                  <a:srgbClr val="FFFFFF"/>
                </a:solidFill>
              </a:rPr>
              <a:t>EuroTeQ</a:t>
            </a:r>
            <a:r>
              <a:rPr lang="en-GB" noProof="0">
                <a:solidFill>
                  <a:srgbClr val="FFFFFF"/>
                </a:solidFill>
              </a:rPr>
              <a:t> Engineering University</a:t>
            </a:r>
          </a:p>
        </p:txBody>
      </p:sp>
      <p:sp>
        <p:nvSpPr>
          <p:cNvPr id="6" name="Datumsplatzhalter 5">
            <a:extLst>
              <a:ext uri="{FF2B5EF4-FFF2-40B4-BE49-F238E27FC236}">
                <a16:creationId xmlns:a16="http://schemas.microsoft.com/office/drawing/2014/main" id="{F7922DE0-96B0-D2D0-2C1B-608FA0CF92C2}"/>
              </a:ext>
            </a:extLst>
          </p:cNvPr>
          <p:cNvSpPr>
            <a:spLocks noGrp="1"/>
          </p:cNvSpPr>
          <p:nvPr>
            <p:ph type="dt" sz="half" idx="10"/>
          </p:nvPr>
        </p:nvSpPr>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772892FC-235D-4FBA-ACA5-86EF73ECEE1B}" type="datetime2">
              <a:rPr kumimoji="0" lang="en-GB" sz="14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mn-cs"/>
              </a:rPr>
              <a:pPr marL="0" marR="0" lvl="0" indent="0" algn="r" defTabSz="914309" rtl="0" eaLnBrk="1" fontAlgn="auto" latinLnBrk="0" hangingPunct="1">
                <a:lnSpc>
                  <a:spcPct val="100000"/>
                </a:lnSpc>
                <a:spcBef>
                  <a:spcPts val="0"/>
                </a:spcBef>
                <a:spcAft>
                  <a:spcPts val="0"/>
                </a:spcAft>
                <a:buClrTx/>
                <a:buSzTx/>
                <a:buFontTx/>
                <a:buNone/>
                <a:tabLst/>
                <a:defRPr/>
              </a:pPr>
              <a:t>Tuesday, 17 March 2026</a:t>
            </a:fld>
            <a:endParaRPr kumimoji="0" lang="en-GB" sz="14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mn-cs"/>
            </a:endParaRPr>
          </a:p>
        </p:txBody>
      </p:sp>
      <p:sp>
        <p:nvSpPr>
          <p:cNvPr id="7" name="Textplatzhalter 6">
            <a:extLst>
              <a:ext uri="{FF2B5EF4-FFF2-40B4-BE49-F238E27FC236}">
                <a16:creationId xmlns:a16="http://schemas.microsoft.com/office/drawing/2014/main" id="{EE1CD4FD-C110-90C5-0771-27B16F0AA4CE}"/>
              </a:ext>
            </a:extLst>
          </p:cNvPr>
          <p:cNvSpPr>
            <a:spLocks noGrp="1"/>
          </p:cNvSpPr>
          <p:nvPr>
            <p:ph type="body" sz="quarter" idx="13"/>
          </p:nvPr>
        </p:nvSpPr>
        <p:spPr/>
        <p:txBody>
          <a:bodyPr/>
          <a:lstStyle/>
          <a:p>
            <a:endParaRPr lang="en-GB" noProof="0">
              <a:latin typeface="Arial" panose="020B0604020202020204" pitchFamily="34" charset="0"/>
              <a:cs typeface="Arial" panose="020B0604020202020204" pitchFamily="34" charset="0"/>
              <a:sym typeface="Arial" panose="020B0604020202020204" pitchFamily="34" charset="0"/>
            </a:endParaRPr>
          </a:p>
        </p:txBody>
      </p:sp>
      <p:sp>
        <p:nvSpPr>
          <p:cNvPr id="8" name="Textplatzhalter 7">
            <a:extLst>
              <a:ext uri="{FF2B5EF4-FFF2-40B4-BE49-F238E27FC236}">
                <a16:creationId xmlns:a16="http://schemas.microsoft.com/office/drawing/2014/main" id="{E00DE627-448B-4779-B0C7-06B1F0C44B09}"/>
              </a:ext>
            </a:extLst>
          </p:cNvPr>
          <p:cNvSpPr>
            <a:spLocks noGrp="1"/>
          </p:cNvSpPr>
          <p:nvPr>
            <p:ph type="body" sz="quarter" idx="18"/>
          </p:nvPr>
        </p:nvSpPr>
        <p:spPr/>
        <p:txBody>
          <a:bodyPr>
            <a:normAutofit fontScale="70000" lnSpcReduction="20000"/>
          </a:bodyPr>
          <a:lstStyle/>
          <a:p>
            <a:r>
              <a:rPr lang="en-GB" noProof="0" err="1"/>
              <a:t>EuroTeQ</a:t>
            </a:r>
            <a:endParaRPr lang="en-GB" noProof="0"/>
          </a:p>
        </p:txBody>
      </p:sp>
      <p:grpSp>
        <p:nvGrpSpPr>
          <p:cNvPr id="2" name="Grafik 1">
            <a:extLst>
              <a:ext uri="{FF2B5EF4-FFF2-40B4-BE49-F238E27FC236}">
                <a16:creationId xmlns:a16="http://schemas.microsoft.com/office/drawing/2014/main" id="{CA1A2E77-7A2D-4F55-C56C-9E902491F707}"/>
              </a:ext>
            </a:extLst>
          </p:cNvPr>
          <p:cNvGrpSpPr/>
          <p:nvPr/>
        </p:nvGrpSpPr>
        <p:grpSpPr>
          <a:xfrm>
            <a:off x="10447564" y="4922655"/>
            <a:ext cx="1405251" cy="1056184"/>
            <a:chOff x="1533719" y="0"/>
            <a:chExt cx="9124561" cy="6858000"/>
          </a:xfrm>
        </p:grpSpPr>
        <p:grpSp>
          <p:nvGrpSpPr>
            <p:cNvPr id="10" name="Grafik 1">
              <a:extLst>
                <a:ext uri="{FF2B5EF4-FFF2-40B4-BE49-F238E27FC236}">
                  <a16:creationId xmlns:a16="http://schemas.microsoft.com/office/drawing/2014/main" id="{AE654F99-EA95-6EE2-AC88-7DF606BEAB42}"/>
                </a:ext>
              </a:extLst>
            </p:cNvPr>
            <p:cNvGrpSpPr/>
            <p:nvPr/>
          </p:nvGrpSpPr>
          <p:grpSpPr>
            <a:xfrm>
              <a:off x="1533719" y="344455"/>
              <a:ext cx="6932197" cy="2317811"/>
              <a:chOff x="1533719" y="344455"/>
              <a:chExt cx="6932197" cy="2317811"/>
            </a:xfrm>
            <a:solidFill>
              <a:srgbClr val="FFFFFF"/>
            </a:solidFill>
          </p:grpSpPr>
          <p:sp>
            <p:nvSpPr>
              <p:cNvPr id="39" name="Freihandform: Form 38">
                <a:extLst>
                  <a:ext uri="{FF2B5EF4-FFF2-40B4-BE49-F238E27FC236}">
                    <a16:creationId xmlns:a16="http://schemas.microsoft.com/office/drawing/2014/main" id="{F4FE171C-B8B4-0872-7519-5AC05FD1CF65}"/>
                  </a:ext>
                </a:extLst>
              </p:cNvPr>
              <p:cNvSpPr/>
              <p:nvPr/>
            </p:nvSpPr>
            <p:spPr>
              <a:xfrm>
                <a:off x="1533719" y="344455"/>
                <a:ext cx="1066275" cy="2286340"/>
              </a:xfrm>
              <a:custGeom>
                <a:avLst/>
                <a:gdLst>
                  <a:gd name="connsiteX0" fmla="*/ 1034775 w 1066275"/>
                  <a:gd name="connsiteY0" fmla="*/ 0 h 2286340"/>
                  <a:gd name="connsiteX1" fmla="*/ 1034775 w 1066275"/>
                  <a:gd name="connsiteY1" fmla="*/ 311127 h 2286340"/>
                  <a:gd name="connsiteX2" fmla="*/ 339090 w 1066275"/>
                  <a:gd name="connsiteY2" fmla="*/ 311127 h 2286340"/>
                  <a:gd name="connsiteX3" fmla="*/ 339090 w 1066275"/>
                  <a:gd name="connsiteY3" fmla="*/ 968362 h 2286340"/>
                  <a:gd name="connsiteX4" fmla="*/ 880985 w 1066275"/>
                  <a:gd name="connsiteY4" fmla="*/ 968362 h 2286340"/>
                  <a:gd name="connsiteX5" fmla="*/ 880985 w 1066275"/>
                  <a:gd name="connsiteY5" fmla="*/ 1241059 h 2286340"/>
                  <a:gd name="connsiteX6" fmla="*/ 339090 w 1066275"/>
                  <a:gd name="connsiteY6" fmla="*/ 1241059 h 2286340"/>
                  <a:gd name="connsiteX7" fmla="*/ 339090 w 1066275"/>
                  <a:gd name="connsiteY7" fmla="*/ 1978692 h 2286340"/>
                  <a:gd name="connsiteX8" fmla="*/ 1066275 w 1066275"/>
                  <a:gd name="connsiteY8" fmla="*/ 1978692 h 2286340"/>
                  <a:gd name="connsiteX9" fmla="*/ 1066275 w 1066275"/>
                  <a:gd name="connsiteY9" fmla="*/ 2286340 h 2286340"/>
                  <a:gd name="connsiteX10" fmla="*/ 0 w 1066275"/>
                  <a:gd name="connsiteY10" fmla="*/ 2286340 h 2286340"/>
                  <a:gd name="connsiteX11" fmla="*/ 0 w 1066275"/>
                  <a:gd name="connsiteY11" fmla="*/ 0 h 2286340"/>
                  <a:gd name="connsiteX12" fmla="*/ 1034775 w 1066275"/>
                  <a:gd name="connsiteY12" fmla="*/ 0 h 228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6275" h="2286340">
                    <a:moveTo>
                      <a:pt x="1034775" y="0"/>
                    </a:moveTo>
                    <a:lnTo>
                      <a:pt x="1034775" y="311127"/>
                    </a:lnTo>
                    <a:lnTo>
                      <a:pt x="339090" y="311127"/>
                    </a:lnTo>
                    <a:lnTo>
                      <a:pt x="339090" y="968362"/>
                    </a:lnTo>
                    <a:lnTo>
                      <a:pt x="880985" y="968362"/>
                    </a:lnTo>
                    <a:lnTo>
                      <a:pt x="880985" y="1241059"/>
                    </a:lnTo>
                    <a:lnTo>
                      <a:pt x="339090" y="1241059"/>
                    </a:lnTo>
                    <a:lnTo>
                      <a:pt x="339090" y="1978692"/>
                    </a:lnTo>
                    <a:lnTo>
                      <a:pt x="1066275" y="1978692"/>
                    </a:lnTo>
                    <a:lnTo>
                      <a:pt x="1066275" y="2286340"/>
                    </a:lnTo>
                    <a:lnTo>
                      <a:pt x="0" y="2286340"/>
                    </a:lnTo>
                    <a:lnTo>
                      <a:pt x="0" y="0"/>
                    </a:lnTo>
                    <a:lnTo>
                      <a:pt x="1034775" y="0"/>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40" name="Freihandform: Form 39">
                <a:extLst>
                  <a:ext uri="{FF2B5EF4-FFF2-40B4-BE49-F238E27FC236}">
                    <a16:creationId xmlns:a16="http://schemas.microsoft.com/office/drawing/2014/main" id="{7E734FE8-A30B-6B31-6C97-9B64FDA21F96}"/>
                  </a:ext>
                </a:extLst>
              </p:cNvPr>
              <p:cNvSpPr/>
              <p:nvPr/>
            </p:nvSpPr>
            <p:spPr>
              <a:xfrm>
                <a:off x="2809719" y="854859"/>
                <a:ext cx="1122190" cy="1807407"/>
              </a:xfrm>
              <a:custGeom>
                <a:avLst/>
                <a:gdLst>
                  <a:gd name="connsiteX0" fmla="*/ 800547 w 1122190"/>
                  <a:gd name="connsiteY0" fmla="*/ 0 h 1807407"/>
                  <a:gd name="connsiteX1" fmla="*/ 1122191 w 1122190"/>
                  <a:gd name="connsiteY1" fmla="*/ 0 h 1807407"/>
                  <a:gd name="connsiteX2" fmla="*/ 1122191 w 1122190"/>
                  <a:gd name="connsiteY2" fmla="*/ 1775946 h 1807407"/>
                  <a:gd name="connsiteX3" fmla="*/ 842486 w 1122190"/>
                  <a:gd name="connsiteY3" fmla="*/ 1775946 h 1807407"/>
                  <a:gd name="connsiteX4" fmla="*/ 825011 w 1122190"/>
                  <a:gd name="connsiteY4" fmla="*/ 1639612 h 1807407"/>
                  <a:gd name="connsiteX5" fmla="*/ 443982 w 1122190"/>
                  <a:gd name="connsiteY5" fmla="*/ 1807408 h 1807407"/>
                  <a:gd name="connsiteX6" fmla="*/ 0 w 1122190"/>
                  <a:gd name="connsiteY6" fmla="*/ 1202619 h 1807407"/>
                  <a:gd name="connsiteX7" fmla="*/ 0 w 1122190"/>
                  <a:gd name="connsiteY7" fmla="*/ 0 h 1807407"/>
                  <a:gd name="connsiteX8" fmla="*/ 318116 w 1122190"/>
                  <a:gd name="connsiteY8" fmla="*/ 0 h 1807407"/>
                  <a:gd name="connsiteX9" fmla="*/ 318116 w 1122190"/>
                  <a:gd name="connsiteY9" fmla="*/ 1206108 h 1807407"/>
                  <a:gd name="connsiteX10" fmla="*/ 545355 w 1122190"/>
                  <a:gd name="connsiteY10" fmla="*/ 1527732 h 1807407"/>
                  <a:gd name="connsiteX11" fmla="*/ 800557 w 1122190"/>
                  <a:gd name="connsiteY11" fmla="*/ 1391399 h 1807407"/>
                  <a:gd name="connsiteX12" fmla="*/ 800557 w 1122190"/>
                  <a:gd name="connsiteY12" fmla="*/ 0 h 180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2190" h="1807407">
                    <a:moveTo>
                      <a:pt x="800547" y="0"/>
                    </a:moveTo>
                    <a:lnTo>
                      <a:pt x="1122191" y="0"/>
                    </a:lnTo>
                    <a:lnTo>
                      <a:pt x="1122191" y="1775946"/>
                    </a:lnTo>
                    <a:lnTo>
                      <a:pt x="842486" y="1775946"/>
                    </a:lnTo>
                    <a:lnTo>
                      <a:pt x="825011" y="1639612"/>
                    </a:lnTo>
                    <a:cubicBezTo>
                      <a:pt x="730636" y="1751482"/>
                      <a:pt x="601271" y="1807408"/>
                      <a:pt x="443982" y="1807408"/>
                    </a:cubicBezTo>
                    <a:cubicBezTo>
                      <a:pt x="164277" y="1807408"/>
                      <a:pt x="0" y="1594155"/>
                      <a:pt x="0" y="1202619"/>
                    </a:cubicBezTo>
                    <a:lnTo>
                      <a:pt x="0" y="0"/>
                    </a:lnTo>
                    <a:lnTo>
                      <a:pt x="318116" y="0"/>
                    </a:lnTo>
                    <a:lnTo>
                      <a:pt x="318116" y="1206108"/>
                    </a:lnTo>
                    <a:cubicBezTo>
                      <a:pt x="318116" y="1422860"/>
                      <a:pt x="395015" y="1527732"/>
                      <a:pt x="545355" y="1527732"/>
                    </a:cubicBezTo>
                    <a:cubicBezTo>
                      <a:pt x="664233" y="1527732"/>
                      <a:pt x="748121" y="1464799"/>
                      <a:pt x="800557" y="1391399"/>
                    </a:cubicBezTo>
                    <a:lnTo>
                      <a:pt x="800557" y="0"/>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41" name="Freihandform: Form 40">
                <a:extLst>
                  <a:ext uri="{FF2B5EF4-FFF2-40B4-BE49-F238E27FC236}">
                    <a16:creationId xmlns:a16="http://schemas.microsoft.com/office/drawing/2014/main" id="{8D638749-1C60-E0D6-34F8-56F654E9F7A4}"/>
                  </a:ext>
                </a:extLst>
              </p:cNvPr>
              <p:cNvSpPr/>
              <p:nvPr/>
            </p:nvSpPr>
            <p:spPr>
              <a:xfrm>
                <a:off x="4260473" y="826896"/>
                <a:ext cx="804046" cy="1803898"/>
              </a:xfrm>
              <a:custGeom>
                <a:avLst/>
                <a:gdLst>
                  <a:gd name="connsiteX0" fmla="*/ 769095 w 804046"/>
                  <a:gd name="connsiteY0" fmla="*/ 360074 h 1803898"/>
                  <a:gd name="connsiteX1" fmla="*/ 632771 w 804046"/>
                  <a:gd name="connsiteY1" fmla="*/ 321624 h 1803898"/>
                  <a:gd name="connsiteX2" fmla="*/ 321614 w 804046"/>
                  <a:gd name="connsiteY2" fmla="*/ 762117 h 1803898"/>
                  <a:gd name="connsiteX3" fmla="*/ 321614 w 804046"/>
                  <a:gd name="connsiteY3" fmla="*/ 1803899 h 1803898"/>
                  <a:gd name="connsiteX4" fmla="*/ 0 w 804046"/>
                  <a:gd name="connsiteY4" fmla="*/ 1803899 h 1803898"/>
                  <a:gd name="connsiteX5" fmla="*/ 0 w 804046"/>
                  <a:gd name="connsiteY5" fmla="*/ 27963 h 1803898"/>
                  <a:gd name="connsiteX6" fmla="*/ 272677 w 804046"/>
                  <a:gd name="connsiteY6" fmla="*/ 27963 h 1803898"/>
                  <a:gd name="connsiteX7" fmla="*/ 290153 w 804046"/>
                  <a:gd name="connsiteY7" fmla="*/ 300660 h 1803898"/>
                  <a:gd name="connsiteX8" fmla="*/ 643258 w 804046"/>
                  <a:gd name="connsiteY8" fmla="*/ 0 h 1803898"/>
                  <a:gd name="connsiteX9" fmla="*/ 804046 w 804046"/>
                  <a:gd name="connsiteY9" fmla="*/ 41949 h 1803898"/>
                  <a:gd name="connsiteX10" fmla="*/ 769095 w 804046"/>
                  <a:gd name="connsiteY10" fmla="*/ 360074 h 180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046" h="1803898">
                    <a:moveTo>
                      <a:pt x="769095" y="360074"/>
                    </a:moveTo>
                    <a:cubicBezTo>
                      <a:pt x="730645" y="332111"/>
                      <a:pt x="685207" y="321624"/>
                      <a:pt x="632771" y="321624"/>
                    </a:cubicBezTo>
                    <a:cubicBezTo>
                      <a:pt x="454469" y="321624"/>
                      <a:pt x="349577" y="464956"/>
                      <a:pt x="321614" y="762117"/>
                    </a:cubicBezTo>
                    <a:lnTo>
                      <a:pt x="321614" y="1803899"/>
                    </a:lnTo>
                    <a:lnTo>
                      <a:pt x="0" y="1803899"/>
                    </a:lnTo>
                    <a:lnTo>
                      <a:pt x="0" y="27963"/>
                    </a:lnTo>
                    <a:lnTo>
                      <a:pt x="272677" y="27963"/>
                    </a:lnTo>
                    <a:lnTo>
                      <a:pt x="290153" y="300660"/>
                    </a:lnTo>
                    <a:cubicBezTo>
                      <a:pt x="374041" y="80418"/>
                      <a:pt x="496418" y="0"/>
                      <a:pt x="643258" y="0"/>
                    </a:cubicBezTo>
                    <a:cubicBezTo>
                      <a:pt x="702683" y="0"/>
                      <a:pt x="765596" y="17475"/>
                      <a:pt x="804046" y="41949"/>
                    </a:cubicBezTo>
                    <a:lnTo>
                      <a:pt x="769095" y="360074"/>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42" name="Freihandform: Form 41">
                <a:extLst>
                  <a:ext uri="{FF2B5EF4-FFF2-40B4-BE49-F238E27FC236}">
                    <a16:creationId xmlns:a16="http://schemas.microsoft.com/office/drawing/2014/main" id="{CB3FD60A-FE7D-1015-1C83-0C6BEEE65A69}"/>
                  </a:ext>
                </a:extLst>
              </p:cNvPr>
              <p:cNvSpPr/>
              <p:nvPr/>
            </p:nvSpPr>
            <p:spPr>
              <a:xfrm>
                <a:off x="5183358" y="823397"/>
                <a:ext cx="1125699" cy="1838859"/>
              </a:xfrm>
              <a:custGeom>
                <a:avLst/>
                <a:gdLst>
                  <a:gd name="connsiteX0" fmla="*/ 1125699 w 1125699"/>
                  <a:gd name="connsiteY0" fmla="*/ 1258534 h 1838859"/>
                  <a:gd name="connsiteX1" fmla="*/ 562830 w 1125699"/>
                  <a:gd name="connsiteY1" fmla="*/ 1838860 h 1838859"/>
                  <a:gd name="connsiteX2" fmla="*/ 0 w 1125699"/>
                  <a:gd name="connsiteY2" fmla="*/ 1258534 h 1838859"/>
                  <a:gd name="connsiteX3" fmla="*/ 0 w 1125699"/>
                  <a:gd name="connsiteY3" fmla="*/ 587313 h 1838859"/>
                  <a:gd name="connsiteX4" fmla="*/ 562830 w 1125699"/>
                  <a:gd name="connsiteY4" fmla="*/ 0 h 1838859"/>
                  <a:gd name="connsiteX5" fmla="*/ 1125699 w 1125699"/>
                  <a:gd name="connsiteY5" fmla="*/ 587313 h 1838859"/>
                  <a:gd name="connsiteX6" fmla="*/ 1125699 w 1125699"/>
                  <a:gd name="connsiteY6" fmla="*/ 1258534 h 1838859"/>
                  <a:gd name="connsiteX7" fmla="*/ 318116 w 1125699"/>
                  <a:gd name="connsiteY7" fmla="*/ 1244558 h 1838859"/>
                  <a:gd name="connsiteX8" fmla="*/ 562830 w 1125699"/>
                  <a:gd name="connsiteY8" fmla="*/ 1573180 h 1838859"/>
                  <a:gd name="connsiteX9" fmla="*/ 804046 w 1125699"/>
                  <a:gd name="connsiteY9" fmla="*/ 1244558 h 1838859"/>
                  <a:gd name="connsiteX10" fmla="*/ 804046 w 1125699"/>
                  <a:gd name="connsiteY10" fmla="*/ 597801 h 1838859"/>
                  <a:gd name="connsiteX11" fmla="*/ 562830 w 1125699"/>
                  <a:gd name="connsiteY11" fmla="*/ 269178 h 1838859"/>
                  <a:gd name="connsiteX12" fmla="*/ 318116 w 1125699"/>
                  <a:gd name="connsiteY12" fmla="*/ 597801 h 1838859"/>
                  <a:gd name="connsiteX13" fmla="*/ 318116 w 1125699"/>
                  <a:gd name="connsiteY13" fmla="*/ 1244558 h 183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5699" h="1838859">
                    <a:moveTo>
                      <a:pt x="1125699" y="1258534"/>
                    </a:moveTo>
                    <a:cubicBezTo>
                      <a:pt x="1125699" y="1590646"/>
                      <a:pt x="933421" y="1838860"/>
                      <a:pt x="562830" y="1838860"/>
                    </a:cubicBezTo>
                    <a:cubicBezTo>
                      <a:pt x="188750" y="1838860"/>
                      <a:pt x="0" y="1594145"/>
                      <a:pt x="0" y="1258534"/>
                    </a:cubicBezTo>
                    <a:lnTo>
                      <a:pt x="0" y="587313"/>
                    </a:lnTo>
                    <a:cubicBezTo>
                      <a:pt x="0" y="251703"/>
                      <a:pt x="188750" y="0"/>
                      <a:pt x="562830" y="0"/>
                    </a:cubicBezTo>
                    <a:cubicBezTo>
                      <a:pt x="936910" y="0"/>
                      <a:pt x="1125699" y="248204"/>
                      <a:pt x="1125699" y="587313"/>
                    </a:cubicBezTo>
                    <a:lnTo>
                      <a:pt x="1125699" y="1258534"/>
                    </a:lnTo>
                    <a:close/>
                    <a:moveTo>
                      <a:pt x="318116" y="1244558"/>
                    </a:moveTo>
                    <a:cubicBezTo>
                      <a:pt x="318116" y="1464799"/>
                      <a:pt x="398505" y="1573180"/>
                      <a:pt x="562830" y="1573180"/>
                    </a:cubicBezTo>
                    <a:cubicBezTo>
                      <a:pt x="727146" y="1573180"/>
                      <a:pt x="804046" y="1464809"/>
                      <a:pt x="804046" y="1244558"/>
                    </a:cubicBezTo>
                    <a:lnTo>
                      <a:pt x="804046" y="597801"/>
                    </a:lnTo>
                    <a:cubicBezTo>
                      <a:pt x="804046" y="377559"/>
                      <a:pt x="727146" y="269178"/>
                      <a:pt x="562830" y="269178"/>
                    </a:cubicBezTo>
                    <a:cubicBezTo>
                      <a:pt x="395016" y="269178"/>
                      <a:pt x="318116" y="377550"/>
                      <a:pt x="318116" y="597801"/>
                    </a:cubicBezTo>
                    <a:lnTo>
                      <a:pt x="318116" y="1244558"/>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43" name="Freihandform: Form 42">
                <a:extLst>
                  <a:ext uri="{FF2B5EF4-FFF2-40B4-BE49-F238E27FC236}">
                    <a16:creationId xmlns:a16="http://schemas.microsoft.com/office/drawing/2014/main" id="{2DA84FFA-A02E-9443-BCD0-9A1DFC8E1F6F}"/>
                  </a:ext>
                </a:extLst>
              </p:cNvPr>
              <p:cNvSpPr/>
              <p:nvPr/>
            </p:nvSpPr>
            <p:spPr>
              <a:xfrm>
                <a:off x="6256554" y="344455"/>
                <a:ext cx="1181615" cy="2286330"/>
              </a:xfrm>
              <a:custGeom>
                <a:avLst/>
                <a:gdLst>
                  <a:gd name="connsiteX0" fmla="*/ 1181615 w 1181615"/>
                  <a:gd name="connsiteY0" fmla="*/ 0 h 2286330"/>
                  <a:gd name="connsiteX1" fmla="*/ 1181615 w 1181615"/>
                  <a:gd name="connsiteY1" fmla="*/ 314617 h 2286330"/>
                  <a:gd name="connsiteX2" fmla="*/ 762136 w 1181615"/>
                  <a:gd name="connsiteY2" fmla="*/ 314617 h 2286330"/>
                  <a:gd name="connsiteX3" fmla="*/ 762136 w 1181615"/>
                  <a:gd name="connsiteY3" fmla="*/ 2286331 h 2286330"/>
                  <a:gd name="connsiteX4" fmla="*/ 419518 w 1181615"/>
                  <a:gd name="connsiteY4" fmla="*/ 2286331 h 2286330"/>
                  <a:gd name="connsiteX5" fmla="*/ 419518 w 1181615"/>
                  <a:gd name="connsiteY5" fmla="*/ 314626 h 2286330"/>
                  <a:gd name="connsiteX6" fmla="*/ 0 w 1181615"/>
                  <a:gd name="connsiteY6" fmla="*/ 314626 h 2286330"/>
                  <a:gd name="connsiteX7" fmla="*/ 0 w 1181615"/>
                  <a:gd name="connsiteY7" fmla="*/ 0 h 2286330"/>
                  <a:gd name="connsiteX8" fmla="*/ 1181615 w 1181615"/>
                  <a:gd name="connsiteY8" fmla="*/ 0 h 228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615" h="2286330">
                    <a:moveTo>
                      <a:pt x="1181615" y="0"/>
                    </a:moveTo>
                    <a:lnTo>
                      <a:pt x="1181615" y="314617"/>
                    </a:lnTo>
                    <a:lnTo>
                      <a:pt x="762136" y="314617"/>
                    </a:lnTo>
                    <a:lnTo>
                      <a:pt x="762136" y="2286331"/>
                    </a:lnTo>
                    <a:lnTo>
                      <a:pt x="419518" y="2286331"/>
                    </a:lnTo>
                    <a:lnTo>
                      <a:pt x="419518" y="314626"/>
                    </a:lnTo>
                    <a:lnTo>
                      <a:pt x="0" y="314626"/>
                    </a:lnTo>
                    <a:lnTo>
                      <a:pt x="0" y="0"/>
                    </a:lnTo>
                    <a:lnTo>
                      <a:pt x="1181615" y="0"/>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44" name="Freihandform: Form 43">
                <a:extLst>
                  <a:ext uri="{FF2B5EF4-FFF2-40B4-BE49-F238E27FC236}">
                    <a16:creationId xmlns:a16="http://schemas.microsoft.com/office/drawing/2014/main" id="{BFC71CE6-EE9D-7F7B-2AE0-FD48B4A31A78}"/>
                  </a:ext>
                </a:extLst>
              </p:cNvPr>
              <p:cNvSpPr/>
              <p:nvPr/>
            </p:nvSpPr>
            <p:spPr>
              <a:xfrm>
                <a:off x="7385694" y="823416"/>
                <a:ext cx="1080222" cy="1838849"/>
              </a:xfrm>
              <a:custGeom>
                <a:avLst/>
                <a:gdLst>
                  <a:gd name="connsiteX0" fmla="*/ 318125 w 1080222"/>
                  <a:gd name="connsiteY0" fmla="*/ 954366 h 1838849"/>
                  <a:gd name="connsiteX1" fmla="*/ 318125 w 1080222"/>
                  <a:gd name="connsiteY1" fmla="*/ 1241040 h 1838849"/>
                  <a:gd name="connsiteX2" fmla="*/ 576816 w 1080222"/>
                  <a:gd name="connsiteY2" fmla="*/ 1569662 h 1838849"/>
                  <a:gd name="connsiteX3" fmla="*/ 839007 w 1080222"/>
                  <a:gd name="connsiteY3" fmla="*/ 1293476 h 1838849"/>
                  <a:gd name="connsiteX4" fmla="*/ 1080222 w 1080222"/>
                  <a:gd name="connsiteY4" fmla="*/ 1370395 h 1838849"/>
                  <a:gd name="connsiteX5" fmla="*/ 545354 w 1080222"/>
                  <a:gd name="connsiteY5" fmla="*/ 1838850 h 1838849"/>
                  <a:gd name="connsiteX6" fmla="*/ 0 w 1080222"/>
                  <a:gd name="connsiteY6" fmla="*/ 1251537 h 1838849"/>
                  <a:gd name="connsiteX7" fmla="*/ 0 w 1080222"/>
                  <a:gd name="connsiteY7" fmla="*/ 583814 h 1838849"/>
                  <a:gd name="connsiteX8" fmla="*/ 545354 w 1080222"/>
                  <a:gd name="connsiteY8" fmla="*/ 0 h 1838849"/>
                  <a:gd name="connsiteX9" fmla="*/ 1073225 w 1080222"/>
                  <a:gd name="connsiteY9" fmla="*/ 597801 h 1838849"/>
                  <a:gd name="connsiteX10" fmla="*/ 1073225 w 1080222"/>
                  <a:gd name="connsiteY10" fmla="*/ 954386 h 1838849"/>
                  <a:gd name="connsiteX11" fmla="*/ 318125 w 1080222"/>
                  <a:gd name="connsiteY11" fmla="*/ 954386 h 1838849"/>
                  <a:gd name="connsiteX12" fmla="*/ 318125 w 1080222"/>
                  <a:gd name="connsiteY12" fmla="*/ 741113 h 1838849"/>
                  <a:gd name="connsiteX13" fmla="*/ 783081 w 1080222"/>
                  <a:gd name="connsiteY13" fmla="*/ 741113 h 1838849"/>
                  <a:gd name="connsiteX14" fmla="*/ 783081 w 1080222"/>
                  <a:gd name="connsiteY14" fmla="*/ 569819 h 1838849"/>
                  <a:gd name="connsiteX15" fmla="*/ 552353 w 1080222"/>
                  <a:gd name="connsiteY15" fmla="*/ 262171 h 1838849"/>
                  <a:gd name="connsiteX16" fmla="*/ 318125 w 1080222"/>
                  <a:gd name="connsiteY16" fmla="*/ 569819 h 1838849"/>
                  <a:gd name="connsiteX17" fmla="*/ 318125 w 1080222"/>
                  <a:gd name="connsiteY17" fmla="*/ 741113 h 183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0222" h="1838849">
                    <a:moveTo>
                      <a:pt x="318125" y="954366"/>
                    </a:moveTo>
                    <a:lnTo>
                      <a:pt x="318125" y="1241040"/>
                    </a:lnTo>
                    <a:cubicBezTo>
                      <a:pt x="318125" y="1461281"/>
                      <a:pt x="409002" y="1569662"/>
                      <a:pt x="576816" y="1569662"/>
                    </a:cubicBezTo>
                    <a:cubicBezTo>
                      <a:pt x="709680" y="1569662"/>
                      <a:pt x="783081" y="1496241"/>
                      <a:pt x="839007" y="1293476"/>
                    </a:cubicBezTo>
                    <a:lnTo>
                      <a:pt x="1080222" y="1370395"/>
                    </a:lnTo>
                    <a:cubicBezTo>
                      <a:pt x="1006821" y="1688530"/>
                      <a:pt x="839007" y="1838850"/>
                      <a:pt x="545354" y="1838850"/>
                    </a:cubicBezTo>
                    <a:cubicBezTo>
                      <a:pt x="188750" y="1838850"/>
                      <a:pt x="0" y="1587147"/>
                      <a:pt x="0" y="1251537"/>
                    </a:cubicBezTo>
                    <a:lnTo>
                      <a:pt x="0" y="583814"/>
                    </a:lnTo>
                    <a:cubicBezTo>
                      <a:pt x="0" y="255192"/>
                      <a:pt x="185251" y="0"/>
                      <a:pt x="545354" y="0"/>
                    </a:cubicBezTo>
                    <a:cubicBezTo>
                      <a:pt x="891472" y="0"/>
                      <a:pt x="1073225" y="258691"/>
                      <a:pt x="1073225" y="597801"/>
                    </a:cubicBezTo>
                    <a:lnTo>
                      <a:pt x="1073225" y="954386"/>
                    </a:lnTo>
                    <a:lnTo>
                      <a:pt x="318125" y="954386"/>
                    </a:lnTo>
                    <a:close/>
                    <a:moveTo>
                      <a:pt x="318125" y="741113"/>
                    </a:moveTo>
                    <a:lnTo>
                      <a:pt x="783081" y="741113"/>
                    </a:lnTo>
                    <a:lnTo>
                      <a:pt x="783081" y="569819"/>
                    </a:lnTo>
                    <a:cubicBezTo>
                      <a:pt x="783081" y="360064"/>
                      <a:pt x="702692" y="262171"/>
                      <a:pt x="552353" y="262171"/>
                    </a:cubicBezTo>
                    <a:cubicBezTo>
                      <a:pt x="391526" y="262171"/>
                      <a:pt x="318125" y="363554"/>
                      <a:pt x="318125" y="569819"/>
                    </a:cubicBezTo>
                    <a:lnTo>
                      <a:pt x="318125" y="741113"/>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grpSp>
          <p:nvGrpSpPr>
            <p:cNvPr id="11" name="Grafik 1">
              <a:extLst>
                <a:ext uri="{FF2B5EF4-FFF2-40B4-BE49-F238E27FC236}">
                  <a16:creationId xmlns:a16="http://schemas.microsoft.com/office/drawing/2014/main" id="{2BFE56DB-DFD4-E68A-1C69-F3E29082A7B1}"/>
                </a:ext>
              </a:extLst>
            </p:cNvPr>
            <p:cNvGrpSpPr/>
            <p:nvPr/>
          </p:nvGrpSpPr>
          <p:grpSpPr>
            <a:xfrm>
              <a:off x="1534224" y="3046406"/>
              <a:ext cx="7867503" cy="3811875"/>
              <a:chOff x="1534224" y="3046406"/>
              <a:chExt cx="7867503" cy="3811875"/>
            </a:xfrm>
            <a:solidFill>
              <a:srgbClr val="FFFFFF"/>
            </a:solidFill>
          </p:grpSpPr>
          <p:sp>
            <p:nvSpPr>
              <p:cNvPr id="18" name="Freihandform: Form 17">
                <a:extLst>
                  <a:ext uri="{FF2B5EF4-FFF2-40B4-BE49-F238E27FC236}">
                    <a16:creationId xmlns:a16="http://schemas.microsoft.com/office/drawing/2014/main" id="{AA0A319A-9F62-72E9-0748-1865F68D239E}"/>
                  </a:ext>
                </a:extLst>
              </p:cNvPr>
              <p:cNvSpPr/>
              <p:nvPr/>
            </p:nvSpPr>
            <p:spPr>
              <a:xfrm>
                <a:off x="1552866" y="3046406"/>
                <a:ext cx="725581" cy="1480194"/>
              </a:xfrm>
              <a:custGeom>
                <a:avLst/>
                <a:gdLst>
                  <a:gd name="connsiteX0" fmla="*/ 0 w 725581"/>
                  <a:gd name="connsiteY0" fmla="*/ 0 h 1480194"/>
                  <a:gd name="connsiteX1" fmla="*/ 706940 w 725581"/>
                  <a:gd name="connsiteY1" fmla="*/ 0 h 1480194"/>
                  <a:gd name="connsiteX2" fmla="*/ 706940 w 725581"/>
                  <a:gd name="connsiteY2" fmla="*/ 78795 h 1480194"/>
                  <a:gd name="connsiteX3" fmla="*/ 87095 w 725581"/>
                  <a:gd name="connsiteY3" fmla="*/ 78795 h 1480194"/>
                  <a:gd name="connsiteX4" fmla="*/ 87095 w 725581"/>
                  <a:gd name="connsiteY4" fmla="*/ 669627 h 1480194"/>
                  <a:gd name="connsiteX5" fmla="*/ 665467 w 725581"/>
                  <a:gd name="connsiteY5" fmla="*/ 669627 h 1480194"/>
                  <a:gd name="connsiteX6" fmla="*/ 665467 w 725581"/>
                  <a:gd name="connsiteY6" fmla="*/ 748383 h 1480194"/>
                  <a:gd name="connsiteX7" fmla="*/ 87095 w 725581"/>
                  <a:gd name="connsiteY7" fmla="*/ 748383 h 1480194"/>
                  <a:gd name="connsiteX8" fmla="*/ 87095 w 725581"/>
                  <a:gd name="connsiteY8" fmla="*/ 1401438 h 1480194"/>
                  <a:gd name="connsiteX9" fmla="*/ 725581 w 725581"/>
                  <a:gd name="connsiteY9" fmla="*/ 1401438 h 1480194"/>
                  <a:gd name="connsiteX10" fmla="*/ 725581 w 725581"/>
                  <a:gd name="connsiteY10" fmla="*/ 1480195 h 1480194"/>
                  <a:gd name="connsiteX11" fmla="*/ 0 w 725581"/>
                  <a:gd name="connsiteY11" fmla="*/ 1480195 h 1480194"/>
                  <a:gd name="connsiteX12" fmla="*/ 0 w 725581"/>
                  <a:gd name="connsiteY12" fmla="*/ 0 h 148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5581" h="1480194">
                    <a:moveTo>
                      <a:pt x="0" y="0"/>
                    </a:moveTo>
                    <a:lnTo>
                      <a:pt x="706940" y="0"/>
                    </a:lnTo>
                    <a:lnTo>
                      <a:pt x="706940" y="78795"/>
                    </a:lnTo>
                    <a:lnTo>
                      <a:pt x="87095" y="78795"/>
                    </a:lnTo>
                    <a:lnTo>
                      <a:pt x="87095" y="669627"/>
                    </a:lnTo>
                    <a:lnTo>
                      <a:pt x="665467" y="669627"/>
                    </a:lnTo>
                    <a:lnTo>
                      <a:pt x="665467" y="748383"/>
                    </a:lnTo>
                    <a:lnTo>
                      <a:pt x="87095" y="748383"/>
                    </a:lnTo>
                    <a:lnTo>
                      <a:pt x="87095" y="1401438"/>
                    </a:lnTo>
                    <a:lnTo>
                      <a:pt x="725581" y="1401438"/>
                    </a:lnTo>
                    <a:lnTo>
                      <a:pt x="725581" y="1480195"/>
                    </a:lnTo>
                    <a:lnTo>
                      <a:pt x="0" y="1480195"/>
                    </a:lnTo>
                    <a:lnTo>
                      <a:pt x="0" y="0"/>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19" name="Freihandform: Form 18">
                <a:extLst>
                  <a:ext uri="{FF2B5EF4-FFF2-40B4-BE49-F238E27FC236}">
                    <a16:creationId xmlns:a16="http://schemas.microsoft.com/office/drawing/2014/main" id="{79431F6C-AEB1-40E1-5A96-00FE886CAC83}"/>
                  </a:ext>
                </a:extLst>
              </p:cNvPr>
              <p:cNvSpPr/>
              <p:nvPr/>
            </p:nvSpPr>
            <p:spPr>
              <a:xfrm>
                <a:off x="2425647"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20" name="Freihandform: Form 19">
                <a:extLst>
                  <a:ext uri="{FF2B5EF4-FFF2-40B4-BE49-F238E27FC236}">
                    <a16:creationId xmlns:a16="http://schemas.microsoft.com/office/drawing/2014/main" id="{74187B49-ED28-4E5A-675D-3293DA91DCD3}"/>
                  </a:ext>
                </a:extLst>
              </p:cNvPr>
              <p:cNvSpPr/>
              <p:nvPr/>
            </p:nvSpPr>
            <p:spPr>
              <a:xfrm>
                <a:off x="3252845"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4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4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104" y="1420061"/>
                      <a:pt x="354495" y="1420061"/>
                    </a:cubicBezTo>
                    <a:cubicBezTo>
                      <a:pt x="538989" y="1420061"/>
                      <a:pt x="615704" y="1314324"/>
                      <a:pt x="615704" y="1088368"/>
                    </a:cubicBezTo>
                    <a:lnTo>
                      <a:pt x="615704" y="889353"/>
                    </a:lnTo>
                    <a:lnTo>
                      <a:pt x="609474"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4" y="839590"/>
                      <a:pt x="615714" y="545209"/>
                    </a:cubicBezTo>
                    <a:cubicBezTo>
                      <a:pt x="615714" y="230116"/>
                      <a:pt x="530737" y="70495"/>
                      <a:pt x="360735" y="70495"/>
                    </a:cubicBezTo>
                    <a:cubicBezTo>
                      <a:pt x="186583" y="70495"/>
                      <a:pt x="87076" y="192794"/>
                      <a:pt x="87076" y="561810"/>
                    </a:cubicBezTo>
                    <a:cubicBezTo>
                      <a:pt x="87076" y="839580"/>
                      <a:pt x="145111" y="1038604"/>
                      <a:pt x="350355" y="1038604"/>
                    </a:cubicBez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21" name="Freihandform: Form 20">
                <a:extLst>
                  <a:ext uri="{FF2B5EF4-FFF2-40B4-BE49-F238E27FC236}">
                    <a16:creationId xmlns:a16="http://schemas.microsoft.com/office/drawing/2014/main" id="{F97DF7C9-0979-61DE-CCC3-2D45D7A96A38}"/>
                  </a:ext>
                </a:extLst>
              </p:cNvPr>
              <p:cNvSpPr/>
              <p:nvPr/>
            </p:nvSpPr>
            <p:spPr>
              <a:xfrm>
                <a:off x="4181610" y="3046406"/>
                <a:ext cx="78756" cy="1480175"/>
              </a:xfrm>
              <a:custGeom>
                <a:avLst/>
                <a:gdLst>
                  <a:gd name="connsiteX0" fmla="*/ 0 w 78756"/>
                  <a:gd name="connsiteY0" fmla="*/ 0 h 1480175"/>
                  <a:gd name="connsiteX1" fmla="*/ 78756 w 78756"/>
                  <a:gd name="connsiteY1" fmla="*/ 0 h 1480175"/>
                  <a:gd name="connsiteX2" fmla="*/ 78756 w 78756"/>
                  <a:gd name="connsiteY2" fmla="*/ 211474 h 1480175"/>
                  <a:gd name="connsiteX3" fmla="*/ 0 w 78756"/>
                  <a:gd name="connsiteY3" fmla="*/ 211474 h 1480175"/>
                  <a:gd name="connsiteX4" fmla="*/ 0 w 78756"/>
                  <a:gd name="connsiteY4" fmla="*/ 0 h 1480175"/>
                  <a:gd name="connsiteX5" fmla="*/ 0 w 78756"/>
                  <a:gd name="connsiteY5" fmla="*/ 395958 h 1480175"/>
                  <a:gd name="connsiteX6" fmla="*/ 78756 w 78756"/>
                  <a:gd name="connsiteY6" fmla="*/ 395958 h 1480175"/>
                  <a:gd name="connsiteX7" fmla="*/ 78756 w 78756"/>
                  <a:gd name="connsiteY7" fmla="*/ 1480175 h 1480175"/>
                  <a:gd name="connsiteX8" fmla="*/ 0 w 78756"/>
                  <a:gd name="connsiteY8" fmla="*/ 1480175 h 1480175"/>
                  <a:gd name="connsiteX9" fmla="*/ 0 w 78756"/>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22" name="Freihandform: Form 21">
                <a:extLst>
                  <a:ext uri="{FF2B5EF4-FFF2-40B4-BE49-F238E27FC236}">
                    <a16:creationId xmlns:a16="http://schemas.microsoft.com/office/drawing/2014/main" id="{DC8C584F-A23E-D473-7144-903400DB77C6}"/>
                  </a:ext>
                </a:extLst>
              </p:cNvPr>
              <p:cNvSpPr/>
              <p:nvPr/>
            </p:nvSpPr>
            <p:spPr>
              <a:xfrm>
                <a:off x="4490463" y="3417492"/>
                <a:ext cx="632304" cy="1109098"/>
              </a:xfrm>
              <a:custGeom>
                <a:avLst/>
                <a:gdLst>
                  <a:gd name="connsiteX0" fmla="*/ 10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4 w 632304"/>
                  <a:gd name="connsiteY5" fmla="*/ 292301 h 1109098"/>
                  <a:gd name="connsiteX6" fmla="*/ 632304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10" y="24872"/>
                    </a:moveTo>
                    <a:lnTo>
                      <a:pt x="78766" y="24872"/>
                    </a:lnTo>
                    <a:lnTo>
                      <a:pt x="78766" y="188644"/>
                    </a:lnTo>
                    <a:lnTo>
                      <a:pt x="82916" y="188644"/>
                    </a:lnTo>
                    <a:cubicBezTo>
                      <a:pt x="120239" y="93287"/>
                      <a:pt x="211445" y="0"/>
                      <a:pt x="358645" y="0"/>
                    </a:cubicBezTo>
                    <a:cubicBezTo>
                      <a:pt x="512037" y="0"/>
                      <a:pt x="632304" y="87076"/>
                      <a:pt x="632304" y="292301"/>
                    </a:cubicBezTo>
                    <a:lnTo>
                      <a:pt x="632304"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23" name="Freihandform: Form 22">
                <a:extLst>
                  <a:ext uri="{FF2B5EF4-FFF2-40B4-BE49-F238E27FC236}">
                    <a16:creationId xmlns:a16="http://schemas.microsoft.com/office/drawing/2014/main" id="{DC99191F-AC49-8D8F-B5E1-C699BA199B76}"/>
                  </a:ext>
                </a:extLst>
              </p:cNvPr>
              <p:cNvSpPr/>
              <p:nvPr/>
            </p:nvSpPr>
            <p:spPr>
              <a:xfrm>
                <a:off x="5317690" y="3417501"/>
                <a:ext cx="700670" cy="1133990"/>
              </a:xfrm>
              <a:custGeom>
                <a:avLst/>
                <a:gdLst>
                  <a:gd name="connsiteX0" fmla="*/ 87047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7 w 700670"/>
                  <a:gd name="connsiteY8" fmla="*/ 561810 h 1133990"/>
                  <a:gd name="connsiteX9" fmla="*/ 613604 w 700670"/>
                  <a:gd name="connsiteY9" fmla="*/ 491315 h 1133990"/>
                  <a:gd name="connsiteX10" fmla="*/ 358626 w 700670"/>
                  <a:gd name="connsiteY10" fmla="*/ 70485 h 1133990"/>
                  <a:gd name="connsiteX11" fmla="*/ 87047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9" y="0"/>
                      <a:pt x="362786" y="0"/>
                    </a:cubicBezTo>
                    <a:cubicBezTo>
                      <a:pt x="617764" y="0"/>
                      <a:pt x="700671" y="211436"/>
                      <a:pt x="700671" y="561810"/>
                    </a:cubicBezTo>
                    <a:lnTo>
                      <a:pt x="87047" y="561810"/>
                    </a:lnTo>
                    <a:close/>
                    <a:moveTo>
                      <a:pt x="613604" y="491315"/>
                    </a:moveTo>
                    <a:cubicBezTo>
                      <a:pt x="613604" y="294371"/>
                      <a:pt x="582512" y="70485"/>
                      <a:pt x="358626" y="70485"/>
                    </a:cubicBezTo>
                    <a:cubicBezTo>
                      <a:pt x="118139" y="70485"/>
                      <a:pt x="87047" y="350336"/>
                      <a:pt x="87047" y="491315"/>
                    </a:cubicBezTo>
                    <a:lnTo>
                      <a:pt x="613604" y="491315"/>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24" name="Freihandform: Form 23">
                <a:extLst>
                  <a:ext uri="{FF2B5EF4-FFF2-40B4-BE49-F238E27FC236}">
                    <a16:creationId xmlns:a16="http://schemas.microsoft.com/office/drawing/2014/main" id="{086047E2-E442-B8BB-AC31-A82FB6E104D4}"/>
                  </a:ext>
                </a:extLst>
              </p:cNvPr>
              <p:cNvSpPr/>
              <p:nvPr/>
            </p:nvSpPr>
            <p:spPr>
              <a:xfrm>
                <a:off x="6171801" y="3417501"/>
                <a:ext cx="700670" cy="1133990"/>
              </a:xfrm>
              <a:custGeom>
                <a:avLst/>
                <a:gdLst>
                  <a:gd name="connsiteX0" fmla="*/ 87046 w 700670"/>
                  <a:gd name="connsiteY0" fmla="*/ 561800 h 1133990"/>
                  <a:gd name="connsiteX1" fmla="*/ 342025 w 700670"/>
                  <a:gd name="connsiteY1" fmla="*/ 1063496 h 1133990"/>
                  <a:gd name="connsiteX2" fmla="*/ 607384 w 700670"/>
                  <a:gd name="connsiteY2" fmla="*/ 754594 h 1133990"/>
                  <a:gd name="connsiteX3" fmla="*/ 686179 w 700670"/>
                  <a:gd name="connsiteY3" fmla="*/ 754594 h 1133990"/>
                  <a:gd name="connsiteX4" fmla="*/ 350335 w 700670"/>
                  <a:gd name="connsiteY4" fmla="*/ 1133990 h 1133990"/>
                  <a:gd name="connsiteX5" fmla="*/ 0 w 700670"/>
                  <a:gd name="connsiteY5" fmla="*/ 536938 h 1133990"/>
                  <a:gd name="connsiteX6" fmla="*/ 362786 w 700670"/>
                  <a:gd name="connsiteY6" fmla="*/ 0 h 1133990"/>
                  <a:gd name="connsiteX7" fmla="*/ 700671 w 700670"/>
                  <a:gd name="connsiteY7" fmla="*/ 561810 h 1133990"/>
                  <a:gd name="connsiteX8" fmla="*/ 87046 w 700670"/>
                  <a:gd name="connsiteY8" fmla="*/ 561810 h 1133990"/>
                  <a:gd name="connsiteX9" fmla="*/ 613604 w 700670"/>
                  <a:gd name="connsiteY9" fmla="*/ 491315 h 1133990"/>
                  <a:gd name="connsiteX10" fmla="*/ 358626 w 700670"/>
                  <a:gd name="connsiteY10" fmla="*/ 70485 h 1133990"/>
                  <a:gd name="connsiteX11" fmla="*/ 87046 w 700670"/>
                  <a:gd name="connsiteY11" fmla="*/ 491315 h 1133990"/>
                  <a:gd name="connsiteX12" fmla="*/ 613604 w 700670"/>
                  <a:gd name="connsiteY12" fmla="*/ 491315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70" h="1133990">
                    <a:moveTo>
                      <a:pt x="87046" y="561800"/>
                    </a:moveTo>
                    <a:cubicBezTo>
                      <a:pt x="87046" y="735952"/>
                      <a:pt x="89127" y="1063496"/>
                      <a:pt x="342025" y="1063496"/>
                    </a:cubicBezTo>
                    <a:cubicBezTo>
                      <a:pt x="570061" y="1063496"/>
                      <a:pt x="607384" y="835459"/>
                      <a:pt x="607384" y="754594"/>
                    </a:cubicBezTo>
                    <a:lnTo>
                      <a:pt x="686179" y="754594"/>
                    </a:lnTo>
                    <a:cubicBezTo>
                      <a:pt x="686179" y="920446"/>
                      <a:pt x="594972" y="1133990"/>
                      <a:pt x="350335" y="1133990"/>
                    </a:cubicBezTo>
                    <a:cubicBezTo>
                      <a:pt x="70485" y="1133990"/>
                      <a:pt x="0" y="905915"/>
                      <a:pt x="0" y="536938"/>
                    </a:cubicBezTo>
                    <a:cubicBezTo>
                      <a:pt x="0" y="205244"/>
                      <a:pt x="118148" y="0"/>
                      <a:pt x="362786" y="0"/>
                    </a:cubicBezTo>
                    <a:cubicBezTo>
                      <a:pt x="617764" y="0"/>
                      <a:pt x="700671" y="211436"/>
                      <a:pt x="700671" y="561810"/>
                    </a:cubicBezTo>
                    <a:lnTo>
                      <a:pt x="87046" y="561810"/>
                    </a:lnTo>
                    <a:close/>
                    <a:moveTo>
                      <a:pt x="613604" y="491315"/>
                    </a:moveTo>
                    <a:cubicBezTo>
                      <a:pt x="613604" y="294371"/>
                      <a:pt x="582512" y="70485"/>
                      <a:pt x="358626" y="70485"/>
                    </a:cubicBezTo>
                    <a:cubicBezTo>
                      <a:pt x="118139" y="70485"/>
                      <a:pt x="87046" y="350336"/>
                      <a:pt x="87046" y="491315"/>
                    </a:cubicBezTo>
                    <a:lnTo>
                      <a:pt x="613604" y="491315"/>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25" name="Freihandform: Form 24">
                <a:extLst>
                  <a:ext uri="{FF2B5EF4-FFF2-40B4-BE49-F238E27FC236}">
                    <a16:creationId xmlns:a16="http://schemas.microsoft.com/office/drawing/2014/main" id="{6912C150-F3E3-76DC-B560-40B9D66B99C2}"/>
                  </a:ext>
                </a:extLst>
              </p:cNvPr>
              <p:cNvSpPr/>
              <p:nvPr/>
            </p:nvSpPr>
            <p:spPr>
              <a:xfrm>
                <a:off x="7052873" y="3417501"/>
                <a:ext cx="400108" cy="1109088"/>
              </a:xfrm>
              <a:custGeom>
                <a:avLst/>
                <a:gdLst>
                  <a:gd name="connsiteX0" fmla="*/ 0 w 400108"/>
                  <a:gd name="connsiteY0" fmla="*/ 24862 h 1109088"/>
                  <a:gd name="connsiteX1" fmla="*/ 78756 w 400108"/>
                  <a:gd name="connsiteY1" fmla="*/ 24862 h 1109088"/>
                  <a:gd name="connsiteX2" fmla="*/ 78756 w 400108"/>
                  <a:gd name="connsiteY2" fmla="*/ 213506 h 1109088"/>
                  <a:gd name="connsiteX3" fmla="*/ 82906 w 400108"/>
                  <a:gd name="connsiteY3" fmla="*/ 213506 h 1109088"/>
                  <a:gd name="connsiteX4" fmla="*/ 354486 w 400108"/>
                  <a:gd name="connsiteY4" fmla="*/ 0 h 1109088"/>
                  <a:gd name="connsiteX5" fmla="*/ 400108 w 400108"/>
                  <a:gd name="connsiteY5" fmla="*/ 0 h 1109088"/>
                  <a:gd name="connsiteX6" fmla="*/ 400108 w 400108"/>
                  <a:gd name="connsiteY6" fmla="*/ 70495 h 1109088"/>
                  <a:gd name="connsiteX7" fmla="*/ 354486 w 400108"/>
                  <a:gd name="connsiteY7" fmla="*/ 70495 h 1109088"/>
                  <a:gd name="connsiteX8" fmla="*/ 78756 w 400108"/>
                  <a:gd name="connsiteY8" fmla="*/ 420830 h 1109088"/>
                  <a:gd name="connsiteX9" fmla="*/ 78756 w 400108"/>
                  <a:gd name="connsiteY9" fmla="*/ 1109089 h 1109088"/>
                  <a:gd name="connsiteX10" fmla="*/ 0 w 400108"/>
                  <a:gd name="connsiteY10" fmla="*/ 1109089 h 1109088"/>
                  <a:gd name="connsiteX11" fmla="*/ 0 w 400108"/>
                  <a:gd name="connsiteY11" fmla="*/ 24862 h 110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088">
                    <a:moveTo>
                      <a:pt x="0" y="24862"/>
                    </a:moveTo>
                    <a:lnTo>
                      <a:pt x="78756" y="24862"/>
                    </a:lnTo>
                    <a:lnTo>
                      <a:pt x="78756" y="213506"/>
                    </a:lnTo>
                    <a:lnTo>
                      <a:pt x="82906" y="213506"/>
                    </a:lnTo>
                    <a:cubicBezTo>
                      <a:pt x="122299" y="89127"/>
                      <a:pt x="211436" y="0"/>
                      <a:pt x="354486" y="0"/>
                    </a:cubicBezTo>
                    <a:lnTo>
                      <a:pt x="400108" y="0"/>
                    </a:lnTo>
                    <a:lnTo>
                      <a:pt x="400108" y="70495"/>
                    </a:lnTo>
                    <a:lnTo>
                      <a:pt x="354486" y="70495"/>
                    </a:lnTo>
                    <a:cubicBezTo>
                      <a:pt x="169992" y="70495"/>
                      <a:pt x="78756" y="242528"/>
                      <a:pt x="78756" y="420830"/>
                    </a:cubicBezTo>
                    <a:lnTo>
                      <a:pt x="78756" y="1109089"/>
                    </a:lnTo>
                    <a:lnTo>
                      <a:pt x="0" y="1109089"/>
                    </a:lnTo>
                    <a:lnTo>
                      <a:pt x="0" y="24862"/>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26" name="Freihandform: Form 25">
                <a:extLst>
                  <a:ext uri="{FF2B5EF4-FFF2-40B4-BE49-F238E27FC236}">
                    <a16:creationId xmlns:a16="http://schemas.microsoft.com/office/drawing/2014/main" id="{DF6A046C-E47B-31FA-E141-CD43821E3CFF}"/>
                  </a:ext>
                </a:extLst>
              </p:cNvPr>
              <p:cNvSpPr/>
              <p:nvPr/>
            </p:nvSpPr>
            <p:spPr>
              <a:xfrm>
                <a:off x="7571178" y="3046406"/>
                <a:ext cx="78755" cy="1480175"/>
              </a:xfrm>
              <a:custGeom>
                <a:avLst/>
                <a:gdLst>
                  <a:gd name="connsiteX0" fmla="*/ 0 w 78755"/>
                  <a:gd name="connsiteY0" fmla="*/ 0 h 1480175"/>
                  <a:gd name="connsiteX1" fmla="*/ 78756 w 78755"/>
                  <a:gd name="connsiteY1" fmla="*/ 0 h 1480175"/>
                  <a:gd name="connsiteX2" fmla="*/ 78756 w 78755"/>
                  <a:gd name="connsiteY2" fmla="*/ 211474 h 1480175"/>
                  <a:gd name="connsiteX3" fmla="*/ 0 w 78755"/>
                  <a:gd name="connsiteY3" fmla="*/ 211474 h 1480175"/>
                  <a:gd name="connsiteX4" fmla="*/ 0 w 78755"/>
                  <a:gd name="connsiteY4" fmla="*/ 0 h 1480175"/>
                  <a:gd name="connsiteX5" fmla="*/ 0 w 78755"/>
                  <a:gd name="connsiteY5" fmla="*/ 395958 h 1480175"/>
                  <a:gd name="connsiteX6" fmla="*/ 78756 w 78755"/>
                  <a:gd name="connsiteY6" fmla="*/ 395958 h 1480175"/>
                  <a:gd name="connsiteX7" fmla="*/ 78756 w 78755"/>
                  <a:gd name="connsiteY7" fmla="*/ 1480175 h 1480175"/>
                  <a:gd name="connsiteX8" fmla="*/ 0 w 78755"/>
                  <a:gd name="connsiteY8" fmla="*/ 1480175 h 1480175"/>
                  <a:gd name="connsiteX9" fmla="*/ 0 w 78755"/>
                  <a:gd name="connsiteY9" fmla="*/ 395958 h 148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5" h="1480175">
                    <a:moveTo>
                      <a:pt x="0" y="0"/>
                    </a:moveTo>
                    <a:lnTo>
                      <a:pt x="78756" y="0"/>
                    </a:lnTo>
                    <a:lnTo>
                      <a:pt x="78756" y="211474"/>
                    </a:lnTo>
                    <a:lnTo>
                      <a:pt x="0" y="211474"/>
                    </a:lnTo>
                    <a:lnTo>
                      <a:pt x="0" y="0"/>
                    </a:lnTo>
                    <a:close/>
                    <a:moveTo>
                      <a:pt x="0" y="395958"/>
                    </a:moveTo>
                    <a:lnTo>
                      <a:pt x="78756" y="395958"/>
                    </a:lnTo>
                    <a:lnTo>
                      <a:pt x="78756" y="1480175"/>
                    </a:lnTo>
                    <a:lnTo>
                      <a:pt x="0" y="1480175"/>
                    </a:lnTo>
                    <a:lnTo>
                      <a:pt x="0" y="395958"/>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27" name="Freihandform: Form 26">
                <a:extLst>
                  <a:ext uri="{FF2B5EF4-FFF2-40B4-BE49-F238E27FC236}">
                    <a16:creationId xmlns:a16="http://schemas.microsoft.com/office/drawing/2014/main" id="{ECE31442-244C-5F27-385D-5BFD9AB554BD}"/>
                  </a:ext>
                </a:extLst>
              </p:cNvPr>
              <p:cNvSpPr/>
              <p:nvPr/>
            </p:nvSpPr>
            <p:spPr>
              <a:xfrm>
                <a:off x="7880031" y="3417492"/>
                <a:ext cx="632304" cy="1109098"/>
              </a:xfrm>
              <a:custGeom>
                <a:avLst/>
                <a:gdLst>
                  <a:gd name="connsiteX0" fmla="*/ 9 w 632304"/>
                  <a:gd name="connsiteY0" fmla="*/ 24872 h 1109098"/>
                  <a:gd name="connsiteX1" fmla="*/ 78766 w 632304"/>
                  <a:gd name="connsiteY1" fmla="*/ 24872 h 1109098"/>
                  <a:gd name="connsiteX2" fmla="*/ 78766 w 632304"/>
                  <a:gd name="connsiteY2" fmla="*/ 188644 h 1109098"/>
                  <a:gd name="connsiteX3" fmla="*/ 82916 w 632304"/>
                  <a:gd name="connsiteY3" fmla="*/ 188644 h 1109098"/>
                  <a:gd name="connsiteX4" fmla="*/ 358645 w 632304"/>
                  <a:gd name="connsiteY4" fmla="*/ 0 h 1109098"/>
                  <a:gd name="connsiteX5" fmla="*/ 632305 w 632304"/>
                  <a:gd name="connsiteY5" fmla="*/ 292301 h 1109098"/>
                  <a:gd name="connsiteX6" fmla="*/ 632305 w 632304"/>
                  <a:gd name="connsiteY6" fmla="*/ 1109089 h 1109098"/>
                  <a:gd name="connsiteX7" fmla="*/ 553509 w 632304"/>
                  <a:gd name="connsiteY7" fmla="*/ 1109089 h 1109098"/>
                  <a:gd name="connsiteX8" fmla="*/ 553509 w 632304"/>
                  <a:gd name="connsiteY8" fmla="*/ 329623 h 1109098"/>
                  <a:gd name="connsiteX9" fmla="*/ 337924 w 632304"/>
                  <a:gd name="connsiteY9" fmla="*/ 70495 h 1109098"/>
                  <a:gd name="connsiteX10" fmla="*/ 78756 w 632304"/>
                  <a:gd name="connsiteY10" fmla="*/ 414610 h 1109098"/>
                  <a:gd name="connsiteX11" fmla="*/ 78756 w 632304"/>
                  <a:gd name="connsiteY11" fmla="*/ 1109099 h 1109098"/>
                  <a:gd name="connsiteX12" fmla="*/ 0 w 632304"/>
                  <a:gd name="connsiteY12" fmla="*/ 1109099 h 1109098"/>
                  <a:gd name="connsiteX13" fmla="*/ 0 w 632304"/>
                  <a:gd name="connsiteY13" fmla="*/ 24872 h 110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098">
                    <a:moveTo>
                      <a:pt x="9" y="24872"/>
                    </a:moveTo>
                    <a:lnTo>
                      <a:pt x="78766" y="24872"/>
                    </a:lnTo>
                    <a:lnTo>
                      <a:pt x="78766" y="188644"/>
                    </a:lnTo>
                    <a:lnTo>
                      <a:pt x="82916" y="188644"/>
                    </a:lnTo>
                    <a:cubicBezTo>
                      <a:pt x="120239" y="93287"/>
                      <a:pt x="211445" y="0"/>
                      <a:pt x="358645" y="0"/>
                    </a:cubicBezTo>
                    <a:cubicBezTo>
                      <a:pt x="512037" y="0"/>
                      <a:pt x="632305" y="87076"/>
                      <a:pt x="632305" y="292301"/>
                    </a:cubicBezTo>
                    <a:lnTo>
                      <a:pt x="632305" y="1109089"/>
                    </a:lnTo>
                    <a:lnTo>
                      <a:pt x="553509" y="1109089"/>
                    </a:lnTo>
                    <a:lnTo>
                      <a:pt x="553509" y="329623"/>
                    </a:lnTo>
                    <a:cubicBezTo>
                      <a:pt x="553509" y="136830"/>
                      <a:pt x="472683" y="70495"/>
                      <a:pt x="337924" y="70495"/>
                    </a:cubicBezTo>
                    <a:cubicBezTo>
                      <a:pt x="172072" y="70495"/>
                      <a:pt x="78756" y="225966"/>
                      <a:pt x="78756" y="414610"/>
                    </a:cubicBezTo>
                    <a:lnTo>
                      <a:pt x="78756" y="1109099"/>
                    </a:lnTo>
                    <a:lnTo>
                      <a:pt x="0" y="1109099"/>
                    </a:lnTo>
                    <a:lnTo>
                      <a:pt x="0" y="24872"/>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28" name="Freihandform: Form 27">
                <a:extLst>
                  <a:ext uri="{FF2B5EF4-FFF2-40B4-BE49-F238E27FC236}">
                    <a16:creationId xmlns:a16="http://schemas.microsoft.com/office/drawing/2014/main" id="{E805EE1A-25BE-C3F6-D199-7FAC58DEB5EB}"/>
                  </a:ext>
                </a:extLst>
              </p:cNvPr>
              <p:cNvSpPr/>
              <p:nvPr/>
            </p:nvSpPr>
            <p:spPr>
              <a:xfrm>
                <a:off x="8707229" y="3417492"/>
                <a:ext cx="694498" cy="1490555"/>
              </a:xfrm>
              <a:custGeom>
                <a:avLst/>
                <a:gdLst>
                  <a:gd name="connsiteX0" fmla="*/ 694499 w 694498"/>
                  <a:gd name="connsiteY0" fmla="*/ 1048975 h 1490555"/>
                  <a:gd name="connsiteX1" fmla="*/ 346195 w 694498"/>
                  <a:gd name="connsiteY1" fmla="*/ 1490556 h 1490555"/>
                  <a:gd name="connsiteX2" fmla="*/ 51814 w 694498"/>
                  <a:gd name="connsiteY2" fmla="*/ 1221047 h 1490555"/>
                  <a:gd name="connsiteX3" fmla="*/ 130609 w 694498"/>
                  <a:gd name="connsiteY3" fmla="*/ 1221047 h 1490555"/>
                  <a:gd name="connsiteX4" fmla="*/ 354495 w 694498"/>
                  <a:gd name="connsiteY4" fmla="*/ 1420061 h 1490555"/>
                  <a:gd name="connsiteX5" fmla="*/ 615704 w 694498"/>
                  <a:gd name="connsiteY5" fmla="*/ 1088368 h 1490555"/>
                  <a:gd name="connsiteX6" fmla="*/ 615704 w 694498"/>
                  <a:gd name="connsiteY6" fmla="*/ 889353 h 1490555"/>
                  <a:gd name="connsiteX7" fmla="*/ 609473 w 694498"/>
                  <a:gd name="connsiteY7" fmla="*/ 889353 h 1490555"/>
                  <a:gd name="connsiteX8" fmla="*/ 325473 w 694498"/>
                  <a:gd name="connsiteY8" fmla="*/ 1109089 h 1490555"/>
                  <a:gd name="connsiteX9" fmla="*/ 0 w 694498"/>
                  <a:gd name="connsiteY9" fmla="*/ 561810 h 1490555"/>
                  <a:gd name="connsiteX10" fmla="*/ 342035 w 694498"/>
                  <a:gd name="connsiteY10" fmla="*/ 0 h 1490555"/>
                  <a:gd name="connsiteX11" fmla="*/ 611544 w 694498"/>
                  <a:gd name="connsiteY11" fmla="*/ 205244 h 1490555"/>
                  <a:gd name="connsiteX12" fmla="*/ 615694 w 694498"/>
                  <a:gd name="connsiteY12" fmla="*/ 205244 h 1490555"/>
                  <a:gd name="connsiteX13" fmla="*/ 615694 w 694498"/>
                  <a:gd name="connsiteY13" fmla="*/ 24872 h 1490555"/>
                  <a:gd name="connsiteX14" fmla="*/ 694489 w 694498"/>
                  <a:gd name="connsiteY14" fmla="*/ 24872 h 1490555"/>
                  <a:gd name="connsiteX15" fmla="*/ 694489 w 694498"/>
                  <a:gd name="connsiteY15" fmla="*/ 1048975 h 1490555"/>
                  <a:gd name="connsiteX16" fmla="*/ 350355 w 694498"/>
                  <a:gd name="connsiteY16" fmla="*/ 1038604 h 1490555"/>
                  <a:gd name="connsiteX17" fmla="*/ 615713 w 694498"/>
                  <a:gd name="connsiteY17" fmla="*/ 545209 h 1490555"/>
                  <a:gd name="connsiteX18" fmla="*/ 360735 w 694498"/>
                  <a:gd name="connsiteY18" fmla="*/ 70495 h 1490555"/>
                  <a:gd name="connsiteX19" fmla="*/ 87076 w 694498"/>
                  <a:gd name="connsiteY19" fmla="*/ 561810 h 1490555"/>
                  <a:gd name="connsiteX20" fmla="*/ 350355 w 694498"/>
                  <a:gd name="connsiteY20" fmla="*/ 1038604 h 14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4498" h="1490555">
                    <a:moveTo>
                      <a:pt x="694499" y="1048975"/>
                    </a:moveTo>
                    <a:cubicBezTo>
                      <a:pt x="694499" y="1316404"/>
                      <a:pt x="615704" y="1490556"/>
                      <a:pt x="346195" y="1490556"/>
                    </a:cubicBezTo>
                    <a:cubicBezTo>
                      <a:pt x="70495" y="1490556"/>
                      <a:pt x="51814" y="1277011"/>
                      <a:pt x="51814" y="1221047"/>
                    </a:cubicBezTo>
                    <a:lnTo>
                      <a:pt x="130609" y="1221047"/>
                    </a:lnTo>
                    <a:cubicBezTo>
                      <a:pt x="130609" y="1333004"/>
                      <a:pt x="201094" y="1420061"/>
                      <a:pt x="354495" y="1420061"/>
                    </a:cubicBezTo>
                    <a:cubicBezTo>
                      <a:pt x="538988" y="1420061"/>
                      <a:pt x="615704" y="1314324"/>
                      <a:pt x="615704" y="1088368"/>
                    </a:cubicBezTo>
                    <a:lnTo>
                      <a:pt x="615704" y="889353"/>
                    </a:lnTo>
                    <a:lnTo>
                      <a:pt x="609473" y="889353"/>
                    </a:lnTo>
                    <a:cubicBezTo>
                      <a:pt x="578381" y="984710"/>
                      <a:pt x="516187" y="1109089"/>
                      <a:pt x="325473" y="1109089"/>
                    </a:cubicBezTo>
                    <a:cubicBezTo>
                      <a:pt x="70495" y="1109089"/>
                      <a:pt x="0" y="858261"/>
                      <a:pt x="0" y="561810"/>
                    </a:cubicBezTo>
                    <a:cubicBezTo>
                      <a:pt x="0" y="265359"/>
                      <a:pt x="55964" y="0"/>
                      <a:pt x="342035" y="0"/>
                    </a:cubicBezTo>
                    <a:cubicBezTo>
                      <a:pt x="483015" y="0"/>
                      <a:pt x="570071" y="78776"/>
                      <a:pt x="611544" y="205244"/>
                    </a:cubicBezTo>
                    <a:lnTo>
                      <a:pt x="615694" y="205244"/>
                    </a:lnTo>
                    <a:lnTo>
                      <a:pt x="615694" y="24872"/>
                    </a:lnTo>
                    <a:lnTo>
                      <a:pt x="694489" y="24872"/>
                    </a:lnTo>
                    <a:lnTo>
                      <a:pt x="694489" y="1048975"/>
                    </a:lnTo>
                    <a:close/>
                    <a:moveTo>
                      <a:pt x="350355" y="1038604"/>
                    </a:moveTo>
                    <a:cubicBezTo>
                      <a:pt x="547299" y="1038604"/>
                      <a:pt x="615713" y="839590"/>
                      <a:pt x="615713" y="545209"/>
                    </a:cubicBezTo>
                    <a:cubicBezTo>
                      <a:pt x="615713" y="230116"/>
                      <a:pt x="530727" y="70495"/>
                      <a:pt x="360735" y="70495"/>
                    </a:cubicBezTo>
                    <a:cubicBezTo>
                      <a:pt x="186583" y="70495"/>
                      <a:pt x="87076" y="192794"/>
                      <a:pt x="87076" y="561810"/>
                    </a:cubicBezTo>
                    <a:cubicBezTo>
                      <a:pt x="87076" y="839580"/>
                      <a:pt x="145110" y="1038604"/>
                      <a:pt x="350355" y="1038604"/>
                    </a:cubicBez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29" name="Freihandform: Form 28">
                <a:extLst>
                  <a:ext uri="{FF2B5EF4-FFF2-40B4-BE49-F238E27FC236}">
                    <a16:creationId xmlns:a16="http://schemas.microsoft.com/office/drawing/2014/main" id="{494D0367-C10A-4B14-DA6A-A9FE73518936}"/>
                  </a:ext>
                </a:extLst>
              </p:cNvPr>
              <p:cNvSpPr/>
              <p:nvPr/>
            </p:nvSpPr>
            <p:spPr>
              <a:xfrm>
                <a:off x="1534224" y="5013201"/>
                <a:ext cx="820938" cy="1505086"/>
              </a:xfrm>
              <a:custGeom>
                <a:avLst/>
                <a:gdLst>
                  <a:gd name="connsiteX0" fmla="*/ 87057 w 820938"/>
                  <a:gd name="connsiteY0" fmla="*/ 1088416 h 1505086"/>
                  <a:gd name="connsiteX1" fmla="*/ 410450 w 820938"/>
                  <a:gd name="connsiteY1" fmla="*/ 1434601 h 1505086"/>
                  <a:gd name="connsiteX2" fmla="*/ 733882 w 820938"/>
                  <a:gd name="connsiteY2" fmla="*/ 1088416 h 1505086"/>
                  <a:gd name="connsiteX3" fmla="*/ 733882 w 820938"/>
                  <a:gd name="connsiteY3" fmla="*/ 0 h 1505086"/>
                  <a:gd name="connsiteX4" fmla="*/ 820938 w 820938"/>
                  <a:gd name="connsiteY4" fmla="*/ 0 h 1505086"/>
                  <a:gd name="connsiteX5" fmla="*/ 820938 w 820938"/>
                  <a:gd name="connsiteY5" fmla="*/ 1071806 h 1505086"/>
                  <a:gd name="connsiteX6" fmla="*/ 410450 w 820938"/>
                  <a:gd name="connsiteY6" fmla="*/ 1505086 h 1505086"/>
                  <a:gd name="connsiteX7" fmla="*/ 0 w 820938"/>
                  <a:gd name="connsiteY7" fmla="*/ 1071806 h 1505086"/>
                  <a:gd name="connsiteX8" fmla="*/ 0 w 820938"/>
                  <a:gd name="connsiteY8" fmla="*/ 0 h 1505086"/>
                  <a:gd name="connsiteX9" fmla="*/ 87057 w 820938"/>
                  <a:gd name="connsiteY9" fmla="*/ 0 h 1505086"/>
                  <a:gd name="connsiteX10" fmla="*/ 87057 w 820938"/>
                  <a:gd name="connsiteY10" fmla="*/ 1088416 h 150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938" h="1505086">
                    <a:moveTo>
                      <a:pt x="87057" y="1088416"/>
                    </a:moveTo>
                    <a:cubicBezTo>
                      <a:pt x="87057" y="1295701"/>
                      <a:pt x="180343" y="1434601"/>
                      <a:pt x="410450" y="1434601"/>
                    </a:cubicBezTo>
                    <a:cubicBezTo>
                      <a:pt x="623994" y="1434601"/>
                      <a:pt x="733882" y="1295692"/>
                      <a:pt x="733882" y="1088416"/>
                    </a:cubicBezTo>
                    <a:lnTo>
                      <a:pt x="733882" y="0"/>
                    </a:lnTo>
                    <a:lnTo>
                      <a:pt x="820938" y="0"/>
                    </a:lnTo>
                    <a:lnTo>
                      <a:pt x="820938" y="1071806"/>
                    </a:lnTo>
                    <a:cubicBezTo>
                      <a:pt x="820938" y="1405579"/>
                      <a:pt x="615694" y="1505086"/>
                      <a:pt x="410450" y="1505086"/>
                    </a:cubicBezTo>
                    <a:cubicBezTo>
                      <a:pt x="205244" y="1505086"/>
                      <a:pt x="0" y="1426291"/>
                      <a:pt x="0" y="1071806"/>
                    </a:cubicBezTo>
                    <a:lnTo>
                      <a:pt x="0" y="0"/>
                    </a:lnTo>
                    <a:lnTo>
                      <a:pt x="87057" y="0"/>
                    </a:lnTo>
                    <a:lnTo>
                      <a:pt x="87057" y="1088416"/>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30" name="Freihandform: Form 29">
                <a:extLst>
                  <a:ext uri="{FF2B5EF4-FFF2-40B4-BE49-F238E27FC236}">
                    <a16:creationId xmlns:a16="http://schemas.microsoft.com/office/drawing/2014/main" id="{AEDF073F-B5A0-2C72-8566-36434242D8C6}"/>
                  </a:ext>
                </a:extLst>
              </p:cNvPr>
              <p:cNvSpPr/>
              <p:nvPr/>
            </p:nvSpPr>
            <p:spPr>
              <a:xfrm>
                <a:off x="2579078" y="5384307"/>
                <a:ext cx="632304" cy="1109128"/>
              </a:xfrm>
              <a:custGeom>
                <a:avLst/>
                <a:gdLst>
                  <a:gd name="connsiteX0" fmla="*/ 10 w 632304"/>
                  <a:gd name="connsiteY0" fmla="*/ 24862 h 1109128"/>
                  <a:gd name="connsiteX1" fmla="*/ 78766 w 632304"/>
                  <a:gd name="connsiteY1" fmla="*/ 24862 h 1109128"/>
                  <a:gd name="connsiteX2" fmla="*/ 78766 w 632304"/>
                  <a:gd name="connsiteY2" fmla="*/ 188673 h 1109128"/>
                  <a:gd name="connsiteX3" fmla="*/ 82916 w 632304"/>
                  <a:gd name="connsiteY3" fmla="*/ 188673 h 1109128"/>
                  <a:gd name="connsiteX4" fmla="*/ 358645 w 632304"/>
                  <a:gd name="connsiteY4" fmla="*/ 0 h 1109128"/>
                  <a:gd name="connsiteX5" fmla="*/ 632304 w 632304"/>
                  <a:gd name="connsiteY5" fmla="*/ 292301 h 1109128"/>
                  <a:gd name="connsiteX6" fmla="*/ 632304 w 632304"/>
                  <a:gd name="connsiteY6" fmla="*/ 1109128 h 1109128"/>
                  <a:gd name="connsiteX7" fmla="*/ 553509 w 632304"/>
                  <a:gd name="connsiteY7" fmla="*/ 1109128 h 1109128"/>
                  <a:gd name="connsiteX8" fmla="*/ 553509 w 632304"/>
                  <a:gd name="connsiteY8" fmla="*/ 329623 h 1109128"/>
                  <a:gd name="connsiteX9" fmla="*/ 337924 w 632304"/>
                  <a:gd name="connsiteY9" fmla="*/ 70495 h 1109128"/>
                  <a:gd name="connsiteX10" fmla="*/ 78756 w 632304"/>
                  <a:gd name="connsiteY10" fmla="*/ 414639 h 1109128"/>
                  <a:gd name="connsiteX11" fmla="*/ 78756 w 632304"/>
                  <a:gd name="connsiteY11" fmla="*/ 1109128 h 1109128"/>
                  <a:gd name="connsiteX12" fmla="*/ 0 w 632304"/>
                  <a:gd name="connsiteY12" fmla="*/ 1109128 h 1109128"/>
                  <a:gd name="connsiteX13" fmla="*/ 0 w 632304"/>
                  <a:gd name="connsiteY13" fmla="*/ 24862 h 110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2304" h="1109128">
                    <a:moveTo>
                      <a:pt x="10" y="24862"/>
                    </a:moveTo>
                    <a:lnTo>
                      <a:pt x="78766" y="24862"/>
                    </a:lnTo>
                    <a:lnTo>
                      <a:pt x="78766" y="188673"/>
                    </a:lnTo>
                    <a:lnTo>
                      <a:pt x="82916" y="188673"/>
                    </a:lnTo>
                    <a:cubicBezTo>
                      <a:pt x="120239" y="93277"/>
                      <a:pt x="211445" y="0"/>
                      <a:pt x="358645" y="0"/>
                    </a:cubicBezTo>
                    <a:cubicBezTo>
                      <a:pt x="512037" y="0"/>
                      <a:pt x="632304" y="87096"/>
                      <a:pt x="632304" y="292301"/>
                    </a:cubicBezTo>
                    <a:lnTo>
                      <a:pt x="632304" y="1109128"/>
                    </a:lnTo>
                    <a:lnTo>
                      <a:pt x="553509" y="1109128"/>
                    </a:lnTo>
                    <a:lnTo>
                      <a:pt x="553509" y="329623"/>
                    </a:lnTo>
                    <a:cubicBezTo>
                      <a:pt x="553509" y="136830"/>
                      <a:pt x="472683" y="70495"/>
                      <a:pt x="337924" y="70495"/>
                    </a:cubicBezTo>
                    <a:cubicBezTo>
                      <a:pt x="172072" y="70495"/>
                      <a:pt x="78756" y="225966"/>
                      <a:pt x="78756" y="414639"/>
                    </a:cubicBezTo>
                    <a:lnTo>
                      <a:pt x="78756" y="1109128"/>
                    </a:lnTo>
                    <a:lnTo>
                      <a:pt x="0" y="1109128"/>
                    </a:lnTo>
                    <a:lnTo>
                      <a:pt x="0" y="24862"/>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31" name="Freihandform: Form 30">
                <a:extLst>
                  <a:ext uri="{FF2B5EF4-FFF2-40B4-BE49-F238E27FC236}">
                    <a16:creationId xmlns:a16="http://schemas.microsoft.com/office/drawing/2014/main" id="{C44DD6C0-7CF3-F6F1-2FCC-DCE190722E7A}"/>
                  </a:ext>
                </a:extLst>
              </p:cNvPr>
              <p:cNvSpPr/>
              <p:nvPr/>
            </p:nvSpPr>
            <p:spPr>
              <a:xfrm>
                <a:off x="3441537"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32" name="Freihandform: Form 31">
                <a:extLst>
                  <a:ext uri="{FF2B5EF4-FFF2-40B4-BE49-F238E27FC236}">
                    <a16:creationId xmlns:a16="http://schemas.microsoft.com/office/drawing/2014/main" id="{FEA294B8-D981-60E3-D0A7-C081DC2DF3B5}"/>
                  </a:ext>
                </a:extLst>
              </p:cNvPr>
              <p:cNvSpPr/>
              <p:nvPr/>
            </p:nvSpPr>
            <p:spPr>
              <a:xfrm>
                <a:off x="3663314" y="5409169"/>
                <a:ext cx="692447" cy="1084256"/>
              </a:xfrm>
              <a:custGeom>
                <a:avLst/>
                <a:gdLst>
                  <a:gd name="connsiteX0" fmla="*/ 304751 w 692447"/>
                  <a:gd name="connsiteY0" fmla="*/ 1084256 h 1084256"/>
                  <a:gd name="connsiteX1" fmla="*/ 0 w 692447"/>
                  <a:gd name="connsiteY1" fmla="*/ 0 h 1084256"/>
                  <a:gd name="connsiteX2" fmla="*/ 87095 w 692447"/>
                  <a:gd name="connsiteY2" fmla="*/ 0 h 1084256"/>
                  <a:gd name="connsiteX3" fmla="*/ 350374 w 692447"/>
                  <a:gd name="connsiteY3" fmla="*/ 984749 h 1084256"/>
                  <a:gd name="connsiteX4" fmla="*/ 354524 w 692447"/>
                  <a:gd name="connsiteY4" fmla="*/ 984749 h 1084256"/>
                  <a:gd name="connsiteX5" fmla="*/ 605352 w 692447"/>
                  <a:gd name="connsiteY5" fmla="*/ 0 h 1084256"/>
                  <a:gd name="connsiteX6" fmla="*/ 692448 w 692447"/>
                  <a:gd name="connsiteY6" fmla="*/ 0 h 1084256"/>
                  <a:gd name="connsiteX7" fmla="*/ 398028 w 692447"/>
                  <a:gd name="connsiteY7" fmla="*/ 1084256 h 1084256"/>
                  <a:gd name="connsiteX8" fmla="*/ 304751 w 692447"/>
                  <a:gd name="connsiteY8" fmla="*/ 1084256 h 108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447" h="1084256">
                    <a:moveTo>
                      <a:pt x="304751" y="1084256"/>
                    </a:moveTo>
                    <a:lnTo>
                      <a:pt x="0" y="0"/>
                    </a:lnTo>
                    <a:lnTo>
                      <a:pt x="87095" y="0"/>
                    </a:lnTo>
                    <a:lnTo>
                      <a:pt x="350374" y="984749"/>
                    </a:lnTo>
                    <a:lnTo>
                      <a:pt x="354524" y="984749"/>
                    </a:lnTo>
                    <a:lnTo>
                      <a:pt x="605352" y="0"/>
                    </a:lnTo>
                    <a:lnTo>
                      <a:pt x="692448" y="0"/>
                    </a:lnTo>
                    <a:lnTo>
                      <a:pt x="398028" y="1084256"/>
                    </a:lnTo>
                    <a:lnTo>
                      <a:pt x="304751" y="1084256"/>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33" name="Freihandform: Form 32">
                <a:extLst>
                  <a:ext uri="{FF2B5EF4-FFF2-40B4-BE49-F238E27FC236}">
                    <a16:creationId xmlns:a16="http://schemas.microsoft.com/office/drawing/2014/main" id="{E81A5799-5AF6-F391-E316-6C9B75C7AEC0}"/>
                  </a:ext>
                </a:extLst>
              </p:cNvPr>
              <p:cNvSpPr/>
              <p:nvPr/>
            </p:nvSpPr>
            <p:spPr>
              <a:xfrm>
                <a:off x="4463540" y="5384307"/>
                <a:ext cx="700719" cy="1133990"/>
              </a:xfrm>
              <a:custGeom>
                <a:avLst/>
                <a:gdLst>
                  <a:gd name="connsiteX0" fmla="*/ 87047 w 700719"/>
                  <a:gd name="connsiteY0" fmla="*/ 561800 h 1133990"/>
                  <a:gd name="connsiteX1" fmla="*/ 342025 w 700719"/>
                  <a:gd name="connsiteY1" fmla="*/ 1063496 h 1133990"/>
                  <a:gd name="connsiteX2" fmla="*/ 607384 w 700719"/>
                  <a:gd name="connsiteY2" fmla="*/ 754594 h 1133990"/>
                  <a:gd name="connsiteX3" fmla="*/ 686179 w 700719"/>
                  <a:gd name="connsiteY3" fmla="*/ 754594 h 1133990"/>
                  <a:gd name="connsiteX4" fmla="*/ 350336 w 700719"/>
                  <a:gd name="connsiteY4" fmla="*/ 1133991 h 1133990"/>
                  <a:gd name="connsiteX5" fmla="*/ 0 w 700719"/>
                  <a:gd name="connsiteY5" fmla="*/ 536938 h 1133990"/>
                  <a:gd name="connsiteX6" fmla="*/ 362796 w 700719"/>
                  <a:gd name="connsiteY6" fmla="*/ 0 h 1133990"/>
                  <a:gd name="connsiteX7" fmla="*/ 700719 w 700719"/>
                  <a:gd name="connsiteY7" fmla="*/ 561810 h 1133990"/>
                  <a:gd name="connsiteX8" fmla="*/ 87047 w 700719"/>
                  <a:gd name="connsiteY8" fmla="*/ 561810 h 1133990"/>
                  <a:gd name="connsiteX9" fmla="*/ 613614 w 700719"/>
                  <a:gd name="connsiteY9" fmla="*/ 491306 h 1133990"/>
                  <a:gd name="connsiteX10" fmla="*/ 358636 w 700719"/>
                  <a:gd name="connsiteY10" fmla="*/ 70476 h 1133990"/>
                  <a:gd name="connsiteX11" fmla="*/ 87057 w 700719"/>
                  <a:gd name="connsiteY11" fmla="*/ 491306 h 1133990"/>
                  <a:gd name="connsiteX12" fmla="*/ 613614 w 700719"/>
                  <a:gd name="connsiteY12" fmla="*/ 491306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719" h="1133990">
                    <a:moveTo>
                      <a:pt x="87047" y="561800"/>
                    </a:moveTo>
                    <a:cubicBezTo>
                      <a:pt x="87047" y="735952"/>
                      <a:pt x="89127" y="1063496"/>
                      <a:pt x="342025" y="1063496"/>
                    </a:cubicBezTo>
                    <a:cubicBezTo>
                      <a:pt x="570062" y="1063496"/>
                      <a:pt x="607384" y="835459"/>
                      <a:pt x="607384" y="754594"/>
                    </a:cubicBezTo>
                    <a:lnTo>
                      <a:pt x="686179" y="754594"/>
                    </a:lnTo>
                    <a:cubicBezTo>
                      <a:pt x="686179" y="920446"/>
                      <a:pt x="594972" y="1133991"/>
                      <a:pt x="350336" y="1133991"/>
                    </a:cubicBezTo>
                    <a:cubicBezTo>
                      <a:pt x="70446" y="1133991"/>
                      <a:pt x="0" y="905954"/>
                      <a:pt x="0" y="536938"/>
                    </a:cubicBezTo>
                    <a:cubicBezTo>
                      <a:pt x="0" y="205245"/>
                      <a:pt x="118149" y="0"/>
                      <a:pt x="362796" y="0"/>
                    </a:cubicBezTo>
                    <a:cubicBezTo>
                      <a:pt x="617774" y="0"/>
                      <a:pt x="700719" y="211475"/>
                      <a:pt x="700719" y="561810"/>
                    </a:cubicBezTo>
                    <a:lnTo>
                      <a:pt x="87047" y="561810"/>
                    </a:lnTo>
                    <a:close/>
                    <a:moveTo>
                      <a:pt x="613614" y="491306"/>
                    </a:moveTo>
                    <a:cubicBezTo>
                      <a:pt x="613614" y="294362"/>
                      <a:pt x="582522" y="70476"/>
                      <a:pt x="358636" y="70476"/>
                    </a:cubicBezTo>
                    <a:cubicBezTo>
                      <a:pt x="118149" y="70476"/>
                      <a:pt x="87057" y="350365"/>
                      <a:pt x="87057" y="491306"/>
                    </a:cubicBezTo>
                    <a:lnTo>
                      <a:pt x="613614" y="491306"/>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34" name="Freihandform: Form 33">
                <a:extLst>
                  <a:ext uri="{FF2B5EF4-FFF2-40B4-BE49-F238E27FC236}">
                    <a16:creationId xmlns:a16="http://schemas.microsoft.com/office/drawing/2014/main" id="{D8C51C5F-A058-BD27-DB19-9C1308D8A930}"/>
                  </a:ext>
                </a:extLst>
              </p:cNvPr>
              <p:cNvSpPr/>
              <p:nvPr/>
            </p:nvSpPr>
            <p:spPr>
              <a:xfrm>
                <a:off x="5344622" y="5384307"/>
                <a:ext cx="400108" cy="1109118"/>
              </a:xfrm>
              <a:custGeom>
                <a:avLst/>
                <a:gdLst>
                  <a:gd name="connsiteX0" fmla="*/ 0 w 400108"/>
                  <a:gd name="connsiteY0" fmla="*/ 24862 h 1109118"/>
                  <a:gd name="connsiteX1" fmla="*/ 78756 w 400108"/>
                  <a:gd name="connsiteY1" fmla="*/ 24862 h 1109118"/>
                  <a:gd name="connsiteX2" fmla="*/ 78756 w 400108"/>
                  <a:gd name="connsiteY2" fmla="*/ 213545 h 1109118"/>
                  <a:gd name="connsiteX3" fmla="*/ 82906 w 400108"/>
                  <a:gd name="connsiteY3" fmla="*/ 213545 h 1109118"/>
                  <a:gd name="connsiteX4" fmla="*/ 354485 w 400108"/>
                  <a:gd name="connsiteY4" fmla="*/ 0 h 1109118"/>
                  <a:gd name="connsiteX5" fmla="*/ 400108 w 400108"/>
                  <a:gd name="connsiteY5" fmla="*/ 0 h 1109118"/>
                  <a:gd name="connsiteX6" fmla="*/ 400108 w 400108"/>
                  <a:gd name="connsiteY6" fmla="*/ 70485 h 1109118"/>
                  <a:gd name="connsiteX7" fmla="*/ 354485 w 400108"/>
                  <a:gd name="connsiteY7" fmla="*/ 70485 h 1109118"/>
                  <a:gd name="connsiteX8" fmla="*/ 78756 w 400108"/>
                  <a:gd name="connsiteY8" fmla="*/ 420859 h 1109118"/>
                  <a:gd name="connsiteX9" fmla="*/ 78756 w 400108"/>
                  <a:gd name="connsiteY9" fmla="*/ 1109118 h 1109118"/>
                  <a:gd name="connsiteX10" fmla="*/ 0 w 400108"/>
                  <a:gd name="connsiteY10" fmla="*/ 1109118 h 1109118"/>
                  <a:gd name="connsiteX11" fmla="*/ 0 w 400108"/>
                  <a:gd name="connsiteY11" fmla="*/ 24862 h 11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08" h="1109118">
                    <a:moveTo>
                      <a:pt x="0" y="24862"/>
                    </a:moveTo>
                    <a:lnTo>
                      <a:pt x="78756" y="24862"/>
                    </a:lnTo>
                    <a:lnTo>
                      <a:pt x="78756" y="213545"/>
                    </a:lnTo>
                    <a:lnTo>
                      <a:pt x="82906" y="213545"/>
                    </a:lnTo>
                    <a:cubicBezTo>
                      <a:pt x="122299" y="89166"/>
                      <a:pt x="211436" y="0"/>
                      <a:pt x="354485" y="0"/>
                    </a:cubicBezTo>
                    <a:lnTo>
                      <a:pt x="400108" y="0"/>
                    </a:lnTo>
                    <a:lnTo>
                      <a:pt x="400108" y="70485"/>
                    </a:lnTo>
                    <a:lnTo>
                      <a:pt x="354485" y="70485"/>
                    </a:lnTo>
                    <a:cubicBezTo>
                      <a:pt x="169992" y="70485"/>
                      <a:pt x="78756" y="242557"/>
                      <a:pt x="78756" y="420859"/>
                    </a:cubicBezTo>
                    <a:lnTo>
                      <a:pt x="78756" y="1109118"/>
                    </a:lnTo>
                    <a:lnTo>
                      <a:pt x="0" y="1109118"/>
                    </a:lnTo>
                    <a:lnTo>
                      <a:pt x="0" y="24862"/>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35" name="Freihandform: Form 34">
                <a:extLst>
                  <a:ext uri="{FF2B5EF4-FFF2-40B4-BE49-F238E27FC236}">
                    <a16:creationId xmlns:a16="http://schemas.microsoft.com/office/drawing/2014/main" id="{1FEB8039-BE8E-775D-628E-11BCF639E7B2}"/>
                  </a:ext>
                </a:extLst>
              </p:cNvPr>
              <p:cNvSpPr/>
              <p:nvPr/>
            </p:nvSpPr>
            <p:spPr>
              <a:xfrm>
                <a:off x="5796583" y="5384307"/>
                <a:ext cx="634345" cy="1133990"/>
              </a:xfrm>
              <a:custGeom>
                <a:avLst/>
                <a:gdLst>
                  <a:gd name="connsiteX0" fmla="*/ 522408 w 634345"/>
                  <a:gd name="connsiteY0" fmla="*/ 329614 h 1133990"/>
                  <a:gd name="connsiteX1" fmla="*/ 522408 w 634345"/>
                  <a:gd name="connsiteY1" fmla="*/ 298521 h 1133990"/>
                  <a:gd name="connsiteX2" fmla="*/ 319243 w 634345"/>
                  <a:gd name="connsiteY2" fmla="*/ 70485 h 1133990"/>
                  <a:gd name="connsiteX3" fmla="*/ 109849 w 634345"/>
                  <a:gd name="connsiteY3" fmla="*/ 271580 h 1133990"/>
                  <a:gd name="connsiteX4" fmla="*/ 271550 w 634345"/>
                  <a:gd name="connsiteY4" fmla="*/ 485124 h 1133990"/>
                  <a:gd name="connsiteX5" fmla="*/ 437402 w 634345"/>
                  <a:gd name="connsiteY5" fmla="*/ 547309 h 1133990"/>
                  <a:gd name="connsiteX6" fmla="*/ 634346 w 634345"/>
                  <a:gd name="connsiteY6" fmla="*/ 835459 h 1133990"/>
                  <a:gd name="connsiteX7" fmla="*/ 321323 w 634345"/>
                  <a:gd name="connsiteY7" fmla="*/ 1133991 h 1133990"/>
                  <a:gd name="connsiteX8" fmla="*/ 0 w 634345"/>
                  <a:gd name="connsiteY8" fmla="*/ 791917 h 1133990"/>
                  <a:gd name="connsiteX9" fmla="*/ 0 w 634345"/>
                  <a:gd name="connsiteY9" fmla="*/ 762895 h 1133990"/>
                  <a:gd name="connsiteX10" fmla="*/ 78756 w 634345"/>
                  <a:gd name="connsiteY10" fmla="*/ 762895 h 1133990"/>
                  <a:gd name="connsiteX11" fmla="*/ 78756 w 634345"/>
                  <a:gd name="connsiteY11" fmla="*/ 798137 h 1133990"/>
                  <a:gd name="connsiteX12" fmla="*/ 321323 w 634345"/>
                  <a:gd name="connsiteY12" fmla="*/ 1063496 h 1133990"/>
                  <a:gd name="connsiteX13" fmla="*/ 547279 w 634345"/>
                  <a:gd name="connsiteY13" fmla="*/ 837539 h 1133990"/>
                  <a:gd name="connsiteX14" fmla="*/ 385578 w 634345"/>
                  <a:gd name="connsiteY14" fmla="*/ 615733 h 1133990"/>
                  <a:gd name="connsiteX15" fmla="*/ 225956 w 634345"/>
                  <a:gd name="connsiteY15" fmla="*/ 551469 h 1133990"/>
                  <a:gd name="connsiteX16" fmla="*/ 22792 w 634345"/>
                  <a:gd name="connsiteY16" fmla="*/ 279889 h 1133990"/>
                  <a:gd name="connsiteX17" fmla="*/ 319243 w 634345"/>
                  <a:gd name="connsiteY17" fmla="*/ 0 h 1133990"/>
                  <a:gd name="connsiteX18" fmla="*/ 601164 w 634345"/>
                  <a:gd name="connsiteY18" fmla="*/ 296451 h 1133990"/>
                  <a:gd name="connsiteX19" fmla="*/ 601164 w 634345"/>
                  <a:gd name="connsiteY19" fmla="*/ 329623 h 1133990"/>
                  <a:gd name="connsiteX20" fmla="*/ 522408 w 634345"/>
                  <a:gd name="connsiteY20" fmla="*/ 329623 h 113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4345" h="1133990">
                    <a:moveTo>
                      <a:pt x="522408" y="329614"/>
                    </a:moveTo>
                    <a:lnTo>
                      <a:pt x="522408" y="298521"/>
                    </a:lnTo>
                    <a:cubicBezTo>
                      <a:pt x="522408" y="201085"/>
                      <a:pt x="497535" y="70485"/>
                      <a:pt x="319243" y="70485"/>
                    </a:cubicBezTo>
                    <a:cubicBezTo>
                      <a:pt x="205205" y="70485"/>
                      <a:pt x="109849" y="128520"/>
                      <a:pt x="109849" y="271580"/>
                    </a:cubicBezTo>
                    <a:cubicBezTo>
                      <a:pt x="109849" y="385617"/>
                      <a:pt x="163772" y="443652"/>
                      <a:pt x="271550" y="485124"/>
                    </a:cubicBezTo>
                    <a:lnTo>
                      <a:pt x="437402" y="547309"/>
                    </a:lnTo>
                    <a:cubicBezTo>
                      <a:pt x="568001" y="597043"/>
                      <a:pt x="634346" y="688249"/>
                      <a:pt x="634346" y="835459"/>
                    </a:cubicBezTo>
                    <a:cubicBezTo>
                      <a:pt x="634346" y="1017912"/>
                      <a:pt x="493405" y="1133991"/>
                      <a:pt x="321323" y="1133991"/>
                    </a:cubicBezTo>
                    <a:cubicBezTo>
                      <a:pt x="20722" y="1133991"/>
                      <a:pt x="0" y="918405"/>
                      <a:pt x="0" y="791917"/>
                    </a:cubicBezTo>
                    <a:lnTo>
                      <a:pt x="0" y="762895"/>
                    </a:lnTo>
                    <a:lnTo>
                      <a:pt x="78756" y="762895"/>
                    </a:lnTo>
                    <a:lnTo>
                      <a:pt x="78756" y="798137"/>
                    </a:lnTo>
                    <a:cubicBezTo>
                      <a:pt x="78756" y="951567"/>
                      <a:pt x="140941" y="1063496"/>
                      <a:pt x="321323" y="1063496"/>
                    </a:cubicBezTo>
                    <a:cubicBezTo>
                      <a:pt x="480945" y="1063496"/>
                      <a:pt x="547279" y="957758"/>
                      <a:pt x="547279" y="837539"/>
                    </a:cubicBezTo>
                    <a:cubicBezTo>
                      <a:pt x="547279" y="733882"/>
                      <a:pt x="505807" y="663387"/>
                      <a:pt x="385578" y="615733"/>
                    </a:cubicBezTo>
                    <a:lnTo>
                      <a:pt x="225956" y="551469"/>
                    </a:lnTo>
                    <a:cubicBezTo>
                      <a:pt x="91207" y="497545"/>
                      <a:pt x="22792" y="418789"/>
                      <a:pt x="22792" y="279889"/>
                    </a:cubicBezTo>
                    <a:cubicBezTo>
                      <a:pt x="22792" y="99517"/>
                      <a:pt x="147171" y="0"/>
                      <a:pt x="319243" y="0"/>
                    </a:cubicBezTo>
                    <a:cubicBezTo>
                      <a:pt x="559730" y="0"/>
                      <a:pt x="601164" y="163772"/>
                      <a:pt x="601164" y="296451"/>
                    </a:cubicBezTo>
                    <a:lnTo>
                      <a:pt x="601164" y="329623"/>
                    </a:lnTo>
                    <a:lnTo>
                      <a:pt x="522408" y="329623"/>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36" name="Freihandform: Form 35">
                <a:extLst>
                  <a:ext uri="{FF2B5EF4-FFF2-40B4-BE49-F238E27FC236}">
                    <a16:creationId xmlns:a16="http://schemas.microsoft.com/office/drawing/2014/main" id="{9834F0DD-5E33-E0B8-495F-3859EBA6B7AD}"/>
                  </a:ext>
                </a:extLst>
              </p:cNvPr>
              <p:cNvSpPr/>
              <p:nvPr/>
            </p:nvSpPr>
            <p:spPr>
              <a:xfrm>
                <a:off x="6602991" y="5013201"/>
                <a:ext cx="78756" cy="1480223"/>
              </a:xfrm>
              <a:custGeom>
                <a:avLst/>
                <a:gdLst>
                  <a:gd name="connsiteX0" fmla="*/ 0 w 78756"/>
                  <a:gd name="connsiteY0" fmla="*/ 0 h 1480223"/>
                  <a:gd name="connsiteX1" fmla="*/ 78756 w 78756"/>
                  <a:gd name="connsiteY1" fmla="*/ 0 h 1480223"/>
                  <a:gd name="connsiteX2" fmla="*/ 78756 w 78756"/>
                  <a:gd name="connsiteY2" fmla="*/ 211475 h 1480223"/>
                  <a:gd name="connsiteX3" fmla="*/ 0 w 78756"/>
                  <a:gd name="connsiteY3" fmla="*/ 211475 h 1480223"/>
                  <a:gd name="connsiteX4" fmla="*/ 0 w 78756"/>
                  <a:gd name="connsiteY4" fmla="*/ 0 h 1480223"/>
                  <a:gd name="connsiteX5" fmla="*/ 0 w 78756"/>
                  <a:gd name="connsiteY5" fmla="*/ 395968 h 1480223"/>
                  <a:gd name="connsiteX6" fmla="*/ 78756 w 78756"/>
                  <a:gd name="connsiteY6" fmla="*/ 395968 h 1480223"/>
                  <a:gd name="connsiteX7" fmla="*/ 78756 w 78756"/>
                  <a:gd name="connsiteY7" fmla="*/ 1480224 h 1480223"/>
                  <a:gd name="connsiteX8" fmla="*/ 0 w 78756"/>
                  <a:gd name="connsiteY8" fmla="*/ 1480224 h 1480223"/>
                  <a:gd name="connsiteX9" fmla="*/ 0 w 78756"/>
                  <a:gd name="connsiteY9" fmla="*/ 395968 h 148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56" h="1480223">
                    <a:moveTo>
                      <a:pt x="0" y="0"/>
                    </a:moveTo>
                    <a:lnTo>
                      <a:pt x="78756" y="0"/>
                    </a:lnTo>
                    <a:lnTo>
                      <a:pt x="78756" y="211475"/>
                    </a:lnTo>
                    <a:lnTo>
                      <a:pt x="0" y="211475"/>
                    </a:lnTo>
                    <a:lnTo>
                      <a:pt x="0" y="0"/>
                    </a:lnTo>
                    <a:close/>
                    <a:moveTo>
                      <a:pt x="0" y="395968"/>
                    </a:moveTo>
                    <a:lnTo>
                      <a:pt x="78756" y="395968"/>
                    </a:lnTo>
                    <a:lnTo>
                      <a:pt x="78756" y="1480224"/>
                    </a:lnTo>
                    <a:lnTo>
                      <a:pt x="0" y="1480224"/>
                    </a:lnTo>
                    <a:lnTo>
                      <a:pt x="0" y="395968"/>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37" name="Freihandform: Form 36">
                <a:extLst>
                  <a:ext uri="{FF2B5EF4-FFF2-40B4-BE49-F238E27FC236}">
                    <a16:creationId xmlns:a16="http://schemas.microsoft.com/office/drawing/2014/main" id="{278EA76E-F8AA-30A2-B176-1F6632CD4FAD}"/>
                  </a:ext>
                </a:extLst>
              </p:cNvPr>
              <p:cNvSpPr/>
              <p:nvPr/>
            </p:nvSpPr>
            <p:spPr>
              <a:xfrm>
                <a:off x="6822727" y="5087847"/>
                <a:ext cx="418759" cy="1418000"/>
              </a:xfrm>
              <a:custGeom>
                <a:avLst/>
                <a:gdLst>
                  <a:gd name="connsiteX0" fmla="*/ 0 w 418759"/>
                  <a:gd name="connsiteY0" fmla="*/ 321323 h 1418000"/>
                  <a:gd name="connsiteX1" fmla="*/ 147171 w 418759"/>
                  <a:gd name="connsiteY1" fmla="*/ 321323 h 1418000"/>
                  <a:gd name="connsiteX2" fmla="*/ 147171 w 418759"/>
                  <a:gd name="connsiteY2" fmla="*/ 0 h 1418000"/>
                  <a:gd name="connsiteX3" fmla="*/ 225966 w 418759"/>
                  <a:gd name="connsiteY3" fmla="*/ 0 h 1418000"/>
                  <a:gd name="connsiteX4" fmla="*/ 225966 w 418759"/>
                  <a:gd name="connsiteY4" fmla="*/ 321323 h 1418000"/>
                  <a:gd name="connsiteX5" fmla="*/ 406309 w 418759"/>
                  <a:gd name="connsiteY5" fmla="*/ 321323 h 1418000"/>
                  <a:gd name="connsiteX6" fmla="*/ 406309 w 418759"/>
                  <a:gd name="connsiteY6" fmla="*/ 391818 h 1418000"/>
                  <a:gd name="connsiteX7" fmla="*/ 225966 w 418759"/>
                  <a:gd name="connsiteY7" fmla="*/ 391818 h 1418000"/>
                  <a:gd name="connsiteX8" fmla="*/ 225966 w 418759"/>
                  <a:gd name="connsiteY8" fmla="*/ 1227286 h 1418000"/>
                  <a:gd name="connsiteX9" fmla="*/ 321323 w 418759"/>
                  <a:gd name="connsiteY9" fmla="*/ 1347544 h 1418000"/>
                  <a:gd name="connsiteX10" fmla="*/ 418760 w 418759"/>
                  <a:gd name="connsiteY10" fmla="*/ 1335094 h 1418000"/>
                  <a:gd name="connsiteX11" fmla="*/ 418760 w 418759"/>
                  <a:gd name="connsiteY11" fmla="*/ 1405589 h 1418000"/>
                  <a:gd name="connsiteX12" fmla="*/ 306802 w 418759"/>
                  <a:gd name="connsiteY12" fmla="*/ 1418000 h 1418000"/>
                  <a:gd name="connsiteX13" fmla="*/ 147181 w 418759"/>
                  <a:gd name="connsiteY13" fmla="*/ 1235587 h 1418000"/>
                  <a:gd name="connsiteX14" fmla="*/ 147181 w 418759"/>
                  <a:gd name="connsiteY14" fmla="*/ 391818 h 1418000"/>
                  <a:gd name="connsiteX15" fmla="*/ 10 w 418759"/>
                  <a:gd name="connsiteY15" fmla="*/ 391818 h 1418000"/>
                  <a:gd name="connsiteX16" fmla="*/ 10 w 418759"/>
                  <a:gd name="connsiteY16" fmla="*/ 321323 h 141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759" h="1418000">
                    <a:moveTo>
                      <a:pt x="0" y="321323"/>
                    </a:moveTo>
                    <a:lnTo>
                      <a:pt x="147171" y="321323"/>
                    </a:lnTo>
                    <a:lnTo>
                      <a:pt x="147171" y="0"/>
                    </a:lnTo>
                    <a:lnTo>
                      <a:pt x="225966" y="0"/>
                    </a:lnTo>
                    <a:lnTo>
                      <a:pt x="225966" y="321323"/>
                    </a:lnTo>
                    <a:lnTo>
                      <a:pt x="406309" y="321323"/>
                    </a:lnTo>
                    <a:lnTo>
                      <a:pt x="406309" y="391818"/>
                    </a:lnTo>
                    <a:lnTo>
                      <a:pt x="225966" y="391818"/>
                    </a:lnTo>
                    <a:lnTo>
                      <a:pt x="225966" y="1227286"/>
                    </a:lnTo>
                    <a:cubicBezTo>
                      <a:pt x="225966" y="1330944"/>
                      <a:pt x="275700" y="1347544"/>
                      <a:pt x="321323" y="1347544"/>
                    </a:cubicBezTo>
                    <a:cubicBezTo>
                      <a:pt x="354495" y="1347544"/>
                      <a:pt x="383508" y="1345464"/>
                      <a:pt x="418760" y="1335094"/>
                    </a:cubicBezTo>
                    <a:lnTo>
                      <a:pt x="418760" y="1405589"/>
                    </a:lnTo>
                    <a:cubicBezTo>
                      <a:pt x="379367" y="1413889"/>
                      <a:pt x="337894" y="1418000"/>
                      <a:pt x="306802" y="1418000"/>
                    </a:cubicBezTo>
                    <a:cubicBezTo>
                      <a:pt x="194874" y="1418000"/>
                      <a:pt x="147181" y="1353736"/>
                      <a:pt x="147181" y="1235587"/>
                    </a:cubicBezTo>
                    <a:lnTo>
                      <a:pt x="147181" y="391818"/>
                    </a:lnTo>
                    <a:lnTo>
                      <a:pt x="10" y="391818"/>
                    </a:lnTo>
                    <a:lnTo>
                      <a:pt x="10" y="321323"/>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38" name="Freihandform: Form 37">
                <a:extLst>
                  <a:ext uri="{FF2B5EF4-FFF2-40B4-BE49-F238E27FC236}">
                    <a16:creationId xmlns:a16="http://schemas.microsoft.com/office/drawing/2014/main" id="{B9E4B886-0C6F-BD84-C64F-C82A4F4A6880}"/>
                  </a:ext>
                </a:extLst>
              </p:cNvPr>
              <p:cNvSpPr/>
              <p:nvPr/>
            </p:nvSpPr>
            <p:spPr>
              <a:xfrm>
                <a:off x="7258059" y="5409160"/>
                <a:ext cx="692438" cy="1449121"/>
              </a:xfrm>
              <a:custGeom>
                <a:avLst/>
                <a:gdLst>
                  <a:gd name="connsiteX0" fmla="*/ 605343 w 692438"/>
                  <a:gd name="connsiteY0" fmla="*/ 9 h 1449121"/>
                  <a:gd name="connsiteX1" fmla="*/ 692439 w 692438"/>
                  <a:gd name="connsiteY1" fmla="*/ 9 h 1449121"/>
                  <a:gd name="connsiteX2" fmla="*/ 356595 w 692438"/>
                  <a:gd name="connsiteY2" fmla="*/ 1245957 h 1449121"/>
                  <a:gd name="connsiteX3" fmla="*/ 116108 w 692438"/>
                  <a:gd name="connsiteY3" fmla="*/ 1449122 h 1449121"/>
                  <a:gd name="connsiteX4" fmla="*/ 35243 w 692438"/>
                  <a:gd name="connsiteY4" fmla="*/ 1444972 h 1449121"/>
                  <a:gd name="connsiteX5" fmla="*/ 35243 w 692438"/>
                  <a:gd name="connsiteY5" fmla="*/ 1374487 h 1449121"/>
                  <a:gd name="connsiteX6" fmla="*/ 103657 w 692438"/>
                  <a:gd name="connsiteY6" fmla="*/ 1378637 h 1449121"/>
                  <a:gd name="connsiteX7" fmla="*/ 286110 w 692438"/>
                  <a:gd name="connsiteY7" fmla="*/ 1208635 h 1449121"/>
                  <a:gd name="connsiteX8" fmla="*/ 319282 w 692438"/>
                  <a:gd name="connsiteY8" fmla="*/ 1094597 h 1449121"/>
                  <a:gd name="connsiteX9" fmla="*/ 0 w 692438"/>
                  <a:gd name="connsiteY9" fmla="*/ 0 h 1449121"/>
                  <a:gd name="connsiteX10" fmla="*/ 87096 w 692438"/>
                  <a:gd name="connsiteY10" fmla="*/ 0 h 1449121"/>
                  <a:gd name="connsiteX11" fmla="*/ 360754 w 692438"/>
                  <a:gd name="connsiteY11" fmla="*/ 972299 h 1449121"/>
                  <a:gd name="connsiteX12" fmla="*/ 364866 w 692438"/>
                  <a:gd name="connsiteY12" fmla="*/ 972299 h 1449121"/>
                  <a:gd name="connsiteX13" fmla="*/ 605343 w 692438"/>
                  <a:gd name="connsiteY13" fmla="*/ 9 h 144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2438" h="1449121">
                    <a:moveTo>
                      <a:pt x="605343" y="9"/>
                    </a:moveTo>
                    <a:lnTo>
                      <a:pt x="692439" y="9"/>
                    </a:lnTo>
                    <a:lnTo>
                      <a:pt x="356595" y="1245957"/>
                    </a:lnTo>
                    <a:cubicBezTo>
                      <a:pt x="315122" y="1395199"/>
                      <a:pt x="242557" y="1449122"/>
                      <a:pt x="116108" y="1449122"/>
                    </a:cubicBezTo>
                    <a:cubicBezTo>
                      <a:pt x="89166" y="1449122"/>
                      <a:pt x="62224" y="1447042"/>
                      <a:pt x="35243" y="1444972"/>
                    </a:cubicBezTo>
                    <a:lnTo>
                      <a:pt x="35243" y="1374487"/>
                    </a:lnTo>
                    <a:cubicBezTo>
                      <a:pt x="64294" y="1376567"/>
                      <a:pt x="78785" y="1378637"/>
                      <a:pt x="103657" y="1378637"/>
                    </a:cubicBezTo>
                    <a:cubicBezTo>
                      <a:pt x="205244" y="1378637"/>
                      <a:pt x="246717" y="1349615"/>
                      <a:pt x="286110" y="1208635"/>
                    </a:cubicBezTo>
                    <a:lnTo>
                      <a:pt x="319282" y="1094597"/>
                    </a:lnTo>
                    <a:lnTo>
                      <a:pt x="0" y="0"/>
                    </a:lnTo>
                    <a:lnTo>
                      <a:pt x="87096" y="0"/>
                    </a:lnTo>
                    <a:lnTo>
                      <a:pt x="360754" y="972299"/>
                    </a:lnTo>
                    <a:lnTo>
                      <a:pt x="364866" y="972299"/>
                    </a:lnTo>
                    <a:lnTo>
                      <a:pt x="605343" y="9"/>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grpSp>
          <p:nvGrpSpPr>
            <p:cNvPr id="12" name="Grafik 1">
              <a:extLst>
                <a:ext uri="{FF2B5EF4-FFF2-40B4-BE49-F238E27FC236}">
                  <a16:creationId xmlns:a16="http://schemas.microsoft.com/office/drawing/2014/main" id="{85FF23A1-F5E0-DE77-9BD7-647C6CB03606}"/>
                </a:ext>
              </a:extLst>
            </p:cNvPr>
            <p:cNvGrpSpPr/>
            <p:nvPr/>
          </p:nvGrpSpPr>
          <p:grpSpPr>
            <a:xfrm>
              <a:off x="8635111" y="0"/>
              <a:ext cx="2022730" cy="3925806"/>
              <a:chOff x="8635111" y="0"/>
              <a:chExt cx="2022730" cy="3925806"/>
            </a:xfrm>
            <a:solidFill>
              <a:srgbClr val="FFFFFF"/>
            </a:solidFill>
          </p:grpSpPr>
          <p:sp>
            <p:nvSpPr>
              <p:cNvPr id="13" name="Freihandform: Form 12">
                <a:extLst>
                  <a:ext uri="{FF2B5EF4-FFF2-40B4-BE49-F238E27FC236}">
                    <a16:creationId xmlns:a16="http://schemas.microsoft.com/office/drawing/2014/main" id="{64C78886-8F60-C4CB-C25F-D720590A5421}"/>
                  </a:ext>
                </a:extLst>
              </p:cNvPr>
              <p:cNvSpPr/>
              <p:nvPr/>
            </p:nvSpPr>
            <p:spPr>
              <a:xfrm>
                <a:off x="8635111" y="0"/>
                <a:ext cx="2022730" cy="3925806"/>
              </a:xfrm>
              <a:custGeom>
                <a:avLst/>
                <a:gdLst>
                  <a:gd name="connsiteX0" fmla="*/ 2017279 w 2022730"/>
                  <a:gd name="connsiteY0" fmla="*/ 3342575 h 3925806"/>
                  <a:gd name="connsiteX1" fmla="*/ 1848307 w 2022730"/>
                  <a:gd name="connsiteY1" fmla="*/ 3046144 h 3925806"/>
                  <a:gd name="connsiteX2" fmla="*/ 1585981 w 2022730"/>
                  <a:gd name="connsiteY2" fmla="*/ 2888767 h 3925806"/>
                  <a:gd name="connsiteX3" fmla="*/ 2022731 w 2022730"/>
                  <a:gd name="connsiteY3" fmla="*/ 2062182 h 3925806"/>
                  <a:gd name="connsiteX4" fmla="*/ 2022731 w 2022730"/>
                  <a:gd name="connsiteY4" fmla="*/ 1001719 h 3925806"/>
                  <a:gd name="connsiteX5" fmla="*/ 1021003 w 2022730"/>
                  <a:gd name="connsiteY5" fmla="*/ 0 h 3925806"/>
                  <a:gd name="connsiteX6" fmla="*/ 1011147 w 2022730"/>
                  <a:gd name="connsiteY6" fmla="*/ 0 h 3925806"/>
                  <a:gd name="connsiteX7" fmla="*/ 1001719 w 2022730"/>
                  <a:gd name="connsiteY7" fmla="*/ 0 h 3925806"/>
                  <a:gd name="connsiteX8" fmla="*/ 0 w 2022730"/>
                  <a:gd name="connsiteY8" fmla="*/ 1001719 h 3925806"/>
                  <a:gd name="connsiteX9" fmla="*/ 0 w 2022730"/>
                  <a:gd name="connsiteY9" fmla="*/ 2062182 h 3925806"/>
                  <a:gd name="connsiteX10" fmla="*/ 511347 w 2022730"/>
                  <a:gd name="connsiteY10" fmla="*/ 2934555 h 3925806"/>
                  <a:gd name="connsiteX11" fmla="*/ 511191 w 2022730"/>
                  <a:gd name="connsiteY11" fmla="*/ 2934750 h 3925806"/>
                  <a:gd name="connsiteX12" fmla="*/ 1884064 w 2022730"/>
                  <a:gd name="connsiteY12" fmla="*/ 3761598 h 3925806"/>
                  <a:gd name="connsiteX13" fmla="*/ 2017279 w 2022730"/>
                  <a:gd name="connsiteY13" fmla="*/ 3925807 h 3925806"/>
                  <a:gd name="connsiteX14" fmla="*/ 2017288 w 2022730"/>
                  <a:gd name="connsiteY14" fmla="*/ 3888416 h 3925806"/>
                  <a:gd name="connsiteX15" fmla="*/ 2017288 w 2022730"/>
                  <a:gd name="connsiteY15" fmla="*/ 3342575 h 3925806"/>
                  <a:gd name="connsiteX16" fmla="*/ 1923846 w 2022730"/>
                  <a:gd name="connsiteY16" fmla="*/ 3682997 h 3925806"/>
                  <a:gd name="connsiteX17" fmla="*/ 1847976 w 2022730"/>
                  <a:gd name="connsiteY17" fmla="*/ 3621784 h 3925806"/>
                  <a:gd name="connsiteX18" fmla="*/ 580753 w 2022730"/>
                  <a:gd name="connsiteY18" fmla="*/ 2867433 h 3925806"/>
                  <a:gd name="connsiteX19" fmla="*/ 581083 w 2022730"/>
                  <a:gd name="connsiteY19" fmla="*/ 2866821 h 3925806"/>
                  <a:gd name="connsiteX20" fmla="*/ 93423 w 2022730"/>
                  <a:gd name="connsiteY20" fmla="*/ 2062182 h 3925806"/>
                  <a:gd name="connsiteX21" fmla="*/ 93423 w 2022730"/>
                  <a:gd name="connsiteY21" fmla="*/ 1001719 h 3925806"/>
                  <a:gd name="connsiteX22" fmla="*/ 1001709 w 2022730"/>
                  <a:gd name="connsiteY22" fmla="*/ 93432 h 3925806"/>
                  <a:gd name="connsiteX23" fmla="*/ 1011137 w 2022730"/>
                  <a:gd name="connsiteY23" fmla="*/ 93432 h 3925806"/>
                  <a:gd name="connsiteX24" fmla="*/ 1020992 w 2022730"/>
                  <a:gd name="connsiteY24" fmla="*/ 93432 h 3925806"/>
                  <a:gd name="connsiteX25" fmla="*/ 1929298 w 2022730"/>
                  <a:gd name="connsiteY25" fmla="*/ 1001719 h 3925806"/>
                  <a:gd name="connsiteX26" fmla="*/ 1929298 w 2022730"/>
                  <a:gd name="connsiteY26" fmla="*/ 2062182 h 3925806"/>
                  <a:gd name="connsiteX27" fmla="*/ 1496621 w 2022730"/>
                  <a:gd name="connsiteY27" fmla="*/ 2835165 h 3925806"/>
                  <a:gd name="connsiteX28" fmla="*/ 1338875 w 2022730"/>
                  <a:gd name="connsiteY28" fmla="*/ 2740527 h 3925806"/>
                  <a:gd name="connsiteX29" fmla="*/ 1778162 w 2022730"/>
                  <a:gd name="connsiteY29" fmla="*/ 2052443 h 3925806"/>
                  <a:gd name="connsiteX30" fmla="*/ 1778162 w 2022730"/>
                  <a:gd name="connsiteY30" fmla="*/ 1011468 h 3925806"/>
                  <a:gd name="connsiteX31" fmla="*/ 1018553 w 2022730"/>
                  <a:gd name="connsiteY31" fmla="*/ 251859 h 3925806"/>
                  <a:gd name="connsiteX32" fmla="*/ 1011137 w 2022730"/>
                  <a:gd name="connsiteY32" fmla="*/ 251859 h 3925806"/>
                  <a:gd name="connsiteX33" fmla="*/ 1004148 w 2022730"/>
                  <a:gd name="connsiteY33" fmla="*/ 251859 h 3925806"/>
                  <a:gd name="connsiteX34" fmla="*/ 244540 w 2022730"/>
                  <a:gd name="connsiteY34" fmla="*/ 1011468 h 3925806"/>
                  <a:gd name="connsiteX35" fmla="*/ 244540 w 2022730"/>
                  <a:gd name="connsiteY35" fmla="*/ 2052443 h 3925806"/>
                  <a:gd name="connsiteX36" fmla="*/ 613546 w 2022730"/>
                  <a:gd name="connsiteY36" fmla="*/ 2703389 h 3925806"/>
                  <a:gd name="connsiteX37" fmla="*/ 613352 w 2022730"/>
                  <a:gd name="connsiteY37" fmla="*/ 2703681 h 3925806"/>
                  <a:gd name="connsiteX38" fmla="*/ 1800498 w 2022730"/>
                  <a:gd name="connsiteY38" fmla="*/ 3418464 h 3925806"/>
                  <a:gd name="connsiteX39" fmla="*/ 1923836 w 2022730"/>
                  <a:gd name="connsiteY39" fmla="*/ 3626488 h 3925806"/>
                  <a:gd name="connsiteX40" fmla="*/ 1923836 w 2022730"/>
                  <a:gd name="connsiteY40" fmla="*/ 3682997 h 3925806"/>
                  <a:gd name="connsiteX41" fmla="*/ 1923846 w 2022730"/>
                  <a:gd name="connsiteY41" fmla="*/ 3391007 h 3925806"/>
                  <a:gd name="connsiteX42" fmla="*/ 1848162 w 2022730"/>
                  <a:gd name="connsiteY42" fmla="*/ 3329998 h 3925806"/>
                  <a:gd name="connsiteX43" fmla="*/ 700369 w 2022730"/>
                  <a:gd name="connsiteY43" fmla="*/ 2646745 h 3925806"/>
                  <a:gd name="connsiteX44" fmla="*/ 701108 w 2022730"/>
                  <a:gd name="connsiteY44" fmla="*/ 2645394 h 3925806"/>
                  <a:gd name="connsiteX45" fmla="*/ 337992 w 2022730"/>
                  <a:gd name="connsiteY45" fmla="*/ 2052453 h 3925806"/>
                  <a:gd name="connsiteX46" fmla="*/ 337992 w 2022730"/>
                  <a:gd name="connsiteY46" fmla="*/ 1011468 h 3925806"/>
                  <a:gd name="connsiteX47" fmla="*/ 1004168 w 2022730"/>
                  <a:gd name="connsiteY47" fmla="*/ 345291 h 3925806"/>
                  <a:gd name="connsiteX48" fmla="*/ 1011156 w 2022730"/>
                  <a:gd name="connsiteY48" fmla="*/ 345291 h 3925806"/>
                  <a:gd name="connsiteX49" fmla="*/ 1018573 w 2022730"/>
                  <a:gd name="connsiteY49" fmla="*/ 345291 h 3925806"/>
                  <a:gd name="connsiteX50" fmla="*/ 1684749 w 2022730"/>
                  <a:gd name="connsiteY50" fmla="*/ 1011468 h 3925806"/>
                  <a:gd name="connsiteX51" fmla="*/ 1684749 w 2022730"/>
                  <a:gd name="connsiteY51" fmla="*/ 2052443 h 3925806"/>
                  <a:gd name="connsiteX52" fmla="*/ 1239154 w 2022730"/>
                  <a:gd name="connsiteY52" fmla="*/ 2680685 h 3925806"/>
                  <a:gd name="connsiteX53" fmla="*/ 1044805 w 2022730"/>
                  <a:gd name="connsiteY53" fmla="*/ 2564091 h 3925806"/>
                  <a:gd name="connsiteX54" fmla="*/ 1533593 w 2022730"/>
                  <a:gd name="connsiteY54" fmla="*/ 2047486 h 3925806"/>
                  <a:gd name="connsiteX55" fmla="*/ 1533593 w 2022730"/>
                  <a:gd name="connsiteY55" fmla="*/ 1016415 h 3925806"/>
                  <a:gd name="connsiteX56" fmla="*/ 1016123 w 2022730"/>
                  <a:gd name="connsiteY56" fmla="*/ 498945 h 3925806"/>
                  <a:gd name="connsiteX57" fmla="*/ 1011156 w 2022730"/>
                  <a:gd name="connsiteY57" fmla="*/ 498945 h 3925806"/>
                  <a:gd name="connsiteX58" fmla="*/ 1006608 w 2022730"/>
                  <a:gd name="connsiteY58" fmla="*/ 498945 h 3925806"/>
                  <a:gd name="connsiteX59" fmla="*/ 489148 w 2022730"/>
                  <a:gd name="connsiteY59" fmla="*/ 1016415 h 3925806"/>
                  <a:gd name="connsiteX60" fmla="*/ 489148 w 2022730"/>
                  <a:gd name="connsiteY60" fmla="*/ 2047496 h 3925806"/>
                  <a:gd name="connsiteX61" fmla="*/ 717262 w 2022730"/>
                  <a:gd name="connsiteY61" fmla="*/ 2476004 h 3925806"/>
                  <a:gd name="connsiteX62" fmla="*/ 716989 w 2022730"/>
                  <a:gd name="connsiteY62" fmla="*/ 2476383 h 3925806"/>
                  <a:gd name="connsiteX63" fmla="*/ 730820 w 2022730"/>
                  <a:gd name="connsiteY63" fmla="*/ 2484684 h 3925806"/>
                  <a:gd name="connsiteX64" fmla="*/ 753204 w 2022730"/>
                  <a:gd name="connsiteY64" fmla="*/ 2498116 h 3925806"/>
                  <a:gd name="connsiteX65" fmla="*/ 1800517 w 2022730"/>
                  <a:gd name="connsiteY65" fmla="*/ 3126426 h 3925806"/>
                  <a:gd name="connsiteX66" fmla="*/ 1923856 w 2022730"/>
                  <a:gd name="connsiteY66" fmla="*/ 3342585 h 3925806"/>
                  <a:gd name="connsiteX67" fmla="*/ 1923856 w 2022730"/>
                  <a:gd name="connsiteY67" fmla="*/ 3391007 h 3925806"/>
                  <a:gd name="connsiteX68" fmla="*/ 795114 w 2022730"/>
                  <a:gd name="connsiteY68" fmla="*/ 2414316 h 3925806"/>
                  <a:gd name="connsiteX69" fmla="*/ 790459 w 2022730"/>
                  <a:gd name="connsiteY69" fmla="*/ 2411516 h 3925806"/>
                  <a:gd name="connsiteX70" fmla="*/ 582580 w 2022730"/>
                  <a:gd name="connsiteY70" fmla="*/ 2047496 h 3925806"/>
                  <a:gd name="connsiteX71" fmla="*/ 582580 w 2022730"/>
                  <a:gd name="connsiteY71" fmla="*/ 1016415 h 3925806"/>
                  <a:gd name="connsiteX72" fmla="*/ 1006608 w 2022730"/>
                  <a:gd name="connsiteY72" fmla="*/ 592377 h 3925806"/>
                  <a:gd name="connsiteX73" fmla="*/ 1011156 w 2022730"/>
                  <a:gd name="connsiteY73" fmla="*/ 592377 h 3925806"/>
                  <a:gd name="connsiteX74" fmla="*/ 1016123 w 2022730"/>
                  <a:gd name="connsiteY74" fmla="*/ 592377 h 3925806"/>
                  <a:gd name="connsiteX75" fmla="*/ 1440161 w 2022730"/>
                  <a:gd name="connsiteY75" fmla="*/ 1016415 h 3925806"/>
                  <a:gd name="connsiteX76" fmla="*/ 1440161 w 2022730"/>
                  <a:gd name="connsiteY76" fmla="*/ 2047496 h 3925806"/>
                  <a:gd name="connsiteX77" fmla="*/ 1018952 w 2022730"/>
                  <a:gd name="connsiteY77" fmla="*/ 2471388 h 3925806"/>
                  <a:gd name="connsiteX78" fmla="*/ 1016123 w 2022730"/>
                  <a:gd name="connsiteY78" fmla="*/ 2471533 h 3925806"/>
                  <a:gd name="connsiteX79" fmla="*/ 1006608 w 2022730"/>
                  <a:gd name="connsiteY79" fmla="*/ 2471533 h 3925806"/>
                  <a:gd name="connsiteX80" fmla="*/ 819296 w 2022730"/>
                  <a:gd name="connsiteY80" fmla="*/ 2427339 h 3925806"/>
                  <a:gd name="connsiteX81" fmla="*/ 795114 w 2022730"/>
                  <a:gd name="connsiteY81" fmla="*/ 2414316 h 392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22730" h="3925806">
                    <a:moveTo>
                      <a:pt x="2017279" y="3342575"/>
                    </a:moveTo>
                    <a:cubicBezTo>
                      <a:pt x="2017279" y="3221336"/>
                      <a:pt x="1952430" y="3107687"/>
                      <a:pt x="1848307" y="3046144"/>
                    </a:cubicBezTo>
                    <a:lnTo>
                      <a:pt x="1585981" y="2888767"/>
                    </a:lnTo>
                    <a:cubicBezTo>
                      <a:pt x="1849473" y="2708133"/>
                      <a:pt x="2022731" y="2405063"/>
                      <a:pt x="2022731" y="2062182"/>
                    </a:cubicBezTo>
                    <a:lnTo>
                      <a:pt x="2022731" y="1001719"/>
                    </a:lnTo>
                    <a:cubicBezTo>
                      <a:pt x="2022731" y="449376"/>
                      <a:pt x="1573355" y="0"/>
                      <a:pt x="1021003" y="0"/>
                    </a:cubicBezTo>
                    <a:lnTo>
                      <a:pt x="1011147" y="0"/>
                    </a:lnTo>
                    <a:lnTo>
                      <a:pt x="1001719" y="0"/>
                    </a:lnTo>
                    <a:cubicBezTo>
                      <a:pt x="449366" y="0"/>
                      <a:pt x="0" y="449376"/>
                      <a:pt x="0" y="1001719"/>
                    </a:cubicBezTo>
                    <a:lnTo>
                      <a:pt x="0" y="2062182"/>
                    </a:lnTo>
                    <a:cubicBezTo>
                      <a:pt x="0" y="2436340"/>
                      <a:pt x="206615" y="2762581"/>
                      <a:pt x="511347" y="2934555"/>
                    </a:cubicBezTo>
                    <a:cubicBezTo>
                      <a:pt x="511298" y="2934624"/>
                      <a:pt x="511240" y="2934682"/>
                      <a:pt x="511191" y="2934750"/>
                    </a:cubicBezTo>
                    <a:lnTo>
                      <a:pt x="1884064" y="3761598"/>
                    </a:lnTo>
                    <a:cubicBezTo>
                      <a:pt x="1936063" y="3792330"/>
                      <a:pt x="1988976" y="3848003"/>
                      <a:pt x="2017279" y="3925807"/>
                    </a:cubicBezTo>
                    <a:cubicBezTo>
                      <a:pt x="2017288" y="3914532"/>
                      <a:pt x="2017288" y="3902305"/>
                      <a:pt x="2017288" y="3888416"/>
                    </a:cubicBezTo>
                    <a:lnTo>
                      <a:pt x="2017288" y="3342575"/>
                    </a:lnTo>
                    <a:close/>
                    <a:moveTo>
                      <a:pt x="1923846" y="3682997"/>
                    </a:moveTo>
                    <a:cubicBezTo>
                      <a:pt x="1901783" y="3659359"/>
                      <a:pt x="1876415" y="3638589"/>
                      <a:pt x="1847976" y="3621784"/>
                    </a:cubicBezTo>
                    <a:lnTo>
                      <a:pt x="580753" y="2867433"/>
                    </a:lnTo>
                    <a:lnTo>
                      <a:pt x="581083" y="2866821"/>
                    </a:lnTo>
                    <a:cubicBezTo>
                      <a:pt x="291514" y="2714829"/>
                      <a:pt x="93423" y="2411283"/>
                      <a:pt x="93423" y="2062182"/>
                    </a:cubicBezTo>
                    <a:lnTo>
                      <a:pt x="93423" y="1001719"/>
                    </a:lnTo>
                    <a:cubicBezTo>
                      <a:pt x="93423" y="500879"/>
                      <a:pt x="500889" y="93432"/>
                      <a:pt x="1001709" y="93432"/>
                    </a:cubicBezTo>
                    <a:lnTo>
                      <a:pt x="1011137" y="93432"/>
                    </a:lnTo>
                    <a:lnTo>
                      <a:pt x="1020992" y="93432"/>
                    </a:lnTo>
                    <a:cubicBezTo>
                      <a:pt x="1521833" y="93432"/>
                      <a:pt x="1929298" y="500879"/>
                      <a:pt x="1929298" y="1001719"/>
                    </a:cubicBezTo>
                    <a:lnTo>
                      <a:pt x="1929298" y="2062182"/>
                    </a:lnTo>
                    <a:cubicBezTo>
                      <a:pt x="1929298" y="2388656"/>
                      <a:pt x="1755915" y="2675067"/>
                      <a:pt x="1496621" y="2835165"/>
                    </a:cubicBezTo>
                    <a:lnTo>
                      <a:pt x="1338875" y="2740527"/>
                    </a:lnTo>
                    <a:cubicBezTo>
                      <a:pt x="1597964" y="2619453"/>
                      <a:pt x="1778162" y="2356816"/>
                      <a:pt x="1778162" y="2052443"/>
                    </a:cubicBezTo>
                    <a:lnTo>
                      <a:pt x="1778162" y="1011468"/>
                    </a:lnTo>
                    <a:cubicBezTo>
                      <a:pt x="1778162" y="592611"/>
                      <a:pt x="1437401" y="251859"/>
                      <a:pt x="1018553" y="251859"/>
                    </a:cubicBezTo>
                    <a:lnTo>
                      <a:pt x="1011137" y="251859"/>
                    </a:lnTo>
                    <a:lnTo>
                      <a:pt x="1004148" y="251859"/>
                    </a:lnTo>
                    <a:cubicBezTo>
                      <a:pt x="585302" y="251859"/>
                      <a:pt x="244540" y="592611"/>
                      <a:pt x="244540" y="1011468"/>
                    </a:cubicBezTo>
                    <a:lnTo>
                      <a:pt x="244540" y="2052443"/>
                    </a:lnTo>
                    <a:cubicBezTo>
                      <a:pt x="244540" y="2328493"/>
                      <a:pt x="392702" y="2570399"/>
                      <a:pt x="613546" y="2703389"/>
                    </a:cubicBezTo>
                    <a:lnTo>
                      <a:pt x="613352" y="2703681"/>
                    </a:lnTo>
                    <a:lnTo>
                      <a:pt x="1800498" y="3418464"/>
                    </a:lnTo>
                    <a:cubicBezTo>
                      <a:pt x="1876571" y="3463426"/>
                      <a:pt x="1923836" y="3538120"/>
                      <a:pt x="1923836" y="3626488"/>
                    </a:cubicBezTo>
                    <a:lnTo>
                      <a:pt x="1923836" y="3682997"/>
                    </a:lnTo>
                    <a:close/>
                    <a:moveTo>
                      <a:pt x="1923846" y="3391007"/>
                    </a:moveTo>
                    <a:cubicBezTo>
                      <a:pt x="1901832" y="3367447"/>
                      <a:pt x="1876513" y="3346745"/>
                      <a:pt x="1848162" y="3329998"/>
                    </a:cubicBezTo>
                    <a:lnTo>
                      <a:pt x="700369" y="2646745"/>
                    </a:lnTo>
                    <a:lnTo>
                      <a:pt x="701108" y="2645394"/>
                    </a:lnTo>
                    <a:cubicBezTo>
                      <a:pt x="485775" y="2534885"/>
                      <a:pt x="337992" y="2310668"/>
                      <a:pt x="337992" y="2052453"/>
                    </a:cubicBezTo>
                    <a:lnTo>
                      <a:pt x="337992" y="1011468"/>
                    </a:lnTo>
                    <a:cubicBezTo>
                      <a:pt x="337992" y="644143"/>
                      <a:pt x="636834" y="345291"/>
                      <a:pt x="1004168" y="345291"/>
                    </a:cubicBezTo>
                    <a:lnTo>
                      <a:pt x="1011156" y="345291"/>
                    </a:lnTo>
                    <a:lnTo>
                      <a:pt x="1018573" y="345291"/>
                    </a:lnTo>
                    <a:cubicBezTo>
                      <a:pt x="1385897" y="345291"/>
                      <a:pt x="1684749" y="644143"/>
                      <a:pt x="1684749" y="1011468"/>
                    </a:cubicBezTo>
                    <a:lnTo>
                      <a:pt x="1684749" y="2052443"/>
                    </a:lnTo>
                    <a:cubicBezTo>
                      <a:pt x="1684749" y="2342441"/>
                      <a:pt x="1498331" y="2589430"/>
                      <a:pt x="1239154" y="2680685"/>
                    </a:cubicBezTo>
                    <a:lnTo>
                      <a:pt x="1044805" y="2564091"/>
                    </a:lnTo>
                    <a:cubicBezTo>
                      <a:pt x="1316841" y="2549153"/>
                      <a:pt x="1533593" y="2323196"/>
                      <a:pt x="1533593" y="2047486"/>
                    </a:cubicBezTo>
                    <a:lnTo>
                      <a:pt x="1533593" y="1016415"/>
                    </a:lnTo>
                    <a:cubicBezTo>
                      <a:pt x="1533593" y="731073"/>
                      <a:pt x="1301455" y="498945"/>
                      <a:pt x="1016123" y="498945"/>
                    </a:cubicBezTo>
                    <a:lnTo>
                      <a:pt x="1011156" y="498945"/>
                    </a:lnTo>
                    <a:lnTo>
                      <a:pt x="1006608" y="498945"/>
                    </a:lnTo>
                    <a:cubicBezTo>
                      <a:pt x="721276" y="498945"/>
                      <a:pt x="489148" y="731073"/>
                      <a:pt x="489148" y="1016415"/>
                    </a:cubicBezTo>
                    <a:lnTo>
                      <a:pt x="489148" y="2047496"/>
                    </a:lnTo>
                    <a:cubicBezTo>
                      <a:pt x="489148" y="2225682"/>
                      <a:pt x="579791" y="2382912"/>
                      <a:pt x="717262" y="2476004"/>
                    </a:cubicBezTo>
                    <a:lnTo>
                      <a:pt x="716989" y="2476383"/>
                    </a:lnTo>
                    <a:lnTo>
                      <a:pt x="730820" y="2484684"/>
                    </a:lnTo>
                    <a:cubicBezTo>
                      <a:pt x="738168" y="2489330"/>
                      <a:pt x="745613" y="2493830"/>
                      <a:pt x="753204" y="2498116"/>
                    </a:cubicBezTo>
                    <a:lnTo>
                      <a:pt x="1800517" y="3126426"/>
                    </a:lnTo>
                    <a:cubicBezTo>
                      <a:pt x="1876591" y="3171388"/>
                      <a:pt x="1923856" y="3254216"/>
                      <a:pt x="1923856" y="3342585"/>
                    </a:cubicBezTo>
                    <a:lnTo>
                      <a:pt x="1923856" y="3391007"/>
                    </a:lnTo>
                    <a:close/>
                    <a:moveTo>
                      <a:pt x="795114" y="2414316"/>
                    </a:moveTo>
                    <a:lnTo>
                      <a:pt x="790459" y="2411516"/>
                    </a:lnTo>
                    <a:cubicBezTo>
                      <a:pt x="666225" y="2337532"/>
                      <a:pt x="582580" y="2202297"/>
                      <a:pt x="582580" y="2047496"/>
                    </a:cubicBezTo>
                    <a:lnTo>
                      <a:pt x="582580" y="1016415"/>
                    </a:lnTo>
                    <a:cubicBezTo>
                      <a:pt x="582580" y="782605"/>
                      <a:pt x="772798" y="592377"/>
                      <a:pt x="1006608" y="592377"/>
                    </a:cubicBezTo>
                    <a:lnTo>
                      <a:pt x="1011156" y="592377"/>
                    </a:lnTo>
                    <a:lnTo>
                      <a:pt x="1016123" y="592377"/>
                    </a:lnTo>
                    <a:cubicBezTo>
                      <a:pt x="1249933" y="592377"/>
                      <a:pt x="1440161" y="782595"/>
                      <a:pt x="1440161" y="1016415"/>
                    </a:cubicBezTo>
                    <a:lnTo>
                      <a:pt x="1440161" y="2047496"/>
                    </a:lnTo>
                    <a:cubicBezTo>
                      <a:pt x="1440161" y="2280353"/>
                      <a:pt x="1251459" y="2469842"/>
                      <a:pt x="1018952" y="2471388"/>
                    </a:cubicBezTo>
                    <a:cubicBezTo>
                      <a:pt x="1017999" y="2471397"/>
                      <a:pt x="1017076" y="2471533"/>
                      <a:pt x="1016123" y="2471533"/>
                    </a:cubicBezTo>
                    <a:lnTo>
                      <a:pt x="1006608" y="2471533"/>
                    </a:lnTo>
                    <a:cubicBezTo>
                      <a:pt x="939310" y="2471533"/>
                      <a:pt x="875873" y="2455360"/>
                      <a:pt x="819296" y="2427339"/>
                    </a:cubicBezTo>
                    <a:cubicBezTo>
                      <a:pt x="811063" y="2423267"/>
                      <a:pt x="803026" y="2418884"/>
                      <a:pt x="795114" y="2414316"/>
                    </a:cubicBez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nvGrpSpPr>
              <p:cNvPr id="14" name="Grafik 1">
                <a:extLst>
                  <a:ext uri="{FF2B5EF4-FFF2-40B4-BE49-F238E27FC236}">
                    <a16:creationId xmlns:a16="http://schemas.microsoft.com/office/drawing/2014/main" id="{59EF4D0A-9F88-9209-3653-B75BC83EAB79}"/>
                  </a:ext>
                </a:extLst>
              </p:cNvPr>
              <p:cNvGrpSpPr/>
              <p:nvPr/>
            </p:nvGrpSpPr>
            <p:grpSpPr>
              <a:xfrm>
                <a:off x="9453785" y="2065369"/>
                <a:ext cx="1204018" cy="822979"/>
                <a:chOff x="9453785" y="2065369"/>
                <a:chExt cx="1204018" cy="822979"/>
              </a:xfrm>
              <a:solidFill>
                <a:srgbClr val="FFFFFF"/>
              </a:solidFill>
            </p:grpSpPr>
            <p:sp>
              <p:nvSpPr>
                <p:cNvPr id="15" name="Freihandform: Form 14">
                  <a:extLst>
                    <a:ext uri="{FF2B5EF4-FFF2-40B4-BE49-F238E27FC236}">
                      <a16:creationId xmlns:a16="http://schemas.microsoft.com/office/drawing/2014/main" id="{D92706DC-DECB-25C2-5B8E-6CBF264998A3}"/>
                    </a:ext>
                  </a:extLst>
                </p:cNvPr>
                <p:cNvSpPr/>
                <p:nvPr/>
              </p:nvSpPr>
              <p:spPr>
                <a:xfrm>
                  <a:off x="9874702" y="2065369"/>
                  <a:ext cx="538337" cy="674914"/>
                </a:xfrm>
                <a:custGeom>
                  <a:avLst/>
                  <a:gdLst>
                    <a:gd name="connsiteX0" fmla="*/ 538337 w 538337"/>
                    <a:gd name="connsiteY0" fmla="*/ 0 h 674914"/>
                    <a:gd name="connsiteX1" fmla="*/ 444886 w 538337"/>
                    <a:gd name="connsiteY1" fmla="*/ 0 h 674914"/>
                    <a:gd name="connsiteX2" fmla="*/ 0 w 538337"/>
                    <a:gd name="connsiteY2" fmla="*/ 615150 h 674914"/>
                    <a:gd name="connsiteX3" fmla="*/ 99789 w 538337"/>
                    <a:gd name="connsiteY3" fmla="*/ 674914 h 674914"/>
                    <a:gd name="connsiteX4" fmla="*/ 538337 w 538337"/>
                    <a:gd name="connsiteY4" fmla="*/ 0 h 67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37" h="674914">
                      <a:moveTo>
                        <a:pt x="538337" y="0"/>
                      </a:moveTo>
                      <a:lnTo>
                        <a:pt x="444886" y="0"/>
                      </a:lnTo>
                      <a:cubicBezTo>
                        <a:pt x="439433" y="284205"/>
                        <a:pt x="255076" y="525129"/>
                        <a:pt x="0" y="615150"/>
                      </a:cubicBezTo>
                      <a:lnTo>
                        <a:pt x="99789" y="674914"/>
                      </a:lnTo>
                      <a:cubicBezTo>
                        <a:pt x="354923" y="555463"/>
                        <a:pt x="533313" y="298657"/>
                        <a:pt x="538337" y="0"/>
                      </a:cubicBez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16" name="Freihandform: Form 15">
                  <a:extLst>
                    <a:ext uri="{FF2B5EF4-FFF2-40B4-BE49-F238E27FC236}">
                      <a16:creationId xmlns:a16="http://schemas.microsoft.com/office/drawing/2014/main" id="{DF3F256A-6E82-EF01-289F-D60D713A2537}"/>
                    </a:ext>
                  </a:extLst>
                </p:cNvPr>
                <p:cNvSpPr/>
                <p:nvPr/>
              </p:nvSpPr>
              <p:spPr>
                <a:xfrm>
                  <a:off x="10132295" y="2065369"/>
                  <a:ext cx="525507" cy="822979"/>
                </a:xfrm>
                <a:custGeom>
                  <a:avLst/>
                  <a:gdLst>
                    <a:gd name="connsiteX0" fmla="*/ 432066 w 525507"/>
                    <a:gd name="connsiteY0" fmla="*/ 0 h 822979"/>
                    <a:gd name="connsiteX1" fmla="*/ 0 w 525507"/>
                    <a:gd name="connsiteY1" fmla="*/ 769435 h 822979"/>
                    <a:gd name="connsiteX2" fmla="*/ 89398 w 525507"/>
                    <a:gd name="connsiteY2" fmla="*/ 822979 h 822979"/>
                    <a:gd name="connsiteX3" fmla="*/ 377404 w 525507"/>
                    <a:gd name="connsiteY3" fmla="*/ 520376 h 822979"/>
                    <a:gd name="connsiteX4" fmla="*/ 441056 w 525507"/>
                    <a:gd name="connsiteY4" fmla="*/ 399059 h 822979"/>
                    <a:gd name="connsiteX5" fmla="*/ 525508 w 525507"/>
                    <a:gd name="connsiteY5" fmla="*/ 10 h 822979"/>
                    <a:gd name="connsiteX6" fmla="*/ 432066 w 525507"/>
                    <a:gd name="connsiteY6" fmla="*/ 10 h 82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507" h="822979">
                      <a:moveTo>
                        <a:pt x="432066" y="0"/>
                      </a:moveTo>
                      <a:cubicBezTo>
                        <a:pt x="430938" y="324909"/>
                        <a:pt x="258137" y="609794"/>
                        <a:pt x="0" y="769435"/>
                      </a:cubicBezTo>
                      <a:lnTo>
                        <a:pt x="89398" y="822979"/>
                      </a:lnTo>
                      <a:cubicBezTo>
                        <a:pt x="205235" y="743446"/>
                        <a:pt x="303566" y="640226"/>
                        <a:pt x="377404" y="520376"/>
                      </a:cubicBezTo>
                      <a:lnTo>
                        <a:pt x="441056" y="399059"/>
                      </a:lnTo>
                      <a:cubicBezTo>
                        <a:pt x="494911" y="276808"/>
                        <a:pt x="525061" y="141864"/>
                        <a:pt x="525508" y="10"/>
                      </a:cubicBezTo>
                      <a:lnTo>
                        <a:pt x="432066" y="10"/>
                      </a:ln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17" name="Freihandform: Form 16">
                  <a:extLst>
                    <a:ext uri="{FF2B5EF4-FFF2-40B4-BE49-F238E27FC236}">
                      <a16:creationId xmlns:a16="http://schemas.microsoft.com/office/drawing/2014/main" id="{DC7934A1-D67A-FF09-9794-F15D5C7E9C4A}"/>
                    </a:ext>
                  </a:extLst>
                </p:cNvPr>
                <p:cNvSpPr/>
                <p:nvPr/>
              </p:nvSpPr>
              <p:spPr>
                <a:xfrm>
                  <a:off x="9453785" y="2065369"/>
                  <a:ext cx="714462" cy="498701"/>
                </a:xfrm>
                <a:custGeom>
                  <a:avLst/>
                  <a:gdLst>
                    <a:gd name="connsiteX0" fmla="*/ 714463 w 714462"/>
                    <a:gd name="connsiteY0" fmla="*/ 0 h 498701"/>
                    <a:gd name="connsiteX1" fmla="*/ 621011 w 714462"/>
                    <a:gd name="connsiteY1" fmla="*/ 0 h 498701"/>
                    <a:gd name="connsiteX2" fmla="*/ 200248 w 714462"/>
                    <a:gd name="connsiteY2" fmla="*/ 406018 h 498701"/>
                    <a:gd name="connsiteX3" fmla="*/ 197420 w 714462"/>
                    <a:gd name="connsiteY3" fmla="*/ 406163 h 498701"/>
                    <a:gd name="connsiteX4" fmla="*/ 187905 w 714462"/>
                    <a:gd name="connsiteY4" fmla="*/ 406163 h 498701"/>
                    <a:gd name="connsiteX5" fmla="*/ 593 w 714462"/>
                    <a:gd name="connsiteY5" fmla="*/ 361969 h 498701"/>
                    <a:gd name="connsiteX6" fmla="*/ 0 w 714462"/>
                    <a:gd name="connsiteY6" fmla="*/ 363068 h 498701"/>
                    <a:gd name="connsiteX7" fmla="*/ 226462 w 714462"/>
                    <a:gd name="connsiteY7" fmla="*/ 498702 h 498701"/>
                    <a:gd name="connsiteX8" fmla="*/ 714463 w 714462"/>
                    <a:gd name="connsiteY8" fmla="*/ 0 h 49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462" h="498701">
                      <a:moveTo>
                        <a:pt x="714463" y="0"/>
                      </a:moveTo>
                      <a:lnTo>
                        <a:pt x="621011" y="0"/>
                      </a:lnTo>
                      <a:cubicBezTo>
                        <a:pt x="611641" y="224596"/>
                        <a:pt x="426769" y="404511"/>
                        <a:pt x="200248" y="406018"/>
                      </a:cubicBezTo>
                      <a:cubicBezTo>
                        <a:pt x="199296" y="406027"/>
                        <a:pt x="198373" y="406163"/>
                        <a:pt x="197420" y="406163"/>
                      </a:cubicBezTo>
                      <a:lnTo>
                        <a:pt x="187905" y="406163"/>
                      </a:lnTo>
                      <a:cubicBezTo>
                        <a:pt x="120608" y="406163"/>
                        <a:pt x="57169" y="389990"/>
                        <a:pt x="593" y="361969"/>
                      </a:cubicBezTo>
                      <a:lnTo>
                        <a:pt x="0" y="363068"/>
                      </a:lnTo>
                      <a:lnTo>
                        <a:pt x="226462" y="498702"/>
                      </a:lnTo>
                      <a:cubicBezTo>
                        <a:pt x="492433" y="483909"/>
                        <a:pt x="705326" y="267409"/>
                        <a:pt x="714463" y="0"/>
                      </a:cubicBezTo>
                      <a:close/>
                    </a:path>
                  </a:pathLst>
                </a:custGeom>
                <a:solidFill>
                  <a:srgbClr val="FFFFFF"/>
                </a:solid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grpSp>
      </p:grpSp>
    </p:spTree>
    <p:extLst>
      <p:ext uri="{BB962C8B-B14F-4D97-AF65-F5344CB8AC3E}">
        <p14:creationId xmlns:p14="http://schemas.microsoft.com/office/powerpoint/2010/main" val="2115616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1" name="Objekt 540" hidden="1">
            <a:extLst>
              <a:ext uri="{FF2B5EF4-FFF2-40B4-BE49-F238E27FC236}">
                <a16:creationId xmlns:a16="http://schemas.microsoft.com/office/drawing/2014/main" id="{F605D0FA-C0D3-95B3-2965-1D46C9DEDB63}"/>
              </a:ext>
            </a:extLst>
          </p:cNvPr>
          <p:cNvGraphicFramePr>
            <a:graphicFrameLocks noChangeAspect="1"/>
          </p:cNvGraphicFramePr>
          <p:nvPr>
            <p:custDataLst>
              <p:tags r:id="rId1"/>
            </p:custDataLst>
          </p:nvPr>
        </p:nvGraphicFramePr>
        <p:xfrm>
          <a:off x="1587" y="2034"/>
          <a:ext cx="1588" cy="1588"/>
        </p:xfrm>
        <a:graphic>
          <a:graphicData uri="http://schemas.openxmlformats.org/presentationml/2006/ole">
            <mc:AlternateContent xmlns:mc="http://schemas.openxmlformats.org/markup-compatibility/2006">
              <mc:Choice xmlns:v="urn:schemas-microsoft-com:vml" Requires="v">
                <p:oleObj name="think-cell Folie" r:id="rId4" imgW="532" imgH="530" progId="TCLayout.ActiveDocument.1">
                  <p:embed/>
                </p:oleObj>
              </mc:Choice>
              <mc:Fallback>
                <p:oleObj name="think-cell Folie" r:id="rId4" imgW="532" imgH="530" progId="TCLayout.ActiveDocument.1">
                  <p:embed/>
                  <p:pic>
                    <p:nvPicPr>
                      <p:cNvPr id="541" name="Objekt 540" hidden="1">
                        <a:extLst>
                          <a:ext uri="{FF2B5EF4-FFF2-40B4-BE49-F238E27FC236}">
                            <a16:creationId xmlns:a16="http://schemas.microsoft.com/office/drawing/2014/main" id="{F605D0FA-C0D3-95B3-2965-1D46C9DEDB63}"/>
                          </a:ext>
                        </a:extLst>
                      </p:cNvPr>
                      <p:cNvPicPr/>
                      <p:nvPr/>
                    </p:nvPicPr>
                    <p:blipFill>
                      <a:blip r:embed="rId5"/>
                      <a:stretch>
                        <a:fillRect/>
                      </a:stretch>
                    </p:blipFill>
                    <p:spPr>
                      <a:xfrm>
                        <a:off x="1587" y="2034"/>
                        <a:ext cx="1588" cy="1588"/>
                      </a:xfrm>
                      <a:prstGeom prst="rect">
                        <a:avLst/>
                      </a:prstGeom>
                    </p:spPr>
                  </p:pic>
                </p:oleObj>
              </mc:Fallback>
            </mc:AlternateContent>
          </a:graphicData>
        </a:graphic>
      </p:graphicFrame>
      <p:sp>
        <p:nvSpPr>
          <p:cNvPr id="242" name="Rechteck 241">
            <a:extLst>
              <a:ext uri="{FF2B5EF4-FFF2-40B4-BE49-F238E27FC236}">
                <a16:creationId xmlns:a16="http://schemas.microsoft.com/office/drawing/2014/main" id="{EC4CBFBD-B651-E530-E106-86F92DF78E6E}"/>
              </a:ext>
            </a:extLst>
          </p:cNvPr>
          <p:cNvSpPr/>
          <p:nvPr/>
        </p:nvSpPr>
        <p:spPr>
          <a:xfrm>
            <a:off x="7244876" y="1282694"/>
            <a:ext cx="4945537" cy="5574860"/>
          </a:xfrm>
          <a:prstGeom prst="rect">
            <a:avLst/>
          </a:prstGeom>
          <a:solidFill>
            <a:srgbClr val="EDEFF0">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84848"/>
              </a:solidFill>
              <a:effectLst/>
              <a:uLnTx/>
              <a:uFillTx/>
              <a:latin typeface="Arial"/>
              <a:ea typeface="+mn-ea"/>
              <a:cs typeface="+mn-cs"/>
            </a:endParaRPr>
          </a:p>
        </p:txBody>
      </p:sp>
      <p:sp>
        <p:nvSpPr>
          <p:cNvPr id="37" name="Rechteck 4">
            <a:extLst>
              <a:ext uri="{FF2B5EF4-FFF2-40B4-BE49-F238E27FC236}">
                <a16:creationId xmlns:a16="http://schemas.microsoft.com/office/drawing/2014/main" id="{B4C93236-1F66-ECF7-A31C-1F53B488AD6E}"/>
              </a:ext>
            </a:extLst>
          </p:cNvPr>
          <p:cNvSpPr/>
          <p:nvPr/>
        </p:nvSpPr>
        <p:spPr>
          <a:xfrm>
            <a:off x="611546" y="6014408"/>
            <a:ext cx="5043994" cy="553926"/>
          </a:xfrm>
          <a:custGeom>
            <a:avLst/>
            <a:gdLst>
              <a:gd name="connsiteX0" fmla="*/ 0 w 11668125"/>
              <a:gd name="connsiteY0" fmla="*/ 0 h 3606800"/>
              <a:gd name="connsiteX1" fmla="*/ 11668125 w 11668125"/>
              <a:gd name="connsiteY1" fmla="*/ 0 h 3606800"/>
              <a:gd name="connsiteX2" fmla="*/ 11668125 w 11668125"/>
              <a:gd name="connsiteY2" fmla="*/ 3606800 h 3606800"/>
              <a:gd name="connsiteX3" fmla="*/ 0 w 11668125"/>
              <a:gd name="connsiteY3" fmla="*/ 3606800 h 3606800"/>
              <a:gd name="connsiteX4" fmla="*/ 0 w 11668125"/>
              <a:gd name="connsiteY4" fmla="*/ 0 h 3606800"/>
              <a:gd name="connsiteX0" fmla="*/ 11668125 w 11759565"/>
              <a:gd name="connsiteY0" fmla="*/ 3606800 h 3698240"/>
              <a:gd name="connsiteX1" fmla="*/ 0 w 11759565"/>
              <a:gd name="connsiteY1" fmla="*/ 3606800 h 3698240"/>
              <a:gd name="connsiteX2" fmla="*/ 0 w 11759565"/>
              <a:gd name="connsiteY2" fmla="*/ 0 h 3698240"/>
              <a:gd name="connsiteX3" fmla="*/ 11668125 w 11759565"/>
              <a:gd name="connsiteY3" fmla="*/ 0 h 3698240"/>
              <a:gd name="connsiteX4" fmla="*/ 11759565 w 11759565"/>
              <a:gd name="connsiteY4" fmla="*/ 3698240 h 3698240"/>
              <a:gd name="connsiteX0" fmla="*/ 11668125 w 11668125"/>
              <a:gd name="connsiteY0" fmla="*/ 3606800 h 3606800"/>
              <a:gd name="connsiteX1" fmla="*/ 0 w 11668125"/>
              <a:gd name="connsiteY1" fmla="*/ 3606800 h 3606800"/>
              <a:gd name="connsiteX2" fmla="*/ 0 w 11668125"/>
              <a:gd name="connsiteY2" fmla="*/ 0 h 3606800"/>
              <a:gd name="connsiteX3" fmla="*/ 11668125 w 11668125"/>
              <a:gd name="connsiteY3" fmla="*/ 0 h 3606800"/>
            </a:gdLst>
            <a:ahLst/>
            <a:cxnLst>
              <a:cxn ang="0">
                <a:pos x="connsiteX0" y="connsiteY0"/>
              </a:cxn>
              <a:cxn ang="0">
                <a:pos x="connsiteX1" y="connsiteY1"/>
              </a:cxn>
              <a:cxn ang="0">
                <a:pos x="connsiteX2" y="connsiteY2"/>
              </a:cxn>
              <a:cxn ang="0">
                <a:pos x="connsiteX3" y="connsiteY3"/>
              </a:cxn>
            </a:cxnLst>
            <a:rect l="l" t="t" r="r" b="b"/>
            <a:pathLst>
              <a:path w="11668125" h="3606800">
                <a:moveTo>
                  <a:pt x="11668125" y="3606800"/>
                </a:moveTo>
                <a:lnTo>
                  <a:pt x="0" y="3606800"/>
                </a:lnTo>
                <a:lnTo>
                  <a:pt x="0" y="0"/>
                </a:lnTo>
                <a:lnTo>
                  <a:pt x="11668125" y="0"/>
                </a:lnTo>
              </a:path>
            </a:pathLst>
          </a:custGeom>
          <a:noFill/>
          <a:ln w="19050" cap="flat" cmpd="sng" algn="ctr">
            <a:noFill/>
            <a:prstDash val="solid"/>
            <a:miter lim="800000"/>
          </a:ln>
          <a:effectLst/>
        </p:spPr>
        <p:txBody>
          <a:bodyPr wrap="none" lIns="0" tIns="0" rIns="0" bIns="0" rtlCol="0" anchor="ctr">
            <a:spAutoFit/>
          </a:bodyPr>
          <a:lstStyle/>
          <a:p>
            <a:pPr marL="0" marR="0" lvl="0" indent="0" algn="l" defTabSz="914309" rtl="0" eaLnBrk="1" fontAlgn="auto" latinLnBrk="0" hangingPunct="1">
              <a:lnSpc>
                <a:spcPct val="100000"/>
              </a:lnSpc>
              <a:spcBef>
                <a:spcPts val="0"/>
              </a:spcBef>
              <a:spcAft>
                <a:spcPts val="0"/>
              </a:spcAft>
              <a:buClr>
                <a:srgbClr val="484848">
                  <a:lumMod val="60000"/>
                  <a:lumOff val="40000"/>
                </a:srgbClr>
              </a:buClr>
              <a:buSzTx/>
              <a:buFontTx/>
              <a:buNone/>
              <a:tabLst/>
              <a:defRPr/>
            </a:pPr>
            <a:r>
              <a:rPr kumimoji="0" lang="en-GB" sz="3600" b="1" i="0" u="none" strike="noStrike" kern="0" cap="none" spc="0" normalizeH="0" baseline="0" noProof="0">
                <a:ln>
                  <a:noFill/>
                </a:ln>
                <a:solidFill>
                  <a:srgbClr val="BED738"/>
                </a:solidFill>
                <a:effectLst/>
                <a:uLnTx/>
                <a:uFillTx/>
                <a:latin typeface="Arial"/>
                <a:ea typeface="Open Sans ExtraBold" panose="020B0906030804020204" pitchFamily="34" charset="0"/>
                <a:cs typeface="Open Sans ExtraBold" panose="020B0906030804020204" pitchFamily="34" charset="0"/>
                <a:sym typeface="Arial" panose="020B0604020202020204" pitchFamily="34" charset="0"/>
              </a:rPr>
              <a:t>45</a:t>
            </a:r>
            <a:r>
              <a:rPr kumimoji="0" lang="en-GB" sz="1800" b="0" i="0" u="none" strike="noStrike" kern="0" cap="none" spc="0" normalizeH="0" baseline="0" noProof="0">
                <a:ln>
                  <a:noFill/>
                </a:ln>
                <a:solidFill>
                  <a:srgbClr val="BED738"/>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rPr>
              <a:t> </a:t>
            </a:r>
            <a:r>
              <a:rPr kumimoji="0" lang="en-GB" sz="1800" b="0" i="0" u="none" strike="noStrike" kern="0" cap="none" spc="0" normalizeH="0" baseline="0" noProof="0">
                <a:ln>
                  <a:noFill/>
                </a:ln>
                <a:solidFill>
                  <a:srgbClr val="BED738"/>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associated partners from industry &amp; society</a:t>
            </a:r>
          </a:p>
        </p:txBody>
      </p:sp>
      <p:sp>
        <p:nvSpPr>
          <p:cNvPr id="38" name="Freihandform: Form 37">
            <a:extLst>
              <a:ext uri="{FF2B5EF4-FFF2-40B4-BE49-F238E27FC236}">
                <a16:creationId xmlns:a16="http://schemas.microsoft.com/office/drawing/2014/main" id="{D3AC5F36-A400-4481-98E0-42C71380C7C3}"/>
              </a:ext>
            </a:extLst>
          </p:cNvPr>
          <p:cNvSpPr/>
          <p:nvPr/>
        </p:nvSpPr>
        <p:spPr>
          <a:xfrm flipH="1" flipV="1">
            <a:off x="299505" y="6247871"/>
            <a:ext cx="187004" cy="187004"/>
          </a:xfrm>
          <a:custGeom>
            <a:avLst/>
            <a:gdLst>
              <a:gd name="connsiteX0" fmla="*/ 131905 w 154533"/>
              <a:gd name="connsiteY0" fmla="*/ 131905 h 154533"/>
              <a:gd name="connsiteX1" fmla="*/ 22633 w 154533"/>
              <a:gd name="connsiteY1" fmla="*/ 131905 h 154533"/>
              <a:gd name="connsiteX2" fmla="*/ 22633 w 154533"/>
              <a:gd name="connsiteY2" fmla="*/ 131905 h 154533"/>
              <a:gd name="connsiteX3" fmla="*/ 22633 w 154533"/>
              <a:gd name="connsiteY3" fmla="*/ 22634 h 154533"/>
              <a:gd name="connsiteX4" fmla="*/ 22633 w 154533"/>
              <a:gd name="connsiteY4" fmla="*/ 22634 h 154533"/>
              <a:gd name="connsiteX5" fmla="*/ 131905 w 154533"/>
              <a:gd name="connsiteY5" fmla="*/ 22634 h 154533"/>
              <a:gd name="connsiteX6" fmla="*/ 131905 w 154533"/>
              <a:gd name="connsiteY6" fmla="*/ 22634 h 154533"/>
              <a:gd name="connsiteX7" fmla="*/ 131905 w 154533"/>
              <a:gd name="connsiteY7" fmla="*/ 131905 h 154533"/>
              <a:gd name="connsiteX8" fmla="*/ 131905 w 154533"/>
              <a:gd name="connsiteY8" fmla="*/ 131905 h 15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533" h="154533">
                <a:moveTo>
                  <a:pt x="131905" y="131905"/>
                </a:moveTo>
                <a:cubicBezTo>
                  <a:pt x="101733" y="162076"/>
                  <a:pt x="52805" y="162076"/>
                  <a:pt x="22633" y="131905"/>
                </a:cubicBezTo>
                <a:lnTo>
                  <a:pt x="22633" y="131905"/>
                </a:lnTo>
                <a:cubicBezTo>
                  <a:pt x="-7544" y="101727"/>
                  <a:pt x="-7544" y="52805"/>
                  <a:pt x="22633" y="22634"/>
                </a:cubicBezTo>
                <a:lnTo>
                  <a:pt x="22633" y="22634"/>
                </a:lnTo>
                <a:cubicBezTo>
                  <a:pt x="52811" y="-7545"/>
                  <a:pt x="101733" y="-7545"/>
                  <a:pt x="131905" y="22634"/>
                </a:cubicBezTo>
                <a:lnTo>
                  <a:pt x="131905" y="22634"/>
                </a:lnTo>
                <a:cubicBezTo>
                  <a:pt x="162076" y="52805"/>
                  <a:pt x="162076" y="101727"/>
                  <a:pt x="131905" y="131905"/>
                </a:cubicBezTo>
                <a:lnTo>
                  <a:pt x="131905" y="131905"/>
                </a:lnTo>
                <a:close/>
              </a:path>
            </a:pathLst>
          </a:custGeom>
          <a:solidFill>
            <a:srgbClr val="FFFFFF"/>
          </a:solidFill>
          <a:ln w="19050" cap="flat" cmpd="sng" algn="ctr">
            <a:solidFill>
              <a:schemeClr val="bg2"/>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224" name="Gruppieren 223"/>
          <p:cNvGrpSpPr>
            <a:grpSpLocks noChangeAspect="1"/>
          </p:cNvGrpSpPr>
          <p:nvPr/>
        </p:nvGrpSpPr>
        <p:grpSpPr>
          <a:xfrm>
            <a:off x="452357" y="1282694"/>
            <a:ext cx="7147638" cy="4859367"/>
            <a:chOff x="334689" y="1285875"/>
            <a:chExt cx="6590434" cy="4480546"/>
          </a:xfrm>
        </p:grpSpPr>
        <p:pic>
          <p:nvPicPr>
            <p:cNvPr id="2" name="Grafik 1">
              <a:extLst>
                <a:ext uri="{FF2B5EF4-FFF2-40B4-BE49-F238E27FC236}">
                  <a16:creationId xmlns:a16="http://schemas.microsoft.com/office/drawing/2014/main" id="{F8A52211-7384-94BE-8E32-C971FEA54885}"/>
                </a:ext>
              </a:extLst>
            </p:cNvPr>
            <p:cNvPicPr>
              <a:picLocks noChangeAspect="1"/>
            </p:cNvPicPr>
            <p:nvPr/>
          </p:nvPicPr>
          <p:blipFill rotWithShape="1">
            <a:blip r:embed="rId6">
              <a:alphaModFix/>
              <a:extLst>
                <a:ext uri="{BEBA8EAE-BF5A-486C-A8C5-ECC9F3942E4B}">
                  <a14:imgProps xmlns:a14="http://schemas.microsoft.com/office/drawing/2010/main">
                    <a14:imgLayer r:embed="rId7">
                      <a14:imgEffect>
                        <a14:artisticBlur/>
                      </a14:imgEffect>
                    </a14:imgLayer>
                  </a14:imgProps>
                </a:ext>
              </a:extLst>
            </a:blip>
            <a:srcRect t="6739"/>
            <a:stretch/>
          </p:blipFill>
          <p:spPr>
            <a:xfrm>
              <a:off x="1251156" y="1285875"/>
              <a:ext cx="3981033" cy="4412052"/>
            </a:xfrm>
            <a:prstGeom prst="rect">
              <a:avLst/>
            </a:prstGeom>
          </p:spPr>
        </p:pic>
        <p:sp>
          <p:nvSpPr>
            <p:cNvPr id="3" name="Freeform 5">
              <a:extLst>
                <a:ext uri="{FF2B5EF4-FFF2-40B4-BE49-F238E27FC236}">
                  <a16:creationId xmlns:a16="http://schemas.microsoft.com/office/drawing/2014/main" id="{BE1F8025-B910-F0CD-28E2-E016DD9C0F57}"/>
                </a:ext>
              </a:extLst>
            </p:cNvPr>
            <p:cNvSpPr>
              <a:spLocks/>
            </p:cNvSpPr>
            <p:nvPr/>
          </p:nvSpPr>
          <p:spPr bwMode="auto">
            <a:xfrm>
              <a:off x="1996943" y="3630647"/>
              <a:ext cx="1116480" cy="1178679"/>
            </a:xfrm>
            <a:custGeom>
              <a:avLst/>
              <a:gdLst>
                <a:gd name="T0" fmla="*/ 2147483646 w 120"/>
                <a:gd name="T1" fmla="*/ 2147483646 h 123"/>
                <a:gd name="T2" fmla="*/ 2147483646 w 120"/>
                <a:gd name="T3" fmla="*/ 2147483646 h 123"/>
                <a:gd name="T4" fmla="*/ 2147483646 w 120"/>
                <a:gd name="T5" fmla="*/ 2147483646 h 123"/>
                <a:gd name="T6" fmla="*/ 2147483646 w 120"/>
                <a:gd name="T7" fmla="*/ 2147483646 h 123"/>
                <a:gd name="T8" fmla="*/ 2147483646 w 120"/>
                <a:gd name="T9" fmla="*/ 2147483646 h 123"/>
                <a:gd name="T10" fmla="*/ 2147483646 w 120"/>
                <a:gd name="T11" fmla="*/ 2147483646 h 123"/>
                <a:gd name="T12" fmla="*/ 2147483646 w 120"/>
                <a:gd name="T13" fmla="*/ 2147483646 h 123"/>
                <a:gd name="T14" fmla="*/ 2147483646 w 120"/>
                <a:gd name="T15" fmla="*/ 2147483646 h 123"/>
                <a:gd name="T16" fmla="*/ 2147483646 w 120"/>
                <a:gd name="T17" fmla="*/ 2147483646 h 123"/>
                <a:gd name="T18" fmla="*/ 2147483646 w 120"/>
                <a:gd name="T19" fmla="*/ 2147483646 h 123"/>
                <a:gd name="T20" fmla="*/ 2147483646 w 120"/>
                <a:gd name="T21" fmla="*/ 2147483646 h 123"/>
                <a:gd name="T22" fmla="*/ 2147483646 w 120"/>
                <a:gd name="T23" fmla="*/ 2147483646 h 123"/>
                <a:gd name="T24" fmla="*/ 2147483646 w 120"/>
                <a:gd name="T25" fmla="*/ 2147483646 h 123"/>
                <a:gd name="T26" fmla="*/ 2147483646 w 120"/>
                <a:gd name="T27" fmla="*/ 2147483646 h 123"/>
                <a:gd name="T28" fmla="*/ 2147483646 w 120"/>
                <a:gd name="T29" fmla="*/ 2147483646 h 123"/>
                <a:gd name="T30" fmla="*/ 2147483646 w 120"/>
                <a:gd name="T31" fmla="*/ 2147483646 h 123"/>
                <a:gd name="T32" fmla="*/ 2147483646 w 120"/>
                <a:gd name="T33" fmla="*/ 2147483646 h 123"/>
                <a:gd name="T34" fmla="*/ 2147483646 w 120"/>
                <a:gd name="T35" fmla="*/ 2147483646 h 123"/>
                <a:gd name="T36" fmla="*/ 2147483646 w 120"/>
                <a:gd name="T37" fmla="*/ 2147483646 h 123"/>
                <a:gd name="T38" fmla="*/ 2147483646 w 120"/>
                <a:gd name="T39" fmla="*/ 2147483646 h 123"/>
                <a:gd name="T40" fmla="*/ 2147483646 w 120"/>
                <a:gd name="T41" fmla="*/ 2147483646 h 123"/>
                <a:gd name="T42" fmla="*/ 2147483646 w 120"/>
                <a:gd name="T43" fmla="*/ 2147483646 h 123"/>
                <a:gd name="T44" fmla="*/ 2147483646 w 120"/>
                <a:gd name="T45" fmla="*/ 2147483646 h 123"/>
                <a:gd name="T46" fmla="*/ 2147483646 w 120"/>
                <a:gd name="T47" fmla="*/ 2147483646 h 123"/>
                <a:gd name="T48" fmla="*/ 2147483646 w 120"/>
                <a:gd name="T49" fmla="*/ 2147483646 h 123"/>
                <a:gd name="T50" fmla="*/ 2147483646 w 120"/>
                <a:gd name="T51" fmla="*/ 2147483646 h 123"/>
                <a:gd name="T52" fmla="*/ 2147483646 w 120"/>
                <a:gd name="T53" fmla="*/ 2147483646 h 123"/>
                <a:gd name="T54" fmla="*/ 2147483646 w 120"/>
                <a:gd name="T55" fmla="*/ 2147483646 h 123"/>
                <a:gd name="T56" fmla="*/ 2147483646 w 120"/>
                <a:gd name="T57" fmla="*/ 2147483646 h 123"/>
                <a:gd name="T58" fmla="*/ 2147483646 w 120"/>
                <a:gd name="T59" fmla="*/ 2147483646 h 123"/>
                <a:gd name="T60" fmla="*/ 2147483646 w 120"/>
                <a:gd name="T61" fmla="*/ 2147483646 h 123"/>
                <a:gd name="T62" fmla="*/ 0 w 120"/>
                <a:gd name="T63" fmla="*/ 2147483646 h 123"/>
                <a:gd name="T64" fmla="*/ 0 w 120"/>
                <a:gd name="T65" fmla="*/ 2147483646 h 123"/>
                <a:gd name="T66" fmla="*/ 2147483646 w 120"/>
                <a:gd name="T67" fmla="*/ 2147483646 h 123"/>
                <a:gd name="T68" fmla="*/ 2147483646 w 120"/>
                <a:gd name="T69" fmla="*/ 2147483646 h 123"/>
                <a:gd name="T70" fmla="*/ 2147483646 w 120"/>
                <a:gd name="T71" fmla="*/ 2147483646 h 123"/>
                <a:gd name="T72" fmla="*/ 2147483646 w 120"/>
                <a:gd name="T73" fmla="*/ 2147483646 h 123"/>
                <a:gd name="T74" fmla="*/ 2147483646 w 120"/>
                <a:gd name="T75" fmla="*/ 2147483646 h 123"/>
                <a:gd name="T76" fmla="*/ 2147483646 w 120"/>
                <a:gd name="T77" fmla="*/ 2147483646 h 123"/>
                <a:gd name="T78" fmla="*/ 2147483646 w 120"/>
                <a:gd name="T79" fmla="*/ 2147483646 h 123"/>
                <a:gd name="T80" fmla="*/ 2147483646 w 120"/>
                <a:gd name="T81" fmla="*/ 2147483646 h 123"/>
                <a:gd name="T82" fmla="*/ 2147483646 w 120"/>
                <a:gd name="T83" fmla="*/ 2147483646 h 123"/>
                <a:gd name="T84" fmla="*/ 2147483646 w 120"/>
                <a:gd name="T85" fmla="*/ 2147483646 h 123"/>
                <a:gd name="T86" fmla="*/ 2147483646 w 120"/>
                <a:gd name="T87" fmla="*/ 2147483646 h 123"/>
                <a:gd name="T88" fmla="*/ 2147483646 w 120"/>
                <a:gd name="T89" fmla="*/ 2147483646 h 123"/>
                <a:gd name="T90" fmla="*/ 2147483646 w 120"/>
                <a:gd name="T91" fmla="*/ 2147483646 h 123"/>
                <a:gd name="T92" fmla="*/ 2147483646 w 120"/>
                <a:gd name="T93" fmla="*/ 2147483646 h 123"/>
                <a:gd name="T94" fmla="*/ 2147483646 w 120"/>
                <a:gd name="T95" fmla="*/ 2147483646 h 1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0"/>
                <a:gd name="T145" fmla="*/ 0 h 123"/>
                <a:gd name="T146" fmla="*/ 120 w 120"/>
                <a:gd name="T147" fmla="*/ 123 h 1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0" h="123">
                  <a:moveTo>
                    <a:pt x="65" y="121"/>
                  </a:moveTo>
                  <a:lnTo>
                    <a:pt x="65" y="119"/>
                  </a:lnTo>
                  <a:lnTo>
                    <a:pt x="65" y="114"/>
                  </a:lnTo>
                  <a:lnTo>
                    <a:pt x="68" y="110"/>
                  </a:lnTo>
                  <a:lnTo>
                    <a:pt x="71" y="110"/>
                  </a:lnTo>
                  <a:lnTo>
                    <a:pt x="77" y="107"/>
                  </a:lnTo>
                  <a:lnTo>
                    <a:pt x="83" y="111"/>
                  </a:lnTo>
                  <a:lnTo>
                    <a:pt x="86" y="109"/>
                  </a:lnTo>
                  <a:lnTo>
                    <a:pt x="90" y="112"/>
                  </a:lnTo>
                  <a:lnTo>
                    <a:pt x="95" y="114"/>
                  </a:lnTo>
                  <a:lnTo>
                    <a:pt x="99" y="116"/>
                  </a:lnTo>
                  <a:lnTo>
                    <a:pt x="103" y="112"/>
                  </a:lnTo>
                  <a:lnTo>
                    <a:pt x="111" y="107"/>
                  </a:lnTo>
                  <a:lnTo>
                    <a:pt x="112" y="106"/>
                  </a:lnTo>
                  <a:lnTo>
                    <a:pt x="112" y="104"/>
                  </a:lnTo>
                  <a:lnTo>
                    <a:pt x="114" y="101"/>
                  </a:lnTo>
                  <a:lnTo>
                    <a:pt x="112" y="101"/>
                  </a:lnTo>
                  <a:lnTo>
                    <a:pt x="111" y="101"/>
                  </a:lnTo>
                  <a:lnTo>
                    <a:pt x="107" y="99"/>
                  </a:lnTo>
                  <a:lnTo>
                    <a:pt x="105" y="97"/>
                  </a:lnTo>
                  <a:lnTo>
                    <a:pt x="107" y="93"/>
                  </a:lnTo>
                  <a:lnTo>
                    <a:pt x="107" y="91"/>
                  </a:lnTo>
                  <a:lnTo>
                    <a:pt x="105" y="90"/>
                  </a:lnTo>
                  <a:lnTo>
                    <a:pt x="103" y="86"/>
                  </a:lnTo>
                  <a:lnTo>
                    <a:pt x="108" y="85"/>
                  </a:lnTo>
                  <a:lnTo>
                    <a:pt x="109" y="83"/>
                  </a:lnTo>
                  <a:lnTo>
                    <a:pt x="108" y="80"/>
                  </a:lnTo>
                  <a:lnTo>
                    <a:pt x="106" y="77"/>
                  </a:lnTo>
                  <a:lnTo>
                    <a:pt x="108" y="76"/>
                  </a:lnTo>
                  <a:lnTo>
                    <a:pt x="108" y="74"/>
                  </a:lnTo>
                  <a:lnTo>
                    <a:pt x="106" y="73"/>
                  </a:lnTo>
                  <a:lnTo>
                    <a:pt x="106" y="69"/>
                  </a:lnTo>
                  <a:lnTo>
                    <a:pt x="103" y="68"/>
                  </a:lnTo>
                  <a:lnTo>
                    <a:pt x="101" y="70"/>
                  </a:lnTo>
                  <a:lnTo>
                    <a:pt x="101" y="72"/>
                  </a:lnTo>
                  <a:lnTo>
                    <a:pt x="98" y="72"/>
                  </a:lnTo>
                  <a:lnTo>
                    <a:pt x="98" y="70"/>
                  </a:lnTo>
                  <a:lnTo>
                    <a:pt x="100" y="69"/>
                  </a:lnTo>
                  <a:lnTo>
                    <a:pt x="99" y="67"/>
                  </a:lnTo>
                  <a:lnTo>
                    <a:pt x="100" y="65"/>
                  </a:lnTo>
                  <a:lnTo>
                    <a:pt x="103" y="64"/>
                  </a:lnTo>
                  <a:lnTo>
                    <a:pt x="104" y="62"/>
                  </a:lnTo>
                  <a:lnTo>
                    <a:pt x="103" y="61"/>
                  </a:lnTo>
                  <a:lnTo>
                    <a:pt x="106" y="58"/>
                  </a:lnTo>
                  <a:lnTo>
                    <a:pt x="109" y="57"/>
                  </a:lnTo>
                  <a:lnTo>
                    <a:pt x="108" y="55"/>
                  </a:lnTo>
                  <a:lnTo>
                    <a:pt x="109" y="53"/>
                  </a:lnTo>
                  <a:lnTo>
                    <a:pt x="110" y="53"/>
                  </a:lnTo>
                  <a:lnTo>
                    <a:pt x="112" y="55"/>
                  </a:lnTo>
                  <a:lnTo>
                    <a:pt x="114" y="54"/>
                  </a:lnTo>
                  <a:lnTo>
                    <a:pt x="113" y="52"/>
                  </a:lnTo>
                  <a:lnTo>
                    <a:pt x="113" y="49"/>
                  </a:lnTo>
                  <a:lnTo>
                    <a:pt x="114" y="47"/>
                  </a:lnTo>
                  <a:lnTo>
                    <a:pt x="115" y="44"/>
                  </a:lnTo>
                  <a:lnTo>
                    <a:pt x="116" y="42"/>
                  </a:lnTo>
                  <a:lnTo>
                    <a:pt x="117" y="39"/>
                  </a:lnTo>
                  <a:lnTo>
                    <a:pt x="117" y="37"/>
                  </a:lnTo>
                  <a:lnTo>
                    <a:pt x="120" y="35"/>
                  </a:lnTo>
                  <a:lnTo>
                    <a:pt x="120" y="33"/>
                  </a:lnTo>
                  <a:lnTo>
                    <a:pt x="117" y="32"/>
                  </a:lnTo>
                  <a:lnTo>
                    <a:pt x="115" y="32"/>
                  </a:lnTo>
                  <a:lnTo>
                    <a:pt x="114" y="30"/>
                  </a:lnTo>
                  <a:lnTo>
                    <a:pt x="111" y="31"/>
                  </a:lnTo>
                  <a:lnTo>
                    <a:pt x="109" y="30"/>
                  </a:lnTo>
                  <a:lnTo>
                    <a:pt x="106" y="30"/>
                  </a:lnTo>
                  <a:lnTo>
                    <a:pt x="106" y="28"/>
                  </a:lnTo>
                  <a:lnTo>
                    <a:pt x="104" y="25"/>
                  </a:lnTo>
                  <a:lnTo>
                    <a:pt x="100" y="25"/>
                  </a:lnTo>
                  <a:lnTo>
                    <a:pt x="99" y="24"/>
                  </a:lnTo>
                  <a:lnTo>
                    <a:pt x="97" y="24"/>
                  </a:lnTo>
                  <a:lnTo>
                    <a:pt x="95" y="23"/>
                  </a:lnTo>
                  <a:lnTo>
                    <a:pt x="92" y="21"/>
                  </a:lnTo>
                  <a:lnTo>
                    <a:pt x="90" y="20"/>
                  </a:lnTo>
                  <a:lnTo>
                    <a:pt x="92" y="15"/>
                  </a:lnTo>
                  <a:lnTo>
                    <a:pt x="90" y="15"/>
                  </a:lnTo>
                  <a:lnTo>
                    <a:pt x="89" y="17"/>
                  </a:lnTo>
                  <a:lnTo>
                    <a:pt x="87" y="18"/>
                  </a:lnTo>
                  <a:lnTo>
                    <a:pt x="84" y="17"/>
                  </a:lnTo>
                  <a:lnTo>
                    <a:pt x="85" y="13"/>
                  </a:lnTo>
                  <a:lnTo>
                    <a:pt x="84" y="12"/>
                  </a:lnTo>
                  <a:lnTo>
                    <a:pt x="81" y="12"/>
                  </a:lnTo>
                  <a:lnTo>
                    <a:pt x="80" y="9"/>
                  </a:lnTo>
                  <a:lnTo>
                    <a:pt x="78" y="9"/>
                  </a:lnTo>
                  <a:lnTo>
                    <a:pt x="77" y="8"/>
                  </a:lnTo>
                  <a:lnTo>
                    <a:pt x="77" y="6"/>
                  </a:lnTo>
                  <a:lnTo>
                    <a:pt x="76" y="5"/>
                  </a:lnTo>
                  <a:lnTo>
                    <a:pt x="75" y="5"/>
                  </a:lnTo>
                  <a:lnTo>
                    <a:pt x="75" y="6"/>
                  </a:lnTo>
                  <a:lnTo>
                    <a:pt x="73" y="6"/>
                  </a:lnTo>
                  <a:lnTo>
                    <a:pt x="72" y="4"/>
                  </a:lnTo>
                  <a:lnTo>
                    <a:pt x="73" y="1"/>
                  </a:lnTo>
                  <a:lnTo>
                    <a:pt x="73" y="0"/>
                  </a:lnTo>
                  <a:lnTo>
                    <a:pt x="72" y="0"/>
                  </a:lnTo>
                  <a:lnTo>
                    <a:pt x="68" y="1"/>
                  </a:lnTo>
                  <a:lnTo>
                    <a:pt x="65" y="0"/>
                  </a:lnTo>
                  <a:lnTo>
                    <a:pt x="63" y="5"/>
                  </a:lnTo>
                  <a:lnTo>
                    <a:pt x="62" y="10"/>
                  </a:lnTo>
                  <a:lnTo>
                    <a:pt x="61" y="12"/>
                  </a:lnTo>
                  <a:lnTo>
                    <a:pt x="53" y="15"/>
                  </a:lnTo>
                  <a:lnTo>
                    <a:pt x="48" y="18"/>
                  </a:lnTo>
                  <a:lnTo>
                    <a:pt x="47" y="19"/>
                  </a:lnTo>
                  <a:lnTo>
                    <a:pt x="49" y="21"/>
                  </a:lnTo>
                  <a:lnTo>
                    <a:pt x="45" y="22"/>
                  </a:lnTo>
                  <a:lnTo>
                    <a:pt x="41" y="21"/>
                  </a:lnTo>
                  <a:lnTo>
                    <a:pt x="36" y="20"/>
                  </a:lnTo>
                  <a:lnTo>
                    <a:pt x="34" y="17"/>
                  </a:lnTo>
                  <a:lnTo>
                    <a:pt x="35" y="15"/>
                  </a:lnTo>
                  <a:lnTo>
                    <a:pt x="32" y="15"/>
                  </a:lnTo>
                  <a:lnTo>
                    <a:pt x="30" y="14"/>
                  </a:lnTo>
                  <a:lnTo>
                    <a:pt x="29" y="16"/>
                  </a:lnTo>
                  <a:lnTo>
                    <a:pt x="30" y="19"/>
                  </a:lnTo>
                  <a:lnTo>
                    <a:pt x="30" y="22"/>
                  </a:lnTo>
                  <a:lnTo>
                    <a:pt x="31" y="26"/>
                  </a:lnTo>
                  <a:lnTo>
                    <a:pt x="32" y="30"/>
                  </a:lnTo>
                  <a:lnTo>
                    <a:pt x="26" y="29"/>
                  </a:lnTo>
                  <a:lnTo>
                    <a:pt x="22" y="28"/>
                  </a:lnTo>
                  <a:lnTo>
                    <a:pt x="20" y="30"/>
                  </a:lnTo>
                  <a:lnTo>
                    <a:pt x="18" y="27"/>
                  </a:lnTo>
                  <a:lnTo>
                    <a:pt x="17" y="24"/>
                  </a:lnTo>
                  <a:lnTo>
                    <a:pt x="13" y="24"/>
                  </a:lnTo>
                  <a:lnTo>
                    <a:pt x="11" y="26"/>
                  </a:lnTo>
                  <a:lnTo>
                    <a:pt x="10" y="24"/>
                  </a:lnTo>
                  <a:lnTo>
                    <a:pt x="8" y="26"/>
                  </a:lnTo>
                  <a:lnTo>
                    <a:pt x="7" y="25"/>
                  </a:lnTo>
                  <a:lnTo>
                    <a:pt x="3" y="25"/>
                  </a:lnTo>
                  <a:lnTo>
                    <a:pt x="0" y="27"/>
                  </a:lnTo>
                  <a:lnTo>
                    <a:pt x="2" y="29"/>
                  </a:lnTo>
                  <a:lnTo>
                    <a:pt x="4" y="30"/>
                  </a:lnTo>
                  <a:lnTo>
                    <a:pt x="4" y="32"/>
                  </a:lnTo>
                  <a:lnTo>
                    <a:pt x="0" y="32"/>
                  </a:lnTo>
                  <a:lnTo>
                    <a:pt x="2" y="34"/>
                  </a:lnTo>
                  <a:lnTo>
                    <a:pt x="3" y="37"/>
                  </a:lnTo>
                  <a:lnTo>
                    <a:pt x="6" y="37"/>
                  </a:lnTo>
                  <a:lnTo>
                    <a:pt x="10" y="39"/>
                  </a:lnTo>
                  <a:lnTo>
                    <a:pt x="12" y="40"/>
                  </a:lnTo>
                  <a:lnTo>
                    <a:pt x="13" y="42"/>
                  </a:lnTo>
                  <a:lnTo>
                    <a:pt x="19" y="44"/>
                  </a:lnTo>
                  <a:lnTo>
                    <a:pt x="19" y="46"/>
                  </a:lnTo>
                  <a:lnTo>
                    <a:pt x="22" y="48"/>
                  </a:lnTo>
                  <a:lnTo>
                    <a:pt x="24" y="52"/>
                  </a:lnTo>
                  <a:cubicBezTo>
                    <a:pt x="24" y="52"/>
                    <a:pt x="21" y="53"/>
                    <a:pt x="21" y="54"/>
                  </a:cubicBezTo>
                  <a:cubicBezTo>
                    <a:pt x="21" y="55"/>
                    <a:pt x="23" y="58"/>
                    <a:pt x="23" y="59"/>
                  </a:cubicBezTo>
                  <a:cubicBezTo>
                    <a:pt x="24" y="60"/>
                    <a:pt x="28" y="63"/>
                    <a:pt x="28" y="63"/>
                  </a:cubicBezTo>
                  <a:lnTo>
                    <a:pt x="29" y="66"/>
                  </a:lnTo>
                  <a:lnTo>
                    <a:pt x="28" y="69"/>
                  </a:lnTo>
                  <a:lnTo>
                    <a:pt x="27" y="71"/>
                  </a:lnTo>
                  <a:lnTo>
                    <a:pt x="30" y="74"/>
                  </a:lnTo>
                  <a:lnTo>
                    <a:pt x="32" y="78"/>
                  </a:lnTo>
                  <a:lnTo>
                    <a:pt x="33" y="82"/>
                  </a:lnTo>
                  <a:lnTo>
                    <a:pt x="30" y="81"/>
                  </a:lnTo>
                  <a:lnTo>
                    <a:pt x="30" y="78"/>
                  </a:lnTo>
                  <a:lnTo>
                    <a:pt x="28" y="75"/>
                  </a:lnTo>
                  <a:lnTo>
                    <a:pt x="26" y="79"/>
                  </a:lnTo>
                  <a:lnTo>
                    <a:pt x="24" y="84"/>
                  </a:lnTo>
                  <a:lnTo>
                    <a:pt x="26" y="84"/>
                  </a:lnTo>
                  <a:lnTo>
                    <a:pt x="26" y="85"/>
                  </a:lnTo>
                  <a:lnTo>
                    <a:pt x="24" y="86"/>
                  </a:lnTo>
                  <a:lnTo>
                    <a:pt x="24" y="88"/>
                  </a:lnTo>
                  <a:lnTo>
                    <a:pt x="23" y="91"/>
                  </a:lnTo>
                  <a:lnTo>
                    <a:pt x="22" y="94"/>
                  </a:lnTo>
                  <a:lnTo>
                    <a:pt x="21" y="99"/>
                  </a:lnTo>
                  <a:lnTo>
                    <a:pt x="20" y="100"/>
                  </a:lnTo>
                  <a:lnTo>
                    <a:pt x="19" y="101"/>
                  </a:lnTo>
                  <a:lnTo>
                    <a:pt x="17" y="102"/>
                  </a:lnTo>
                  <a:lnTo>
                    <a:pt x="18" y="104"/>
                  </a:lnTo>
                  <a:lnTo>
                    <a:pt x="20" y="104"/>
                  </a:lnTo>
                  <a:lnTo>
                    <a:pt x="19" y="107"/>
                  </a:lnTo>
                  <a:lnTo>
                    <a:pt x="21" y="107"/>
                  </a:lnTo>
                  <a:lnTo>
                    <a:pt x="25" y="110"/>
                  </a:lnTo>
                  <a:lnTo>
                    <a:pt x="26" y="109"/>
                  </a:lnTo>
                  <a:lnTo>
                    <a:pt x="28" y="113"/>
                  </a:lnTo>
                  <a:lnTo>
                    <a:pt x="31" y="112"/>
                  </a:lnTo>
                  <a:lnTo>
                    <a:pt x="33" y="115"/>
                  </a:lnTo>
                  <a:lnTo>
                    <a:pt x="39" y="115"/>
                  </a:lnTo>
                  <a:lnTo>
                    <a:pt x="41" y="115"/>
                  </a:lnTo>
                  <a:lnTo>
                    <a:pt x="40" y="113"/>
                  </a:lnTo>
                  <a:lnTo>
                    <a:pt x="43" y="114"/>
                  </a:lnTo>
                  <a:lnTo>
                    <a:pt x="46" y="116"/>
                  </a:lnTo>
                  <a:lnTo>
                    <a:pt x="48" y="116"/>
                  </a:lnTo>
                  <a:lnTo>
                    <a:pt x="48" y="117"/>
                  </a:lnTo>
                  <a:lnTo>
                    <a:pt x="50" y="116"/>
                  </a:lnTo>
                  <a:lnTo>
                    <a:pt x="52" y="118"/>
                  </a:lnTo>
                  <a:lnTo>
                    <a:pt x="52" y="119"/>
                  </a:lnTo>
                  <a:lnTo>
                    <a:pt x="53" y="120"/>
                  </a:lnTo>
                  <a:lnTo>
                    <a:pt x="53" y="122"/>
                  </a:lnTo>
                  <a:lnTo>
                    <a:pt x="55" y="122"/>
                  </a:lnTo>
                  <a:lnTo>
                    <a:pt x="55" y="121"/>
                  </a:lnTo>
                  <a:lnTo>
                    <a:pt x="57" y="121"/>
                  </a:lnTo>
                  <a:lnTo>
                    <a:pt x="59" y="123"/>
                  </a:lnTo>
                  <a:lnTo>
                    <a:pt x="61" y="123"/>
                  </a:lnTo>
                  <a:lnTo>
                    <a:pt x="62" y="121"/>
                  </a:lnTo>
                  <a:lnTo>
                    <a:pt x="65" y="121"/>
                  </a:lnTo>
                </a:path>
              </a:pathLst>
            </a:custGeom>
            <a:solidFill>
              <a:schemeClr val="bg2"/>
            </a:solid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Freeform 12">
              <a:extLst>
                <a:ext uri="{FF2B5EF4-FFF2-40B4-BE49-F238E27FC236}">
                  <a16:creationId xmlns:a16="http://schemas.microsoft.com/office/drawing/2014/main" id="{0199D90C-5ABD-5951-C319-4CCC511077E3}"/>
                </a:ext>
              </a:extLst>
            </p:cNvPr>
            <p:cNvSpPr>
              <a:spLocks/>
            </p:cNvSpPr>
            <p:nvPr/>
          </p:nvSpPr>
          <p:spPr bwMode="auto">
            <a:xfrm>
              <a:off x="2945484" y="3151711"/>
              <a:ext cx="733953" cy="1024736"/>
            </a:xfrm>
            <a:custGeom>
              <a:avLst/>
              <a:gdLst>
                <a:gd name="T0" fmla="*/ 2147483646 w 79"/>
                <a:gd name="T1" fmla="*/ 2147483646 h 107"/>
                <a:gd name="T2" fmla="*/ 2147483646 w 79"/>
                <a:gd name="T3" fmla="*/ 2147483646 h 107"/>
                <a:gd name="T4" fmla="*/ 2147483646 w 79"/>
                <a:gd name="T5" fmla="*/ 2147483646 h 107"/>
                <a:gd name="T6" fmla="*/ 2147483646 w 79"/>
                <a:gd name="T7" fmla="*/ 2147483646 h 107"/>
                <a:gd name="T8" fmla="*/ 2147483646 w 79"/>
                <a:gd name="T9" fmla="*/ 2147483646 h 107"/>
                <a:gd name="T10" fmla="*/ 2147483646 w 79"/>
                <a:gd name="T11" fmla="*/ 2147483646 h 107"/>
                <a:gd name="T12" fmla="*/ 2147483646 w 79"/>
                <a:gd name="T13" fmla="*/ 2147483646 h 107"/>
                <a:gd name="T14" fmla="*/ 2147483646 w 79"/>
                <a:gd name="T15" fmla="*/ 2147483646 h 107"/>
                <a:gd name="T16" fmla="*/ 2147483646 w 79"/>
                <a:gd name="T17" fmla="*/ 2147483646 h 107"/>
                <a:gd name="T18" fmla="*/ 2147483646 w 79"/>
                <a:gd name="T19" fmla="*/ 2147483646 h 107"/>
                <a:gd name="T20" fmla="*/ 2147483646 w 79"/>
                <a:gd name="T21" fmla="*/ 2147483646 h 107"/>
                <a:gd name="T22" fmla="*/ 2147483646 w 79"/>
                <a:gd name="T23" fmla="*/ 2147483646 h 107"/>
                <a:gd name="T24" fmla="*/ 2147483646 w 79"/>
                <a:gd name="T25" fmla="*/ 2147483646 h 107"/>
                <a:gd name="T26" fmla="*/ 2147483646 w 79"/>
                <a:gd name="T27" fmla="*/ 2147483646 h 107"/>
                <a:gd name="T28" fmla="*/ 2147483646 w 79"/>
                <a:gd name="T29" fmla="*/ 2147483646 h 107"/>
                <a:gd name="T30" fmla="*/ 2147483646 w 79"/>
                <a:gd name="T31" fmla="*/ 2147483646 h 107"/>
                <a:gd name="T32" fmla="*/ 2147483646 w 79"/>
                <a:gd name="T33" fmla="*/ 2147483646 h 107"/>
                <a:gd name="T34" fmla="*/ 2147483646 w 79"/>
                <a:gd name="T35" fmla="*/ 2147483646 h 107"/>
                <a:gd name="T36" fmla="*/ 2147483646 w 79"/>
                <a:gd name="T37" fmla="*/ 2147483646 h 107"/>
                <a:gd name="T38" fmla="*/ 2147483646 w 79"/>
                <a:gd name="T39" fmla="*/ 2147483646 h 107"/>
                <a:gd name="T40" fmla="*/ 2147483646 w 79"/>
                <a:gd name="T41" fmla="*/ 2147483646 h 107"/>
                <a:gd name="T42" fmla="*/ 2147483646 w 79"/>
                <a:gd name="T43" fmla="*/ 2147483646 h 107"/>
                <a:gd name="T44" fmla="*/ 2147483646 w 79"/>
                <a:gd name="T45" fmla="*/ 2147483646 h 107"/>
                <a:gd name="T46" fmla="*/ 2147483646 w 79"/>
                <a:gd name="T47" fmla="*/ 2147483646 h 107"/>
                <a:gd name="T48" fmla="*/ 2147483646 w 79"/>
                <a:gd name="T49" fmla="*/ 2147483646 h 107"/>
                <a:gd name="T50" fmla="*/ 2147483646 w 79"/>
                <a:gd name="T51" fmla="*/ 2147483646 h 107"/>
                <a:gd name="T52" fmla="*/ 2147483646 w 79"/>
                <a:gd name="T53" fmla="*/ 2147483646 h 107"/>
                <a:gd name="T54" fmla="*/ 2147483646 w 79"/>
                <a:gd name="T55" fmla="*/ 2147483646 h 107"/>
                <a:gd name="T56" fmla="*/ 2147483646 w 79"/>
                <a:gd name="T57" fmla="*/ 2147483646 h 107"/>
                <a:gd name="T58" fmla="*/ 2147483646 w 79"/>
                <a:gd name="T59" fmla="*/ 2147483646 h 107"/>
                <a:gd name="T60" fmla="*/ 2147483646 w 79"/>
                <a:gd name="T61" fmla="*/ 2147483646 h 107"/>
                <a:gd name="T62" fmla="*/ 2147483646 w 79"/>
                <a:gd name="T63" fmla="*/ 2147483646 h 107"/>
                <a:gd name="T64" fmla="*/ 2147483646 w 79"/>
                <a:gd name="T65" fmla="*/ 0 h 107"/>
                <a:gd name="T66" fmla="*/ 2147483646 w 79"/>
                <a:gd name="T67" fmla="*/ 2147483646 h 107"/>
                <a:gd name="T68" fmla="*/ 2147483646 w 79"/>
                <a:gd name="T69" fmla="*/ 2147483646 h 107"/>
                <a:gd name="T70" fmla="*/ 2147483646 w 79"/>
                <a:gd name="T71" fmla="*/ 2147483646 h 107"/>
                <a:gd name="T72" fmla="*/ 2147483646 w 79"/>
                <a:gd name="T73" fmla="*/ 2147483646 h 107"/>
                <a:gd name="T74" fmla="*/ 2147483646 w 79"/>
                <a:gd name="T75" fmla="*/ 2147483646 h 107"/>
                <a:gd name="T76" fmla="*/ 2147483646 w 79"/>
                <a:gd name="T77" fmla="*/ 2147483646 h 107"/>
                <a:gd name="T78" fmla="*/ 2147483646 w 79"/>
                <a:gd name="T79" fmla="*/ 2147483646 h 107"/>
                <a:gd name="T80" fmla="*/ 2147483646 w 79"/>
                <a:gd name="T81" fmla="*/ 2147483646 h 107"/>
                <a:gd name="T82" fmla="*/ 2147483646 w 79"/>
                <a:gd name="T83" fmla="*/ 2147483646 h 107"/>
                <a:gd name="T84" fmla="*/ 2147483646 w 79"/>
                <a:gd name="T85" fmla="*/ 2147483646 h 107"/>
                <a:gd name="T86" fmla="*/ 0 w 79"/>
                <a:gd name="T87" fmla="*/ 2147483646 h 107"/>
                <a:gd name="T88" fmla="*/ 0 w 79"/>
                <a:gd name="T89" fmla="*/ 2147483646 h 107"/>
                <a:gd name="T90" fmla="*/ 2147483646 w 79"/>
                <a:gd name="T91" fmla="*/ 2147483646 h 107"/>
                <a:gd name="T92" fmla="*/ 2147483646 w 79"/>
                <a:gd name="T93" fmla="*/ 2147483646 h 107"/>
                <a:gd name="T94" fmla="*/ 2147483646 w 79"/>
                <a:gd name="T95" fmla="*/ 2147483646 h 107"/>
                <a:gd name="T96" fmla="*/ 2147483646 w 79"/>
                <a:gd name="T97" fmla="*/ 2147483646 h 107"/>
                <a:gd name="T98" fmla="*/ 2147483646 w 79"/>
                <a:gd name="T99" fmla="*/ 2147483646 h 107"/>
                <a:gd name="T100" fmla="*/ 2147483646 w 79"/>
                <a:gd name="T101" fmla="*/ 2147483646 h 107"/>
                <a:gd name="T102" fmla="*/ 2147483646 w 79"/>
                <a:gd name="T103" fmla="*/ 2147483646 h 107"/>
                <a:gd name="T104" fmla="*/ 2147483646 w 79"/>
                <a:gd name="T105" fmla="*/ 2147483646 h 107"/>
                <a:gd name="T106" fmla="*/ 2147483646 w 79"/>
                <a:gd name="T107" fmla="*/ 2147483646 h 10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9"/>
                <a:gd name="T163" fmla="*/ 0 h 107"/>
                <a:gd name="T164" fmla="*/ 79 w 79"/>
                <a:gd name="T165" fmla="*/ 107 h 10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9" h="107">
                  <a:moveTo>
                    <a:pt x="12" y="104"/>
                  </a:moveTo>
                  <a:lnTo>
                    <a:pt x="13" y="103"/>
                  </a:lnTo>
                  <a:lnTo>
                    <a:pt x="14" y="102"/>
                  </a:lnTo>
                  <a:lnTo>
                    <a:pt x="15" y="102"/>
                  </a:lnTo>
                  <a:lnTo>
                    <a:pt x="17" y="103"/>
                  </a:lnTo>
                  <a:lnTo>
                    <a:pt x="19" y="102"/>
                  </a:lnTo>
                  <a:lnTo>
                    <a:pt x="21" y="103"/>
                  </a:lnTo>
                  <a:lnTo>
                    <a:pt x="22" y="102"/>
                  </a:lnTo>
                  <a:lnTo>
                    <a:pt x="20" y="101"/>
                  </a:lnTo>
                  <a:lnTo>
                    <a:pt x="21" y="99"/>
                  </a:lnTo>
                  <a:lnTo>
                    <a:pt x="23" y="100"/>
                  </a:lnTo>
                  <a:lnTo>
                    <a:pt x="24" y="101"/>
                  </a:lnTo>
                  <a:lnTo>
                    <a:pt x="27" y="102"/>
                  </a:lnTo>
                  <a:lnTo>
                    <a:pt x="28" y="101"/>
                  </a:lnTo>
                  <a:lnTo>
                    <a:pt x="30" y="103"/>
                  </a:lnTo>
                  <a:lnTo>
                    <a:pt x="32" y="104"/>
                  </a:lnTo>
                  <a:lnTo>
                    <a:pt x="33" y="103"/>
                  </a:lnTo>
                  <a:lnTo>
                    <a:pt x="36" y="105"/>
                  </a:lnTo>
                  <a:lnTo>
                    <a:pt x="37" y="107"/>
                  </a:lnTo>
                  <a:lnTo>
                    <a:pt x="40" y="106"/>
                  </a:lnTo>
                  <a:lnTo>
                    <a:pt x="39" y="103"/>
                  </a:lnTo>
                  <a:lnTo>
                    <a:pt x="43" y="103"/>
                  </a:lnTo>
                  <a:lnTo>
                    <a:pt x="45" y="106"/>
                  </a:lnTo>
                  <a:lnTo>
                    <a:pt x="49" y="105"/>
                  </a:lnTo>
                  <a:lnTo>
                    <a:pt x="51" y="103"/>
                  </a:lnTo>
                  <a:lnTo>
                    <a:pt x="55" y="102"/>
                  </a:lnTo>
                  <a:lnTo>
                    <a:pt x="57" y="100"/>
                  </a:lnTo>
                  <a:lnTo>
                    <a:pt x="59" y="101"/>
                  </a:lnTo>
                  <a:lnTo>
                    <a:pt x="61" y="101"/>
                  </a:lnTo>
                  <a:lnTo>
                    <a:pt x="63" y="104"/>
                  </a:lnTo>
                  <a:lnTo>
                    <a:pt x="64" y="103"/>
                  </a:lnTo>
                  <a:lnTo>
                    <a:pt x="64" y="101"/>
                  </a:lnTo>
                  <a:lnTo>
                    <a:pt x="62" y="100"/>
                  </a:lnTo>
                  <a:lnTo>
                    <a:pt x="63" y="98"/>
                  </a:lnTo>
                  <a:lnTo>
                    <a:pt x="60" y="96"/>
                  </a:lnTo>
                  <a:lnTo>
                    <a:pt x="62" y="93"/>
                  </a:lnTo>
                  <a:lnTo>
                    <a:pt x="66" y="92"/>
                  </a:lnTo>
                  <a:lnTo>
                    <a:pt x="67" y="88"/>
                  </a:lnTo>
                  <a:lnTo>
                    <a:pt x="69" y="88"/>
                  </a:lnTo>
                  <a:lnTo>
                    <a:pt x="70" y="89"/>
                  </a:lnTo>
                  <a:lnTo>
                    <a:pt x="70" y="85"/>
                  </a:lnTo>
                  <a:lnTo>
                    <a:pt x="69" y="83"/>
                  </a:lnTo>
                  <a:lnTo>
                    <a:pt x="67" y="83"/>
                  </a:lnTo>
                  <a:lnTo>
                    <a:pt x="65" y="81"/>
                  </a:lnTo>
                  <a:lnTo>
                    <a:pt x="62" y="78"/>
                  </a:lnTo>
                  <a:lnTo>
                    <a:pt x="60" y="78"/>
                  </a:lnTo>
                  <a:lnTo>
                    <a:pt x="59" y="74"/>
                  </a:lnTo>
                  <a:lnTo>
                    <a:pt x="57" y="72"/>
                  </a:lnTo>
                  <a:lnTo>
                    <a:pt x="58" y="70"/>
                  </a:lnTo>
                  <a:lnTo>
                    <a:pt x="56" y="68"/>
                  </a:lnTo>
                  <a:lnTo>
                    <a:pt x="54" y="67"/>
                  </a:lnTo>
                  <a:lnTo>
                    <a:pt x="55" y="65"/>
                  </a:lnTo>
                  <a:lnTo>
                    <a:pt x="56" y="65"/>
                  </a:lnTo>
                  <a:lnTo>
                    <a:pt x="58" y="63"/>
                  </a:lnTo>
                  <a:lnTo>
                    <a:pt x="61" y="63"/>
                  </a:lnTo>
                  <a:lnTo>
                    <a:pt x="64" y="60"/>
                  </a:lnTo>
                  <a:lnTo>
                    <a:pt x="67" y="58"/>
                  </a:lnTo>
                  <a:lnTo>
                    <a:pt x="70" y="57"/>
                  </a:lnTo>
                  <a:lnTo>
                    <a:pt x="73" y="55"/>
                  </a:lnTo>
                  <a:lnTo>
                    <a:pt x="73" y="53"/>
                  </a:lnTo>
                  <a:lnTo>
                    <a:pt x="75" y="53"/>
                  </a:lnTo>
                  <a:lnTo>
                    <a:pt x="77" y="56"/>
                  </a:lnTo>
                  <a:lnTo>
                    <a:pt x="79" y="53"/>
                  </a:lnTo>
                  <a:lnTo>
                    <a:pt x="79" y="50"/>
                  </a:lnTo>
                  <a:lnTo>
                    <a:pt x="78" y="47"/>
                  </a:lnTo>
                  <a:lnTo>
                    <a:pt x="76" y="47"/>
                  </a:lnTo>
                  <a:lnTo>
                    <a:pt x="77" y="45"/>
                  </a:lnTo>
                  <a:lnTo>
                    <a:pt x="75" y="43"/>
                  </a:lnTo>
                  <a:lnTo>
                    <a:pt x="76" y="40"/>
                  </a:lnTo>
                  <a:lnTo>
                    <a:pt x="76" y="38"/>
                  </a:lnTo>
                  <a:lnTo>
                    <a:pt x="75" y="38"/>
                  </a:lnTo>
                  <a:lnTo>
                    <a:pt x="73" y="34"/>
                  </a:lnTo>
                  <a:lnTo>
                    <a:pt x="74" y="32"/>
                  </a:lnTo>
                  <a:lnTo>
                    <a:pt x="71" y="29"/>
                  </a:lnTo>
                  <a:lnTo>
                    <a:pt x="70" y="28"/>
                  </a:lnTo>
                  <a:lnTo>
                    <a:pt x="70" y="25"/>
                  </a:lnTo>
                  <a:lnTo>
                    <a:pt x="72" y="23"/>
                  </a:lnTo>
                  <a:lnTo>
                    <a:pt x="72" y="20"/>
                  </a:lnTo>
                  <a:lnTo>
                    <a:pt x="70" y="17"/>
                  </a:lnTo>
                  <a:lnTo>
                    <a:pt x="70" y="16"/>
                  </a:lnTo>
                  <a:lnTo>
                    <a:pt x="67" y="15"/>
                  </a:lnTo>
                  <a:lnTo>
                    <a:pt x="66" y="11"/>
                  </a:lnTo>
                  <a:lnTo>
                    <a:pt x="63" y="11"/>
                  </a:lnTo>
                  <a:lnTo>
                    <a:pt x="60" y="7"/>
                  </a:lnTo>
                  <a:lnTo>
                    <a:pt x="56" y="7"/>
                  </a:lnTo>
                  <a:lnTo>
                    <a:pt x="53" y="9"/>
                  </a:lnTo>
                  <a:lnTo>
                    <a:pt x="48" y="11"/>
                  </a:lnTo>
                  <a:lnTo>
                    <a:pt x="46" y="13"/>
                  </a:lnTo>
                  <a:lnTo>
                    <a:pt x="42" y="13"/>
                  </a:lnTo>
                  <a:lnTo>
                    <a:pt x="41" y="12"/>
                  </a:lnTo>
                  <a:lnTo>
                    <a:pt x="44" y="8"/>
                  </a:lnTo>
                  <a:lnTo>
                    <a:pt x="40" y="8"/>
                  </a:lnTo>
                  <a:lnTo>
                    <a:pt x="37" y="6"/>
                  </a:lnTo>
                  <a:lnTo>
                    <a:pt x="34" y="6"/>
                  </a:lnTo>
                  <a:lnTo>
                    <a:pt x="35" y="4"/>
                  </a:lnTo>
                  <a:lnTo>
                    <a:pt x="33" y="2"/>
                  </a:lnTo>
                  <a:lnTo>
                    <a:pt x="31" y="2"/>
                  </a:lnTo>
                  <a:lnTo>
                    <a:pt x="28" y="1"/>
                  </a:lnTo>
                  <a:lnTo>
                    <a:pt x="25" y="0"/>
                  </a:lnTo>
                  <a:lnTo>
                    <a:pt x="24" y="2"/>
                  </a:lnTo>
                  <a:lnTo>
                    <a:pt x="27" y="6"/>
                  </a:lnTo>
                  <a:lnTo>
                    <a:pt x="26" y="10"/>
                  </a:lnTo>
                  <a:lnTo>
                    <a:pt x="27" y="14"/>
                  </a:lnTo>
                  <a:lnTo>
                    <a:pt x="31" y="16"/>
                  </a:lnTo>
                  <a:lnTo>
                    <a:pt x="27" y="16"/>
                  </a:lnTo>
                  <a:lnTo>
                    <a:pt x="24" y="15"/>
                  </a:lnTo>
                  <a:lnTo>
                    <a:pt x="22" y="19"/>
                  </a:lnTo>
                  <a:lnTo>
                    <a:pt x="20" y="21"/>
                  </a:lnTo>
                  <a:lnTo>
                    <a:pt x="18" y="17"/>
                  </a:lnTo>
                  <a:lnTo>
                    <a:pt x="14" y="18"/>
                  </a:lnTo>
                  <a:lnTo>
                    <a:pt x="10" y="19"/>
                  </a:lnTo>
                  <a:lnTo>
                    <a:pt x="10" y="20"/>
                  </a:lnTo>
                  <a:lnTo>
                    <a:pt x="12" y="23"/>
                  </a:lnTo>
                  <a:lnTo>
                    <a:pt x="11" y="28"/>
                  </a:lnTo>
                  <a:lnTo>
                    <a:pt x="10" y="29"/>
                  </a:lnTo>
                  <a:lnTo>
                    <a:pt x="10" y="31"/>
                  </a:lnTo>
                  <a:lnTo>
                    <a:pt x="8" y="32"/>
                  </a:lnTo>
                  <a:lnTo>
                    <a:pt x="7" y="33"/>
                  </a:lnTo>
                  <a:lnTo>
                    <a:pt x="9" y="34"/>
                  </a:lnTo>
                  <a:lnTo>
                    <a:pt x="10" y="37"/>
                  </a:lnTo>
                  <a:lnTo>
                    <a:pt x="9" y="39"/>
                  </a:lnTo>
                  <a:lnTo>
                    <a:pt x="7" y="39"/>
                  </a:lnTo>
                  <a:lnTo>
                    <a:pt x="8" y="42"/>
                  </a:lnTo>
                  <a:lnTo>
                    <a:pt x="6" y="42"/>
                  </a:lnTo>
                  <a:lnTo>
                    <a:pt x="4" y="42"/>
                  </a:lnTo>
                  <a:lnTo>
                    <a:pt x="1" y="42"/>
                  </a:lnTo>
                  <a:lnTo>
                    <a:pt x="0" y="43"/>
                  </a:lnTo>
                  <a:lnTo>
                    <a:pt x="1" y="45"/>
                  </a:lnTo>
                  <a:lnTo>
                    <a:pt x="3" y="47"/>
                  </a:lnTo>
                  <a:lnTo>
                    <a:pt x="2" y="49"/>
                  </a:lnTo>
                  <a:lnTo>
                    <a:pt x="1" y="52"/>
                  </a:lnTo>
                  <a:lnTo>
                    <a:pt x="0" y="54"/>
                  </a:lnTo>
                  <a:lnTo>
                    <a:pt x="1" y="56"/>
                  </a:lnTo>
                  <a:lnTo>
                    <a:pt x="0" y="58"/>
                  </a:lnTo>
                  <a:lnTo>
                    <a:pt x="2" y="58"/>
                  </a:lnTo>
                  <a:lnTo>
                    <a:pt x="2" y="61"/>
                  </a:lnTo>
                  <a:lnTo>
                    <a:pt x="3" y="63"/>
                  </a:lnTo>
                  <a:lnTo>
                    <a:pt x="1" y="66"/>
                  </a:lnTo>
                  <a:lnTo>
                    <a:pt x="1" y="68"/>
                  </a:lnTo>
                  <a:lnTo>
                    <a:pt x="2" y="70"/>
                  </a:lnTo>
                  <a:lnTo>
                    <a:pt x="4" y="72"/>
                  </a:lnTo>
                  <a:lnTo>
                    <a:pt x="3" y="74"/>
                  </a:lnTo>
                  <a:lnTo>
                    <a:pt x="2" y="75"/>
                  </a:lnTo>
                  <a:lnTo>
                    <a:pt x="4" y="78"/>
                  </a:lnTo>
                  <a:lnTo>
                    <a:pt x="4" y="80"/>
                  </a:lnTo>
                  <a:lnTo>
                    <a:pt x="7" y="80"/>
                  </a:lnTo>
                  <a:lnTo>
                    <a:pt x="9" y="81"/>
                  </a:lnTo>
                  <a:lnTo>
                    <a:pt x="12" y="80"/>
                  </a:lnTo>
                  <a:lnTo>
                    <a:pt x="13" y="82"/>
                  </a:lnTo>
                  <a:lnTo>
                    <a:pt x="15" y="82"/>
                  </a:lnTo>
                  <a:lnTo>
                    <a:pt x="18" y="83"/>
                  </a:lnTo>
                  <a:lnTo>
                    <a:pt x="18" y="85"/>
                  </a:lnTo>
                  <a:lnTo>
                    <a:pt x="15" y="87"/>
                  </a:lnTo>
                  <a:lnTo>
                    <a:pt x="15" y="89"/>
                  </a:lnTo>
                  <a:lnTo>
                    <a:pt x="14" y="92"/>
                  </a:lnTo>
                  <a:lnTo>
                    <a:pt x="13" y="94"/>
                  </a:lnTo>
                  <a:lnTo>
                    <a:pt x="12" y="97"/>
                  </a:lnTo>
                  <a:lnTo>
                    <a:pt x="11" y="99"/>
                  </a:lnTo>
                  <a:lnTo>
                    <a:pt x="11" y="102"/>
                  </a:lnTo>
                  <a:lnTo>
                    <a:pt x="12" y="104"/>
                  </a:lnTo>
                </a:path>
              </a:pathLst>
            </a:custGeom>
            <a:solidFill>
              <a:schemeClr val="bg2">
                <a:alpha val="50000"/>
              </a:schemeClr>
            </a:solid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Freeform 29">
              <a:extLst>
                <a:ext uri="{FF2B5EF4-FFF2-40B4-BE49-F238E27FC236}">
                  <a16:creationId xmlns:a16="http://schemas.microsoft.com/office/drawing/2014/main" id="{4161A0F9-C09F-2F97-BBFA-6984EC0ACF09}"/>
                </a:ext>
              </a:extLst>
            </p:cNvPr>
            <p:cNvSpPr>
              <a:spLocks/>
            </p:cNvSpPr>
            <p:nvPr/>
          </p:nvSpPr>
          <p:spPr bwMode="auto">
            <a:xfrm>
              <a:off x="2730896" y="3333644"/>
              <a:ext cx="326547" cy="373197"/>
            </a:xfrm>
            <a:custGeom>
              <a:avLst/>
              <a:gdLst>
                <a:gd name="T0" fmla="*/ 2147483646 w 35"/>
                <a:gd name="T1" fmla="*/ 2147483646 h 39"/>
                <a:gd name="T2" fmla="*/ 2147483646 w 35"/>
                <a:gd name="T3" fmla="*/ 2147483646 h 39"/>
                <a:gd name="T4" fmla="*/ 2147483646 w 35"/>
                <a:gd name="T5" fmla="*/ 2147483646 h 39"/>
                <a:gd name="T6" fmla="*/ 2147483646 w 35"/>
                <a:gd name="T7" fmla="*/ 2147483646 h 39"/>
                <a:gd name="T8" fmla="*/ 2147483646 w 35"/>
                <a:gd name="T9" fmla="*/ 2147483646 h 39"/>
                <a:gd name="T10" fmla="*/ 2147483646 w 35"/>
                <a:gd name="T11" fmla="*/ 2147483646 h 39"/>
                <a:gd name="T12" fmla="*/ 2147483646 w 35"/>
                <a:gd name="T13" fmla="*/ 2147483646 h 39"/>
                <a:gd name="T14" fmla="*/ 2147483646 w 35"/>
                <a:gd name="T15" fmla="*/ 2147483646 h 39"/>
                <a:gd name="T16" fmla="*/ 2147483646 w 35"/>
                <a:gd name="T17" fmla="*/ 2147483646 h 39"/>
                <a:gd name="T18" fmla="*/ 2147483646 w 35"/>
                <a:gd name="T19" fmla="*/ 2147483646 h 39"/>
                <a:gd name="T20" fmla="*/ 2147483646 w 35"/>
                <a:gd name="T21" fmla="*/ 2147483646 h 39"/>
                <a:gd name="T22" fmla="*/ 2147483646 w 35"/>
                <a:gd name="T23" fmla="*/ 2147483646 h 39"/>
                <a:gd name="T24" fmla="*/ 2147483646 w 35"/>
                <a:gd name="T25" fmla="*/ 2147483646 h 39"/>
                <a:gd name="T26" fmla="*/ 2147483646 w 35"/>
                <a:gd name="T27" fmla="*/ 2147483646 h 39"/>
                <a:gd name="T28" fmla="*/ 2147483646 w 35"/>
                <a:gd name="T29" fmla="*/ 2147483646 h 39"/>
                <a:gd name="T30" fmla="*/ 2147483646 w 35"/>
                <a:gd name="T31" fmla="*/ 2147483646 h 39"/>
                <a:gd name="T32" fmla="*/ 2147483646 w 35"/>
                <a:gd name="T33" fmla="*/ 2147483646 h 39"/>
                <a:gd name="T34" fmla="*/ 2147483646 w 35"/>
                <a:gd name="T35" fmla="*/ 2147483646 h 39"/>
                <a:gd name="T36" fmla="*/ 2147483646 w 35"/>
                <a:gd name="T37" fmla="*/ 2147483646 h 39"/>
                <a:gd name="T38" fmla="*/ 2147483646 w 35"/>
                <a:gd name="T39" fmla="*/ 2147483646 h 39"/>
                <a:gd name="T40" fmla="*/ 2147483646 w 35"/>
                <a:gd name="T41" fmla="*/ 2147483646 h 39"/>
                <a:gd name="T42" fmla="*/ 2147483646 w 35"/>
                <a:gd name="T43" fmla="*/ 2147483646 h 39"/>
                <a:gd name="T44" fmla="*/ 2147483646 w 35"/>
                <a:gd name="T45" fmla="*/ 2147483646 h 39"/>
                <a:gd name="T46" fmla="*/ 2147483646 w 35"/>
                <a:gd name="T47" fmla="*/ 2147483646 h 39"/>
                <a:gd name="T48" fmla="*/ 2147483646 w 35"/>
                <a:gd name="T49" fmla="*/ 2147483646 h 39"/>
                <a:gd name="T50" fmla="*/ 2147483646 w 35"/>
                <a:gd name="T51" fmla="*/ 2147483646 h 39"/>
                <a:gd name="T52" fmla="*/ 2147483646 w 35"/>
                <a:gd name="T53" fmla="*/ 2147483646 h 39"/>
                <a:gd name="T54" fmla="*/ 2147483646 w 35"/>
                <a:gd name="T55" fmla="*/ 2147483646 h 39"/>
                <a:gd name="T56" fmla="*/ 2147483646 w 35"/>
                <a:gd name="T57" fmla="*/ 2147483646 h 39"/>
                <a:gd name="T58" fmla="*/ 2147483646 w 35"/>
                <a:gd name="T59" fmla="*/ 2147483646 h 39"/>
                <a:gd name="T60" fmla="*/ 2147483646 w 35"/>
                <a:gd name="T61" fmla="*/ 2147483646 h 39"/>
                <a:gd name="T62" fmla="*/ 2147483646 w 35"/>
                <a:gd name="T63" fmla="*/ 2147483646 h 39"/>
                <a:gd name="T64" fmla="*/ 2147483646 w 35"/>
                <a:gd name="T65" fmla="*/ 2147483646 h 39"/>
                <a:gd name="T66" fmla="*/ 2147483646 w 35"/>
                <a:gd name="T67" fmla="*/ 2147483646 h 39"/>
                <a:gd name="T68" fmla="*/ 2147483646 w 35"/>
                <a:gd name="T69" fmla="*/ 2147483646 h 39"/>
                <a:gd name="T70" fmla="*/ 2147483646 w 35"/>
                <a:gd name="T71" fmla="*/ 2147483646 h 39"/>
                <a:gd name="T72" fmla="*/ 0 w 35"/>
                <a:gd name="T73" fmla="*/ 2147483646 h 39"/>
                <a:gd name="T74" fmla="*/ 0 w 35"/>
                <a:gd name="T75" fmla="*/ 2147483646 h 39"/>
                <a:gd name="T76" fmla="*/ 0 w 35"/>
                <a:gd name="T77" fmla="*/ 2147483646 h 39"/>
                <a:gd name="T78" fmla="*/ 2147483646 w 35"/>
                <a:gd name="T79" fmla="*/ 2147483646 h 39"/>
                <a:gd name="T80" fmla="*/ 2147483646 w 35"/>
                <a:gd name="T81" fmla="*/ 2147483646 h 39"/>
                <a:gd name="T82" fmla="*/ 2147483646 w 35"/>
                <a:gd name="T83" fmla="*/ 2147483646 h 39"/>
                <a:gd name="T84" fmla="*/ 2147483646 w 35"/>
                <a:gd name="T85" fmla="*/ 2147483646 h 39"/>
                <a:gd name="T86" fmla="*/ 2147483646 w 35"/>
                <a:gd name="T87" fmla="*/ 2147483646 h 39"/>
                <a:gd name="T88" fmla="*/ 2147483646 w 35"/>
                <a:gd name="T89" fmla="*/ 2147483646 h 39"/>
                <a:gd name="T90" fmla="*/ 2147483646 w 35"/>
                <a:gd name="T91" fmla="*/ 2147483646 h 39"/>
                <a:gd name="T92" fmla="*/ 2147483646 w 35"/>
                <a:gd name="T93" fmla="*/ 2147483646 h 39"/>
                <a:gd name="T94" fmla="*/ 2147483646 w 35"/>
                <a:gd name="T95" fmla="*/ 2147483646 h 39"/>
                <a:gd name="T96" fmla="*/ 2147483646 w 35"/>
                <a:gd name="T97" fmla="*/ 2147483646 h 39"/>
                <a:gd name="T98" fmla="*/ 2147483646 w 35"/>
                <a:gd name="T99" fmla="*/ 2147483646 h 39"/>
                <a:gd name="T100" fmla="*/ 2147483646 w 35"/>
                <a:gd name="T101" fmla="*/ 2147483646 h 39"/>
                <a:gd name="T102" fmla="*/ 2147483646 w 35"/>
                <a:gd name="T103" fmla="*/ 2147483646 h 39"/>
                <a:gd name="T104" fmla="*/ 2147483646 w 35"/>
                <a:gd name="T105" fmla="*/ 2147483646 h 39"/>
                <a:gd name="T106" fmla="*/ 2147483646 w 35"/>
                <a:gd name="T107" fmla="*/ 2147483646 h 39"/>
                <a:gd name="T108" fmla="*/ 2147483646 w 35"/>
                <a:gd name="T109" fmla="*/ 2147483646 h 39"/>
                <a:gd name="T110" fmla="*/ 2147483646 w 35"/>
                <a:gd name="T111" fmla="*/ 2147483646 h 39"/>
                <a:gd name="T112" fmla="*/ 2147483646 w 35"/>
                <a:gd name="T113" fmla="*/ 2147483646 h 39"/>
                <a:gd name="T114" fmla="*/ 2147483646 w 35"/>
                <a:gd name="T115" fmla="*/ 2147483646 h 39"/>
                <a:gd name="T116" fmla="*/ 2147483646 w 35"/>
                <a:gd name="T117" fmla="*/ 0 h 39"/>
                <a:gd name="T118" fmla="*/ 2147483646 w 35"/>
                <a:gd name="T119" fmla="*/ 2147483646 h 39"/>
                <a:gd name="T120" fmla="*/ 2147483646 w 35"/>
                <a:gd name="T121" fmla="*/ 2147483646 h 39"/>
                <a:gd name="T122" fmla="*/ 2147483646 w 35"/>
                <a:gd name="T123" fmla="*/ 2147483646 h 3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5"/>
                <a:gd name="T187" fmla="*/ 0 h 39"/>
                <a:gd name="T188" fmla="*/ 35 w 35"/>
                <a:gd name="T189" fmla="*/ 39 h 3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5" h="39">
                  <a:moveTo>
                    <a:pt x="33" y="1"/>
                  </a:moveTo>
                  <a:lnTo>
                    <a:pt x="35" y="4"/>
                  </a:lnTo>
                  <a:lnTo>
                    <a:pt x="34" y="9"/>
                  </a:lnTo>
                  <a:lnTo>
                    <a:pt x="33" y="10"/>
                  </a:lnTo>
                  <a:lnTo>
                    <a:pt x="33" y="12"/>
                  </a:lnTo>
                  <a:lnTo>
                    <a:pt x="31" y="13"/>
                  </a:lnTo>
                  <a:lnTo>
                    <a:pt x="30" y="14"/>
                  </a:lnTo>
                  <a:lnTo>
                    <a:pt x="32" y="15"/>
                  </a:lnTo>
                  <a:lnTo>
                    <a:pt x="33" y="18"/>
                  </a:lnTo>
                  <a:lnTo>
                    <a:pt x="32" y="20"/>
                  </a:lnTo>
                  <a:lnTo>
                    <a:pt x="30" y="20"/>
                  </a:lnTo>
                  <a:lnTo>
                    <a:pt x="31" y="23"/>
                  </a:lnTo>
                  <a:lnTo>
                    <a:pt x="29" y="23"/>
                  </a:lnTo>
                  <a:lnTo>
                    <a:pt x="27" y="23"/>
                  </a:lnTo>
                  <a:lnTo>
                    <a:pt x="24" y="23"/>
                  </a:lnTo>
                  <a:lnTo>
                    <a:pt x="23" y="24"/>
                  </a:lnTo>
                  <a:lnTo>
                    <a:pt x="24" y="26"/>
                  </a:lnTo>
                  <a:lnTo>
                    <a:pt x="26" y="28"/>
                  </a:lnTo>
                  <a:lnTo>
                    <a:pt x="25" y="30"/>
                  </a:lnTo>
                  <a:lnTo>
                    <a:pt x="24" y="33"/>
                  </a:lnTo>
                  <a:lnTo>
                    <a:pt x="23" y="35"/>
                  </a:lnTo>
                  <a:lnTo>
                    <a:pt x="24" y="37"/>
                  </a:lnTo>
                  <a:lnTo>
                    <a:pt x="23" y="39"/>
                  </a:lnTo>
                  <a:lnTo>
                    <a:pt x="22" y="39"/>
                  </a:lnTo>
                  <a:lnTo>
                    <a:pt x="20" y="38"/>
                  </a:lnTo>
                  <a:lnTo>
                    <a:pt x="20" y="35"/>
                  </a:lnTo>
                  <a:lnTo>
                    <a:pt x="22" y="33"/>
                  </a:lnTo>
                  <a:lnTo>
                    <a:pt x="20" y="31"/>
                  </a:lnTo>
                  <a:lnTo>
                    <a:pt x="17" y="31"/>
                  </a:lnTo>
                  <a:lnTo>
                    <a:pt x="16" y="30"/>
                  </a:lnTo>
                  <a:lnTo>
                    <a:pt x="14" y="28"/>
                  </a:lnTo>
                  <a:lnTo>
                    <a:pt x="10" y="28"/>
                  </a:lnTo>
                  <a:lnTo>
                    <a:pt x="8" y="30"/>
                  </a:lnTo>
                  <a:lnTo>
                    <a:pt x="5" y="31"/>
                  </a:lnTo>
                  <a:lnTo>
                    <a:pt x="3" y="30"/>
                  </a:lnTo>
                  <a:lnTo>
                    <a:pt x="1" y="30"/>
                  </a:lnTo>
                  <a:lnTo>
                    <a:pt x="0" y="28"/>
                  </a:lnTo>
                  <a:lnTo>
                    <a:pt x="1" y="28"/>
                  </a:lnTo>
                  <a:lnTo>
                    <a:pt x="3" y="28"/>
                  </a:lnTo>
                  <a:lnTo>
                    <a:pt x="7" y="29"/>
                  </a:lnTo>
                  <a:lnTo>
                    <a:pt x="8" y="28"/>
                  </a:lnTo>
                  <a:lnTo>
                    <a:pt x="6" y="27"/>
                  </a:lnTo>
                  <a:lnTo>
                    <a:pt x="2" y="27"/>
                  </a:lnTo>
                  <a:lnTo>
                    <a:pt x="2" y="26"/>
                  </a:lnTo>
                  <a:lnTo>
                    <a:pt x="3" y="24"/>
                  </a:lnTo>
                  <a:lnTo>
                    <a:pt x="8" y="19"/>
                  </a:lnTo>
                  <a:lnTo>
                    <a:pt x="9" y="18"/>
                  </a:lnTo>
                  <a:lnTo>
                    <a:pt x="12" y="15"/>
                  </a:lnTo>
                  <a:lnTo>
                    <a:pt x="16" y="15"/>
                  </a:lnTo>
                  <a:lnTo>
                    <a:pt x="12" y="14"/>
                  </a:lnTo>
                  <a:lnTo>
                    <a:pt x="13" y="11"/>
                  </a:lnTo>
                  <a:lnTo>
                    <a:pt x="14" y="8"/>
                  </a:lnTo>
                  <a:lnTo>
                    <a:pt x="15" y="8"/>
                  </a:lnTo>
                  <a:lnTo>
                    <a:pt x="18" y="7"/>
                  </a:lnTo>
                  <a:lnTo>
                    <a:pt x="20" y="4"/>
                  </a:lnTo>
                  <a:lnTo>
                    <a:pt x="24" y="1"/>
                  </a:lnTo>
                  <a:lnTo>
                    <a:pt x="30" y="0"/>
                  </a:lnTo>
                  <a:lnTo>
                    <a:pt x="31" y="1"/>
                  </a:lnTo>
                  <a:lnTo>
                    <a:pt x="33" y="3"/>
                  </a:lnTo>
                  <a:lnTo>
                    <a:pt x="33" y="1"/>
                  </a:lnTo>
                </a:path>
              </a:pathLst>
            </a:custGeom>
            <a:solidFill>
              <a:schemeClr val="bg2">
                <a:alpha val="50000"/>
              </a:schemeClr>
            </a:solid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 name="Freeform 30">
              <a:extLst>
                <a:ext uri="{FF2B5EF4-FFF2-40B4-BE49-F238E27FC236}">
                  <a16:creationId xmlns:a16="http://schemas.microsoft.com/office/drawing/2014/main" id="{32BD0A0E-0903-3927-C8D7-8677F8BC6ED9}"/>
                </a:ext>
              </a:extLst>
            </p:cNvPr>
            <p:cNvSpPr>
              <a:spLocks/>
            </p:cNvSpPr>
            <p:nvPr/>
          </p:nvSpPr>
          <p:spPr bwMode="auto">
            <a:xfrm>
              <a:off x="3447744" y="3658636"/>
              <a:ext cx="567569" cy="337432"/>
            </a:xfrm>
            <a:custGeom>
              <a:avLst/>
              <a:gdLst>
                <a:gd name="T0" fmla="*/ 2147483646 w 61"/>
                <a:gd name="T1" fmla="*/ 2147483646 h 35"/>
                <a:gd name="T2" fmla="*/ 2147483646 w 61"/>
                <a:gd name="T3" fmla="*/ 2147483646 h 35"/>
                <a:gd name="T4" fmla="*/ 2147483646 w 61"/>
                <a:gd name="T5" fmla="*/ 2147483646 h 35"/>
                <a:gd name="T6" fmla="*/ 2147483646 w 61"/>
                <a:gd name="T7" fmla="*/ 2147483646 h 35"/>
                <a:gd name="T8" fmla="*/ 2147483646 w 61"/>
                <a:gd name="T9" fmla="*/ 2147483646 h 35"/>
                <a:gd name="T10" fmla="*/ 2147483646 w 61"/>
                <a:gd name="T11" fmla="*/ 2147483646 h 35"/>
                <a:gd name="T12" fmla="*/ 2147483646 w 61"/>
                <a:gd name="T13" fmla="*/ 2147483646 h 35"/>
                <a:gd name="T14" fmla="*/ 2147483646 w 61"/>
                <a:gd name="T15" fmla="*/ 2147483646 h 35"/>
                <a:gd name="T16" fmla="*/ 2147483646 w 61"/>
                <a:gd name="T17" fmla="*/ 2147483646 h 35"/>
                <a:gd name="T18" fmla="*/ 2147483646 w 61"/>
                <a:gd name="T19" fmla="*/ 2147483646 h 35"/>
                <a:gd name="T20" fmla="*/ 2147483646 w 61"/>
                <a:gd name="T21" fmla="*/ 2147483646 h 35"/>
                <a:gd name="T22" fmla="*/ 2147483646 w 61"/>
                <a:gd name="T23" fmla="*/ 2147483646 h 35"/>
                <a:gd name="T24" fmla="*/ 2147483646 w 61"/>
                <a:gd name="T25" fmla="*/ 2147483646 h 35"/>
                <a:gd name="T26" fmla="*/ 2147483646 w 61"/>
                <a:gd name="T27" fmla="*/ 2147483646 h 35"/>
                <a:gd name="T28" fmla="*/ 2147483646 w 61"/>
                <a:gd name="T29" fmla="*/ 2147483646 h 35"/>
                <a:gd name="T30" fmla="*/ 2147483646 w 61"/>
                <a:gd name="T31" fmla="*/ 2147483646 h 35"/>
                <a:gd name="T32" fmla="*/ 2147483646 w 61"/>
                <a:gd name="T33" fmla="*/ 2147483646 h 35"/>
                <a:gd name="T34" fmla="*/ 2147483646 w 61"/>
                <a:gd name="T35" fmla="*/ 2147483646 h 35"/>
                <a:gd name="T36" fmla="*/ 2147483646 w 61"/>
                <a:gd name="T37" fmla="*/ 2147483646 h 35"/>
                <a:gd name="T38" fmla="*/ 2147483646 w 61"/>
                <a:gd name="T39" fmla="*/ 2147483646 h 35"/>
                <a:gd name="T40" fmla="*/ 2147483646 w 61"/>
                <a:gd name="T41" fmla="*/ 2147483646 h 35"/>
                <a:gd name="T42" fmla="*/ 2147483646 w 61"/>
                <a:gd name="T43" fmla="*/ 2147483646 h 35"/>
                <a:gd name="T44" fmla="*/ 2147483646 w 61"/>
                <a:gd name="T45" fmla="*/ 2147483646 h 35"/>
                <a:gd name="T46" fmla="*/ 2147483646 w 61"/>
                <a:gd name="T47" fmla="*/ 2147483646 h 35"/>
                <a:gd name="T48" fmla="*/ 2147483646 w 61"/>
                <a:gd name="T49" fmla="*/ 2147483646 h 35"/>
                <a:gd name="T50" fmla="*/ 2147483646 w 61"/>
                <a:gd name="T51" fmla="*/ 2147483646 h 35"/>
                <a:gd name="T52" fmla="*/ 2147483646 w 61"/>
                <a:gd name="T53" fmla="*/ 0 h 35"/>
                <a:gd name="T54" fmla="*/ 2147483646 w 61"/>
                <a:gd name="T55" fmla="*/ 2147483646 h 35"/>
                <a:gd name="T56" fmla="*/ 2147483646 w 61"/>
                <a:gd name="T57" fmla="*/ 2147483646 h 35"/>
                <a:gd name="T58" fmla="*/ 2147483646 w 61"/>
                <a:gd name="T59" fmla="*/ 0 h 35"/>
                <a:gd name="T60" fmla="*/ 2147483646 w 61"/>
                <a:gd name="T61" fmla="*/ 2147483646 h 35"/>
                <a:gd name="T62" fmla="*/ 2147483646 w 61"/>
                <a:gd name="T63" fmla="*/ 2147483646 h 35"/>
                <a:gd name="T64" fmla="*/ 2147483646 w 61"/>
                <a:gd name="T65" fmla="*/ 2147483646 h 35"/>
                <a:gd name="T66" fmla="*/ 2147483646 w 61"/>
                <a:gd name="T67" fmla="*/ 2147483646 h 35"/>
                <a:gd name="T68" fmla="*/ 2147483646 w 61"/>
                <a:gd name="T69" fmla="*/ 2147483646 h 35"/>
                <a:gd name="T70" fmla="*/ 2147483646 w 61"/>
                <a:gd name="T71" fmla="*/ 2147483646 h 35"/>
                <a:gd name="T72" fmla="*/ 2147483646 w 61"/>
                <a:gd name="T73" fmla="*/ 2147483646 h 35"/>
                <a:gd name="T74" fmla="*/ 2147483646 w 61"/>
                <a:gd name="T75" fmla="*/ 2147483646 h 35"/>
                <a:gd name="T76" fmla="*/ 2147483646 w 61"/>
                <a:gd name="T77" fmla="*/ 2147483646 h 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1"/>
                <a:gd name="T118" fmla="*/ 0 h 35"/>
                <a:gd name="T119" fmla="*/ 61 w 61"/>
                <a:gd name="T120" fmla="*/ 35 h 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1" h="35">
                  <a:moveTo>
                    <a:pt x="16" y="32"/>
                  </a:moveTo>
                  <a:lnTo>
                    <a:pt x="16" y="32"/>
                  </a:lnTo>
                  <a:lnTo>
                    <a:pt x="18" y="32"/>
                  </a:lnTo>
                  <a:lnTo>
                    <a:pt x="18" y="33"/>
                  </a:lnTo>
                  <a:lnTo>
                    <a:pt x="20" y="35"/>
                  </a:lnTo>
                  <a:lnTo>
                    <a:pt x="21" y="35"/>
                  </a:lnTo>
                  <a:lnTo>
                    <a:pt x="23" y="34"/>
                  </a:lnTo>
                  <a:lnTo>
                    <a:pt x="24" y="34"/>
                  </a:lnTo>
                  <a:lnTo>
                    <a:pt x="26" y="32"/>
                  </a:lnTo>
                  <a:lnTo>
                    <a:pt x="27" y="31"/>
                  </a:lnTo>
                  <a:lnTo>
                    <a:pt x="28" y="28"/>
                  </a:lnTo>
                  <a:lnTo>
                    <a:pt x="30" y="29"/>
                  </a:lnTo>
                  <a:lnTo>
                    <a:pt x="35" y="30"/>
                  </a:lnTo>
                  <a:lnTo>
                    <a:pt x="37" y="30"/>
                  </a:lnTo>
                  <a:lnTo>
                    <a:pt x="40" y="31"/>
                  </a:lnTo>
                  <a:lnTo>
                    <a:pt x="41" y="30"/>
                  </a:lnTo>
                  <a:lnTo>
                    <a:pt x="43" y="31"/>
                  </a:lnTo>
                  <a:lnTo>
                    <a:pt x="45" y="33"/>
                  </a:lnTo>
                  <a:lnTo>
                    <a:pt x="46" y="32"/>
                  </a:lnTo>
                  <a:lnTo>
                    <a:pt x="47" y="28"/>
                  </a:lnTo>
                  <a:lnTo>
                    <a:pt x="49" y="29"/>
                  </a:lnTo>
                  <a:lnTo>
                    <a:pt x="52" y="28"/>
                  </a:lnTo>
                  <a:lnTo>
                    <a:pt x="54" y="26"/>
                  </a:lnTo>
                  <a:lnTo>
                    <a:pt x="56" y="25"/>
                  </a:lnTo>
                  <a:lnTo>
                    <a:pt x="55" y="24"/>
                  </a:lnTo>
                  <a:lnTo>
                    <a:pt x="57" y="21"/>
                  </a:lnTo>
                  <a:lnTo>
                    <a:pt x="58" y="18"/>
                  </a:lnTo>
                  <a:lnTo>
                    <a:pt x="59" y="18"/>
                  </a:lnTo>
                  <a:lnTo>
                    <a:pt x="61" y="17"/>
                  </a:lnTo>
                  <a:lnTo>
                    <a:pt x="61" y="16"/>
                  </a:lnTo>
                  <a:lnTo>
                    <a:pt x="59" y="15"/>
                  </a:lnTo>
                  <a:lnTo>
                    <a:pt x="59" y="13"/>
                  </a:lnTo>
                  <a:lnTo>
                    <a:pt x="56" y="12"/>
                  </a:lnTo>
                  <a:lnTo>
                    <a:pt x="54" y="11"/>
                  </a:lnTo>
                  <a:lnTo>
                    <a:pt x="51" y="13"/>
                  </a:lnTo>
                  <a:lnTo>
                    <a:pt x="51" y="11"/>
                  </a:lnTo>
                  <a:lnTo>
                    <a:pt x="49" y="10"/>
                  </a:lnTo>
                  <a:lnTo>
                    <a:pt x="51" y="9"/>
                  </a:lnTo>
                  <a:lnTo>
                    <a:pt x="50" y="8"/>
                  </a:lnTo>
                  <a:lnTo>
                    <a:pt x="48" y="9"/>
                  </a:lnTo>
                  <a:lnTo>
                    <a:pt x="47" y="8"/>
                  </a:lnTo>
                  <a:lnTo>
                    <a:pt x="45" y="8"/>
                  </a:lnTo>
                  <a:lnTo>
                    <a:pt x="42" y="7"/>
                  </a:lnTo>
                  <a:lnTo>
                    <a:pt x="44" y="10"/>
                  </a:lnTo>
                  <a:lnTo>
                    <a:pt x="42" y="10"/>
                  </a:lnTo>
                  <a:lnTo>
                    <a:pt x="41" y="13"/>
                  </a:lnTo>
                  <a:lnTo>
                    <a:pt x="39" y="10"/>
                  </a:lnTo>
                  <a:lnTo>
                    <a:pt x="37" y="8"/>
                  </a:lnTo>
                  <a:lnTo>
                    <a:pt x="38" y="6"/>
                  </a:lnTo>
                  <a:lnTo>
                    <a:pt x="37" y="5"/>
                  </a:lnTo>
                  <a:lnTo>
                    <a:pt x="32" y="4"/>
                  </a:lnTo>
                  <a:lnTo>
                    <a:pt x="28" y="3"/>
                  </a:lnTo>
                  <a:lnTo>
                    <a:pt x="28" y="0"/>
                  </a:lnTo>
                  <a:lnTo>
                    <a:pt x="26" y="0"/>
                  </a:lnTo>
                  <a:lnTo>
                    <a:pt x="25" y="3"/>
                  </a:lnTo>
                  <a:lnTo>
                    <a:pt x="23" y="2"/>
                  </a:lnTo>
                  <a:lnTo>
                    <a:pt x="23" y="3"/>
                  </a:lnTo>
                  <a:lnTo>
                    <a:pt x="21" y="0"/>
                  </a:lnTo>
                  <a:lnTo>
                    <a:pt x="19" y="0"/>
                  </a:lnTo>
                  <a:lnTo>
                    <a:pt x="19" y="2"/>
                  </a:lnTo>
                  <a:lnTo>
                    <a:pt x="16" y="4"/>
                  </a:lnTo>
                  <a:lnTo>
                    <a:pt x="13" y="5"/>
                  </a:lnTo>
                  <a:lnTo>
                    <a:pt x="10" y="7"/>
                  </a:lnTo>
                  <a:lnTo>
                    <a:pt x="7" y="10"/>
                  </a:lnTo>
                  <a:lnTo>
                    <a:pt x="4" y="10"/>
                  </a:lnTo>
                  <a:lnTo>
                    <a:pt x="2" y="12"/>
                  </a:lnTo>
                  <a:lnTo>
                    <a:pt x="1" y="12"/>
                  </a:lnTo>
                  <a:lnTo>
                    <a:pt x="0" y="14"/>
                  </a:lnTo>
                  <a:lnTo>
                    <a:pt x="2" y="15"/>
                  </a:lnTo>
                  <a:lnTo>
                    <a:pt x="4" y="17"/>
                  </a:lnTo>
                  <a:lnTo>
                    <a:pt x="3" y="19"/>
                  </a:lnTo>
                  <a:lnTo>
                    <a:pt x="5" y="21"/>
                  </a:lnTo>
                  <a:lnTo>
                    <a:pt x="6" y="25"/>
                  </a:lnTo>
                  <a:lnTo>
                    <a:pt x="8" y="25"/>
                  </a:lnTo>
                  <a:lnTo>
                    <a:pt x="11" y="28"/>
                  </a:lnTo>
                  <a:lnTo>
                    <a:pt x="13" y="30"/>
                  </a:lnTo>
                  <a:lnTo>
                    <a:pt x="15" y="30"/>
                  </a:lnTo>
                  <a:lnTo>
                    <a:pt x="16" y="32"/>
                  </a:lnTo>
                </a:path>
              </a:pathLst>
            </a:custGeom>
            <a:solidFill>
              <a:schemeClr val="bg2">
                <a:alpha val="50000"/>
              </a:schemeClr>
            </a:solid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9" name="Gruppieren 8">
              <a:extLst>
                <a:ext uri="{FF2B5EF4-FFF2-40B4-BE49-F238E27FC236}">
                  <a16:creationId xmlns:a16="http://schemas.microsoft.com/office/drawing/2014/main" id="{C9BA03D1-5354-19B3-B0E8-497CE66B4DA9}"/>
                </a:ext>
              </a:extLst>
            </p:cNvPr>
            <p:cNvGrpSpPr/>
            <p:nvPr/>
          </p:nvGrpSpPr>
          <p:grpSpPr>
            <a:xfrm>
              <a:off x="3132083" y="2767629"/>
              <a:ext cx="335877" cy="424512"/>
              <a:chOff x="4862430" y="3695430"/>
              <a:chExt cx="342900" cy="433388"/>
            </a:xfrm>
            <a:solidFill>
              <a:schemeClr val="bg2">
                <a:alpha val="50000"/>
              </a:schemeClr>
            </a:solidFill>
          </p:grpSpPr>
          <p:sp>
            <p:nvSpPr>
              <p:cNvPr id="10" name="Freeform 66">
                <a:extLst>
                  <a:ext uri="{FF2B5EF4-FFF2-40B4-BE49-F238E27FC236}">
                    <a16:creationId xmlns:a16="http://schemas.microsoft.com/office/drawing/2014/main" id="{7CD6731B-218E-C9AD-45F3-9F83CD240772}"/>
                  </a:ext>
                </a:extLst>
              </p:cNvPr>
              <p:cNvSpPr>
                <a:spLocks/>
              </p:cNvSpPr>
              <p:nvPr/>
            </p:nvSpPr>
            <p:spPr bwMode="auto">
              <a:xfrm>
                <a:off x="4862430" y="3802962"/>
                <a:ext cx="209550" cy="303046"/>
              </a:xfrm>
              <a:custGeom>
                <a:avLst/>
                <a:gdLst>
                  <a:gd name="T0" fmla="*/ 131010048 w 22"/>
                  <a:gd name="T1" fmla="*/ 312408612 h 31"/>
                  <a:gd name="T2" fmla="*/ 131010048 w 22"/>
                  <a:gd name="T3" fmla="*/ 302330916 h 31"/>
                  <a:gd name="T4" fmla="*/ 120932352 w 22"/>
                  <a:gd name="T5" fmla="*/ 292253220 h 31"/>
                  <a:gd name="T6" fmla="*/ 141087744 w 22"/>
                  <a:gd name="T7" fmla="*/ 282175524 h 31"/>
                  <a:gd name="T8" fmla="*/ 110854656 w 22"/>
                  <a:gd name="T9" fmla="*/ 272097828 h 31"/>
                  <a:gd name="T10" fmla="*/ 131010048 w 22"/>
                  <a:gd name="T11" fmla="*/ 231787044 h 31"/>
                  <a:gd name="T12" fmla="*/ 131010048 w 22"/>
                  <a:gd name="T13" fmla="*/ 201553920 h 31"/>
                  <a:gd name="T14" fmla="*/ 151165440 w 22"/>
                  <a:gd name="T15" fmla="*/ 171320832 h 31"/>
                  <a:gd name="T16" fmla="*/ 171320832 w 22"/>
                  <a:gd name="T17" fmla="*/ 141087780 h 31"/>
                  <a:gd name="T18" fmla="*/ 181398528 w 22"/>
                  <a:gd name="T19" fmla="*/ 100776960 h 31"/>
                  <a:gd name="T20" fmla="*/ 191476224 w 22"/>
                  <a:gd name="T21" fmla="*/ 120932388 h 31"/>
                  <a:gd name="T22" fmla="*/ 221709276 w 22"/>
                  <a:gd name="T23" fmla="*/ 80621568 h 31"/>
                  <a:gd name="T24" fmla="*/ 211631580 w 22"/>
                  <a:gd name="T25" fmla="*/ 60466176 h 31"/>
                  <a:gd name="T26" fmla="*/ 181398528 w 22"/>
                  <a:gd name="T27" fmla="*/ 70543872 h 31"/>
                  <a:gd name="T28" fmla="*/ 181398528 w 22"/>
                  <a:gd name="T29" fmla="*/ 30233088 h 31"/>
                  <a:gd name="T30" fmla="*/ 161243136 w 22"/>
                  <a:gd name="T31" fmla="*/ 10077696 h 31"/>
                  <a:gd name="T32" fmla="*/ 141087744 w 22"/>
                  <a:gd name="T33" fmla="*/ 0 h 31"/>
                  <a:gd name="T34" fmla="*/ 110854656 w 22"/>
                  <a:gd name="T35" fmla="*/ 10077696 h 31"/>
                  <a:gd name="T36" fmla="*/ 80621568 w 22"/>
                  <a:gd name="T37" fmla="*/ 10077696 h 31"/>
                  <a:gd name="T38" fmla="*/ 60466176 w 22"/>
                  <a:gd name="T39" fmla="*/ 20155392 h 31"/>
                  <a:gd name="T40" fmla="*/ 50388480 w 22"/>
                  <a:gd name="T41" fmla="*/ 50388480 h 31"/>
                  <a:gd name="T42" fmla="*/ 40310784 w 22"/>
                  <a:gd name="T43" fmla="*/ 70543872 h 31"/>
                  <a:gd name="T44" fmla="*/ 10077696 w 22"/>
                  <a:gd name="T45" fmla="*/ 50388480 h 31"/>
                  <a:gd name="T46" fmla="*/ 0 w 22"/>
                  <a:gd name="T47" fmla="*/ 80621568 h 31"/>
                  <a:gd name="T48" fmla="*/ 0 w 22"/>
                  <a:gd name="T49" fmla="*/ 110854656 h 31"/>
                  <a:gd name="T50" fmla="*/ 20155392 w 22"/>
                  <a:gd name="T51" fmla="*/ 131010084 h 31"/>
                  <a:gd name="T52" fmla="*/ 30233088 w 22"/>
                  <a:gd name="T53" fmla="*/ 161243136 h 31"/>
                  <a:gd name="T54" fmla="*/ 10077696 w 22"/>
                  <a:gd name="T55" fmla="*/ 181398528 h 31"/>
                  <a:gd name="T56" fmla="*/ 10077696 w 22"/>
                  <a:gd name="T57" fmla="*/ 201553920 h 31"/>
                  <a:gd name="T58" fmla="*/ 30233088 w 22"/>
                  <a:gd name="T59" fmla="*/ 221709312 h 31"/>
                  <a:gd name="T60" fmla="*/ 50388480 w 22"/>
                  <a:gd name="T61" fmla="*/ 231787044 h 31"/>
                  <a:gd name="T62" fmla="*/ 50388480 w 22"/>
                  <a:gd name="T63" fmla="*/ 282175524 h 31"/>
                  <a:gd name="T64" fmla="*/ 50388480 w 22"/>
                  <a:gd name="T65" fmla="*/ 292253220 h 31"/>
                  <a:gd name="T66" fmla="*/ 50388480 w 22"/>
                  <a:gd name="T67" fmla="*/ 292253220 h 31"/>
                  <a:gd name="T68" fmla="*/ 80621568 w 22"/>
                  <a:gd name="T69" fmla="*/ 302330916 h 31"/>
                  <a:gd name="T70" fmla="*/ 110854656 w 22"/>
                  <a:gd name="T71" fmla="*/ 312408612 h 31"/>
                  <a:gd name="T72" fmla="*/ 131010048 w 22"/>
                  <a:gd name="T73" fmla="*/ 312408612 h 3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2"/>
                  <a:gd name="T112" fmla="*/ 0 h 31"/>
                  <a:gd name="T113" fmla="*/ 22 w 22"/>
                  <a:gd name="T114" fmla="*/ 31 h 3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2" h="31">
                    <a:moveTo>
                      <a:pt x="13" y="31"/>
                    </a:moveTo>
                    <a:lnTo>
                      <a:pt x="13" y="30"/>
                    </a:lnTo>
                    <a:lnTo>
                      <a:pt x="12" y="29"/>
                    </a:lnTo>
                    <a:lnTo>
                      <a:pt x="14" y="28"/>
                    </a:lnTo>
                    <a:lnTo>
                      <a:pt x="11" y="27"/>
                    </a:lnTo>
                    <a:lnTo>
                      <a:pt x="13" y="23"/>
                    </a:lnTo>
                    <a:lnTo>
                      <a:pt x="13" y="20"/>
                    </a:lnTo>
                    <a:lnTo>
                      <a:pt x="15" y="17"/>
                    </a:lnTo>
                    <a:lnTo>
                      <a:pt x="17" y="14"/>
                    </a:lnTo>
                    <a:lnTo>
                      <a:pt x="18" y="10"/>
                    </a:lnTo>
                    <a:lnTo>
                      <a:pt x="19" y="12"/>
                    </a:lnTo>
                    <a:lnTo>
                      <a:pt x="22" y="8"/>
                    </a:lnTo>
                    <a:lnTo>
                      <a:pt x="21" y="6"/>
                    </a:lnTo>
                    <a:lnTo>
                      <a:pt x="18" y="7"/>
                    </a:lnTo>
                    <a:lnTo>
                      <a:pt x="18" y="3"/>
                    </a:lnTo>
                    <a:lnTo>
                      <a:pt x="16" y="1"/>
                    </a:lnTo>
                    <a:lnTo>
                      <a:pt x="14" y="0"/>
                    </a:lnTo>
                    <a:lnTo>
                      <a:pt x="11" y="1"/>
                    </a:lnTo>
                    <a:lnTo>
                      <a:pt x="8" y="1"/>
                    </a:lnTo>
                    <a:lnTo>
                      <a:pt x="6" y="2"/>
                    </a:lnTo>
                    <a:lnTo>
                      <a:pt x="5" y="5"/>
                    </a:lnTo>
                    <a:lnTo>
                      <a:pt x="4" y="7"/>
                    </a:lnTo>
                    <a:lnTo>
                      <a:pt x="1" y="5"/>
                    </a:lnTo>
                    <a:lnTo>
                      <a:pt x="0" y="8"/>
                    </a:lnTo>
                    <a:lnTo>
                      <a:pt x="0" y="11"/>
                    </a:lnTo>
                    <a:lnTo>
                      <a:pt x="2" y="13"/>
                    </a:lnTo>
                    <a:lnTo>
                      <a:pt x="3" y="16"/>
                    </a:lnTo>
                    <a:lnTo>
                      <a:pt x="1" y="18"/>
                    </a:lnTo>
                    <a:lnTo>
                      <a:pt x="1" y="20"/>
                    </a:lnTo>
                    <a:lnTo>
                      <a:pt x="3" y="22"/>
                    </a:lnTo>
                    <a:lnTo>
                      <a:pt x="5" y="23"/>
                    </a:lnTo>
                    <a:lnTo>
                      <a:pt x="5" y="28"/>
                    </a:lnTo>
                    <a:lnTo>
                      <a:pt x="5" y="29"/>
                    </a:lnTo>
                    <a:lnTo>
                      <a:pt x="8" y="30"/>
                    </a:lnTo>
                    <a:lnTo>
                      <a:pt x="11" y="31"/>
                    </a:lnTo>
                    <a:lnTo>
                      <a:pt x="13" y="31"/>
                    </a:lnTo>
                  </a:path>
                </a:pathLst>
              </a:custGeom>
              <a:grp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 name="Freeform 67">
                <a:extLst>
                  <a:ext uri="{FF2B5EF4-FFF2-40B4-BE49-F238E27FC236}">
                    <a16:creationId xmlns:a16="http://schemas.microsoft.com/office/drawing/2014/main" id="{0FF6A6A7-B4AE-2C6A-44CB-2A603E6D1D54}"/>
                  </a:ext>
                </a:extLst>
              </p:cNvPr>
              <p:cNvSpPr>
                <a:spLocks/>
              </p:cNvSpPr>
              <p:nvPr/>
            </p:nvSpPr>
            <p:spPr bwMode="auto">
              <a:xfrm>
                <a:off x="4871955" y="3695430"/>
                <a:ext cx="180975" cy="156411"/>
              </a:xfrm>
              <a:custGeom>
                <a:avLst/>
                <a:gdLst>
                  <a:gd name="T0" fmla="*/ 0 w 19"/>
                  <a:gd name="T1" fmla="*/ 151165404 h 16"/>
                  <a:gd name="T2" fmla="*/ 20155392 w 19"/>
                  <a:gd name="T3" fmla="*/ 161243100 h 16"/>
                  <a:gd name="T4" fmla="*/ 30233088 w 19"/>
                  <a:gd name="T5" fmla="*/ 141087744 h 16"/>
                  <a:gd name="T6" fmla="*/ 30233088 w 19"/>
                  <a:gd name="T7" fmla="*/ 120932352 h 16"/>
                  <a:gd name="T8" fmla="*/ 60466176 w 19"/>
                  <a:gd name="T9" fmla="*/ 110854620 h 16"/>
                  <a:gd name="T10" fmla="*/ 70543872 w 19"/>
                  <a:gd name="T11" fmla="*/ 100776924 h 16"/>
                  <a:gd name="T12" fmla="*/ 80621568 w 19"/>
                  <a:gd name="T13" fmla="*/ 110854620 h 16"/>
                  <a:gd name="T14" fmla="*/ 100776960 w 19"/>
                  <a:gd name="T15" fmla="*/ 100776924 h 16"/>
                  <a:gd name="T16" fmla="*/ 131010048 w 19"/>
                  <a:gd name="T17" fmla="*/ 100776924 h 16"/>
                  <a:gd name="T18" fmla="*/ 151165440 w 19"/>
                  <a:gd name="T19" fmla="*/ 100776924 h 16"/>
                  <a:gd name="T20" fmla="*/ 171320832 w 19"/>
                  <a:gd name="T21" fmla="*/ 110854620 h 16"/>
                  <a:gd name="T22" fmla="*/ 171320832 w 19"/>
                  <a:gd name="T23" fmla="*/ 90699264 h 16"/>
                  <a:gd name="T24" fmla="*/ 191476188 w 19"/>
                  <a:gd name="T25" fmla="*/ 70543872 h 16"/>
                  <a:gd name="T26" fmla="*/ 181398492 w 19"/>
                  <a:gd name="T27" fmla="*/ 60466176 h 16"/>
                  <a:gd name="T28" fmla="*/ 181398492 w 19"/>
                  <a:gd name="T29" fmla="*/ 50388480 h 16"/>
                  <a:gd name="T30" fmla="*/ 181398492 w 19"/>
                  <a:gd name="T31" fmla="*/ 40310784 h 16"/>
                  <a:gd name="T32" fmla="*/ 171320832 w 19"/>
                  <a:gd name="T33" fmla="*/ 30233088 h 16"/>
                  <a:gd name="T34" fmla="*/ 191476188 w 19"/>
                  <a:gd name="T35" fmla="*/ 10077696 h 16"/>
                  <a:gd name="T36" fmla="*/ 181398492 w 19"/>
                  <a:gd name="T37" fmla="*/ 0 h 16"/>
                  <a:gd name="T38" fmla="*/ 161243136 w 19"/>
                  <a:gd name="T39" fmla="*/ 30233088 h 16"/>
                  <a:gd name="T40" fmla="*/ 131010048 w 19"/>
                  <a:gd name="T41" fmla="*/ 30233088 h 16"/>
                  <a:gd name="T42" fmla="*/ 131010048 w 19"/>
                  <a:gd name="T43" fmla="*/ 40310784 h 16"/>
                  <a:gd name="T44" fmla="*/ 131010048 w 19"/>
                  <a:gd name="T45" fmla="*/ 50388480 h 16"/>
                  <a:gd name="T46" fmla="*/ 110854656 w 19"/>
                  <a:gd name="T47" fmla="*/ 50388480 h 16"/>
                  <a:gd name="T48" fmla="*/ 120932352 w 19"/>
                  <a:gd name="T49" fmla="*/ 60466176 h 16"/>
                  <a:gd name="T50" fmla="*/ 90699264 w 19"/>
                  <a:gd name="T51" fmla="*/ 80621568 h 16"/>
                  <a:gd name="T52" fmla="*/ 60466176 w 19"/>
                  <a:gd name="T53" fmla="*/ 90699264 h 16"/>
                  <a:gd name="T54" fmla="*/ 60466176 w 19"/>
                  <a:gd name="T55" fmla="*/ 100776924 h 16"/>
                  <a:gd name="T56" fmla="*/ 30233088 w 19"/>
                  <a:gd name="T57" fmla="*/ 100776924 h 16"/>
                  <a:gd name="T58" fmla="*/ 20155392 w 19"/>
                  <a:gd name="T59" fmla="*/ 110854620 h 16"/>
                  <a:gd name="T60" fmla="*/ 10077696 w 19"/>
                  <a:gd name="T61" fmla="*/ 120932352 h 16"/>
                  <a:gd name="T62" fmla="*/ 10077696 w 19"/>
                  <a:gd name="T63" fmla="*/ 120932352 h 16"/>
                  <a:gd name="T64" fmla="*/ 0 w 19"/>
                  <a:gd name="T65" fmla="*/ 151165404 h 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16"/>
                  <a:gd name="T101" fmla="*/ 19 w 19"/>
                  <a:gd name="T102" fmla="*/ 16 h 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16">
                    <a:moveTo>
                      <a:pt x="0" y="15"/>
                    </a:moveTo>
                    <a:lnTo>
                      <a:pt x="2" y="16"/>
                    </a:lnTo>
                    <a:lnTo>
                      <a:pt x="3" y="14"/>
                    </a:lnTo>
                    <a:lnTo>
                      <a:pt x="3" y="12"/>
                    </a:lnTo>
                    <a:lnTo>
                      <a:pt x="6" y="11"/>
                    </a:lnTo>
                    <a:lnTo>
                      <a:pt x="7" y="10"/>
                    </a:lnTo>
                    <a:lnTo>
                      <a:pt x="8" y="11"/>
                    </a:lnTo>
                    <a:lnTo>
                      <a:pt x="10" y="10"/>
                    </a:lnTo>
                    <a:lnTo>
                      <a:pt x="13" y="10"/>
                    </a:lnTo>
                    <a:lnTo>
                      <a:pt x="15" y="10"/>
                    </a:lnTo>
                    <a:lnTo>
                      <a:pt x="17" y="11"/>
                    </a:lnTo>
                    <a:lnTo>
                      <a:pt x="17" y="9"/>
                    </a:lnTo>
                    <a:lnTo>
                      <a:pt x="19" y="7"/>
                    </a:lnTo>
                    <a:lnTo>
                      <a:pt x="18" y="6"/>
                    </a:lnTo>
                    <a:lnTo>
                      <a:pt x="18" y="5"/>
                    </a:lnTo>
                    <a:lnTo>
                      <a:pt x="18" y="4"/>
                    </a:lnTo>
                    <a:lnTo>
                      <a:pt x="17" y="3"/>
                    </a:lnTo>
                    <a:lnTo>
                      <a:pt x="19" y="1"/>
                    </a:lnTo>
                    <a:lnTo>
                      <a:pt x="18" y="0"/>
                    </a:lnTo>
                    <a:lnTo>
                      <a:pt x="16" y="3"/>
                    </a:lnTo>
                    <a:lnTo>
                      <a:pt x="13" y="3"/>
                    </a:lnTo>
                    <a:lnTo>
                      <a:pt x="13" y="4"/>
                    </a:lnTo>
                    <a:lnTo>
                      <a:pt x="13" y="5"/>
                    </a:lnTo>
                    <a:lnTo>
                      <a:pt x="11" y="5"/>
                    </a:lnTo>
                    <a:lnTo>
                      <a:pt x="12" y="6"/>
                    </a:lnTo>
                    <a:lnTo>
                      <a:pt x="9" y="8"/>
                    </a:lnTo>
                    <a:lnTo>
                      <a:pt x="6" y="9"/>
                    </a:lnTo>
                    <a:lnTo>
                      <a:pt x="6" y="10"/>
                    </a:lnTo>
                    <a:lnTo>
                      <a:pt x="3" y="10"/>
                    </a:lnTo>
                    <a:lnTo>
                      <a:pt x="2" y="11"/>
                    </a:lnTo>
                    <a:lnTo>
                      <a:pt x="1" y="12"/>
                    </a:lnTo>
                    <a:lnTo>
                      <a:pt x="0" y="15"/>
                    </a:lnTo>
                  </a:path>
                </a:pathLst>
              </a:custGeom>
              <a:grp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2" name="Freeform 68">
                <a:extLst>
                  <a:ext uri="{FF2B5EF4-FFF2-40B4-BE49-F238E27FC236}">
                    <a16:creationId xmlns:a16="http://schemas.microsoft.com/office/drawing/2014/main" id="{DECCEA04-935E-55C1-3692-4215578105F8}"/>
                  </a:ext>
                </a:extLst>
              </p:cNvPr>
              <p:cNvSpPr>
                <a:spLocks/>
              </p:cNvSpPr>
              <p:nvPr/>
            </p:nvSpPr>
            <p:spPr bwMode="auto">
              <a:xfrm>
                <a:off x="4995780" y="3988700"/>
                <a:ext cx="66675" cy="97757"/>
              </a:xfrm>
              <a:custGeom>
                <a:avLst/>
                <a:gdLst>
                  <a:gd name="T0" fmla="*/ 40310784 w 7"/>
                  <a:gd name="T1" fmla="*/ 0 h 10"/>
                  <a:gd name="T2" fmla="*/ 60466176 w 7"/>
                  <a:gd name="T3" fmla="*/ 20155392 h 10"/>
                  <a:gd name="T4" fmla="*/ 70543872 w 7"/>
                  <a:gd name="T5" fmla="*/ 40310784 h 10"/>
                  <a:gd name="T6" fmla="*/ 70543872 w 7"/>
                  <a:gd name="T7" fmla="*/ 80621568 h 10"/>
                  <a:gd name="T8" fmla="*/ 70543872 w 7"/>
                  <a:gd name="T9" fmla="*/ 100776960 h 10"/>
                  <a:gd name="T10" fmla="*/ 40310784 w 7"/>
                  <a:gd name="T11" fmla="*/ 90699264 h 10"/>
                  <a:gd name="T12" fmla="*/ 0 w 7"/>
                  <a:gd name="T13" fmla="*/ 70543872 h 10"/>
                  <a:gd name="T14" fmla="*/ 10077696 w 7"/>
                  <a:gd name="T15" fmla="*/ 40310784 h 10"/>
                  <a:gd name="T16" fmla="*/ 0 w 7"/>
                  <a:gd name="T17" fmla="*/ 40310784 h 10"/>
                  <a:gd name="T18" fmla="*/ 0 w 7"/>
                  <a:gd name="T19" fmla="*/ 30233088 h 10"/>
                  <a:gd name="T20" fmla="*/ 10077696 w 7"/>
                  <a:gd name="T21" fmla="*/ 10077696 h 10"/>
                  <a:gd name="T22" fmla="*/ 20155392 w 7"/>
                  <a:gd name="T23" fmla="*/ 0 h 10"/>
                  <a:gd name="T24" fmla="*/ 40310784 w 7"/>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10"/>
                  <a:gd name="T41" fmla="*/ 7 w 7"/>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10">
                    <a:moveTo>
                      <a:pt x="4" y="0"/>
                    </a:moveTo>
                    <a:lnTo>
                      <a:pt x="6" y="2"/>
                    </a:lnTo>
                    <a:lnTo>
                      <a:pt x="7" y="4"/>
                    </a:lnTo>
                    <a:lnTo>
                      <a:pt x="7" y="8"/>
                    </a:lnTo>
                    <a:lnTo>
                      <a:pt x="7" y="10"/>
                    </a:lnTo>
                    <a:lnTo>
                      <a:pt x="4" y="9"/>
                    </a:lnTo>
                    <a:lnTo>
                      <a:pt x="0" y="7"/>
                    </a:lnTo>
                    <a:lnTo>
                      <a:pt x="1" y="4"/>
                    </a:lnTo>
                    <a:lnTo>
                      <a:pt x="0" y="4"/>
                    </a:lnTo>
                    <a:lnTo>
                      <a:pt x="0" y="3"/>
                    </a:lnTo>
                    <a:lnTo>
                      <a:pt x="1" y="1"/>
                    </a:lnTo>
                    <a:lnTo>
                      <a:pt x="2" y="0"/>
                    </a:lnTo>
                    <a:lnTo>
                      <a:pt x="4" y="0"/>
                    </a:lnTo>
                  </a:path>
                </a:pathLst>
              </a:custGeom>
              <a:grp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3" name="Freeform 69">
                <a:extLst>
                  <a:ext uri="{FF2B5EF4-FFF2-40B4-BE49-F238E27FC236}">
                    <a16:creationId xmlns:a16="http://schemas.microsoft.com/office/drawing/2014/main" id="{A721D8D0-C6F0-1843-742F-BAF579488B00}"/>
                  </a:ext>
                </a:extLst>
              </p:cNvPr>
              <p:cNvSpPr>
                <a:spLocks/>
              </p:cNvSpPr>
              <p:nvPr/>
            </p:nvSpPr>
            <p:spPr bwMode="auto">
              <a:xfrm>
                <a:off x="5081505" y="3920270"/>
                <a:ext cx="123825" cy="166186"/>
              </a:xfrm>
              <a:custGeom>
                <a:avLst/>
                <a:gdLst>
                  <a:gd name="T0" fmla="*/ 40310784 w 13"/>
                  <a:gd name="T1" fmla="*/ 30233088 h 17"/>
                  <a:gd name="T2" fmla="*/ 40310784 w 13"/>
                  <a:gd name="T3" fmla="*/ 40310784 h 17"/>
                  <a:gd name="T4" fmla="*/ 20155392 w 13"/>
                  <a:gd name="T5" fmla="*/ 60466176 h 17"/>
                  <a:gd name="T6" fmla="*/ 10077696 w 13"/>
                  <a:gd name="T7" fmla="*/ 60466176 h 17"/>
                  <a:gd name="T8" fmla="*/ 0 w 13"/>
                  <a:gd name="T9" fmla="*/ 60466176 h 17"/>
                  <a:gd name="T10" fmla="*/ 20155392 w 13"/>
                  <a:gd name="T11" fmla="*/ 90699264 h 17"/>
                  <a:gd name="T12" fmla="*/ 20155392 w 13"/>
                  <a:gd name="T13" fmla="*/ 100776924 h 17"/>
                  <a:gd name="T14" fmla="*/ 10077696 w 13"/>
                  <a:gd name="T15" fmla="*/ 120932352 h 17"/>
                  <a:gd name="T16" fmla="*/ 20155392 w 13"/>
                  <a:gd name="T17" fmla="*/ 131010048 h 17"/>
                  <a:gd name="T18" fmla="*/ 50388480 w 13"/>
                  <a:gd name="T19" fmla="*/ 141087744 h 17"/>
                  <a:gd name="T20" fmla="*/ 70543872 w 13"/>
                  <a:gd name="T21" fmla="*/ 161243100 h 17"/>
                  <a:gd name="T22" fmla="*/ 90699264 w 13"/>
                  <a:gd name="T23" fmla="*/ 171320796 h 17"/>
                  <a:gd name="T24" fmla="*/ 90699264 w 13"/>
                  <a:gd name="T25" fmla="*/ 141087744 h 17"/>
                  <a:gd name="T26" fmla="*/ 90699264 w 13"/>
                  <a:gd name="T27" fmla="*/ 131010048 h 17"/>
                  <a:gd name="T28" fmla="*/ 100776960 w 13"/>
                  <a:gd name="T29" fmla="*/ 120932352 h 17"/>
                  <a:gd name="T30" fmla="*/ 120932388 w 13"/>
                  <a:gd name="T31" fmla="*/ 120932352 h 17"/>
                  <a:gd name="T32" fmla="*/ 110854656 w 13"/>
                  <a:gd name="T33" fmla="*/ 100776924 h 17"/>
                  <a:gd name="T34" fmla="*/ 90699264 w 13"/>
                  <a:gd name="T35" fmla="*/ 90699264 h 17"/>
                  <a:gd name="T36" fmla="*/ 110854656 w 13"/>
                  <a:gd name="T37" fmla="*/ 70543872 h 17"/>
                  <a:gd name="T38" fmla="*/ 131010048 w 13"/>
                  <a:gd name="T39" fmla="*/ 80621568 h 17"/>
                  <a:gd name="T40" fmla="*/ 131010048 w 13"/>
                  <a:gd name="T41" fmla="*/ 70543872 h 17"/>
                  <a:gd name="T42" fmla="*/ 131010048 w 13"/>
                  <a:gd name="T43" fmla="*/ 60466176 h 17"/>
                  <a:gd name="T44" fmla="*/ 131010048 w 13"/>
                  <a:gd name="T45" fmla="*/ 40310784 h 17"/>
                  <a:gd name="T46" fmla="*/ 120932388 w 13"/>
                  <a:gd name="T47" fmla="*/ 40310784 h 17"/>
                  <a:gd name="T48" fmla="*/ 120932388 w 13"/>
                  <a:gd name="T49" fmla="*/ 20155392 h 17"/>
                  <a:gd name="T50" fmla="*/ 120932388 w 13"/>
                  <a:gd name="T51" fmla="*/ 20155392 h 17"/>
                  <a:gd name="T52" fmla="*/ 120932388 w 13"/>
                  <a:gd name="T53" fmla="*/ 0 h 17"/>
                  <a:gd name="T54" fmla="*/ 90699264 w 13"/>
                  <a:gd name="T55" fmla="*/ 0 h 17"/>
                  <a:gd name="T56" fmla="*/ 70543872 w 13"/>
                  <a:gd name="T57" fmla="*/ 10077696 h 17"/>
                  <a:gd name="T58" fmla="*/ 70543872 w 13"/>
                  <a:gd name="T59" fmla="*/ 20155392 h 17"/>
                  <a:gd name="T60" fmla="*/ 80621568 w 13"/>
                  <a:gd name="T61" fmla="*/ 40310784 h 17"/>
                  <a:gd name="T62" fmla="*/ 70543872 w 13"/>
                  <a:gd name="T63" fmla="*/ 50388480 h 17"/>
                  <a:gd name="T64" fmla="*/ 60466176 w 13"/>
                  <a:gd name="T65" fmla="*/ 70543872 h 17"/>
                  <a:gd name="T66" fmla="*/ 50388480 w 13"/>
                  <a:gd name="T67" fmla="*/ 50388480 h 17"/>
                  <a:gd name="T68" fmla="*/ 60466176 w 13"/>
                  <a:gd name="T69" fmla="*/ 40310784 h 17"/>
                  <a:gd name="T70" fmla="*/ 50388480 w 13"/>
                  <a:gd name="T71" fmla="*/ 30233088 h 17"/>
                  <a:gd name="T72" fmla="*/ 40310784 w 13"/>
                  <a:gd name="T73" fmla="*/ 30233088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
                  <a:gd name="T112" fmla="*/ 0 h 17"/>
                  <a:gd name="T113" fmla="*/ 13 w 13"/>
                  <a:gd name="T114" fmla="*/ 17 h 1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 h="17">
                    <a:moveTo>
                      <a:pt x="4" y="3"/>
                    </a:moveTo>
                    <a:lnTo>
                      <a:pt x="4" y="4"/>
                    </a:lnTo>
                    <a:lnTo>
                      <a:pt x="2" y="6"/>
                    </a:lnTo>
                    <a:lnTo>
                      <a:pt x="1" y="6"/>
                    </a:lnTo>
                    <a:lnTo>
                      <a:pt x="0" y="6"/>
                    </a:lnTo>
                    <a:lnTo>
                      <a:pt x="2" y="9"/>
                    </a:lnTo>
                    <a:lnTo>
                      <a:pt x="2" y="10"/>
                    </a:lnTo>
                    <a:lnTo>
                      <a:pt x="1" y="12"/>
                    </a:lnTo>
                    <a:lnTo>
                      <a:pt x="2" y="13"/>
                    </a:lnTo>
                    <a:lnTo>
                      <a:pt x="5" y="14"/>
                    </a:lnTo>
                    <a:lnTo>
                      <a:pt x="7" y="16"/>
                    </a:lnTo>
                    <a:lnTo>
                      <a:pt x="9" y="17"/>
                    </a:lnTo>
                    <a:lnTo>
                      <a:pt x="9" y="14"/>
                    </a:lnTo>
                    <a:lnTo>
                      <a:pt x="9" y="13"/>
                    </a:lnTo>
                    <a:cubicBezTo>
                      <a:pt x="9" y="13"/>
                      <a:pt x="10" y="12"/>
                      <a:pt x="10" y="12"/>
                    </a:cubicBezTo>
                    <a:cubicBezTo>
                      <a:pt x="11" y="12"/>
                      <a:pt x="12" y="12"/>
                      <a:pt x="12" y="12"/>
                    </a:cubicBezTo>
                    <a:cubicBezTo>
                      <a:pt x="12" y="12"/>
                      <a:pt x="12" y="10"/>
                      <a:pt x="11" y="10"/>
                    </a:cubicBezTo>
                    <a:cubicBezTo>
                      <a:pt x="11" y="10"/>
                      <a:pt x="9" y="9"/>
                      <a:pt x="9" y="9"/>
                    </a:cubicBezTo>
                    <a:lnTo>
                      <a:pt x="11" y="7"/>
                    </a:lnTo>
                    <a:lnTo>
                      <a:pt x="13" y="8"/>
                    </a:lnTo>
                    <a:lnTo>
                      <a:pt x="13" y="7"/>
                    </a:lnTo>
                    <a:lnTo>
                      <a:pt x="13" y="6"/>
                    </a:lnTo>
                    <a:lnTo>
                      <a:pt x="13" y="4"/>
                    </a:lnTo>
                    <a:lnTo>
                      <a:pt x="12" y="4"/>
                    </a:lnTo>
                    <a:lnTo>
                      <a:pt x="12" y="2"/>
                    </a:lnTo>
                    <a:lnTo>
                      <a:pt x="12" y="0"/>
                    </a:lnTo>
                    <a:lnTo>
                      <a:pt x="9" y="0"/>
                    </a:lnTo>
                    <a:lnTo>
                      <a:pt x="7" y="1"/>
                    </a:lnTo>
                    <a:lnTo>
                      <a:pt x="7" y="2"/>
                    </a:lnTo>
                    <a:lnTo>
                      <a:pt x="8" y="4"/>
                    </a:lnTo>
                    <a:lnTo>
                      <a:pt x="7" y="5"/>
                    </a:lnTo>
                    <a:lnTo>
                      <a:pt x="6" y="7"/>
                    </a:lnTo>
                    <a:lnTo>
                      <a:pt x="5" y="5"/>
                    </a:lnTo>
                    <a:lnTo>
                      <a:pt x="6" y="4"/>
                    </a:lnTo>
                    <a:lnTo>
                      <a:pt x="5" y="3"/>
                    </a:lnTo>
                    <a:lnTo>
                      <a:pt x="4" y="3"/>
                    </a:lnTo>
                  </a:path>
                </a:pathLst>
              </a:custGeom>
              <a:grp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Freeform 70">
                <a:extLst>
                  <a:ext uri="{FF2B5EF4-FFF2-40B4-BE49-F238E27FC236}">
                    <a16:creationId xmlns:a16="http://schemas.microsoft.com/office/drawing/2014/main" id="{05E11A29-6AF5-E36E-6F09-6C3BC6B7790B}"/>
                  </a:ext>
                </a:extLst>
              </p:cNvPr>
              <p:cNvSpPr>
                <a:spLocks/>
              </p:cNvSpPr>
              <p:nvPr/>
            </p:nvSpPr>
            <p:spPr bwMode="auto">
              <a:xfrm>
                <a:off x="5081505" y="4079940"/>
                <a:ext cx="85725" cy="48878"/>
              </a:xfrm>
              <a:custGeom>
                <a:avLst/>
                <a:gdLst>
                  <a:gd name="T0" fmla="*/ 20155392 w 9"/>
                  <a:gd name="T1" fmla="*/ 10077696 h 5"/>
                  <a:gd name="T2" fmla="*/ 10077696 w 9"/>
                  <a:gd name="T3" fmla="*/ 10077696 h 5"/>
                  <a:gd name="T4" fmla="*/ 0 w 9"/>
                  <a:gd name="T5" fmla="*/ 10077696 h 5"/>
                  <a:gd name="T6" fmla="*/ 0 w 9"/>
                  <a:gd name="T7" fmla="*/ 30233088 h 5"/>
                  <a:gd name="T8" fmla="*/ 20155392 w 9"/>
                  <a:gd name="T9" fmla="*/ 40310784 h 5"/>
                  <a:gd name="T10" fmla="*/ 40310784 w 9"/>
                  <a:gd name="T11" fmla="*/ 50388480 h 5"/>
                  <a:gd name="T12" fmla="*/ 60466176 w 9"/>
                  <a:gd name="T13" fmla="*/ 40310784 h 5"/>
                  <a:gd name="T14" fmla="*/ 80621568 w 9"/>
                  <a:gd name="T15" fmla="*/ 30233088 h 5"/>
                  <a:gd name="T16" fmla="*/ 90699264 w 9"/>
                  <a:gd name="T17" fmla="*/ 20155392 h 5"/>
                  <a:gd name="T18" fmla="*/ 90699264 w 9"/>
                  <a:gd name="T19" fmla="*/ 10077696 h 5"/>
                  <a:gd name="T20" fmla="*/ 80621568 w 9"/>
                  <a:gd name="T21" fmla="*/ 10077696 h 5"/>
                  <a:gd name="T22" fmla="*/ 60466176 w 9"/>
                  <a:gd name="T23" fmla="*/ 0 h 5"/>
                  <a:gd name="T24" fmla="*/ 60466176 w 9"/>
                  <a:gd name="T25" fmla="*/ 10077696 h 5"/>
                  <a:gd name="T26" fmla="*/ 40310784 w 9"/>
                  <a:gd name="T27" fmla="*/ 20155392 h 5"/>
                  <a:gd name="T28" fmla="*/ 30233088 w 9"/>
                  <a:gd name="T29" fmla="*/ 0 h 5"/>
                  <a:gd name="T30" fmla="*/ 20155392 w 9"/>
                  <a:gd name="T31" fmla="*/ 10077696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
                  <a:gd name="T49" fmla="*/ 0 h 5"/>
                  <a:gd name="T50" fmla="*/ 9 w 9"/>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 h="5">
                    <a:moveTo>
                      <a:pt x="2" y="1"/>
                    </a:moveTo>
                    <a:lnTo>
                      <a:pt x="1" y="1"/>
                    </a:lnTo>
                    <a:lnTo>
                      <a:pt x="0" y="1"/>
                    </a:lnTo>
                    <a:lnTo>
                      <a:pt x="0" y="3"/>
                    </a:lnTo>
                    <a:lnTo>
                      <a:pt x="2" y="4"/>
                    </a:lnTo>
                    <a:lnTo>
                      <a:pt x="4" y="5"/>
                    </a:lnTo>
                    <a:lnTo>
                      <a:pt x="6" y="4"/>
                    </a:lnTo>
                    <a:lnTo>
                      <a:pt x="8" y="3"/>
                    </a:lnTo>
                    <a:lnTo>
                      <a:pt x="9" y="2"/>
                    </a:lnTo>
                    <a:lnTo>
                      <a:pt x="9" y="1"/>
                    </a:lnTo>
                    <a:lnTo>
                      <a:pt x="8" y="1"/>
                    </a:lnTo>
                    <a:lnTo>
                      <a:pt x="6" y="0"/>
                    </a:lnTo>
                    <a:lnTo>
                      <a:pt x="6" y="1"/>
                    </a:lnTo>
                    <a:lnTo>
                      <a:pt x="4" y="2"/>
                    </a:lnTo>
                    <a:lnTo>
                      <a:pt x="3" y="0"/>
                    </a:lnTo>
                    <a:lnTo>
                      <a:pt x="2" y="1"/>
                    </a:lnTo>
                  </a:path>
                </a:pathLst>
              </a:custGeom>
              <a:grp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15" name="Freeform 77">
              <a:extLst>
                <a:ext uri="{FF2B5EF4-FFF2-40B4-BE49-F238E27FC236}">
                  <a16:creationId xmlns:a16="http://schemas.microsoft.com/office/drawing/2014/main" id="{D151004F-7697-34E7-3D61-442A5EB25E88}"/>
                </a:ext>
              </a:extLst>
            </p:cNvPr>
            <p:cNvSpPr>
              <a:spLocks/>
            </p:cNvSpPr>
            <p:nvPr/>
          </p:nvSpPr>
          <p:spPr bwMode="auto">
            <a:xfrm>
              <a:off x="4173543" y="2383548"/>
              <a:ext cx="316042" cy="288927"/>
            </a:xfrm>
            <a:custGeom>
              <a:avLst/>
              <a:gdLst>
                <a:gd name="T0" fmla="*/ 100776924 w 34"/>
                <a:gd name="T1" fmla="*/ 282175524 h 30"/>
                <a:gd name="T2" fmla="*/ 100776924 w 34"/>
                <a:gd name="T3" fmla="*/ 231787044 h 30"/>
                <a:gd name="T4" fmla="*/ 90699264 w 34"/>
                <a:gd name="T5" fmla="*/ 211631616 h 30"/>
                <a:gd name="T6" fmla="*/ 80621568 w 34"/>
                <a:gd name="T7" fmla="*/ 231787044 h 30"/>
                <a:gd name="T8" fmla="*/ 50388480 w 34"/>
                <a:gd name="T9" fmla="*/ 231787044 h 30"/>
                <a:gd name="T10" fmla="*/ 20155392 w 34"/>
                <a:gd name="T11" fmla="*/ 191476224 h 30"/>
                <a:gd name="T12" fmla="*/ 20155392 w 34"/>
                <a:gd name="T13" fmla="*/ 171320832 h 30"/>
                <a:gd name="T14" fmla="*/ 0 w 34"/>
                <a:gd name="T15" fmla="*/ 120932388 h 30"/>
                <a:gd name="T16" fmla="*/ 30233088 w 34"/>
                <a:gd name="T17" fmla="*/ 90699264 h 30"/>
                <a:gd name="T18" fmla="*/ 70543872 w 34"/>
                <a:gd name="T19" fmla="*/ 50388480 h 30"/>
                <a:gd name="T20" fmla="*/ 100776924 w 34"/>
                <a:gd name="T21" fmla="*/ 40310784 h 30"/>
                <a:gd name="T22" fmla="*/ 141087744 w 34"/>
                <a:gd name="T23" fmla="*/ 30233088 h 30"/>
                <a:gd name="T24" fmla="*/ 161243100 w 34"/>
                <a:gd name="T25" fmla="*/ 20155392 h 30"/>
                <a:gd name="T26" fmla="*/ 221709276 w 34"/>
                <a:gd name="T27" fmla="*/ 20155392 h 30"/>
                <a:gd name="T28" fmla="*/ 262020096 w 34"/>
                <a:gd name="T29" fmla="*/ 20155392 h 30"/>
                <a:gd name="T30" fmla="*/ 292253148 w 34"/>
                <a:gd name="T31" fmla="*/ 10077696 h 30"/>
                <a:gd name="T32" fmla="*/ 312408540 w 34"/>
                <a:gd name="T33" fmla="*/ 10077696 h 30"/>
                <a:gd name="T34" fmla="*/ 312408540 w 34"/>
                <a:gd name="T35" fmla="*/ 0 h 30"/>
                <a:gd name="T36" fmla="*/ 322486236 w 34"/>
                <a:gd name="T37" fmla="*/ 10077696 h 30"/>
                <a:gd name="T38" fmla="*/ 312408540 w 34"/>
                <a:gd name="T39" fmla="*/ 40310784 h 30"/>
                <a:gd name="T40" fmla="*/ 302330844 w 34"/>
                <a:gd name="T41" fmla="*/ 50388480 h 30"/>
                <a:gd name="T42" fmla="*/ 302330844 w 34"/>
                <a:gd name="T43" fmla="*/ 90699264 h 30"/>
                <a:gd name="T44" fmla="*/ 282175452 w 34"/>
                <a:gd name="T45" fmla="*/ 100776960 h 30"/>
                <a:gd name="T46" fmla="*/ 312408540 w 34"/>
                <a:gd name="T47" fmla="*/ 151165440 h 30"/>
                <a:gd name="T48" fmla="*/ 312408540 w 34"/>
                <a:gd name="T49" fmla="*/ 191476224 h 30"/>
                <a:gd name="T50" fmla="*/ 342641628 w 34"/>
                <a:gd name="T51" fmla="*/ 221709312 h 30"/>
                <a:gd name="T52" fmla="*/ 342641628 w 34"/>
                <a:gd name="T53" fmla="*/ 231787044 h 30"/>
                <a:gd name="T54" fmla="*/ 332563932 w 34"/>
                <a:gd name="T55" fmla="*/ 231787044 h 30"/>
                <a:gd name="T56" fmla="*/ 332563932 w 34"/>
                <a:gd name="T57" fmla="*/ 262020132 h 30"/>
                <a:gd name="T58" fmla="*/ 322486236 w 34"/>
                <a:gd name="T59" fmla="*/ 282175524 h 30"/>
                <a:gd name="T60" fmla="*/ 312408540 w 34"/>
                <a:gd name="T61" fmla="*/ 282175524 h 30"/>
                <a:gd name="T62" fmla="*/ 292253148 w 34"/>
                <a:gd name="T63" fmla="*/ 282175524 h 30"/>
                <a:gd name="T64" fmla="*/ 272097792 w 34"/>
                <a:gd name="T65" fmla="*/ 302330916 h 30"/>
                <a:gd name="T66" fmla="*/ 231787008 w 34"/>
                <a:gd name="T67" fmla="*/ 282175524 h 30"/>
                <a:gd name="T68" fmla="*/ 191476188 w 34"/>
                <a:gd name="T69" fmla="*/ 251942436 h 30"/>
                <a:gd name="T70" fmla="*/ 151165440 w 34"/>
                <a:gd name="T71" fmla="*/ 251942436 h 30"/>
                <a:gd name="T72" fmla="*/ 100776924 w 34"/>
                <a:gd name="T73" fmla="*/ 282175524 h 3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4"/>
                <a:gd name="T112" fmla="*/ 0 h 30"/>
                <a:gd name="T113" fmla="*/ 34 w 34"/>
                <a:gd name="T114" fmla="*/ 30 h 3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4" h="30">
                  <a:moveTo>
                    <a:pt x="10" y="28"/>
                  </a:moveTo>
                  <a:lnTo>
                    <a:pt x="10" y="23"/>
                  </a:lnTo>
                  <a:lnTo>
                    <a:pt x="9" y="21"/>
                  </a:lnTo>
                  <a:lnTo>
                    <a:pt x="8" y="23"/>
                  </a:lnTo>
                  <a:lnTo>
                    <a:pt x="5" y="23"/>
                  </a:lnTo>
                  <a:lnTo>
                    <a:pt x="2" y="19"/>
                  </a:lnTo>
                  <a:lnTo>
                    <a:pt x="2" y="17"/>
                  </a:lnTo>
                  <a:lnTo>
                    <a:pt x="0" y="12"/>
                  </a:lnTo>
                  <a:lnTo>
                    <a:pt x="3" y="9"/>
                  </a:lnTo>
                  <a:lnTo>
                    <a:pt x="7" y="5"/>
                  </a:lnTo>
                  <a:lnTo>
                    <a:pt x="10" y="4"/>
                  </a:lnTo>
                  <a:lnTo>
                    <a:pt x="14" y="3"/>
                  </a:lnTo>
                  <a:lnTo>
                    <a:pt x="16" y="2"/>
                  </a:lnTo>
                  <a:lnTo>
                    <a:pt x="22" y="2"/>
                  </a:lnTo>
                  <a:lnTo>
                    <a:pt x="26" y="2"/>
                  </a:lnTo>
                  <a:lnTo>
                    <a:pt x="29" y="1"/>
                  </a:lnTo>
                  <a:lnTo>
                    <a:pt x="31" y="1"/>
                  </a:lnTo>
                  <a:lnTo>
                    <a:pt x="31" y="0"/>
                  </a:lnTo>
                  <a:lnTo>
                    <a:pt x="32" y="1"/>
                  </a:lnTo>
                  <a:lnTo>
                    <a:pt x="31" y="4"/>
                  </a:lnTo>
                  <a:lnTo>
                    <a:pt x="30" y="5"/>
                  </a:lnTo>
                  <a:lnTo>
                    <a:pt x="30" y="9"/>
                  </a:lnTo>
                  <a:lnTo>
                    <a:pt x="28" y="10"/>
                  </a:lnTo>
                  <a:lnTo>
                    <a:pt x="31" y="15"/>
                  </a:lnTo>
                  <a:lnTo>
                    <a:pt x="31" y="19"/>
                  </a:lnTo>
                  <a:lnTo>
                    <a:pt x="34" y="22"/>
                  </a:lnTo>
                  <a:lnTo>
                    <a:pt x="34" y="23"/>
                  </a:lnTo>
                  <a:lnTo>
                    <a:pt x="33" y="23"/>
                  </a:lnTo>
                  <a:lnTo>
                    <a:pt x="33" y="26"/>
                  </a:lnTo>
                  <a:lnTo>
                    <a:pt x="32" y="28"/>
                  </a:lnTo>
                  <a:lnTo>
                    <a:pt x="31" y="28"/>
                  </a:lnTo>
                  <a:lnTo>
                    <a:pt x="29" y="28"/>
                  </a:lnTo>
                  <a:lnTo>
                    <a:pt x="27" y="30"/>
                  </a:lnTo>
                  <a:lnTo>
                    <a:pt x="23" y="28"/>
                  </a:lnTo>
                  <a:lnTo>
                    <a:pt x="19" y="25"/>
                  </a:lnTo>
                  <a:lnTo>
                    <a:pt x="15" y="25"/>
                  </a:lnTo>
                  <a:lnTo>
                    <a:pt x="10" y="28"/>
                  </a:lnTo>
                </a:path>
              </a:pathLst>
            </a:custGeom>
            <a:solidFill>
              <a:schemeClr val="bg2">
                <a:alpha val="50000"/>
              </a:schemeClr>
            </a:solid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 name="Freeform 41">
              <a:extLst>
                <a:ext uri="{FF2B5EF4-FFF2-40B4-BE49-F238E27FC236}">
                  <a16:creationId xmlns:a16="http://schemas.microsoft.com/office/drawing/2014/main" id="{5B2F5A38-C2FD-BC8B-CE8D-A0061EECFBB0}"/>
                </a:ext>
              </a:extLst>
            </p:cNvPr>
            <p:cNvSpPr>
              <a:spLocks/>
            </p:cNvSpPr>
            <p:nvPr/>
          </p:nvSpPr>
          <p:spPr bwMode="auto">
            <a:xfrm>
              <a:off x="1429373" y="4445459"/>
              <a:ext cx="1200587" cy="1083826"/>
            </a:xfrm>
            <a:custGeom>
              <a:avLst/>
              <a:gdLst>
                <a:gd name="T0" fmla="*/ 131010048 w 129"/>
                <a:gd name="T1" fmla="*/ 30233088 h 113"/>
                <a:gd name="T2" fmla="*/ 10077696 w 129"/>
                <a:gd name="T3" fmla="*/ 70543872 h 113"/>
                <a:gd name="T4" fmla="*/ 20155392 w 129"/>
                <a:gd name="T5" fmla="*/ 131010084 h 113"/>
                <a:gd name="T6" fmla="*/ 10077696 w 129"/>
                <a:gd name="T7" fmla="*/ 221709312 h 113"/>
                <a:gd name="T8" fmla="*/ 100776924 w 129"/>
                <a:gd name="T9" fmla="*/ 221709312 h 113"/>
                <a:gd name="T10" fmla="*/ 131010048 w 129"/>
                <a:gd name="T11" fmla="*/ 251942436 h 113"/>
                <a:gd name="T12" fmla="*/ 191476188 w 129"/>
                <a:gd name="T13" fmla="*/ 251942436 h 113"/>
                <a:gd name="T14" fmla="*/ 241864704 w 129"/>
                <a:gd name="T15" fmla="*/ 322486308 h 113"/>
                <a:gd name="T16" fmla="*/ 251942400 w 129"/>
                <a:gd name="T17" fmla="*/ 362797056 h 113"/>
                <a:gd name="T18" fmla="*/ 181398492 w 129"/>
                <a:gd name="T19" fmla="*/ 403107840 h 113"/>
                <a:gd name="T20" fmla="*/ 141087744 w 129"/>
                <a:gd name="T21" fmla="*/ 493807176 h 113"/>
                <a:gd name="T22" fmla="*/ 120932352 w 129"/>
                <a:gd name="T23" fmla="*/ 574428744 h 113"/>
                <a:gd name="T24" fmla="*/ 80621568 w 129"/>
                <a:gd name="T25" fmla="*/ 604661796 h 113"/>
                <a:gd name="T26" fmla="*/ 90699264 w 129"/>
                <a:gd name="T27" fmla="*/ 695361060 h 113"/>
                <a:gd name="T28" fmla="*/ 60466176 w 129"/>
                <a:gd name="T29" fmla="*/ 786060288 h 113"/>
                <a:gd name="T30" fmla="*/ 50388480 w 129"/>
                <a:gd name="T31" fmla="*/ 806215680 h 113"/>
                <a:gd name="T32" fmla="*/ 0 w 129"/>
                <a:gd name="T33" fmla="*/ 856604160 h 113"/>
                <a:gd name="T34" fmla="*/ 100776924 w 129"/>
                <a:gd name="T35" fmla="*/ 997692084 h 113"/>
                <a:gd name="T36" fmla="*/ 161243100 w 129"/>
                <a:gd name="T37" fmla="*/ 1138779756 h 113"/>
                <a:gd name="T38" fmla="*/ 322486236 w 129"/>
                <a:gd name="T39" fmla="*/ 1068235920 h 113"/>
                <a:gd name="T40" fmla="*/ 513962460 w 129"/>
                <a:gd name="T41" fmla="*/ 1098469008 h 113"/>
                <a:gd name="T42" fmla="*/ 614738952 w 129"/>
                <a:gd name="T43" fmla="*/ 1078313616 h 113"/>
                <a:gd name="T44" fmla="*/ 775982448 w 129"/>
                <a:gd name="T45" fmla="*/ 1017847440 h 113"/>
                <a:gd name="T46" fmla="*/ 886837032 w 129"/>
                <a:gd name="T47" fmla="*/ 866681820 h 113"/>
                <a:gd name="T48" fmla="*/ 906992640 w 129"/>
                <a:gd name="T49" fmla="*/ 675205668 h 113"/>
                <a:gd name="T50" fmla="*/ 987613308 w 129"/>
                <a:gd name="T51" fmla="*/ 564351048 h 113"/>
                <a:gd name="T52" fmla="*/ 1179089460 w 129"/>
                <a:gd name="T53" fmla="*/ 493807176 h 113"/>
                <a:gd name="T54" fmla="*/ 1269788652 w 129"/>
                <a:gd name="T55" fmla="*/ 403107840 h 113"/>
                <a:gd name="T56" fmla="*/ 1269788652 w 129"/>
                <a:gd name="T57" fmla="*/ 362797056 h 113"/>
                <a:gd name="T58" fmla="*/ 1209322512 w 129"/>
                <a:gd name="T59" fmla="*/ 382952448 h 113"/>
                <a:gd name="T60" fmla="*/ 1169011764 w 129"/>
                <a:gd name="T61" fmla="*/ 372874752 h 113"/>
                <a:gd name="T62" fmla="*/ 1128700980 w 129"/>
                <a:gd name="T63" fmla="*/ 342641664 h 113"/>
                <a:gd name="T64" fmla="*/ 1098467928 w 129"/>
                <a:gd name="T65" fmla="*/ 342641664 h 113"/>
                <a:gd name="T66" fmla="*/ 1048079448 w 129"/>
                <a:gd name="T67" fmla="*/ 292253220 h 113"/>
                <a:gd name="T68" fmla="*/ 1007768700 w 129"/>
                <a:gd name="T69" fmla="*/ 302330916 h 113"/>
                <a:gd name="T70" fmla="*/ 896914728 w 129"/>
                <a:gd name="T71" fmla="*/ 282175524 h 113"/>
                <a:gd name="T72" fmla="*/ 826370892 w 129"/>
                <a:gd name="T73" fmla="*/ 221709312 h 113"/>
                <a:gd name="T74" fmla="*/ 796137840 w 129"/>
                <a:gd name="T75" fmla="*/ 191476224 h 113"/>
                <a:gd name="T76" fmla="*/ 745749360 w 129"/>
                <a:gd name="T77" fmla="*/ 181398528 h 113"/>
                <a:gd name="T78" fmla="*/ 644972040 w 129"/>
                <a:gd name="T79" fmla="*/ 151165440 h 113"/>
                <a:gd name="T80" fmla="*/ 503884764 w 129"/>
                <a:gd name="T81" fmla="*/ 120932388 h 113"/>
                <a:gd name="T82" fmla="*/ 393030072 w 129"/>
                <a:gd name="T83" fmla="*/ 70543872 h 113"/>
                <a:gd name="T84" fmla="*/ 272097756 w 129"/>
                <a:gd name="T85" fmla="*/ 40310784 h 113"/>
                <a:gd name="T86" fmla="*/ 191476188 w 129"/>
                <a:gd name="T87" fmla="*/ 0 h 11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9"/>
                <a:gd name="T133" fmla="*/ 0 h 113"/>
                <a:gd name="T134" fmla="*/ 129 w 129"/>
                <a:gd name="T135" fmla="*/ 113 h 11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9" h="113">
                  <a:moveTo>
                    <a:pt x="16" y="0"/>
                  </a:moveTo>
                  <a:lnTo>
                    <a:pt x="12" y="1"/>
                  </a:lnTo>
                  <a:lnTo>
                    <a:pt x="13" y="3"/>
                  </a:lnTo>
                  <a:lnTo>
                    <a:pt x="8" y="3"/>
                  </a:lnTo>
                  <a:lnTo>
                    <a:pt x="5" y="3"/>
                  </a:lnTo>
                  <a:lnTo>
                    <a:pt x="1" y="7"/>
                  </a:lnTo>
                  <a:lnTo>
                    <a:pt x="2" y="11"/>
                  </a:lnTo>
                  <a:lnTo>
                    <a:pt x="4" y="12"/>
                  </a:lnTo>
                  <a:lnTo>
                    <a:pt x="2" y="13"/>
                  </a:lnTo>
                  <a:lnTo>
                    <a:pt x="4" y="17"/>
                  </a:lnTo>
                  <a:lnTo>
                    <a:pt x="1" y="18"/>
                  </a:lnTo>
                  <a:lnTo>
                    <a:pt x="1" y="22"/>
                  </a:lnTo>
                  <a:lnTo>
                    <a:pt x="4" y="21"/>
                  </a:lnTo>
                  <a:lnTo>
                    <a:pt x="9" y="21"/>
                  </a:lnTo>
                  <a:lnTo>
                    <a:pt x="10" y="22"/>
                  </a:lnTo>
                  <a:lnTo>
                    <a:pt x="8" y="23"/>
                  </a:lnTo>
                  <a:lnTo>
                    <a:pt x="8" y="25"/>
                  </a:lnTo>
                  <a:lnTo>
                    <a:pt x="13" y="25"/>
                  </a:lnTo>
                  <a:lnTo>
                    <a:pt x="14" y="27"/>
                  </a:lnTo>
                  <a:lnTo>
                    <a:pt x="17" y="27"/>
                  </a:lnTo>
                  <a:lnTo>
                    <a:pt x="19" y="25"/>
                  </a:lnTo>
                  <a:lnTo>
                    <a:pt x="23" y="26"/>
                  </a:lnTo>
                  <a:lnTo>
                    <a:pt x="25" y="29"/>
                  </a:lnTo>
                  <a:lnTo>
                    <a:pt x="24" y="32"/>
                  </a:lnTo>
                  <a:lnTo>
                    <a:pt x="26" y="32"/>
                  </a:lnTo>
                  <a:lnTo>
                    <a:pt x="28" y="33"/>
                  </a:lnTo>
                  <a:lnTo>
                    <a:pt x="25" y="36"/>
                  </a:lnTo>
                  <a:lnTo>
                    <a:pt x="22" y="37"/>
                  </a:lnTo>
                  <a:lnTo>
                    <a:pt x="20" y="37"/>
                  </a:lnTo>
                  <a:lnTo>
                    <a:pt x="18" y="40"/>
                  </a:lnTo>
                  <a:lnTo>
                    <a:pt x="18" y="43"/>
                  </a:lnTo>
                  <a:lnTo>
                    <a:pt x="18" y="49"/>
                  </a:lnTo>
                  <a:lnTo>
                    <a:pt x="14" y="49"/>
                  </a:lnTo>
                  <a:lnTo>
                    <a:pt x="14" y="52"/>
                  </a:lnTo>
                  <a:lnTo>
                    <a:pt x="15" y="54"/>
                  </a:lnTo>
                  <a:lnTo>
                    <a:pt x="12" y="57"/>
                  </a:lnTo>
                  <a:lnTo>
                    <a:pt x="9" y="57"/>
                  </a:lnTo>
                  <a:lnTo>
                    <a:pt x="7" y="57"/>
                  </a:lnTo>
                  <a:lnTo>
                    <a:pt x="8" y="60"/>
                  </a:lnTo>
                  <a:lnTo>
                    <a:pt x="9" y="63"/>
                  </a:lnTo>
                  <a:lnTo>
                    <a:pt x="11" y="66"/>
                  </a:lnTo>
                  <a:lnTo>
                    <a:pt x="9" y="69"/>
                  </a:lnTo>
                  <a:lnTo>
                    <a:pt x="6" y="70"/>
                  </a:lnTo>
                  <a:lnTo>
                    <a:pt x="5" y="73"/>
                  </a:lnTo>
                  <a:lnTo>
                    <a:pt x="6" y="78"/>
                  </a:lnTo>
                  <a:lnTo>
                    <a:pt x="9" y="78"/>
                  </a:lnTo>
                  <a:lnTo>
                    <a:pt x="7" y="81"/>
                  </a:lnTo>
                  <a:lnTo>
                    <a:pt x="5" y="80"/>
                  </a:lnTo>
                  <a:lnTo>
                    <a:pt x="3" y="81"/>
                  </a:lnTo>
                  <a:lnTo>
                    <a:pt x="1" y="83"/>
                  </a:lnTo>
                  <a:lnTo>
                    <a:pt x="0" y="85"/>
                  </a:lnTo>
                  <a:lnTo>
                    <a:pt x="0" y="91"/>
                  </a:lnTo>
                  <a:lnTo>
                    <a:pt x="5" y="92"/>
                  </a:lnTo>
                  <a:lnTo>
                    <a:pt x="10" y="99"/>
                  </a:lnTo>
                  <a:lnTo>
                    <a:pt x="11" y="107"/>
                  </a:lnTo>
                  <a:lnTo>
                    <a:pt x="12" y="109"/>
                  </a:lnTo>
                  <a:lnTo>
                    <a:pt x="16" y="113"/>
                  </a:lnTo>
                  <a:lnTo>
                    <a:pt x="21" y="109"/>
                  </a:lnTo>
                  <a:lnTo>
                    <a:pt x="28" y="108"/>
                  </a:lnTo>
                  <a:lnTo>
                    <a:pt x="32" y="106"/>
                  </a:lnTo>
                  <a:lnTo>
                    <a:pt x="41" y="107"/>
                  </a:lnTo>
                  <a:lnTo>
                    <a:pt x="47" y="107"/>
                  </a:lnTo>
                  <a:lnTo>
                    <a:pt x="51" y="109"/>
                  </a:lnTo>
                  <a:lnTo>
                    <a:pt x="55" y="108"/>
                  </a:lnTo>
                  <a:lnTo>
                    <a:pt x="57" y="109"/>
                  </a:lnTo>
                  <a:lnTo>
                    <a:pt x="61" y="107"/>
                  </a:lnTo>
                  <a:lnTo>
                    <a:pt x="65" y="102"/>
                  </a:lnTo>
                  <a:lnTo>
                    <a:pt x="69" y="100"/>
                  </a:lnTo>
                  <a:lnTo>
                    <a:pt x="77" y="101"/>
                  </a:lnTo>
                  <a:lnTo>
                    <a:pt x="76" y="96"/>
                  </a:lnTo>
                  <a:lnTo>
                    <a:pt x="80" y="91"/>
                  </a:lnTo>
                  <a:lnTo>
                    <a:pt x="88" y="86"/>
                  </a:lnTo>
                  <a:lnTo>
                    <a:pt x="85" y="83"/>
                  </a:lnTo>
                  <a:lnTo>
                    <a:pt x="85" y="75"/>
                  </a:lnTo>
                  <a:lnTo>
                    <a:pt x="90" y="67"/>
                  </a:lnTo>
                  <a:lnTo>
                    <a:pt x="95" y="61"/>
                  </a:lnTo>
                  <a:lnTo>
                    <a:pt x="100" y="59"/>
                  </a:lnTo>
                  <a:lnTo>
                    <a:pt x="98" y="56"/>
                  </a:lnTo>
                  <a:lnTo>
                    <a:pt x="102" y="53"/>
                  </a:lnTo>
                  <a:lnTo>
                    <a:pt x="114" y="52"/>
                  </a:lnTo>
                  <a:lnTo>
                    <a:pt x="117" y="49"/>
                  </a:lnTo>
                  <a:lnTo>
                    <a:pt x="125" y="47"/>
                  </a:lnTo>
                  <a:lnTo>
                    <a:pt x="127" y="45"/>
                  </a:lnTo>
                  <a:lnTo>
                    <a:pt x="126" y="40"/>
                  </a:lnTo>
                  <a:lnTo>
                    <a:pt x="129" y="39"/>
                  </a:lnTo>
                  <a:lnTo>
                    <a:pt x="126" y="36"/>
                  </a:lnTo>
                  <a:lnTo>
                    <a:pt x="123" y="36"/>
                  </a:lnTo>
                  <a:lnTo>
                    <a:pt x="122" y="38"/>
                  </a:lnTo>
                  <a:lnTo>
                    <a:pt x="120" y="38"/>
                  </a:lnTo>
                  <a:lnTo>
                    <a:pt x="118" y="36"/>
                  </a:lnTo>
                  <a:lnTo>
                    <a:pt x="116" y="36"/>
                  </a:lnTo>
                  <a:lnTo>
                    <a:pt x="116" y="37"/>
                  </a:lnTo>
                  <a:lnTo>
                    <a:pt x="114" y="37"/>
                  </a:lnTo>
                  <a:lnTo>
                    <a:pt x="114" y="35"/>
                  </a:lnTo>
                  <a:lnTo>
                    <a:pt x="112" y="34"/>
                  </a:lnTo>
                  <a:lnTo>
                    <a:pt x="111" y="35"/>
                  </a:lnTo>
                  <a:lnTo>
                    <a:pt x="109" y="36"/>
                  </a:lnTo>
                  <a:lnTo>
                    <a:pt x="109" y="34"/>
                  </a:lnTo>
                  <a:lnTo>
                    <a:pt x="109" y="31"/>
                  </a:lnTo>
                  <a:lnTo>
                    <a:pt x="107" y="31"/>
                  </a:lnTo>
                  <a:lnTo>
                    <a:pt x="104" y="29"/>
                  </a:lnTo>
                  <a:lnTo>
                    <a:pt x="101" y="28"/>
                  </a:lnTo>
                  <a:lnTo>
                    <a:pt x="102" y="30"/>
                  </a:lnTo>
                  <a:lnTo>
                    <a:pt x="100" y="30"/>
                  </a:lnTo>
                  <a:lnTo>
                    <a:pt x="94" y="30"/>
                  </a:lnTo>
                  <a:lnTo>
                    <a:pt x="92" y="27"/>
                  </a:lnTo>
                  <a:lnTo>
                    <a:pt x="89" y="28"/>
                  </a:lnTo>
                  <a:lnTo>
                    <a:pt x="87" y="24"/>
                  </a:lnTo>
                  <a:lnTo>
                    <a:pt x="86" y="25"/>
                  </a:lnTo>
                  <a:lnTo>
                    <a:pt x="82" y="22"/>
                  </a:lnTo>
                  <a:lnTo>
                    <a:pt x="80" y="22"/>
                  </a:lnTo>
                  <a:lnTo>
                    <a:pt x="81" y="19"/>
                  </a:lnTo>
                  <a:lnTo>
                    <a:pt x="79" y="19"/>
                  </a:lnTo>
                  <a:lnTo>
                    <a:pt x="78" y="17"/>
                  </a:lnTo>
                  <a:lnTo>
                    <a:pt x="77" y="18"/>
                  </a:lnTo>
                  <a:cubicBezTo>
                    <a:pt x="77" y="18"/>
                    <a:pt x="76" y="18"/>
                    <a:pt x="74" y="18"/>
                  </a:cubicBezTo>
                  <a:cubicBezTo>
                    <a:pt x="72" y="18"/>
                    <a:pt x="71" y="16"/>
                    <a:pt x="70" y="16"/>
                  </a:cubicBezTo>
                  <a:cubicBezTo>
                    <a:pt x="69" y="16"/>
                    <a:pt x="67" y="15"/>
                    <a:pt x="67" y="15"/>
                  </a:cubicBezTo>
                  <a:lnTo>
                    <a:pt x="64" y="15"/>
                  </a:lnTo>
                  <a:lnTo>
                    <a:pt x="60" y="12"/>
                  </a:lnTo>
                  <a:lnTo>
                    <a:pt x="55" y="12"/>
                  </a:lnTo>
                  <a:lnTo>
                    <a:pt x="50" y="12"/>
                  </a:lnTo>
                  <a:lnTo>
                    <a:pt x="47" y="10"/>
                  </a:lnTo>
                  <a:lnTo>
                    <a:pt x="43" y="9"/>
                  </a:lnTo>
                  <a:lnTo>
                    <a:pt x="39" y="7"/>
                  </a:lnTo>
                  <a:lnTo>
                    <a:pt x="36" y="5"/>
                  </a:lnTo>
                  <a:lnTo>
                    <a:pt x="31" y="5"/>
                  </a:lnTo>
                  <a:lnTo>
                    <a:pt x="27" y="4"/>
                  </a:lnTo>
                  <a:lnTo>
                    <a:pt x="23" y="4"/>
                  </a:lnTo>
                  <a:lnTo>
                    <a:pt x="22" y="1"/>
                  </a:lnTo>
                  <a:lnTo>
                    <a:pt x="19" y="0"/>
                  </a:lnTo>
                  <a:lnTo>
                    <a:pt x="16" y="0"/>
                  </a:lnTo>
                </a:path>
              </a:pathLst>
            </a:custGeom>
            <a:solidFill>
              <a:schemeClr val="bg2"/>
            </a:solidFill>
            <a:ln w="6350">
              <a:solidFill>
                <a:srgbClr val="F2F2F2"/>
              </a:solidFill>
              <a:round/>
              <a:headEnd/>
              <a:tailEnd/>
            </a:ln>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 name="Freihandform: Form 16">
              <a:extLst>
                <a:ext uri="{FF2B5EF4-FFF2-40B4-BE49-F238E27FC236}">
                  <a16:creationId xmlns:a16="http://schemas.microsoft.com/office/drawing/2014/main" id="{8985F67F-F973-F9AB-1983-1497C6F9FC4E}"/>
                </a:ext>
              </a:extLst>
            </p:cNvPr>
            <p:cNvSpPr/>
            <p:nvPr/>
          </p:nvSpPr>
          <p:spPr>
            <a:xfrm>
              <a:off x="3666094" y="2449462"/>
              <a:ext cx="629608" cy="1347158"/>
            </a:xfrm>
            <a:custGeom>
              <a:avLst/>
              <a:gdLst>
                <a:gd name="connsiteX0" fmla="*/ 642938 w 642938"/>
                <a:gd name="connsiteY0" fmla="*/ 0 h 1381125"/>
                <a:gd name="connsiteX1" fmla="*/ 0 w 642938"/>
                <a:gd name="connsiteY1" fmla="*/ 1381125 h 1381125"/>
                <a:gd name="connsiteX0" fmla="*/ 642938 w 642938"/>
                <a:gd name="connsiteY0" fmla="*/ 0 h 1381125"/>
                <a:gd name="connsiteX1" fmla="*/ 0 w 642938"/>
                <a:gd name="connsiteY1" fmla="*/ 1381125 h 1381125"/>
                <a:gd name="connsiteX0" fmla="*/ 642938 w 642938"/>
                <a:gd name="connsiteY0" fmla="*/ 0 h 1381125"/>
                <a:gd name="connsiteX1" fmla="*/ 0 w 642938"/>
                <a:gd name="connsiteY1" fmla="*/ 1381125 h 1381125"/>
                <a:gd name="connsiteX0" fmla="*/ 642938 w 652283"/>
                <a:gd name="connsiteY0" fmla="*/ 0 h 1381125"/>
                <a:gd name="connsiteX1" fmla="*/ 0 w 652283"/>
                <a:gd name="connsiteY1" fmla="*/ 1381125 h 1381125"/>
                <a:gd name="connsiteX0" fmla="*/ 642938 w 653546"/>
                <a:gd name="connsiteY0" fmla="*/ 0 h 1381125"/>
                <a:gd name="connsiteX1" fmla="*/ 0 w 653546"/>
                <a:gd name="connsiteY1" fmla="*/ 1381125 h 1381125"/>
                <a:gd name="connsiteX0" fmla="*/ 642938 w 653052"/>
                <a:gd name="connsiteY0" fmla="*/ 0 h 1381125"/>
                <a:gd name="connsiteX1" fmla="*/ 0 w 653052"/>
                <a:gd name="connsiteY1" fmla="*/ 1381125 h 1381125"/>
                <a:gd name="connsiteX0" fmla="*/ 661988 w 671634"/>
                <a:gd name="connsiteY0" fmla="*/ 0 h 1390650"/>
                <a:gd name="connsiteX1" fmla="*/ 0 w 671634"/>
                <a:gd name="connsiteY1" fmla="*/ 1390650 h 1390650"/>
                <a:gd name="connsiteX0" fmla="*/ 650082 w 660015"/>
                <a:gd name="connsiteY0" fmla="*/ 0 h 1385887"/>
                <a:gd name="connsiteX1" fmla="*/ 0 w 660015"/>
                <a:gd name="connsiteY1" fmla="*/ 1385887 h 1385887"/>
                <a:gd name="connsiteX0" fmla="*/ 650082 w 654218"/>
                <a:gd name="connsiteY0" fmla="*/ 0 h 1385887"/>
                <a:gd name="connsiteX1" fmla="*/ 0 w 654218"/>
                <a:gd name="connsiteY1" fmla="*/ 1385887 h 1385887"/>
                <a:gd name="connsiteX0" fmla="*/ 640557 w 644811"/>
                <a:gd name="connsiteY0" fmla="*/ 0 h 1381125"/>
                <a:gd name="connsiteX1" fmla="*/ 0 w 644811"/>
                <a:gd name="connsiteY1" fmla="*/ 1381125 h 1381125"/>
                <a:gd name="connsiteX0" fmla="*/ 640557 w 644811"/>
                <a:gd name="connsiteY0" fmla="*/ 0 h 1371600"/>
                <a:gd name="connsiteX1" fmla="*/ 0 w 644811"/>
                <a:gd name="connsiteY1" fmla="*/ 1371600 h 1371600"/>
                <a:gd name="connsiteX0" fmla="*/ 640557 w 644140"/>
                <a:gd name="connsiteY0" fmla="*/ 0 h 1371600"/>
                <a:gd name="connsiteX1" fmla="*/ 0 w 644140"/>
                <a:gd name="connsiteY1" fmla="*/ 1371600 h 1371600"/>
                <a:gd name="connsiteX0" fmla="*/ 637382 w 640994"/>
                <a:gd name="connsiteY0" fmla="*/ 0 h 1362075"/>
                <a:gd name="connsiteX1" fmla="*/ 0 w 640994"/>
                <a:gd name="connsiteY1" fmla="*/ 1362075 h 1362075"/>
                <a:gd name="connsiteX0" fmla="*/ 637382 w 643694"/>
                <a:gd name="connsiteY0" fmla="*/ 0 h 1362075"/>
                <a:gd name="connsiteX1" fmla="*/ 0 w 643694"/>
                <a:gd name="connsiteY1" fmla="*/ 1362075 h 1362075"/>
                <a:gd name="connsiteX0" fmla="*/ 639763 w 646039"/>
                <a:gd name="connsiteY0" fmla="*/ 0 h 1371600"/>
                <a:gd name="connsiteX1" fmla="*/ 0 w 646039"/>
                <a:gd name="connsiteY1" fmla="*/ 1371600 h 1371600"/>
                <a:gd name="connsiteX0" fmla="*/ 639763 w 639763"/>
                <a:gd name="connsiteY0" fmla="*/ 0 h 1371600"/>
                <a:gd name="connsiteX1" fmla="*/ 0 w 639763"/>
                <a:gd name="connsiteY1" fmla="*/ 1371600 h 1371600"/>
                <a:gd name="connsiteX0" fmla="*/ 639763 w 639763"/>
                <a:gd name="connsiteY0" fmla="*/ 0 h 1371600"/>
                <a:gd name="connsiteX1" fmla="*/ 0 w 639763"/>
                <a:gd name="connsiteY1" fmla="*/ 1371600 h 1371600"/>
                <a:gd name="connsiteX0" fmla="*/ 639763 w 639763"/>
                <a:gd name="connsiteY0" fmla="*/ 0 h 1371600"/>
                <a:gd name="connsiteX1" fmla="*/ 0 w 639763"/>
                <a:gd name="connsiteY1" fmla="*/ 1371600 h 1371600"/>
                <a:gd name="connsiteX0" fmla="*/ 639763 w 639763"/>
                <a:gd name="connsiteY0" fmla="*/ 0 h 1371600"/>
                <a:gd name="connsiteX1" fmla="*/ 0 w 639763"/>
                <a:gd name="connsiteY1" fmla="*/ 1371600 h 1371600"/>
                <a:gd name="connsiteX0" fmla="*/ 632619 w 632619"/>
                <a:gd name="connsiteY0" fmla="*/ 0 h 1362075"/>
                <a:gd name="connsiteX1" fmla="*/ 0 w 632619"/>
                <a:gd name="connsiteY1" fmla="*/ 1362075 h 1362075"/>
                <a:gd name="connsiteX0" fmla="*/ 632619 w 632619"/>
                <a:gd name="connsiteY0" fmla="*/ 0 h 1362075"/>
                <a:gd name="connsiteX1" fmla="*/ 0 w 632619"/>
                <a:gd name="connsiteY1" fmla="*/ 1362075 h 1362075"/>
                <a:gd name="connsiteX0" fmla="*/ 642144 w 642144"/>
                <a:gd name="connsiteY0" fmla="*/ 0 h 1373981"/>
                <a:gd name="connsiteX1" fmla="*/ 0 w 642144"/>
                <a:gd name="connsiteY1" fmla="*/ 1373981 h 1373981"/>
                <a:gd name="connsiteX0" fmla="*/ 642144 w 642144"/>
                <a:gd name="connsiteY0" fmla="*/ 0 h 1373981"/>
                <a:gd name="connsiteX1" fmla="*/ 0 w 642144"/>
                <a:gd name="connsiteY1" fmla="*/ 1373981 h 1373981"/>
                <a:gd name="connsiteX0" fmla="*/ 642144 w 642144"/>
                <a:gd name="connsiteY0" fmla="*/ 0 h 1373981"/>
                <a:gd name="connsiteX1" fmla="*/ 0 w 642144"/>
                <a:gd name="connsiteY1" fmla="*/ 1373981 h 1373981"/>
                <a:gd name="connsiteX0" fmla="*/ 642144 w 642144"/>
                <a:gd name="connsiteY0" fmla="*/ 0 h 1373981"/>
                <a:gd name="connsiteX1" fmla="*/ 0 w 642144"/>
                <a:gd name="connsiteY1" fmla="*/ 1373981 h 1373981"/>
              </a:gdLst>
              <a:ahLst/>
              <a:cxnLst>
                <a:cxn ang="0">
                  <a:pos x="connsiteX0" y="connsiteY0"/>
                </a:cxn>
                <a:cxn ang="0">
                  <a:pos x="connsiteX1" y="connsiteY1"/>
                </a:cxn>
              </a:cxnLst>
              <a:rect l="l" t="t" r="r" b="b"/>
              <a:pathLst>
                <a:path w="642144" h="1373981">
                  <a:moveTo>
                    <a:pt x="642144" y="0"/>
                  </a:moveTo>
                  <a:cubicBezTo>
                    <a:pt x="593723" y="366710"/>
                    <a:pt x="191296" y="1130300"/>
                    <a:pt x="0" y="1373981"/>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8" name="Freihandform: Form 17">
              <a:extLst>
                <a:ext uri="{FF2B5EF4-FFF2-40B4-BE49-F238E27FC236}">
                  <a16:creationId xmlns:a16="http://schemas.microsoft.com/office/drawing/2014/main" id="{65B6B6CF-B44E-BC65-43CA-7EBC55D59D5E}"/>
                </a:ext>
              </a:extLst>
            </p:cNvPr>
            <p:cNvSpPr/>
            <p:nvPr/>
          </p:nvSpPr>
          <p:spPr>
            <a:xfrm>
              <a:off x="3371916" y="2442457"/>
              <a:ext cx="922231" cy="1575966"/>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947738 w 947738"/>
                <a:gd name="connsiteY0" fmla="*/ 0 h 1607344"/>
                <a:gd name="connsiteX1" fmla="*/ 0 w 947738"/>
                <a:gd name="connsiteY1" fmla="*/ 1607344 h 1607344"/>
                <a:gd name="connsiteX0" fmla="*/ 947738 w 947738"/>
                <a:gd name="connsiteY0" fmla="*/ 0 h 1607344"/>
                <a:gd name="connsiteX1" fmla="*/ 0 w 947738"/>
                <a:gd name="connsiteY1" fmla="*/ 1607344 h 1607344"/>
                <a:gd name="connsiteX0" fmla="*/ 947738 w 947738"/>
                <a:gd name="connsiteY0" fmla="*/ 0 h 1607344"/>
                <a:gd name="connsiteX1" fmla="*/ 0 w 947738"/>
                <a:gd name="connsiteY1" fmla="*/ 1607344 h 1607344"/>
                <a:gd name="connsiteX0" fmla="*/ 947738 w 947738"/>
                <a:gd name="connsiteY0" fmla="*/ 0 h 1607344"/>
                <a:gd name="connsiteX1" fmla="*/ 0 w 947738"/>
                <a:gd name="connsiteY1" fmla="*/ 1607344 h 1607344"/>
                <a:gd name="connsiteX0" fmla="*/ 938213 w 938213"/>
                <a:gd name="connsiteY0" fmla="*/ 0 h 1602581"/>
                <a:gd name="connsiteX1" fmla="*/ 0 w 938213"/>
                <a:gd name="connsiteY1" fmla="*/ 1602581 h 1602581"/>
                <a:gd name="connsiteX0" fmla="*/ 938213 w 938213"/>
                <a:gd name="connsiteY0" fmla="*/ 0 h 1602581"/>
                <a:gd name="connsiteX1" fmla="*/ 0 w 938213"/>
                <a:gd name="connsiteY1" fmla="*/ 1602581 h 1602581"/>
                <a:gd name="connsiteX0" fmla="*/ 954882 w 954882"/>
                <a:gd name="connsiteY0" fmla="*/ 0 h 1604963"/>
                <a:gd name="connsiteX1" fmla="*/ 0 w 954882"/>
                <a:gd name="connsiteY1" fmla="*/ 1604963 h 1604963"/>
                <a:gd name="connsiteX0" fmla="*/ 954882 w 954882"/>
                <a:gd name="connsiteY0" fmla="*/ 0 h 1604963"/>
                <a:gd name="connsiteX1" fmla="*/ 0 w 954882"/>
                <a:gd name="connsiteY1" fmla="*/ 1604963 h 1604963"/>
                <a:gd name="connsiteX0" fmla="*/ 954882 w 954882"/>
                <a:gd name="connsiteY0" fmla="*/ 0 h 1604963"/>
                <a:gd name="connsiteX1" fmla="*/ 0 w 954882"/>
                <a:gd name="connsiteY1" fmla="*/ 1604963 h 1604963"/>
                <a:gd name="connsiteX0" fmla="*/ 954882 w 954882"/>
                <a:gd name="connsiteY0" fmla="*/ 0 h 1604963"/>
                <a:gd name="connsiteX1" fmla="*/ 0 w 954882"/>
                <a:gd name="connsiteY1" fmla="*/ 1604963 h 1604963"/>
                <a:gd name="connsiteX0" fmla="*/ 954882 w 954882"/>
                <a:gd name="connsiteY0" fmla="*/ 0 h 1604963"/>
                <a:gd name="connsiteX1" fmla="*/ 0 w 954882"/>
                <a:gd name="connsiteY1" fmla="*/ 1604963 h 1604963"/>
                <a:gd name="connsiteX0" fmla="*/ 954882 w 954882"/>
                <a:gd name="connsiteY0" fmla="*/ 0 h 1604963"/>
                <a:gd name="connsiteX1" fmla="*/ 0 w 954882"/>
                <a:gd name="connsiteY1" fmla="*/ 1604963 h 1604963"/>
                <a:gd name="connsiteX0" fmla="*/ 954882 w 954882"/>
                <a:gd name="connsiteY0" fmla="*/ 0 h 1604963"/>
                <a:gd name="connsiteX1" fmla="*/ 0 w 954882"/>
                <a:gd name="connsiteY1" fmla="*/ 1604963 h 1604963"/>
                <a:gd name="connsiteX0" fmla="*/ 954882 w 954882"/>
                <a:gd name="connsiteY0" fmla="*/ 0 h 1604963"/>
                <a:gd name="connsiteX1" fmla="*/ 0 w 954882"/>
                <a:gd name="connsiteY1" fmla="*/ 1604963 h 1604963"/>
                <a:gd name="connsiteX0" fmla="*/ 938214 w 938214"/>
                <a:gd name="connsiteY0" fmla="*/ 0 h 1604963"/>
                <a:gd name="connsiteX1" fmla="*/ 0 w 938214"/>
                <a:gd name="connsiteY1" fmla="*/ 1604963 h 1604963"/>
                <a:gd name="connsiteX0" fmla="*/ 938214 w 938214"/>
                <a:gd name="connsiteY0" fmla="*/ 0 h 1604963"/>
                <a:gd name="connsiteX1" fmla="*/ 0 w 938214"/>
                <a:gd name="connsiteY1" fmla="*/ 1604963 h 1604963"/>
                <a:gd name="connsiteX0" fmla="*/ 938214 w 938214"/>
                <a:gd name="connsiteY0" fmla="*/ 0 h 1604963"/>
                <a:gd name="connsiteX1" fmla="*/ 0 w 938214"/>
                <a:gd name="connsiteY1" fmla="*/ 1604963 h 1604963"/>
                <a:gd name="connsiteX0" fmla="*/ 938214 w 938214"/>
                <a:gd name="connsiteY0" fmla="*/ 0 h 1604963"/>
                <a:gd name="connsiteX1" fmla="*/ 0 w 938214"/>
                <a:gd name="connsiteY1" fmla="*/ 1604963 h 1604963"/>
                <a:gd name="connsiteX0" fmla="*/ 938214 w 938214"/>
                <a:gd name="connsiteY0" fmla="*/ 0 h 1604963"/>
                <a:gd name="connsiteX1" fmla="*/ 0 w 938214"/>
                <a:gd name="connsiteY1" fmla="*/ 1604963 h 1604963"/>
                <a:gd name="connsiteX0" fmla="*/ 938214 w 938214"/>
                <a:gd name="connsiteY0" fmla="*/ 0 h 1604963"/>
                <a:gd name="connsiteX1" fmla="*/ 0 w 938214"/>
                <a:gd name="connsiteY1" fmla="*/ 1604963 h 1604963"/>
                <a:gd name="connsiteX0" fmla="*/ 938214 w 938214"/>
                <a:gd name="connsiteY0" fmla="*/ 0 h 1604963"/>
                <a:gd name="connsiteX1" fmla="*/ 0 w 938214"/>
                <a:gd name="connsiteY1" fmla="*/ 1604963 h 1604963"/>
                <a:gd name="connsiteX0" fmla="*/ 938214 w 938214"/>
                <a:gd name="connsiteY0" fmla="*/ 0 h 1604963"/>
                <a:gd name="connsiteX1" fmla="*/ 0 w 938214"/>
                <a:gd name="connsiteY1" fmla="*/ 1604963 h 1604963"/>
                <a:gd name="connsiteX0" fmla="*/ 935832 w 935832"/>
                <a:gd name="connsiteY0" fmla="*/ 0 h 1604963"/>
                <a:gd name="connsiteX1" fmla="*/ 0 w 935832"/>
                <a:gd name="connsiteY1" fmla="*/ 1604963 h 1604963"/>
                <a:gd name="connsiteX0" fmla="*/ 935832 w 935832"/>
                <a:gd name="connsiteY0" fmla="*/ 0 h 1604963"/>
                <a:gd name="connsiteX1" fmla="*/ 0 w 935832"/>
                <a:gd name="connsiteY1" fmla="*/ 1604963 h 1604963"/>
                <a:gd name="connsiteX0" fmla="*/ 935832 w 935832"/>
                <a:gd name="connsiteY0" fmla="*/ 0 h 1604963"/>
                <a:gd name="connsiteX1" fmla="*/ 0 w 935832"/>
                <a:gd name="connsiteY1" fmla="*/ 1604963 h 1604963"/>
                <a:gd name="connsiteX0" fmla="*/ 947738 w 947738"/>
                <a:gd name="connsiteY0" fmla="*/ 0 h 1600200"/>
                <a:gd name="connsiteX1" fmla="*/ 0 w 947738"/>
                <a:gd name="connsiteY1" fmla="*/ 1600200 h 1600200"/>
                <a:gd name="connsiteX0" fmla="*/ 947738 w 947738"/>
                <a:gd name="connsiteY0" fmla="*/ 0 h 1600200"/>
                <a:gd name="connsiteX1" fmla="*/ 0 w 947738"/>
                <a:gd name="connsiteY1" fmla="*/ 1600200 h 1600200"/>
                <a:gd name="connsiteX0" fmla="*/ 947738 w 947738"/>
                <a:gd name="connsiteY0" fmla="*/ 0 h 1600200"/>
                <a:gd name="connsiteX1" fmla="*/ 0 w 947738"/>
                <a:gd name="connsiteY1" fmla="*/ 1600200 h 1600200"/>
                <a:gd name="connsiteX0" fmla="*/ 947738 w 947738"/>
                <a:gd name="connsiteY0" fmla="*/ 0 h 1600200"/>
                <a:gd name="connsiteX1" fmla="*/ 0 w 947738"/>
                <a:gd name="connsiteY1" fmla="*/ 1600200 h 1600200"/>
                <a:gd name="connsiteX0" fmla="*/ 931069 w 931069"/>
                <a:gd name="connsiteY0" fmla="*/ 0 h 1600200"/>
                <a:gd name="connsiteX1" fmla="*/ 0 w 931069"/>
                <a:gd name="connsiteY1" fmla="*/ 1600200 h 1600200"/>
                <a:gd name="connsiteX0" fmla="*/ 931069 w 931069"/>
                <a:gd name="connsiteY0" fmla="*/ 0 h 1600200"/>
                <a:gd name="connsiteX1" fmla="*/ 0 w 931069"/>
                <a:gd name="connsiteY1" fmla="*/ 1600200 h 1600200"/>
                <a:gd name="connsiteX0" fmla="*/ 940594 w 940594"/>
                <a:gd name="connsiteY0" fmla="*/ 0 h 1607344"/>
                <a:gd name="connsiteX1" fmla="*/ 0 w 940594"/>
                <a:gd name="connsiteY1" fmla="*/ 1607344 h 1607344"/>
              </a:gdLst>
              <a:ahLst/>
              <a:cxnLst>
                <a:cxn ang="0">
                  <a:pos x="connsiteX0" y="connsiteY0"/>
                </a:cxn>
                <a:cxn ang="0">
                  <a:pos x="connsiteX1" y="connsiteY1"/>
                </a:cxn>
              </a:cxnLst>
              <a:rect l="l" t="t" r="r" b="b"/>
              <a:pathLst>
                <a:path w="940594" h="1607344">
                  <a:moveTo>
                    <a:pt x="940594" y="0"/>
                  </a:moveTo>
                  <a:cubicBezTo>
                    <a:pt x="827086" y="409576"/>
                    <a:pt x="296863" y="1240631"/>
                    <a:pt x="0" y="1607344"/>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9" name="Freihandform: Form 18">
              <a:extLst>
                <a:ext uri="{FF2B5EF4-FFF2-40B4-BE49-F238E27FC236}">
                  <a16:creationId xmlns:a16="http://schemas.microsoft.com/office/drawing/2014/main" id="{10375B33-F21F-4585-3ECC-C86FA745CA8B}"/>
                </a:ext>
              </a:extLst>
            </p:cNvPr>
            <p:cNvSpPr/>
            <p:nvPr/>
          </p:nvSpPr>
          <p:spPr>
            <a:xfrm>
              <a:off x="3431061" y="2448681"/>
              <a:ext cx="855299" cy="589142"/>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8681 w 878681"/>
                <a:gd name="connsiteY0" fmla="*/ 0 h 607219"/>
                <a:gd name="connsiteX1" fmla="*/ 0 w 878681"/>
                <a:gd name="connsiteY1" fmla="*/ 607219 h 607219"/>
                <a:gd name="connsiteX0" fmla="*/ 878681 w 878681"/>
                <a:gd name="connsiteY0" fmla="*/ 0 h 607219"/>
                <a:gd name="connsiteX1" fmla="*/ 0 w 878681"/>
                <a:gd name="connsiteY1" fmla="*/ 607219 h 607219"/>
                <a:gd name="connsiteX0" fmla="*/ 878681 w 878681"/>
                <a:gd name="connsiteY0" fmla="*/ 0 h 607219"/>
                <a:gd name="connsiteX1" fmla="*/ 0 w 878681"/>
                <a:gd name="connsiteY1" fmla="*/ 607219 h 607219"/>
                <a:gd name="connsiteX0" fmla="*/ 878681 w 878681"/>
                <a:gd name="connsiteY0" fmla="*/ 0 h 607219"/>
                <a:gd name="connsiteX1" fmla="*/ 0 w 878681"/>
                <a:gd name="connsiteY1" fmla="*/ 607219 h 607219"/>
                <a:gd name="connsiteX0" fmla="*/ 878681 w 878681"/>
                <a:gd name="connsiteY0" fmla="*/ 0 h 607219"/>
                <a:gd name="connsiteX1" fmla="*/ 0 w 878681"/>
                <a:gd name="connsiteY1" fmla="*/ 607219 h 607219"/>
                <a:gd name="connsiteX0" fmla="*/ 869156 w 869156"/>
                <a:gd name="connsiteY0" fmla="*/ 0 h 623888"/>
                <a:gd name="connsiteX1" fmla="*/ 0 w 869156"/>
                <a:gd name="connsiteY1" fmla="*/ 623888 h 623888"/>
                <a:gd name="connsiteX0" fmla="*/ 869156 w 869156"/>
                <a:gd name="connsiteY0" fmla="*/ 0 h 623888"/>
                <a:gd name="connsiteX1" fmla="*/ 0 w 869156"/>
                <a:gd name="connsiteY1" fmla="*/ 623888 h 623888"/>
                <a:gd name="connsiteX0" fmla="*/ 869156 w 869156"/>
                <a:gd name="connsiteY0" fmla="*/ 0 h 614363"/>
                <a:gd name="connsiteX1" fmla="*/ 0 w 869156"/>
                <a:gd name="connsiteY1" fmla="*/ 614363 h 614363"/>
                <a:gd name="connsiteX0" fmla="*/ 869156 w 869156"/>
                <a:gd name="connsiteY0" fmla="*/ 0 h 614363"/>
                <a:gd name="connsiteX1" fmla="*/ 0 w 869156"/>
                <a:gd name="connsiteY1" fmla="*/ 614363 h 614363"/>
                <a:gd name="connsiteX0" fmla="*/ 869156 w 869156"/>
                <a:gd name="connsiteY0" fmla="*/ 0 h 614363"/>
                <a:gd name="connsiteX1" fmla="*/ 0 w 869156"/>
                <a:gd name="connsiteY1" fmla="*/ 614363 h 614363"/>
                <a:gd name="connsiteX0" fmla="*/ 859631 w 859631"/>
                <a:gd name="connsiteY0" fmla="*/ 0 h 609601"/>
                <a:gd name="connsiteX1" fmla="*/ 0 w 859631"/>
                <a:gd name="connsiteY1" fmla="*/ 609601 h 609601"/>
                <a:gd name="connsiteX0" fmla="*/ 869156 w 869156"/>
                <a:gd name="connsiteY0" fmla="*/ 0 h 611982"/>
                <a:gd name="connsiteX1" fmla="*/ 0 w 869156"/>
                <a:gd name="connsiteY1" fmla="*/ 611982 h 611982"/>
                <a:gd name="connsiteX0" fmla="*/ 869156 w 869156"/>
                <a:gd name="connsiteY0" fmla="*/ 0 h 611982"/>
                <a:gd name="connsiteX1" fmla="*/ 0 w 869156"/>
                <a:gd name="connsiteY1" fmla="*/ 611982 h 611982"/>
                <a:gd name="connsiteX0" fmla="*/ 869156 w 869156"/>
                <a:gd name="connsiteY0" fmla="*/ 0 h 611982"/>
                <a:gd name="connsiteX1" fmla="*/ 0 w 869156"/>
                <a:gd name="connsiteY1" fmla="*/ 611982 h 611982"/>
                <a:gd name="connsiteX0" fmla="*/ 885031 w 885031"/>
                <a:gd name="connsiteY0" fmla="*/ 0 h 602457"/>
                <a:gd name="connsiteX1" fmla="*/ 0 w 885031"/>
                <a:gd name="connsiteY1" fmla="*/ 602457 h 602457"/>
                <a:gd name="connsiteX0" fmla="*/ 885031 w 885031"/>
                <a:gd name="connsiteY0" fmla="*/ 0 h 602457"/>
                <a:gd name="connsiteX1" fmla="*/ 0 w 885031"/>
                <a:gd name="connsiteY1" fmla="*/ 602457 h 602457"/>
                <a:gd name="connsiteX0" fmla="*/ 869156 w 869156"/>
                <a:gd name="connsiteY0" fmla="*/ 0 h 602457"/>
                <a:gd name="connsiteX1" fmla="*/ 0 w 869156"/>
                <a:gd name="connsiteY1" fmla="*/ 602457 h 602457"/>
                <a:gd name="connsiteX0" fmla="*/ 869156 w 869156"/>
                <a:gd name="connsiteY0" fmla="*/ 0 h 602457"/>
                <a:gd name="connsiteX1" fmla="*/ 0 w 869156"/>
                <a:gd name="connsiteY1" fmla="*/ 602457 h 602457"/>
                <a:gd name="connsiteX0" fmla="*/ 869156 w 869156"/>
                <a:gd name="connsiteY0" fmla="*/ 0 h 602457"/>
                <a:gd name="connsiteX1" fmla="*/ 0 w 869156"/>
                <a:gd name="connsiteY1" fmla="*/ 602457 h 602457"/>
                <a:gd name="connsiteX0" fmla="*/ 865981 w 865981"/>
                <a:gd name="connsiteY0" fmla="*/ 0 h 605632"/>
                <a:gd name="connsiteX1" fmla="*/ 0 w 865981"/>
                <a:gd name="connsiteY1" fmla="*/ 605632 h 605632"/>
                <a:gd name="connsiteX0" fmla="*/ 865981 w 865981"/>
                <a:gd name="connsiteY0" fmla="*/ 0 h 605632"/>
                <a:gd name="connsiteX1" fmla="*/ 0 w 865981"/>
                <a:gd name="connsiteY1" fmla="*/ 605632 h 605632"/>
                <a:gd name="connsiteX0" fmla="*/ 881856 w 881856"/>
                <a:gd name="connsiteY0" fmla="*/ 0 h 605632"/>
                <a:gd name="connsiteX1" fmla="*/ 0 w 881856"/>
                <a:gd name="connsiteY1" fmla="*/ 605632 h 605632"/>
                <a:gd name="connsiteX0" fmla="*/ 881856 w 881856"/>
                <a:gd name="connsiteY0" fmla="*/ 0 h 605632"/>
                <a:gd name="connsiteX1" fmla="*/ 0 w 881856"/>
                <a:gd name="connsiteY1" fmla="*/ 605632 h 605632"/>
                <a:gd name="connsiteX0" fmla="*/ 881856 w 881856"/>
                <a:gd name="connsiteY0" fmla="*/ 0 h 605632"/>
                <a:gd name="connsiteX1" fmla="*/ 0 w 881856"/>
                <a:gd name="connsiteY1" fmla="*/ 605632 h 605632"/>
                <a:gd name="connsiteX0" fmla="*/ 881856 w 881856"/>
                <a:gd name="connsiteY0" fmla="*/ 0 h 605632"/>
                <a:gd name="connsiteX1" fmla="*/ 0 w 881856"/>
                <a:gd name="connsiteY1" fmla="*/ 605632 h 605632"/>
                <a:gd name="connsiteX0" fmla="*/ 881856 w 881856"/>
                <a:gd name="connsiteY0" fmla="*/ 0 h 605632"/>
                <a:gd name="connsiteX1" fmla="*/ 0 w 881856"/>
                <a:gd name="connsiteY1" fmla="*/ 605632 h 605632"/>
                <a:gd name="connsiteX0" fmla="*/ 881856 w 881856"/>
                <a:gd name="connsiteY0" fmla="*/ 0 h 605632"/>
                <a:gd name="connsiteX1" fmla="*/ 0 w 881856"/>
                <a:gd name="connsiteY1" fmla="*/ 605632 h 605632"/>
                <a:gd name="connsiteX0" fmla="*/ 881856 w 881856"/>
                <a:gd name="connsiteY0" fmla="*/ 0 h 605632"/>
                <a:gd name="connsiteX1" fmla="*/ 0 w 881856"/>
                <a:gd name="connsiteY1" fmla="*/ 605632 h 605632"/>
                <a:gd name="connsiteX0" fmla="*/ 872331 w 872331"/>
                <a:gd name="connsiteY0" fmla="*/ 0 h 600870"/>
                <a:gd name="connsiteX1" fmla="*/ 0 w 872331"/>
                <a:gd name="connsiteY1" fmla="*/ 600870 h 600870"/>
                <a:gd name="connsiteX0" fmla="*/ 872331 w 872331"/>
                <a:gd name="connsiteY0" fmla="*/ 0 h 600870"/>
                <a:gd name="connsiteX1" fmla="*/ 0 w 872331"/>
                <a:gd name="connsiteY1" fmla="*/ 600870 h 600870"/>
                <a:gd name="connsiteX0" fmla="*/ 853281 w 853281"/>
                <a:gd name="connsiteY0" fmla="*/ 0 h 605633"/>
                <a:gd name="connsiteX1" fmla="*/ 0 w 853281"/>
                <a:gd name="connsiteY1" fmla="*/ 605633 h 605633"/>
                <a:gd name="connsiteX0" fmla="*/ 853281 w 853281"/>
                <a:gd name="connsiteY0" fmla="*/ 0 h 605633"/>
                <a:gd name="connsiteX1" fmla="*/ 0 w 853281"/>
                <a:gd name="connsiteY1" fmla="*/ 605633 h 605633"/>
                <a:gd name="connsiteX0" fmla="*/ 853281 w 853281"/>
                <a:gd name="connsiteY0" fmla="*/ 0 h 605633"/>
                <a:gd name="connsiteX1" fmla="*/ 0 w 853281"/>
                <a:gd name="connsiteY1" fmla="*/ 605633 h 605633"/>
                <a:gd name="connsiteX0" fmla="*/ 853281 w 853281"/>
                <a:gd name="connsiteY0" fmla="*/ 0 h 605633"/>
                <a:gd name="connsiteX1" fmla="*/ 0 w 853281"/>
                <a:gd name="connsiteY1" fmla="*/ 605633 h 605633"/>
                <a:gd name="connsiteX0" fmla="*/ 865187 w 865187"/>
                <a:gd name="connsiteY0" fmla="*/ 0 h 610396"/>
                <a:gd name="connsiteX1" fmla="*/ 0 w 865187"/>
                <a:gd name="connsiteY1" fmla="*/ 610396 h 610396"/>
                <a:gd name="connsiteX0" fmla="*/ 865187 w 865187"/>
                <a:gd name="connsiteY0" fmla="*/ 0 h 610396"/>
                <a:gd name="connsiteX1" fmla="*/ 0 w 865187"/>
                <a:gd name="connsiteY1" fmla="*/ 610396 h 610396"/>
                <a:gd name="connsiteX0" fmla="*/ 893762 w 893762"/>
                <a:gd name="connsiteY0" fmla="*/ 0 h 610396"/>
                <a:gd name="connsiteX1" fmla="*/ 0 w 893762"/>
                <a:gd name="connsiteY1" fmla="*/ 610396 h 610396"/>
                <a:gd name="connsiteX0" fmla="*/ 893762 w 893762"/>
                <a:gd name="connsiteY0" fmla="*/ 0 h 610396"/>
                <a:gd name="connsiteX1" fmla="*/ 0 w 893762"/>
                <a:gd name="connsiteY1" fmla="*/ 610396 h 610396"/>
                <a:gd name="connsiteX0" fmla="*/ 893762 w 893762"/>
                <a:gd name="connsiteY0" fmla="*/ 0 h 610396"/>
                <a:gd name="connsiteX1" fmla="*/ 0 w 893762"/>
                <a:gd name="connsiteY1" fmla="*/ 610396 h 610396"/>
                <a:gd name="connsiteX0" fmla="*/ 893762 w 893762"/>
                <a:gd name="connsiteY0" fmla="*/ 0 h 610396"/>
                <a:gd name="connsiteX1" fmla="*/ 0 w 893762"/>
                <a:gd name="connsiteY1" fmla="*/ 610396 h 610396"/>
                <a:gd name="connsiteX0" fmla="*/ 881856 w 881856"/>
                <a:gd name="connsiteY0" fmla="*/ 0 h 631827"/>
                <a:gd name="connsiteX1" fmla="*/ 0 w 881856"/>
                <a:gd name="connsiteY1" fmla="*/ 631827 h 631827"/>
                <a:gd name="connsiteX0" fmla="*/ 881856 w 881856"/>
                <a:gd name="connsiteY0" fmla="*/ 0 h 629446"/>
                <a:gd name="connsiteX1" fmla="*/ 0 w 881856"/>
                <a:gd name="connsiteY1" fmla="*/ 629446 h 629446"/>
                <a:gd name="connsiteX0" fmla="*/ 874712 w 874712"/>
                <a:gd name="connsiteY0" fmla="*/ 0 h 627065"/>
                <a:gd name="connsiteX1" fmla="*/ 0 w 874712"/>
                <a:gd name="connsiteY1" fmla="*/ 627065 h 627065"/>
                <a:gd name="connsiteX0" fmla="*/ 874712 w 874712"/>
                <a:gd name="connsiteY0" fmla="*/ 0 h 627065"/>
                <a:gd name="connsiteX1" fmla="*/ 0 w 874712"/>
                <a:gd name="connsiteY1" fmla="*/ 627065 h 627065"/>
                <a:gd name="connsiteX0" fmla="*/ 874712 w 874712"/>
                <a:gd name="connsiteY0" fmla="*/ 0 h 627065"/>
                <a:gd name="connsiteX1" fmla="*/ 0 w 874712"/>
                <a:gd name="connsiteY1" fmla="*/ 627065 h 627065"/>
                <a:gd name="connsiteX0" fmla="*/ 874712 w 874712"/>
                <a:gd name="connsiteY0" fmla="*/ 0 h 627065"/>
                <a:gd name="connsiteX1" fmla="*/ 0 w 874712"/>
                <a:gd name="connsiteY1" fmla="*/ 627065 h 627065"/>
                <a:gd name="connsiteX0" fmla="*/ 874712 w 874712"/>
                <a:gd name="connsiteY0" fmla="*/ 0 h 627065"/>
                <a:gd name="connsiteX1" fmla="*/ 0 w 874712"/>
                <a:gd name="connsiteY1" fmla="*/ 627065 h 627065"/>
                <a:gd name="connsiteX0" fmla="*/ 874712 w 874712"/>
                <a:gd name="connsiteY0" fmla="*/ 0 h 627065"/>
                <a:gd name="connsiteX1" fmla="*/ 0 w 874712"/>
                <a:gd name="connsiteY1" fmla="*/ 627065 h 627065"/>
                <a:gd name="connsiteX0" fmla="*/ 874712 w 874712"/>
                <a:gd name="connsiteY0" fmla="*/ 0 h 627065"/>
                <a:gd name="connsiteX1" fmla="*/ 0 w 874712"/>
                <a:gd name="connsiteY1" fmla="*/ 627065 h 627065"/>
                <a:gd name="connsiteX0" fmla="*/ 874712 w 874712"/>
                <a:gd name="connsiteY0" fmla="*/ 0 h 627065"/>
                <a:gd name="connsiteX1" fmla="*/ 0 w 874712"/>
                <a:gd name="connsiteY1" fmla="*/ 627065 h 627065"/>
                <a:gd name="connsiteX0" fmla="*/ 855662 w 855662"/>
                <a:gd name="connsiteY0" fmla="*/ 0 h 608015"/>
                <a:gd name="connsiteX1" fmla="*/ 0 w 855662"/>
                <a:gd name="connsiteY1" fmla="*/ 608015 h 608015"/>
                <a:gd name="connsiteX0" fmla="*/ 855662 w 855662"/>
                <a:gd name="connsiteY0" fmla="*/ 0 h 608015"/>
                <a:gd name="connsiteX1" fmla="*/ 0 w 855662"/>
                <a:gd name="connsiteY1" fmla="*/ 608015 h 608015"/>
                <a:gd name="connsiteX0" fmla="*/ 855662 w 855662"/>
                <a:gd name="connsiteY0" fmla="*/ 0 h 608015"/>
                <a:gd name="connsiteX1" fmla="*/ 0 w 855662"/>
                <a:gd name="connsiteY1" fmla="*/ 608015 h 608015"/>
                <a:gd name="connsiteX0" fmla="*/ 855662 w 855662"/>
                <a:gd name="connsiteY0" fmla="*/ 0 h 608015"/>
                <a:gd name="connsiteX1" fmla="*/ 0 w 855662"/>
                <a:gd name="connsiteY1" fmla="*/ 608015 h 608015"/>
                <a:gd name="connsiteX0" fmla="*/ 855662 w 855662"/>
                <a:gd name="connsiteY0" fmla="*/ 0 h 615159"/>
                <a:gd name="connsiteX1" fmla="*/ 0 w 855662"/>
                <a:gd name="connsiteY1" fmla="*/ 615159 h 615159"/>
                <a:gd name="connsiteX0" fmla="*/ 855662 w 855662"/>
                <a:gd name="connsiteY0" fmla="*/ 0 h 615159"/>
                <a:gd name="connsiteX1" fmla="*/ 0 w 855662"/>
                <a:gd name="connsiteY1" fmla="*/ 615159 h 615159"/>
                <a:gd name="connsiteX0" fmla="*/ 881855 w 881855"/>
                <a:gd name="connsiteY0" fmla="*/ 0 h 608015"/>
                <a:gd name="connsiteX1" fmla="*/ 0 w 881855"/>
                <a:gd name="connsiteY1" fmla="*/ 608015 h 608015"/>
                <a:gd name="connsiteX0" fmla="*/ 881855 w 881855"/>
                <a:gd name="connsiteY0" fmla="*/ 0 h 608015"/>
                <a:gd name="connsiteX1" fmla="*/ 0 w 881855"/>
                <a:gd name="connsiteY1" fmla="*/ 608015 h 608015"/>
                <a:gd name="connsiteX0" fmla="*/ 872330 w 872330"/>
                <a:gd name="connsiteY0" fmla="*/ 0 h 600872"/>
                <a:gd name="connsiteX1" fmla="*/ 0 w 872330"/>
                <a:gd name="connsiteY1" fmla="*/ 600872 h 600872"/>
                <a:gd name="connsiteX0" fmla="*/ 872330 w 872330"/>
                <a:gd name="connsiteY0" fmla="*/ 0 h 600872"/>
                <a:gd name="connsiteX1" fmla="*/ 0 w 872330"/>
                <a:gd name="connsiteY1" fmla="*/ 600872 h 600872"/>
                <a:gd name="connsiteX0" fmla="*/ 872330 w 872330"/>
                <a:gd name="connsiteY0" fmla="*/ 0 h 600872"/>
                <a:gd name="connsiteX1" fmla="*/ 0 w 872330"/>
                <a:gd name="connsiteY1" fmla="*/ 600872 h 600872"/>
              </a:gdLst>
              <a:ahLst/>
              <a:cxnLst>
                <a:cxn ang="0">
                  <a:pos x="connsiteX0" y="connsiteY0"/>
                </a:cxn>
                <a:cxn ang="0">
                  <a:pos x="connsiteX1" y="connsiteY1"/>
                </a:cxn>
              </a:cxnLst>
              <a:rect l="l" t="t" r="r" b="b"/>
              <a:pathLst>
                <a:path w="872330" h="600872">
                  <a:moveTo>
                    <a:pt x="872330" y="0"/>
                  </a:moveTo>
                  <a:cubicBezTo>
                    <a:pt x="688180" y="194468"/>
                    <a:pt x="344488" y="443709"/>
                    <a:pt x="0" y="600872"/>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20" name="Freihandform: Form 19">
              <a:extLst>
                <a:ext uri="{FF2B5EF4-FFF2-40B4-BE49-F238E27FC236}">
                  <a16:creationId xmlns:a16="http://schemas.microsoft.com/office/drawing/2014/main" id="{08273670-C832-13C5-C629-59297003D32B}"/>
                </a:ext>
              </a:extLst>
            </p:cNvPr>
            <p:cNvSpPr/>
            <p:nvPr/>
          </p:nvSpPr>
          <p:spPr>
            <a:xfrm>
              <a:off x="2893288" y="2444746"/>
              <a:ext cx="1406765" cy="1133964"/>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21606 w 1421606"/>
                <a:gd name="connsiteY0" fmla="*/ 0 h 1166813"/>
                <a:gd name="connsiteX1" fmla="*/ 0 w 1421606"/>
                <a:gd name="connsiteY1" fmla="*/ 1166813 h 1166813"/>
                <a:gd name="connsiteX0" fmla="*/ 1421606 w 1421606"/>
                <a:gd name="connsiteY0" fmla="*/ 0 h 1166813"/>
                <a:gd name="connsiteX1" fmla="*/ 0 w 1421606"/>
                <a:gd name="connsiteY1" fmla="*/ 1166813 h 1166813"/>
                <a:gd name="connsiteX0" fmla="*/ 1421606 w 1421606"/>
                <a:gd name="connsiteY0" fmla="*/ 0 h 1166813"/>
                <a:gd name="connsiteX1" fmla="*/ 0 w 1421606"/>
                <a:gd name="connsiteY1" fmla="*/ 1166813 h 1166813"/>
                <a:gd name="connsiteX0" fmla="*/ 1416844 w 1416844"/>
                <a:gd name="connsiteY0" fmla="*/ 0 h 1157288"/>
                <a:gd name="connsiteX1" fmla="*/ 0 w 1416844"/>
                <a:gd name="connsiteY1" fmla="*/ 1157288 h 1157288"/>
                <a:gd name="connsiteX0" fmla="*/ 1416844 w 1416844"/>
                <a:gd name="connsiteY0" fmla="*/ 0 h 1157288"/>
                <a:gd name="connsiteX1" fmla="*/ 0 w 1416844"/>
                <a:gd name="connsiteY1" fmla="*/ 1157288 h 1157288"/>
                <a:gd name="connsiteX0" fmla="*/ 1416844 w 1416844"/>
                <a:gd name="connsiteY0" fmla="*/ 0 h 1157288"/>
                <a:gd name="connsiteX1" fmla="*/ 0 w 1416844"/>
                <a:gd name="connsiteY1" fmla="*/ 1157288 h 1157288"/>
                <a:gd name="connsiteX0" fmla="*/ 1416844 w 1416844"/>
                <a:gd name="connsiteY0" fmla="*/ 0 h 1157288"/>
                <a:gd name="connsiteX1" fmla="*/ 0 w 1416844"/>
                <a:gd name="connsiteY1" fmla="*/ 1157288 h 1157288"/>
                <a:gd name="connsiteX0" fmla="*/ 1416844 w 1416844"/>
                <a:gd name="connsiteY0" fmla="*/ 0 h 1157288"/>
                <a:gd name="connsiteX1" fmla="*/ 0 w 1416844"/>
                <a:gd name="connsiteY1" fmla="*/ 1157288 h 1157288"/>
                <a:gd name="connsiteX0" fmla="*/ 1416844 w 1416844"/>
                <a:gd name="connsiteY0" fmla="*/ 0 h 1157288"/>
                <a:gd name="connsiteX1" fmla="*/ 0 w 1416844"/>
                <a:gd name="connsiteY1" fmla="*/ 1157288 h 1157288"/>
                <a:gd name="connsiteX0" fmla="*/ 1416844 w 1416844"/>
                <a:gd name="connsiteY0" fmla="*/ 0 h 1157288"/>
                <a:gd name="connsiteX1" fmla="*/ 0 w 1416844"/>
                <a:gd name="connsiteY1" fmla="*/ 1157288 h 1157288"/>
                <a:gd name="connsiteX0" fmla="*/ 1416844 w 1416844"/>
                <a:gd name="connsiteY0" fmla="*/ 0 h 1157288"/>
                <a:gd name="connsiteX1" fmla="*/ 0 w 1416844"/>
                <a:gd name="connsiteY1" fmla="*/ 1157288 h 1157288"/>
                <a:gd name="connsiteX0" fmla="*/ 1416844 w 1416844"/>
                <a:gd name="connsiteY0" fmla="*/ 0 h 1157288"/>
                <a:gd name="connsiteX1" fmla="*/ 0 w 1416844"/>
                <a:gd name="connsiteY1" fmla="*/ 1157288 h 1157288"/>
                <a:gd name="connsiteX0" fmla="*/ 1416844 w 1416844"/>
                <a:gd name="connsiteY0" fmla="*/ 0 h 1157288"/>
                <a:gd name="connsiteX1" fmla="*/ 0 w 1416844"/>
                <a:gd name="connsiteY1" fmla="*/ 1157288 h 1157288"/>
                <a:gd name="connsiteX0" fmla="*/ 1426369 w 1426369"/>
                <a:gd name="connsiteY0" fmla="*/ 0 h 1163638"/>
                <a:gd name="connsiteX1" fmla="*/ 0 w 1426369"/>
                <a:gd name="connsiteY1" fmla="*/ 1163638 h 1163638"/>
                <a:gd name="connsiteX0" fmla="*/ 1426369 w 1426369"/>
                <a:gd name="connsiteY0" fmla="*/ 0 h 1163638"/>
                <a:gd name="connsiteX1" fmla="*/ 0 w 1426369"/>
                <a:gd name="connsiteY1" fmla="*/ 1163638 h 1163638"/>
                <a:gd name="connsiteX0" fmla="*/ 1426369 w 1426369"/>
                <a:gd name="connsiteY0" fmla="*/ 0 h 1163638"/>
                <a:gd name="connsiteX1" fmla="*/ 0 w 1426369"/>
                <a:gd name="connsiteY1" fmla="*/ 1163638 h 1163638"/>
                <a:gd name="connsiteX0" fmla="*/ 1426369 w 1426369"/>
                <a:gd name="connsiteY0" fmla="*/ 0 h 1163638"/>
                <a:gd name="connsiteX1" fmla="*/ 0 w 1426369"/>
                <a:gd name="connsiteY1" fmla="*/ 1163638 h 1163638"/>
                <a:gd name="connsiteX0" fmla="*/ 1431132 w 1431132"/>
                <a:gd name="connsiteY0" fmla="*/ 0 h 1154113"/>
                <a:gd name="connsiteX1" fmla="*/ 0 w 1431132"/>
                <a:gd name="connsiteY1" fmla="*/ 1154113 h 1154113"/>
                <a:gd name="connsiteX0" fmla="*/ 1431132 w 1431132"/>
                <a:gd name="connsiteY0" fmla="*/ 0 h 1154113"/>
                <a:gd name="connsiteX1" fmla="*/ 0 w 1431132"/>
                <a:gd name="connsiteY1" fmla="*/ 1154113 h 1154113"/>
                <a:gd name="connsiteX0" fmla="*/ 1431132 w 1431132"/>
                <a:gd name="connsiteY0" fmla="*/ 0 h 1154113"/>
                <a:gd name="connsiteX1" fmla="*/ 0 w 1431132"/>
                <a:gd name="connsiteY1" fmla="*/ 1154113 h 1154113"/>
                <a:gd name="connsiteX0" fmla="*/ 1437204 w 1437204"/>
                <a:gd name="connsiteY0" fmla="*/ 0 h 1154113"/>
                <a:gd name="connsiteX1" fmla="*/ 0 w 1437204"/>
                <a:gd name="connsiteY1" fmla="*/ 1154113 h 1154113"/>
                <a:gd name="connsiteX0" fmla="*/ 1432346 w 1432346"/>
                <a:gd name="connsiteY0" fmla="*/ 0 h 1157756"/>
                <a:gd name="connsiteX1" fmla="*/ 0 w 1432346"/>
                <a:gd name="connsiteY1" fmla="*/ 1157756 h 1157756"/>
                <a:gd name="connsiteX0" fmla="*/ 1434774 w 1434774"/>
                <a:gd name="connsiteY0" fmla="*/ 0 h 1156541"/>
                <a:gd name="connsiteX1" fmla="*/ 0 w 1434774"/>
                <a:gd name="connsiteY1" fmla="*/ 1156541 h 1156541"/>
                <a:gd name="connsiteX0" fmla="*/ 1434774 w 1434774"/>
                <a:gd name="connsiteY0" fmla="*/ 0 h 1156541"/>
                <a:gd name="connsiteX1" fmla="*/ 0 w 1434774"/>
                <a:gd name="connsiteY1" fmla="*/ 1156541 h 1156541"/>
              </a:gdLst>
              <a:ahLst/>
              <a:cxnLst>
                <a:cxn ang="0">
                  <a:pos x="connsiteX0" y="connsiteY0"/>
                </a:cxn>
                <a:cxn ang="0">
                  <a:pos x="connsiteX1" y="connsiteY1"/>
                </a:cxn>
              </a:cxnLst>
              <a:rect l="l" t="t" r="r" b="b"/>
              <a:pathLst>
                <a:path w="1434774" h="1156541">
                  <a:moveTo>
                    <a:pt x="1434774" y="0"/>
                  </a:moveTo>
                  <a:cubicBezTo>
                    <a:pt x="905954" y="624825"/>
                    <a:pt x="514351" y="965247"/>
                    <a:pt x="0" y="1156541"/>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21" name="Freihandform: Form 20">
              <a:extLst>
                <a:ext uri="{FF2B5EF4-FFF2-40B4-BE49-F238E27FC236}">
                  <a16:creationId xmlns:a16="http://schemas.microsoft.com/office/drawing/2014/main" id="{F2A31A45-DE96-5EEF-1B5D-A03737CE8601}"/>
                </a:ext>
              </a:extLst>
            </p:cNvPr>
            <p:cNvSpPr/>
            <p:nvPr/>
          </p:nvSpPr>
          <p:spPr>
            <a:xfrm>
              <a:off x="2634127" y="3579489"/>
              <a:ext cx="261495" cy="387571"/>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Lst>
              <a:ahLst/>
              <a:cxnLst>
                <a:cxn ang="0">
                  <a:pos x="connsiteX0" y="connsiteY0"/>
                </a:cxn>
                <a:cxn ang="0">
                  <a:pos x="connsiteX1" y="connsiteY1"/>
                </a:cxn>
              </a:cxnLst>
              <a:rect l="l" t="t" r="r" b="b"/>
              <a:pathLst>
                <a:path w="266701" h="395288">
                  <a:moveTo>
                    <a:pt x="266701" y="0"/>
                  </a:moveTo>
                  <a:cubicBezTo>
                    <a:pt x="156369" y="74612"/>
                    <a:pt x="43657" y="251619"/>
                    <a:pt x="0" y="395288"/>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22" name="Freihandform: Form 21">
              <a:extLst>
                <a:ext uri="{FF2B5EF4-FFF2-40B4-BE49-F238E27FC236}">
                  <a16:creationId xmlns:a16="http://schemas.microsoft.com/office/drawing/2014/main" id="{3F644422-ABE6-5608-18B2-366E72040E8A}"/>
                </a:ext>
              </a:extLst>
            </p:cNvPr>
            <p:cNvSpPr/>
            <p:nvPr/>
          </p:nvSpPr>
          <p:spPr>
            <a:xfrm>
              <a:off x="2629458" y="3960055"/>
              <a:ext cx="733115" cy="92523"/>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Lst>
              <a:ahLst/>
              <a:cxnLst>
                <a:cxn ang="0">
                  <a:pos x="connsiteX0" y="connsiteY0"/>
                </a:cxn>
                <a:cxn ang="0">
                  <a:pos x="connsiteX1" y="connsiteY1"/>
                </a:cxn>
              </a:cxnLst>
              <a:rect l="l" t="t" r="r" b="b"/>
              <a:pathLst>
                <a:path w="747711" h="94365">
                  <a:moveTo>
                    <a:pt x="0" y="0"/>
                  </a:moveTo>
                  <a:cubicBezTo>
                    <a:pt x="237330" y="112712"/>
                    <a:pt x="505617" y="113508"/>
                    <a:pt x="747711" y="59533"/>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23" name="Freihandform: Form 22">
              <a:extLst>
                <a:ext uri="{FF2B5EF4-FFF2-40B4-BE49-F238E27FC236}">
                  <a16:creationId xmlns:a16="http://schemas.microsoft.com/office/drawing/2014/main" id="{8EC220A6-6E8C-5584-98BD-80A2E9BE00BF}"/>
                </a:ext>
              </a:extLst>
            </p:cNvPr>
            <p:cNvSpPr/>
            <p:nvPr/>
          </p:nvSpPr>
          <p:spPr>
            <a:xfrm>
              <a:off x="2629459" y="3788431"/>
              <a:ext cx="1034299" cy="171621"/>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1054892"/>
                <a:gd name="connsiteY0" fmla="*/ 169067 h 192880"/>
                <a:gd name="connsiteX1" fmla="*/ 304801 w 1054892"/>
                <a:gd name="connsiteY1" fmla="*/ 192880 h 192880"/>
                <a:gd name="connsiteX2" fmla="*/ 1054892 w 1054892"/>
                <a:gd name="connsiteY2" fmla="*/ 0 h 192880"/>
                <a:gd name="connsiteX0" fmla="*/ 0 w 1054892"/>
                <a:gd name="connsiteY0" fmla="*/ 169067 h 504824"/>
                <a:gd name="connsiteX1" fmla="*/ 16669 w 1054892"/>
                <a:gd name="connsiteY1" fmla="*/ 504824 h 504824"/>
                <a:gd name="connsiteX2" fmla="*/ 1054892 w 1054892"/>
                <a:gd name="connsiteY2" fmla="*/ 0 h 504824"/>
                <a:gd name="connsiteX0" fmla="*/ 0 w 1054892"/>
                <a:gd name="connsiteY0" fmla="*/ 169067 h 169067"/>
                <a:gd name="connsiteX1" fmla="*/ 1054892 w 1054892"/>
                <a:gd name="connsiteY1" fmla="*/ 0 h 169067"/>
                <a:gd name="connsiteX0" fmla="*/ 0 w 1054892"/>
                <a:gd name="connsiteY0" fmla="*/ 169067 h 169067"/>
                <a:gd name="connsiteX1" fmla="*/ 1054892 w 1054892"/>
                <a:gd name="connsiteY1" fmla="*/ 0 h 169067"/>
                <a:gd name="connsiteX0" fmla="*/ 0 w 1054892"/>
                <a:gd name="connsiteY0" fmla="*/ 175038 h 175038"/>
                <a:gd name="connsiteX1" fmla="*/ 1054892 w 1054892"/>
                <a:gd name="connsiteY1" fmla="*/ 5971 h 175038"/>
              </a:gdLst>
              <a:ahLst/>
              <a:cxnLst>
                <a:cxn ang="0">
                  <a:pos x="connsiteX0" y="connsiteY0"/>
                </a:cxn>
                <a:cxn ang="0">
                  <a:pos x="connsiteX1" y="connsiteY1"/>
                </a:cxn>
              </a:cxnLst>
              <a:rect l="l" t="t" r="r" b="b"/>
              <a:pathLst>
                <a:path w="1054892" h="175038">
                  <a:moveTo>
                    <a:pt x="0" y="175038"/>
                  </a:moveTo>
                  <a:cubicBezTo>
                    <a:pt x="334962" y="59151"/>
                    <a:pt x="688974" y="-23398"/>
                    <a:pt x="1054892" y="5971"/>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24" name="Freihandform: Form 23">
              <a:extLst>
                <a:ext uri="{FF2B5EF4-FFF2-40B4-BE49-F238E27FC236}">
                  <a16:creationId xmlns:a16="http://schemas.microsoft.com/office/drawing/2014/main" id="{04097C9A-CA8A-A878-7C9F-755566067B93}"/>
                </a:ext>
              </a:extLst>
            </p:cNvPr>
            <p:cNvSpPr/>
            <p:nvPr/>
          </p:nvSpPr>
          <p:spPr>
            <a:xfrm>
              <a:off x="2897958" y="3577152"/>
              <a:ext cx="476290" cy="443606"/>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59618"/>
                <a:gd name="connsiteY0" fmla="*/ 0 h 123826"/>
                <a:gd name="connsiteX1" fmla="*/ 304801 w 759618"/>
                <a:gd name="connsiteY1" fmla="*/ 23813 h 123826"/>
                <a:gd name="connsiteX2" fmla="*/ 759618 w 759618"/>
                <a:gd name="connsiteY2" fmla="*/ 123826 h 123826"/>
                <a:gd name="connsiteX0" fmla="*/ 0 w 759618"/>
                <a:gd name="connsiteY0" fmla="*/ 0 h 123826"/>
                <a:gd name="connsiteX1" fmla="*/ 759618 w 759618"/>
                <a:gd name="connsiteY1" fmla="*/ 123826 h 123826"/>
                <a:gd name="connsiteX0" fmla="*/ 0 w 485774"/>
                <a:gd name="connsiteY0" fmla="*/ 0 h 452438"/>
                <a:gd name="connsiteX1" fmla="*/ 485774 w 485774"/>
                <a:gd name="connsiteY1" fmla="*/ 452438 h 452438"/>
                <a:gd name="connsiteX0" fmla="*/ 0 w 485774"/>
                <a:gd name="connsiteY0" fmla="*/ 0 h 452438"/>
                <a:gd name="connsiteX1" fmla="*/ 485774 w 485774"/>
                <a:gd name="connsiteY1" fmla="*/ 452438 h 452438"/>
                <a:gd name="connsiteX0" fmla="*/ 0 w 485774"/>
                <a:gd name="connsiteY0" fmla="*/ 0 h 452438"/>
                <a:gd name="connsiteX1" fmla="*/ 485774 w 485774"/>
                <a:gd name="connsiteY1" fmla="*/ 452438 h 452438"/>
              </a:gdLst>
              <a:ahLst/>
              <a:cxnLst>
                <a:cxn ang="0">
                  <a:pos x="connsiteX0" y="connsiteY0"/>
                </a:cxn>
                <a:cxn ang="0">
                  <a:pos x="connsiteX1" y="connsiteY1"/>
                </a:cxn>
              </a:cxnLst>
              <a:rect l="l" t="t" r="r" b="b"/>
              <a:pathLst>
                <a:path w="485774" h="452438">
                  <a:moveTo>
                    <a:pt x="0" y="0"/>
                  </a:moveTo>
                  <a:cubicBezTo>
                    <a:pt x="216694" y="98425"/>
                    <a:pt x="369093" y="230187"/>
                    <a:pt x="485774" y="452438"/>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25" name="Freihandform: Form 24">
              <a:extLst>
                <a:ext uri="{FF2B5EF4-FFF2-40B4-BE49-F238E27FC236}">
                  <a16:creationId xmlns:a16="http://schemas.microsoft.com/office/drawing/2014/main" id="{E86D4C7A-0E74-BDC8-AC42-19ED195C054B}"/>
                </a:ext>
              </a:extLst>
            </p:cNvPr>
            <p:cNvSpPr/>
            <p:nvPr/>
          </p:nvSpPr>
          <p:spPr>
            <a:xfrm>
              <a:off x="3371914" y="3037821"/>
              <a:ext cx="75923" cy="985273"/>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1054892"/>
                <a:gd name="connsiteY0" fmla="*/ 169067 h 192880"/>
                <a:gd name="connsiteX1" fmla="*/ 304801 w 1054892"/>
                <a:gd name="connsiteY1" fmla="*/ 192880 h 192880"/>
                <a:gd name="connsiteX2" fmla="*/ 1054892 w 1054892"/>
                <a:gd name="connsiteY2" fmla="*/ 0 h 192880"/>
                <a:gd name="connsiteX0" fmla="*/ 0 w 1054892"/>
                <a:gd name="connsiteY0" fmla="*/ 169067 h 504824"/>
                <a:gd name="connsiteX1" fmla="*/ 16669 w 1054892"/>
                <a:gd name="connsiteY1" fmla="*/ 504824 h 504824"/>
                <a:gd name="connsiteX2" fmla="*/ 1054892 w 1054892"/>
                <a:gd name="connsiteY2" fmla="*/ 0 h 504824"/>
                <a:gd name="connsiteX0" fmla="*/ 0 w 1054892"/>
                <a:gd name="connsiteY0" fmla="*/ 169067 h 169067"/>
                <a:gd name="connsiteX1" fmla="*/ 1054892 w 1054892"/>
                <a:gd name="connsiteY1" fmla="*/ 0 h 169067"/>
                <a:gd name="connsiteX0" fmla="*/ 0 w 766761"/>
                <a:gd name="connsiteY0" fmla="*/ 0 h 142877"/>
                <a:gd name="connsiteX1" fmla="*/ 766761 w 766761"/>
                <a:gd name="connsiteY1" fmla="*/ 142877 h 142877"/>
                <a:gd name="connsiteX0" fmla="*/ 33339 w 33339"/>
                <a:gd name="connsiteY0" fmla="*/ 0 h 940596"/>
                <a:gd name="connsiteX1" fmla="*/ 0 w 33339"/>
                <a:gd name="connsiteY1" fmla="*/ 940596 h 940596"/>
                <a:gd name="connsiteX0" fmla="*/ 47627 w 47627"/>
                <a:gd name="connsiteY0" fmla="*/ 0 h 1002509"/>
                <a:gd name="connsiteX1" fmla="*/ 0 w 47627"/>
                <a:gd name="connsiteY1" fmla="*/ 1002509 h 1002509"/>
                <a:gd name="connsiteX0" fmla="*/ 47627 w 60102"/>
                <a:gd name="connsiteY0" fmla="*/ 0 h 1002509"/>
                <a:gd name="connsiteX1" fmla="*/ 0 w 60102"/>
                <a:gd name="connsiteY1" fmla="*/ 1002509 h 1002509"/>
                <a:gd name="connsiteX0" fmla="*/ 57152 w 68585"/>
                <a:gd name="connsiteY0" fmla="*/ 0 h 1004890"/>
                <a:gd name="connsiteX1" fmla="*/ 0 w 68585"/>
                <a:gd name="connsiteY1" fmla="*/ 1004890 h 1004890"/>
                <a:gd name="connsiteX0" fmla="*/ 57152 w 77436"/>
                <a:gd name="connsiteY0" fmla="*/ 0 h 1004890"/>
                <a:gd name="connsiteX1" fmla="*/ 0 w 77436"/>
                <a:gd name="connsiteY1" fmla="*/ 1004890 h 1004890"/>
              </a:gdLst>
              <a:ahLst/>
              <a:cxnLst>
                <a:cxn ang="0">
                  <a:pos x="connsiteX0" y="connsiteY0"/>
                </a:cxn>
                <a:cxn ang="0">
                  <a:pos x="connsiteX1" y="connsiteY1"/>
                </a:cxn>
              </a:cxnLst>
              <a:rect l="l" t="t" r="r" b="b"/>
              <a:pathLst>
                <a:path w="77436" h="1004890">
                  <a:moveTo>
                    <a:pt x="57152" y="0"/>
                  </a:moveTo>
                  <a:cubicBezTo>
                    <a:pt x="98426" y="350838"/>
                    <a:pt x="75407" y="699295"/>
                    <a:pt x="0" y="100489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26" name="Freihandform: Form 25">
              <a:extLst>
                <a:ext uri="{FF2B5EF4-FFF2-40B4-BE49-F238E27FC236}">
                  <a16:creationId xmlns:a16="http://schemas.microsoft.com/office/drawing/2014/main" id="{23584D8B-609E-12AA-0CCD-AC05B4C697D2}"/>
                </a:ext>
              </a:extLst>
            </p:cNvPr>
            <p:cNvSpPr/>
            <p:nvPr/>
          </p:nvSpPr>
          <p:spPr>
            <a:xfrm>
              <a:off x="2890953" y="3576216"/>
              <a:ext cx="772805" cy="222741"/>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59618"/>
                <a:gd name="connsiteY0" fmla="*/ 0 h 123826"/>
                <a:gd name="connsiteX1" fmla="*/ 304801 w 759618"/>
                <a:gd name="connsiteY1" fmla="*/ 23813 h 123826"/>
                <a:gd name="connsiteX2" fmla="*/ 759618 w 759618"/>
                <a:gd name="connsiteY2" fmla="*/ 123826 h 123826"/>
                <a:gd name="connsiteX0" fmla="*/ 0 w 759618"/>
                <a:gd name="connsiteY0" fmla="*/ 0 h 123826"/>
                <a:gd name="connsiteX1" fmla="*/ 759618 w 759618"/>
                <a:gd name="connsiteY1" fmla="*/ 123826 h 123826"/>
                <a:gd name="connsiteX0" fmla="*/ 0 w 485774"/>
                <a:gd name="connsiteY0" fmla="*/ 0 h 452438"/>
                <a:gd name="connsiteX1" fmla="*/ 485774 w 485774"/>
                <a:gd name="connsiteY1" fmla="*/ 452438 h 452438"/>
                <a:gd name="connsiteX0" fmla="*/ 0 w 492917"/>
                <a:gd name="connsiteY0" fmla="*/ 0 h 366713"/>
                <a:gd name="connsiteX1" fmla="*/ 492917 w 492917"/>
                <a:gd name="connsiteY1" fmla="*/ 366713 h 366713"/>
                <a:gd name="connsiteX0" fmla="*/ 0 w 788192"/>
                <a:gd name="connsiteY0" fmla="*/ 0 h 226219"/>
                <a:gd name="connsiteX1" fmla="*/ 788192 w 788192"/>
                <a:gd name="connsiteY1" fmla="*/ 226219 h 226219"/>
                <a:gd name="connsiteX0" fmla="*/ 0 w 788192"/>
                <a:gd name="connsiteY0" fmla="*/ 473 h 226692"/>
                <a:gd name="connsiteX1" fmla="*/ 788192 w 788192"/>
                <a:gd name="connsiteY1" fmla="*/ 226692 h 226692"/>
                <a:gd name="connsiteX0" fmla="*/ 0 w 788192"/>
                <a:gd name="connsiteY0" fmla="*/ 956 h 227175"/>
                <a:gd name="connsiteX1" fmla="*/ 788192 w 788192"/>
                <a:gd name="connsiteY1" fmla="*/ 227175 h 227175"/>
              </a:gdLst>
              <a:ahLst/>
              <a:cxnLst>
                <a:cxn ang="0">
                  <a:pos x="connsiteX0" y="connsiteY0"/>
                </a:cxn>
                <a:cxn ang="0">
                  <a:pos x="connsiteX1" y="connsiteY1"/>
                </a:cxn>
              </a:cxnLst>
              <a:rect l="l" t="t" r="r" b="b"/>
              <a:pathLst>
                <a:path w="788192" h="227175">
                  <a:moveTo>
                    <a:pt x="0" y="956"/>
                  </a:moveTo>
                  <a:cubicBezTo>
                    <a:pt x="279399" y="-9363"/>
                    <a:pt x="558798" y="63662"/>
                    <a:pt x="788192" y="227175"/>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27" name="Freihandform: Form 26">
              <a:extLst>
                <a:ext uri="{FF2B5EF4-FFF2-40B4-BE49-F238E27FC236}">
                  <a16:creationId xmlns:a16="http://schemas.microsoft.com/office/drawing/2014/main" id="{EDB54765-C4AD-8BC0-5964-745072057962}"/>
                </a:ext>
              </a:extLst>
            </p:cNvPr>
            <p:cNvSpPr/>
            <p:nvPr/>
          </p:nvSpPr>
          <p:spPr>
            <a:xfrm>
              <a:off x="2636462" y="3044828"/>
              <a:ext cx="796154" cy="919895"/>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59618"/>
                <a:gd name="connsiteY0" fmla="*/ 0 h 123826"/>
                <a:gd name="connsiteX1" fmla="*/ 304801 w 759618"/>
                <a:gd name="connsiteY1" fmla="*/ 23813 h 123826"/>
                <a:gd name="connsiteX2" fmla="*/ 759618 w 759618"/>
                <a:gd name="connsiteY2" fmla="*/ 123826 h 123826"/>
                <a:gd name="connsiteX0" fmla="*/ 0 w 759618"/>
                <a:gd name="connsiteY0" fmla="*/ 0 h 123826"/>
                <a:gd name="connsiteX1" fmla="*/ 759618 w 759618"/>
                <a:gd name="connsiteY1" fmla="*/ 123826 h 123826"/>
                <a:gd name="connsiteX0" fmla="*/ 0 w 485774"/>
                <a:gd name="connsiteY0" fmla="*/ 0 h 452438"/>
                <a:gd name="connsiteX1" fmla="*/ 485774 w 485774"/>
                <a:gd name="connsiteY1" fmla="*/ 452438 h 452438"/>
                <a:gd name="connsiteX0" fmla="*/ 0 w 492917"/>
                <a:gd name="connsiteY0" fmla="*/ 0 h 366713"/>
                <a:gd name="connsiteX1" fmla="*/ 492917 w 492917"/>
                <a:gd name="connsiteY1" fmla="*/ 366713 h 366713"/>
                <a:gd name="connsiteX0" fmla="*/ 0 w 788192"/>
                <a:gd name="connsiteY0" fmla="*/ 0 h 226219"/>
                <a:gd name="connsiteX1" fmla="*/ 788192 w 788192"/>
                <a:gd name="connsiteY1" fmla="*/ 226219 h 226219"/>
                <a:gd name="connsiteX0" fmla="*/ 0 w 1212055"/>
                <a:gd name="connsiteY0" fmla="*/ 19049 h 19049"/>
                <a:gd name="connsiteX1" fmla="*/ 1212055 w 1212055"/>
                <a:gd name="connsiteY1" fmla="*/ 0 h 19049"/>
                <a:gd name="connsiteX0" fmla="*/ 0 w 823911"/>
                <a:gd name="connsiteY0" fmla="*/ 940593 h 940593"/>
                <a:gd name="connsiteX1" fmla="*/ 823911 w 823911"/>
                <a:gd name="connsiteY1" fmla="*/ 0 h 940593"/>
                <a:gd name="connsiteX0" fmla="*/ 0 w 823911"/>
                <a:gd name="connsiteY0" fmla="*/ 940593 h 940593"/>
                <a:gd name="connsiteX1" fmla="*/ 823911 w 823911"/>
                <a:gd name="connsiteY1" fmla="*/ 0 h 940593"/>
                <a:gd name="connsiteX0" fmla="*/ 0 w 823911"/>
                <a:gd name="connsiteY0" fmla="*/ 940593 h 940593"/>
                <a:gd name="connsiteX1" fmla="*/ 823911 w 823911"/>
                <a:gd name="connsiteY1" fmla="*/ 0 h 940593"/>
                <a:gd name="connsiteX0" fmla="*/ 0 w 823911"/>
                <a:gd name="connsiteY0" fmla="*/ 940593 h 940593"/>
                <a:gd name="connsiteX1" fmla="*/ 823911 w 823911"/>
                <a:gd name="connsiteY1" fmla="*/ 0 h 940593"/>
                <a:gd name="connsiteX0" fmla="*/ 0 w 812005"/>
                <a:gd name="connsiteY0" fmla="*/ 938211 h 938211"/>
                <a:gd name="connsiteX1" fmla="*/ 812005 w 812005"/>
                <a:gd name="connsiteY1" fmla="*/ 0 h 938211"/>
                <a:gd name="connsiteX0" fmla="*/ 0 w 812005"/>
                <a:gd name="connsiteY0" fmla="*/ 938211 h 938211"/>
                <a:gd name="connsiteX1" fmla="*/ 812005 w 812005"/>
                <a:gd name="connsiteY1" fmla="*/ 0 h 938211"/>
              </a:gdLst>
              <a:ahLst/>
              <a:cxnLst>
                <a:cxn ang="0">
                  <a:pos x="connsiteX0" y="connsiteY0"/>
                </a:cxn>
                <a:cxn ang="0">
                  <a:pos x="connsiteX1" y="connsiteY1"/>
                </a:cxn>
              </a:cxnLst>
              <a:rect l="l" t="t" r="r" b="b"/>
              <a:pathLst>
                <a:path w="812005" h="938211">
                  <a:moveTo>
                    <a:pt x="0" y="938211"/>
                  </a:moveTo>
                  <a:cubicBezTo>
                    <a:pt x="372269" y="696118"/>
                    <a:pt x="592136" y="420687"/>
                    <a:pt x="812005" y="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28" name="Freihandform: Form 27">
              <a:extLst>
                <a:ext uri="{FF2B5EF4-FFF2-40B4-BE49-F238E27FC236}">
                  <a16:creationId xmlns:a16="http://schemas.microsoft.com/office/drawing/2014/main" id="{C7E93202-D481-8278-DAAD-4ADC2BA2E75B}"/>
                </a:ext>
              </a:extLst>
            </p:cNvPr>
            <p:cNvSpPr/>
            <p:nvPr/>
          </p:nvSpPr>
          <p:spPr>
            <a:xfrm>
              <a:off x="2895622" y="3042492"/>
              <a:ext cx="529990" cy="532326"/>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59618"/>
                <a:gd name="connsiteY0" fmla="*/ 0 h 123826"/>
                <a:gd name="connsiteX1" fmla="*/ 304801 w 759618"/>
                <a:gd name="connsiteY1" fmla="*/ 23813 h 123826"/>
                <a:gd name="connsiteX2" fmla="*/ 759618 w 759618"/>
                <a:gd name="connsiteY2" fmla="*/ 123826 h 123826"/>
                <a:gd name="connsiteX0" fmla="*/ 0 w 759618"/>
                <a:gd name="connsiteY0" fmla="*/ 0 h 123826"/>
                <a:gd name="connsiteX1" fmla="*/ 759618 w 759618"/>
                <a:gd name="connsiteY1" fmla="*/ 123826 h 123826"/>
                <a:gd name="connsiteX0" fmla="*/ 0 w 485774"/>
                <a:gd name="connsiteY0" fmla="*/ 0 h 452438"/>
                <a:gd name="connsiteX1" fmla="*/ 485774 w 485774"/>
                <a:gd name="connsiteY1" fmla="*/ 452438 h 452438"/>
                <a:gd name="connsiteX0" fmla="*/ 0 w 492917"/>
                <a:gd name="connsiteY0" fmla="*/ 0 h 366713"/>
                <a:gd name="connsiteX1" fmla="*/ 492917 w 492917"/>
                <a:gd name="connsiteY1" fmla="*/ 366713 h 366713"/>
                <a:gd name="connsiteX0" fmla="*/ 0 w 788192"/>
                <a:gd name="connsiteY0" fmla="*/ 0 h 226219"/>
                <a:gd name="connsiteX1" fmla="*/ 788192 w 788192"/>
                <a:gd name="connsiteY1" fmla="*/ 226219 h 226219"/>
                <a:gd name="connsiteX0" fmla="*/ 0 w 1212055"/>
                <a:gd name="connsiteY0" fmla="*/ 19049 h 19049"/>
                <a:gd name="connsiteX1" fmla="*/ 1212055 w 1212055"/>
                <a:gd name="connsiteY1" fmla="*/ 0 h 19049"/>
                <a:gd name="connsiteX0" fmla="*/ 0 w 823911"/>
                <a:gd name="connsiteY0" fmla="*/ 940593 h 940593"/>
                <a:gd name="connsiteX1" fmla="*/ 823911 w 823911"/>
                <a:gd name="connsiteY1" fmla="*/ 0 h 940593"/>
                <a:gd name="connsiteX0" fmla="*/ 0 w 666748"/>
                <a:gd name="connsiteY0" fmla="*/ 1114424 h 1114424"/>
                <a:gd name="connsiteX1" fmla="*/ 666748 w 666748"/>
                <a:gd name="connsiteY1" fmla="*/ 0 h 1114424"/>
                <a:gd name="connsiteX0" fmla="*/ 0 w 542923"/>
                <a:gd name="connsiteY0" fmla="*/ 566737 h 566737"/>
                <a:gd name="connsiteX1" fmla="*/ 542923 w 542923"/>
                <a:gd name="connsiteY1" fmla="*/ 0 h 566737"/>
                <a:gd name="connsiteX0" fmla="*/ 0 w 542923"/>
                <a:gd name="connsiteY0" fmla="*/ 547687 h 547687"/>
                <a:gd name="connsiteX1" fmla="*/ 542923 w 542923"/>
                <a:gd name="connsiteY1" fmla="*/ 0 h 547687"/>
                <a:gd name="connsiteX0" fmla="*/ 0 w 540542"/>
                <a:gd name="connsiteY0" fmla="*/ 557212 h 557212"/>
                <a:gd name="connsiteX1" fmla="*/ 540542 w 540542"/>
                <a:gd name="connsiteY1" fmla="*/ 0 h 557212"/>
                <a:gd name="connsiteX0" fmla="*/ 0 w 540542"/>
                <a:gd name="connsiteY0" fmla="*/ 557212 h 557212"/>
                <a:gd name="connsiteX1" fmla="*/ 540542 w 540542"/>
                <a:gd name="connsiteY1" fmla="*/ 0 h 557212"/>
                <a:gd name="connsiteX0" fmla="*/ 0 w 540542"/>
                <a:gd name="connsiteY0" fmla="*/ 557212 h 557212"/>
                <a:gd name="connsiteX1" fmla="*/ 540542 w 540542"/>
                <a:gd name="connsiteY1" fmla="*/ 0 h 557212"/>
                <a:gd name="connsiteX0" fmla="*/ 0 w 540542"/>
                <a:gd name="connsiteY0" fmla="*/ 557212 h 557212"/>
                <a:gd name="connsiteX1" fmla="*/ 540542 w 540542"/>
                <a:gd name="connsiteY1" fmla="*/ 0 h 557212"/>
                <a:gd name="connsiteX0" fmla="*/ 0 w 540542"/>
                <a:gd name="connsiteY0" fmla="*/ 557212 h 557212"/>
                <a:gd name="connsiteX1" fmla="*/ 540542 w 540542"/>
                <a:gd name="connsiteY1" fmla="*/ 0 h 557212"/>
                <a:gd name="connsiteX0" fmla="*/ 0 w 540542"/>
                <a:gd name="connsiteY0" fmla="*/ 557212 h 557212"/>
                <a:gd name="connsiteX1" fmla="*/ 540542 w 540542"/>
                <a:gd name="connsiteY1" fmla="*/ 0 h 557212"/>
                <a:gd name="connsiteX0" fmla="*/ 0 w 540542"/>
                <a:gd name="connsiteY0" fmla="*/ 557212 h 557212"/>
                <a:gd name="connsiteX1" fmla="*/ 540542 w 540542"/>
                <a:gd name="connsiteY1" fmla="*/ 0 h 557212"/>
                <a:gd name="connsiteX0" fmla="*/ 0 w 540542"/>
                <a:gd name="connsiteY0" fmla="*/ 557212 h 557212"/>
                <a:gd name="connsiteX1" fmla="*/ 540542 w 540542"/>
                <a:gd name="connsiteY1" fmla="*/ 0 h 557212"/>
                <a:gd name="connsiteX0" fmla="*/ 0 w 540542"/>
                <a:gd name="connsiteY0" fmla="*/ 557212 h 557212"/>
                <a:gd name="connsiteX1" fmla="*/ 540542 w 540542"/>
                <a:gd name="connsiteY1" fmla="*/ 0 h 557212"/>
                <a:gd name="connsiteX0" fmla="*/ 0 w 540542"/>
                <a:gd name="connsiteY0" fmla="*/ 547687 h 547687"/>
                <a:gd name="connsiteX1" fmla="*/ 540542 w 540542"/>
                <a:gd name="connsiteY1" fmla="*/ 0 h 547687"/>
                <a:gd name="connsiteX0" fmla="*/ 0 w 540542"/>
                <a:gd name="connsiteY0" fmla="*/ 547687 h 547687"/>
                <a:gd name="connsiteX1" fmla="*/ 540542 w 540542"/>
                <a:gd name="connsiteY1" fmla="*/ 0 h 547687"/>
                <a:gd name="connsiteX0" fmla="*/ 0 w 540542"/>
                <a:gd name="connsiteY0" fmla="*/ 542925 h 542925"/>
                <a:gd name="connsiteX1" fmla="*/ 540542 w 540542"/>
                <a:gd name="connsiteY1" fmla="*/ 0 h 542925"/>
                <a:gd name="connsiteX0" fmla="*/ 0 w 540542"/>
                <a:gd name="connsiteY0" fmla="*/ 542925 h 542925"/>
                <a:gd name="connsiteX1" fmla="*/ 540542 w 540542"/>
                <a:gd name="connsiteY1" fmla="*/ 0 h 542925"/>
                <a:gd name="connsiteX0" fmla="*/ 0 w 540542"/>
                <a:gd name="connsiteY0" fmla="*/ 542925 h 542925"/>
                <a:gd name="connsiteX1" fmla="*/ 540542 w 540542"/>
                <a:gd name="connsiteY1" fmla="*/ 0 h 542925"/>
                <a:gd name="connsiteX0" fmla="*/ 0 w 540542"/>
                <a:gd name="connsiteY0" fmla="*/ 542925 h 542925"/>
                <a:gd name="connsiteX1" fmla="*/ 540542 w 540542"/>
                <a:gd name="connsiteY1" fmla="*/ 0 h 542925"/>
              </a:gdLst>
              <a:ahLst/>
              <a:cxnLst>
                <a:cxn ang="0">
                  <a:pos x="connsiteX0" y="connsiteY0"/>
                </a:cxn>
                <a:cxn ang="0">
                  <a:pos x="connsiteX1" y="connsiteY1"/>
                </a:cxn>
              </a:cxnLst>
              <a:rect l="l" t="t" r="r" b="b"/>
              <a:pathLst>
                <a:path w="540542" h="542925">
                  <a:moveTo>
                    <a:pt x="0" y="542925"/>
                  </a:moveTo>
                  <a:cubicBezTo>
                    <a:pt x="143669" y="294482"/>
                    <a:pt x="293686" y="192882"/>
                    <a:pt x="540542" y="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29" name="Freihandform: Form 28">
              <a:extLst>
                <a:ext uri="{FF2B5EF4-FFF2-40B4-BE49-F238E27FC236}">
                  <a16:creationId xmlns:a16="http://schemas.microsoft.com/office/drawing/2014/main" id="{5D3FFA80-766D-4CED-6304-822D6DEB310E}"/>
                </a:ext>
              </a:extLst>
            </p:cNvPr>
            <p:cNvSpPr/>
            <p:nvPr/>
          </p:nvSpPr>
          <p:spPr>
            <a:xfrm>
              <a:off x="3430279" y="3040156"/>
              <a:ext cx="238149" cy="756464"/>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59618"/>
                <a:gd name="connsiteY0" fmla="*/ 0 h 123826"/>
                <a:gd name="connsiteX1" fmla="*/ 304801 w 759618"/>
                <a:gd name="connsiteY1" fmla="*/ 23813 h 123826"/>
                <a:gd name="connsiteX2" fmla="*/ 759618 w 759618"/>
                <a:gd name="connsiteY2" fmla="*/ 123826 h 123826"/>
                <a:gd name="connsiteX0" fmla="*/ 0 w 759618"/>
                <a:gd name="connsiteY0" fmla="*/ 0 h 123826"/>
                <a:gd name="connsiteX1" fmla="*/ 759618 w 759618"/>
                <a:gd name="connsiteY1" fmla="*/ 123826 h 123826"/>
                <a:gd name="connsiteX0" fmla="*/ 0 w 485774"/>
                <a:gd name="connsiteY0" fmla="*/ 0 h 452438"/>
                <a:gd name="connsiteX1" fmla="*/ 485774 w 485774"/>
                <a:gd name="connsiteY1" fmla="*/ 452438 h 452438"/>
                <a:gd name="connsiteX0" fmla="*/ 0 w 492917"/>
                <a:gd name="connsiteY0" fmla="*/ 0 h 366713"/>
                <a:gd name="connsiteX1" fmla="*/ 492917 w 492917"/>
                <a:gd name="connsiteY1" fmla="*/ 366713 h 366713"/>
                <a:gd name="connsiteX0" fmla="*/ 0 w 788192"/>
                <a:gd name="connsiteY0" fmla="*/ 0 h 226219"/>
                <a:gd name="connsiteX1" fmla="*/ 788192 w 788192"/>
                <a:gd name="connsiteY1" fmla="*/ 226219 h 226219"/>
                <a:gd name="connsiteX0" fmla="*/ 0 w 1212055"/>
                <a:gd name="connsiteY0" fmla="*/ 19049 h 19049"/>
                <a:gd name="connsiteX1" fmla="*/ 1212055 w 1212055"/>
                <a:gd name="connsiteY1" fmla="*/ 0 h 19049"/>
                <a:gd name="connsiteX0" fmla="*/ 0 w 823911"/>
                <a:gd name="connsiteY0" fmla="*/ 940593 h 940593"/>
                <a:gd name="connsiteX1" fmla="*/ 823911 w 823911"/>
                <a:gd name="connsiteY1" fmla="*/ 0 h 940593"/>
                <a:gd name="connsiteX0" fmla="*/ 0 w 666748"/>
                <a:gd name="connsiteY0" fmla="*/ 1114424 h 1114424"/>
                <a:gd name="connsiteX1" fmla="*/ 666748 w 666748"/>
                <a:gd name="connsiteY1" fmla="*/ 0 h 1114424"/>
                <a:gd name="connsiteX0" fmla="*/ 0 w 542923"/>
                <a:gd name="connsiteY0" fmla="*/ 566737 h 566737"/>
                <a:gd name="connsiteX1" fmla="*/ 542923 w 542923"/>
                <a:gd name="connsiteY1" fmla="*/ 0 h 566737"/>
                <a:gd name="connsiteX0" fmla="*/ 0 w 542923"/>
                <a:gd name="connsiteY0" fmla="*/ 547687 h 547687"/>
                <a:gd name="connsiteX1" fmla="*/ 542923 w 542923"/>
                <a:gd name="connsiteY1" fmla="*/ 0 h 547687"/>
                <a:gd name="connsiteX0" fmla="*/ 0 w 540542"/>
                <a:gd name="connsiteY0" fmla="*/ 557212 h 557212"/>
                <a:gd name="connsiteX1" fmla="*/ 540542 w 540542"/>
                <a:gd name="connsiteY1" fmla="*/ 0 h 557212"/>
                <a:gd name="connsiteX0" fmla="*/ 0 w 392904"/>
                <a:gd name="connsiteY0" fmla="*/ 702469 h 702469"/>
                <a:gd name="connsiteX1" fmla="*/ 392904 w 392904"/>
                <a:gd name="connsiteY1" fmla="*/ 0 h 702469"/>
                <a:gd name="connsiteX0" fmla="*/ 242890 w 242890"/>
                <a:gd name="connsiteY0" fmla="*/ 771525 h 771525"/>
                <a:gd name="connsiteX1" fmla="*/ 0 w 242890"/>
                <a:gd name="connsiteY1" fmla="*/ 0 h 771525"/>
              </a:gdLst>
              <a:ahLst/>
              <a:cxnLst>
                <a:cxn ang="0">
                  <a:pos x="connsiteX0" y="connsiteY0"/>
                </a:cxn>
                <a:cxn ang="0">
                  <a:pos x="connsiteX1" y="connsiteY1"/>
                </a:cxn>
              </a:cxnLst>
              <a:rect l="l" t="t" r="r" b="b"/>
              <a:pathLst>
                <a:path w="242890" h="771525">
                  <a:moveTo>
                    <a:pt x="242890" y="771525"/>
                  </a:moveTo>
                  <a:lnTo>
                    <a:pt x="0" y="0"/>
                  </a:ln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30" name="Freihandform: Form 29">
              <a:extLst>
                <a:ext uri="{FF2B5EF4-FFF2-40B4-BE49-F238E27FC236}">
                  <a16:creationId xmlns:a16="http://schemas.microsoft.com/office/drawing/2014/main" id="{A4FB599F-921B-9368-F068-2CA9FF014C75}"/>
                </a:ext>
              </a:extLst>
            </p:cNvPr>
            <p:cNvSpPr/>
            <p:nvPr/>
          </p:nvSpPr>
          <p:spPr>
            <a:xfrm>
              <a:off x="2629459" y="2447128"/>
              <a:ext cx="1664685" cy="1517593"/>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1054892"/>
                <a:gd name="connsiteY0" fmla="*/ 169067 h 192880"/>
                <a:gd name="connsiteX1" fmla="*/ 304801 w 1054892"/>
                <a:gd name="connsiteY1" fmla="*/ 192880 h 192880"/>
                <a:gd name="connsiteX2" fmla="*/ 1054892 w 1054892"/>
                <a:gd name="connsiteY2" fmla="*/ 0 h 192880"/>
                <a:gd name="connsiteX0" fmla="*/ 0 w 1054892"/>
                <a:gd name="connsiteY0" fmla="*/ 169067 h 504824"/>
                <a:gd name="connsiteX1" fmla="*/ 16669 w 1054892"/>
                <a:gd name="connsiteY1" fmla="*/ 504824 h 504824"/>
                <a:gd name="connsiteX2" fmla="*/ 1054892 w 1054892"/>
                <a:gd name="connsiteY2" fmla="*/ 0 h 504824"/>
                <a:gd name="connsiteX0" fmla="*/ 0 w 1054892"/>
                <a:gd name="connsiteY0" fmla="*/ 169067 h 169067"/>
                <a:gd name="connsiteX1" fmla="*/ 1054892 w 1054892"/>
                <a:gd name="connsiteY1" fmla="*/ 0 h 169067"/>
                <a:gd name="connsiteX0" fmla="*/ 0 w 1054892"/>
                <a:gd name="connsiteY0" fmla="*/ 250029 h 250029"/>
                <a:gd name="connsiteX1" fmla="*/ 1054892 w 1054892"/>
                <a:gd name="connsiteY1" fmla="*/ 0 h 250029"/>
                <a:gd name="connsiteX0" fmla="*/ 0 w 1702592"/>
                <a:gd name="connsiteY0" fmla="*/ 1554954 h 1554954"/>
                <a:gd name="connsiteX1" fmla="*/ 1702592 w 1702592"/>
                <a:gd name="connsiteY1" fmla="*/ 0 h 1554954"/>
                <a:gd name="connsiteX0" fmla="*/ 0 w 1702592"/>
                <a:gd name="connsiteY0" fmla="*/ 1554954 h 1554954"/>
                <a:gd name="connsiteX1" fmla="*/ 1702592 w 1702592"/>
                <a:gd name="connsiteY1" fmla="*/ 0 h 1554954"/>
                <a:gd name="connsiteX0" fmla="*/ 0 w 1702592"/>
                <a:gd name="connsiteY0" fmla="*/ 1554954 h 1554954"/>
                <a:gd name="connsiteX1" fmla="*/ 1702592 w 1702592"/>
                <a:gd name="connsiteY1" fmla="*/ 0 h 1554954"/>
                <a:gd name="connsiteX0" fmla="*/ 0 w 1702592"/>
                <a:gd name="connsiteY0" fmla="*/ 1554954 h 1554954"/>
                <a:gd name="connsiteX1" fmla="*/ 1702592 w 1702592"/>
                <a:gd name="connsiteY1" fmla="*/ 0 h 1554954"/>
                <a:gd name="connsiteX0" fmla="*/ 0 w 1702592"/>
                <a:gd name="connsiteY0" fmla="*/ 1554954 h 1554954"/>
                <a:gd name="connsiteX1" fmla="*/ 1702592 w 1702592"/>
                <a:gd name="connsiteY1" fmla="*/ 0 h 1554954"/>
                <a:gd name="connsiteX0" fmla="*/ 0 w 1702592"/>
                <a:gd name="connsiteY0" fmla="*/ 1554954 h 1554954"/>
                <a:gd name="connsiteX1" fmla="*/ 1702592 w 1702592"/>
                <a:gd name="connsiteY1" fmla="*/ 0 h 1554954"/>
                <a:gd name="connsiteX0" fmla="*/ 0 w 1702592"/>
                <a:gd name="connsiteY0" fmla="*/ 1554954 h 1554954"/>
                <a:gd name="connsiteX1" fmla="*/ 1702592 w 1702592"/>
                <a:gd name="connsiteY1" fmla="*/ 0 h 1554954"/>
                <a:gd name="connsiteX0" fmla="*/ 0 w 1693067"/>
                <a:gd name="connsiteY0" fmla="*/ 1547810 h 1547810"/>
                <a:gd name="connsiteX1" fmla="*/ 1693067 w 1693067"/>
                <a:gd name="connsiteY1" fmla="*/ 0 h 1547810"/>
                <a:gd name="connsiteX0" fmla="*/ 0 w 1693067"/>
                <a:gd name="connsiteY0" fmla="*/ 1547810 h 1547810"/>
                <a:gd name="connsiteX1" fmla="*/ 1693067 w 1693067"/>
                <a:gd name="connsiteY1" fmla="*/ 0 h 1547810"/>
                <a:gd name="connsiteX0" fmla="*/ 0 w 1697830"/>
                <a:gd name="connsiteY0" fmla="*/ 1547810 h 1547810"/>
                <a:gd name="connsiteX1" fmla="*/ 1697830 w 1697830"/>
                <a:gd name="connsiteY1" fmla="*/ 0 h 1547810"/>
                <a:gd name="connsiteX0" fmla="*/ 0 w 1697830"/>
                <a:gd name="connsiteY0" fmla="*/ 1547810 h 1547810"/>
                <a:gd name="connsiteX1" fmla="*/ 1697830 w 1697830"/>
                <a:gd name="connsiteY1" fmla="*/ 0 h 1547810"/>
              </a:gdLst>
              <a:ahLst/>
              <a:cxnLst>
                <a:cxn ang="0">
                  <a:pos x="connsiteX0" y="connsiteY0"/>
                </a:cxn>
                <a:cxn ang="0">
                  <a:pos x="connsiteX1" y="connsiteY1"/>
                </a:cxn>
              </a:cxnLst>
              <a:rect l="l" t="t" r="r" b="b"/>
              <a:pathLst>
                <a:path w="1697830" h="1547810">
                  <a:moveTo>
                    <a:pt x="0" y="1547810"/>
                  </a:moveTo>
                  <a:cubicBezTo>
                    <a:pt x="750887" y="1253329"/>
                    <a:pt x="1551780" y="318293"/>
                    <a:pt x="1697830" y="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31" name="Freihandform: Form 30">
              <a:extLst>
                <a:ext uri="{FF2B5EF4-FFF2-40B4-BE49-F238E27FC236}">
                  <a16:creationId xmlns:a16="http://schemas.microsoft.com/office/drawing/2014/main" id="{D9964B61-3F3C-7CE4-CC99-C17D5ED9F787}"/>
                </a:ext>
              </a:extLst>
            </p:cNvPr>
            <p:cNvSpPr/>
            <p:nvPr/>
          </p:nvSpPr>
          <p:spPr>
            <a:xfrm>
              <a:off x="3376582" y="3796622"/>
              <a:ext cx="294179" cy="221799"/>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1054892"/>
                <a:gd name="connsiteY0" fmla="*/ 169067 h 192880"/>
                <a:gd name="connsiteX1" fmla="*/ 304801 w 1054892"/>
                <a:gd name="connsiteY1" fmla="*/ 192880 h 192880"/>
                <a:gd name="connsiteX2" fmla="*/ 1054892 w 1054892"/>
                <a:gd name="connsiteY2" fmla="*/ 0 h 192880"/>
                <a:gd name="connsiteX0" fmla="*/ 0 w 1054892"/>
                <a:gd name="connsiteY0" fmla="*/ 169067 h 504824"/>
                <a:gd name="connsiteX1" fmla="*/ 16669 w 1054892"/>
                <a:gd name="connsiteY1" fmla="*/ 504824 h 504824"/>
                <a:gd name="connsiteX2" fmla="*/ 1054892 w 1054892"/>
                <a:gd name="connsiteY2" fmla="*/ 0 h 504824"/>
                <a:gd name="connsiteX0" fmla="*/ 0 w 1054892"/>
                <a:gd name="connsiteY0" fmla="*/ 169067 h 169067"/>
                <a:gd name="connsiteX1" fmla="*/ 1054892 w 1054892"/>
                <a:gd name="connsiteY1" fmla="*/ 0 h 169067"/>
                <a:gd name="connsiteX0" fmla="*/ 0 w 1062036"/>
                <a:gd name="connsiteY0" fmla="*/ 209548 h 209548"/>
                <a:gd name="connsiteX1" fmla="*/ 1062036 w 1062036"/>
                <a:gd name="connsiteY1" fmla="*/ 0 h 209548"/>
                <a:gd name="connsiteX0" fmla="*/ 0 w 288130"/>
                <a:gd name="connsiteY0" fmla="*/ 219073 h 219073"/>
                <a:gd name="connsiteX1" fmla="*/ 288130 w 288130"/>
                <a:gd name="connsiteY1" fmla="*/ 0 h 219073"/>
                <a:gd name="connsiteX0" fmla="*/ 0 w 300036"/>
                <a:gd name="connsiteY0" fmla="*/ 226216 h 226216"/>
                <a:gd name="connsiteX1" fmla="*/ 300036 w 300036"/>
                <a:gd name="connsiteY1" fmla="*/ 0 h 226216"/>
                <a:gd name="connsiteX0" fmla="*/ 0 w 300036"/>
                <a:gd name="connsiteY0" fmla="*/ 226216 h 226216"/>
                <a:gd name="connsiteX1" fmla="*/ 300036 w 300036"/>
                <a:gd name="connsiteY1" fmla="*/ 0 h 226216"/>
                <a:gd name="connsiteX0" fmla="*/ 0 w 300036"/>
                <a:gd name="connsiteY0" fmla="*/ 226216 h 226216"/>
                <a:gd name="connsiteX1" fmla="*/ 254794 w 300036"/>
                <a:gd name="connsiteY1" fmla="*/ 123823 h 226216"/>
                <a:gd name="connsiteX2" fmla="*/ 300036 w 300036"/>
                <a:gd name="connsiteY2" fmla="*/ 0 h 226216"/>
                <a:gd name="connsiteX0" fmla="*/ 0 w 300036"/>
                <a:gd name="connsiteY0" fmla="*/ 226216 h 226216"/>
                <a:gd name="connsiteX1" fmla="*/ 300036 w 300036"/>
                <a:gd name="connsiteY1" fmla="*/ 0 h 226216"/>
                <a:gd name="connsiteX0" fmla="*/ 0 w 300036"/>
                <a:gd name="connsiteY0" fmla="*/ 226216 h 226216"/>
                <a:gd name="connsiteX1" fmla="*/ 300036 w 300036"/>
                <a:gd name="connsiteY1" fmla="*/ 0 h 226216"/>
                <a:gd name="connsiteX0" fmla="*/ 0 w 300036"/>
                <a:gd name="connsiteY0" fmla="*/ 226216 h 226216"/>
                <a:gd name="connsiteX1" fmla="*/ 300036 w 300036"/>
                <a:gd name="connsiteY1" fmla="*/ 0 h 226216"/>
                <a:gd name="connsiteX0" fmla="*/ 0 w 300036"/>
                <a:gd name="connsiteY0" fmla="*/ 226216 h 226216"/>
                <a:gd name="connsiteX1" fmla="*/ 300036 w 300036"/>
                <a:gd name="connsiteY1" fmla="*/ 0 h 226216"/>
                <a:gd name="connsiteX0" fmla="*/ 0 w 300036"/>
                <a:gd name="connsiteY0" fmla="*/ 226216 h 226216"/>
                <a:gd name="connsiteX1" fmla="*/ 300036 w 300036"/>
                <a:gd name="connsiteY1" fmla="*/ 0 h 226216"/>
              </a:gdLst>
              <a:ahLst/>
              <a:cxnLst>
                <a:cxn ang="0">
                  <a:pos x="connsiteX0" y="connsiteY0"/>
                </a:cxn>
                <a:cxn ang="0">
                  <a:pos x="connsiteX1" y="connsiteY1"/>
                </a:cxn>
              </a:cxnLst>
              <a:rect l="l" t="t" r="r" b="b"/>
              <a:pathLst>
                <a:path w="300036" h="226216">
                  <a:moveTo>
                    <a:pt x="0" y="226216"/>
                  </a:moveTo>
                  <a:cubicBezTo>
                    <a:pt x="104774" y="193675"/>
                    <a:pt x="228599" y="115886"/>
                    <a:pt x="300036" y="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32" name="Tallinn, Estland">
              <a:extLst>
                <a:ext uri="{FF2B5EF4-FFF2-40B4-BE49-F238E27FC236}">
                  <a16:creationId xmlns:a16="http://schemas.microsoft.com/office/drawing/2014/main" id="{36FA85D7-4038-8B12-6B0F-8D56AD7EE420}"/>
                </a:ext>
              </a:extLst>
            </p:cNvPr>
            <p:cNvSpPr/>
            <p:nvPr/>
          </p:nvSpPr>
          <p:spPr>
            <a:xfrm>
              <a:off x="4247709" y="2396535"/>
              <a:ext cx="94606" cy="94606"/>
            </a:xfrm>
            <a:prstGeom prst="ellipse">
              <a:avLst/>
            </a:prstGeom>
            <a:solidFill>
              <a:sysClr val="window" lastClr="FFFFFF"/>
            </a:solidFill>
            <a:ln w="12700" cap="flat" cmpd="sng" algn="ctr">
              <a:solidFill>
                <a:srgbClr val="1F4D7D"/>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33" name="Eindhoven, Niederlande">
              <a:extLst>
                <a:ext uri="{FF2B5EF4-FFF2-40B4-BE49-F238E27FC236}">
                  <a16:creationId xmlns:a16="http://schemas.microsoft.com/office/drawing/2014/main" id="{3C53B27D-A175-99F6-22A1-A5190F36DBBF}"/>
                </a:ext>
              </a:extLst>
            </p:cNvPr>
            <p:cNvSpPr/>
            <p:nvPr/>
          </p:nvSpPr>
          <p:spPr>
            <a:xfrm rot="21269713">
              <a:off x="2851090" y="3533303"/>
              <a:ext cx="94606" cy="94606"/>
            </a:xfrm>
            <a:prstGeom prst="ellipse">
              <a:avLst/>
            </a:prstGeom>
            <a:solidFill>
              <a:sysClr val="window" lastClr="FFFFFF"/>
            </a:solidFill>
            <a:ln w="12700" cap="flat" cmpd="sng" algn="ctr">
              <a:solidFill>
                <a:schemeClr val="tx2"/>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34" name="München, Deutschland">
              <a:extLst>
                <a:ext uri="{FF2B5EF4-FFF2-40B4-BE49-F238E27FC236}">
                  <a16:creationId xmlns:a16="http://schemas.microsoft.com/office/drawing/2014/main" id="{92A8838A-25DF-0968-DA8D-1A6EA562EEBC}"/>
                </a:ext>
              </a:extLst>
            </p:cNvPr>
            <p:cNvSpPr/>
            <p:nvPr/>
          </p:nvSpPr>
          <p:spPr>
            <a:xfrm rot="1186936">
              <a:off x="3323579" y="3974553"/>
              <a:ext cx="94606" cy="94606"/>
            </a:xfrm>
            <a:prstGeom prst="ellipse">
              <a:avLst/>
            </a:prstGeom>
            <a:solidFill>
              <a:sysClr val="window" lastClr="FFFFFF"/>
            </a:solidFill>
            <a:ln w="12700" cap="flat" cmpd="sng" algn="ctr">
              <a:solidFill>
                <a:schemeClr val="tx2"/>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35" name="Prag, Tschechien">
              <a:extLst>
                <a:ext uri="{FF2B5EF4-FFF2-40B4-BE49-F238E27FC236}">
                  <a16:creationId xmlns:a16="http://schemas.microsoft.com/office/drawing/2014/main" id="{E5FAF35F-3E39-573F-605C-57EED20388AB}"/>
                </a:ext>
              </a:extLst>
            </p:cNvPr>
            <p:cNvSpPr/>
            <p:nvPr/>
          </p:nvSpPr>
          <p:spPr>
            <a:xfrm rot="21338860">
              <a:off x="3619574" y="3750328"/>
              <a:ext cx="94606" cy="94606"/>
            </a:xfrm>
            <a:prstGeom prst="ellipse">
              <a:avLst/>
            </a:prstGeom>
            <a:solidFill>
              <a:sysClr val="window" lastClr="FFFFFF"/>
            </a:solidFill>
            <a:ln w="12700" cap="flat" cmpd="sng" algn="ctr">
              <a:solidFill>
                <a:schemeClr val="tx2"/>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36" name="Lyngby, Dänemark">
              <a:extLst>
                <a:ext uri="{FF2B5EF4-FFF2-40B4-BE49-F238E27FC236}">
                  <a16:creationId xmlns:a16="http://schemas.microsoft.com/office/drawing/2014/main" id="{119327FF-D1D6-5B1A-3559-6ED165553390}"/>
                </a:ext>
              </a:extLst>
            </p:cNvPr>
            <p:cNvSpPr/>
            <p:nvPr/>
          </p:nvSpPr>
          <p:spPr>
            <a:xfrm rot="20829697">
              <a:off x="3379717" y="2994237"/>
              <a:ext cx="94606" cy="94606"/>
            </a:xfrm>
            <a:prstGeom prst="ellipse">
              <a:avLst/>
            </a:prstGeom>
            <a:solidFill>
              <a:sysClr val="window" lastClr="FFFFFF"/>
            </a:solidFill>
            <a:ln w="12700" cap="flat" cmpd="sng" algn="ctr">
              <a:solidFill>
                <a:schemeClr val="tx2"/>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39" name="Freihandform: Form 38">
              <a:extLst>
                <a:ext uri="{FF2B5EF4-FFF2-40B4-BE49-F238E27FC236}">
                  <a16:creationId xmlns:a16="http://schemas.microsoft.com/office/drawing/2014/main" id="{9BC4BB96-EED8-D1CE-FEC7-6541DD664BA3}"/>
                </a:ext>
              </a:extLst>
            </p:cNvPr>
            <p:cNvSpPr/>
            <p:nvPr/>
          </p:nvSpPr>
          <p:spPr>
            <a:xfrm>
              <a:off x="2483861" y="4047721"/>
              <a:ext cx="846225" cy="856027"/>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 name="connsiteX0" fmla="*/ 0 w 807213"/>
                <a:gd name="connsiteY0" fmla="*/ 71615 h 116149"/>
                <a:gd name="connsiteX1" fmla="*/ 807213 w 807213"/>
                <a:gd name="connsiteY1" fmla="*/ 0 h 116149"/>
                <a:gd name="connsiteX0" fmla="*/ 0 w 869144"/>
                <a:gd name="connsiteY0" fmla="*/ 877927 h 887330"/>
                <a:gd name="connsiteX1" fmla="*/ 869144 w 869144"/>
                <a:gd name="connsiteY1" fmla="*/ 0 h 887330"/>
                <a:gd name="connsiteX0" fmla="*/ 0 w 869144"/>
                <a:gd name="connsiteY0" fmla="*/ 877927 h 882511"/>
                <a:gd name="connsiteX1" fmla="*/ 869144 w 869144"/>
                <a:gd name="connsiteY1" fmla="*/ 0 h 882511"/>
                <a:gd name="connsiteX0" fmla="*/ 0 w 872570"/>
                <a:gd name="connsiteY0" fmla="*/ 877927 h 883346"/>
                <a:gd name="connsiteX1" fmla="*/ 869144 w 872570"/>
                <a:gd name="connsiteY1" fmla="*/ 0 h 883346"/>
                <a:gd name="connsiteX0" fmla="*/ 0 w 869144"/>
                <a:gd name="connsiteY0" fmla="*/ 877927 h 883891"/>
                <a:gd name="connsiteX1" fmla="*/ 869144 w 869144"/>
                <a:gd name="connsiteY1" fmla="*/ 0 h 883891"/>
                <a:gd name="connsiteX0" fmla="*/ 0 w 840000"/>
                <a:gd name="connsiteY0" fmla="*/ 886427 h 892323"/>
                <a:gd name="connsiteX1" fmla="*/ 840000 w 840000"/>
                <a:gd name="connsiteY1" fmla="*/ 0 h 892323"/>
                <a:gd name="connsiteX0" fmla="*/ 0 w 840000"/>
                <a:gd name="connsiteY0" fmla="*/ 886427 h 886427"/>
                <a:gd name="connsiteX1" fmla="*/ 840000 w 840000"/>
                <a:gd name="connsiteY1" fmla="*/ 0 h 886427"/>
                <a:gd name="connsiteX0" fmla="*/ 0 w 840000"/>
                <a:gd name="connsiteY0" fmla="*/ 886427 h 886427"/>
                <a:gd name="connsiteX1" fmla="*/ 840000 w 840000"/>
                <a:gd name="connsiteY1" fmla="*/ 0 h 886427"/>
                <a:gd name="connsiteX0" fmla="*/ 0 w 838786"/>
                <a:gd name="connsiteY0" fmla="*/ 881570 h 881570"/>
                <a:gd name="connsiteX1" fmla="*/ 838786 w 838786"/>
                <a:gd name="connsiteY1" fmla="*/ 0 h 881570"/>
                <a:gd name="connsiteX0" fmla="*/ 0 w 836358"/>
                <a:gd name="connsiteY0" fmla="*/ 882784 h 882784"/>
                <a:gd name="connsiteX1" fmla="*/ 836358 w 836358"/>
                <a:gd name="connsiteY1" fmla="*/ 0 h 882784"/>
                <a:gd name="connsiteX0" fmla="*/ 0 w 836358"/>
                <a:gd name="connsiteY0" fmla="*/ 882784 h 882784"/>
                <a:gd name="connsiteX1" fmla="*/ 836358 w 836358"/>
                <a:gd name="connsiteY1" fmla="*/ 0 h 882784"/>
                <a:gd name="connsiteX0" fmla="*/ 0 w 836358"/>
                <a:gd name="connsiteY0" fmla="*/ 882784 h 882784"/>
                <a:gd name="connsiteX1" fmla="*/ 836358 w 836358"/>
                <a:gd name="connsiteY1" fmla="*/ 0 h 882784"/>
                <a:gd name="connsiteX0" fmla="*/ 0 w 836358"/>
                <a:gd name="connsiteY0" fmla="*/ 848782 h 848782"/>
                <a:gd name="connsiteX1" fmla="*/ 836358 w 836358"/>
                <a:gd name="connsiteY1" fmla="*/ 0 h 848782"/>
                <a:gd name="connsiteX0" fmla="*/ 0 w 875217"/>
                <a:gd name="connsiteY0" fmla="*/ 860925 h 860925"/>
                <a:gd name="connsiteX1" fmla="*/ 875217 w 875217"/>
                <a:gd name="connsiteY1" fmla="*/ 0 h 860925"/>
                <a:gd name="connsiteX0" fmla="*/ 0 w 875217"/>
                <a:gd name="connsiteY0" fmla="*/ 860925 h 860925"/>
                <a:gd name="connsiteX1" fmla="*/ 875217 w 875217"/>
                <a:gd name="connsiteY1" fmla="*/ 0 h 860925"/>
                <a:gd name="connsiteX0" fmla="*/ 0 w 875217"/>
                <a:gd name="connsiteY0" fmla="*/ 860925 h 860925"/>
                <a:gd name="connsiteX1" fmla="*/ 875217 w 875217"/>
                <a:gd name="connsiteY1" fmla="*/ 0 h 860925"/>
                <a:gd name="connsiteX0" fmla="*/ 0 w 863074"/>
                <a:gd name="connsiteY0" fmla="*/ 873068 h 873068"/>
                <a:gd name="connsiteX1" fmla="*/ 863074 w 863074"/>
                <a:gd name="connsiteY1" fmla="*/ 0 h 873068"/>
                <a:gd name="connsiteX0" fmla="*/ 0 w 863074"/>
                <a:gd name="connsiteY0" fmla="*/ 873068 h 873068"/>
                <a:gd name="connsiteX1" fmla="*/ 863074 w 863074"/>
                <a:gd name="connsiteY1" fmla="*/ 0 h 873068"/>
                <a:gd name="connsiteX0" fmla="*/ 0 w 863074"/>
                <a:gd name="connsiteY0" fmla="*/ 873068 h 873068"/>
                <a:gd name="connsiteX1" fmla="*/ 863074 w 863074"/>
                <a:gd name="connsiteY1" fmla="*/ 0 h 873068"/>
                <a:gd name="connsiteX0" fmla="*/ 0 w 863074"/>
                <a:gd name="connsiteY0" fmla="*/ 873068 h 873068"/>
                <a:gd name="connsiteX1" fmla="*/ 863074 w 863074"/>
                <a:gd name="connsiteY1" fmla="*/ 0 h 873068"/>
              </a:gdLst>
              <a:ahLst/>
              <a:cxnLst>
                <a:cxn ang="0">
                  <a:pos x="connsiteX0" y="connsiteY0"/>
                </a:cxn>
                <a:cxn ang="0">
                  <a:pos x="connsiteX1" y="connsiteY1"/>
                </a:cxn>
              </a:cxnLst>
              <a:rect l="l" t="t" r="r" b="b"/>
              <a:pathLst>
                <a:path w="863074" h="873068">
                  <a:moveTo>
                    <a:pt x="0" y="873068"/>
                  </a:moveTo>
                  <a:cubicBezTo>
                    <a:pt x="228829" y="576552"/>
                    <a:pt x="453403" y="230053"/>
                    <a:pt x="863074" y="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40" name="Freihandform: Form 39">
              <a:extLst>
                <a:ext uri="{FF2B5EF4-FFF2-40B4-BE49-F238E27FC236}">
                  <a16:creationId xmlns:a16="http://schemas.microsoft.com/office/drawing/2014/main" id="{F69A4E12-1301-3FE6-BD4E-4A19AC341624}"/>
                </a:ext>
              </a:extLst>
            </p:cNvPr>
            <p:cNvSpPr/>
            <p:nvPr/>
          </p:nvSpPr>
          <p:spPr>
            <a:xfrm>
              <a:off x="2476963" y="3626906"/>
              <a:ext cx="430171" cy="1278158"/>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73987 w 273987"/>
                <a:gd name="connsiteY0" fmla="*/ 0 h 469362"/>
                <a:gd name="connsiteX1" fmla="*/ 0 w 273987"/>
                <a:gd name="connsiteY1" fmla="*/ 469362 h 469362"/>
                <a:gd name="connsiteX0" fmla="*/ 409992 w 409992"/>
                <a:gd name="connsiteY0" fmla="*/ 0 h 1267177"/>
                <a:gd name="connsiteX1" fmla="*/ 0 w 409992"/>
                <a:gd name="connsiteY1" fmla="*/ 1267177 h 1267177"/>
                <a:gd name="connsiteX0" fmla="*/ 409992 w 409992"/>
                <a:gd name="connsiteY0" fmla="*/ 0 h 1267177"/>
                <a:gd name="connsiteX1" fmla="*/ 0 w 409992"/>
                <a:gd name="connsiteY1" fmla="*/ 1267177 h 1267177"/>
                <a:gd name="connsiteX0" fmla="*/ 409992 w 452162"/>
                <a:gd name="connsiteY0" fmla="*/ 0 h 1267177"/>
                <a:gd name="connsiteX1" fmla="*/ 0 w 452162"/>
                <a:gd name="connsiteY1" fmla="*/ 1267177 h 1267177"/>
                <a:gd name="connsiteX0" fmla="*/ 409992 w 486529"/>
                <a:gd name="connsiteY0" fmla="*/ 0 h 1267177"/>
                <a:gd name="connsiteX1" fmla="*/ 0 w 486529"/>
                <a:gd name="connsiteY1" fmla="*/ 1267177 h 1267177"/>
                <a:gd name="connsiteX0" fmla="*/ 414849 w 490565"/>
                <a:gd name="connsiteY0" fmla="*/ 0 h 1263534"/>
                <a:gd name="connsiteX1" fmla="*/ 0 w 490565"/>
                <a:gd name="connsiteY1" fmla="*/ 1263534 h 1263534"/>
                <a:gd name="connsiteX0" fmla="*/ 405134 w 482509"/>
                <a:gd name="connsiteY0" fmla="*/ 0 h 1273249"/>
                <a:gd name="connsiteX1" fmla="*/ 0 w 482509"/>
                <a:gd name="connsiteY1" fmla="*/ 1273249 h 1273249"/>
                <a:gd name="connsiteX0" fmla="*/ 439135 w 510961"/>
                <a:gd name="connsiteY0" fmla="*/ 0 h 1264748"/>
                <a:gd name="connsiteX1" fmla="*/ 0 w 510961"/>
                <a:gd name="connsiteY1" fmla="*/ 1264748 h 1264748"/>
                <a:gd name="connsiteX0" fmla="*/ 441055 w 477687"/>
                <a:gd name="connsiteY0" fmla="*/ 0 h 1264748"/>
                <a:gd name="connsiteX1" fmla="*/ 1920 w 477687"/>
                <a:gd name="connsiteY1" fmla="*/ 1264748 h 1264748"/>
                <a:gd name="connsiteX0" fmla="*/ 430156 w 467288"/>
                <a:gd name="connsiteY0" fmla="*/ 0 h 1253820"/>
                <a:gd name="connsiteX1" fmla="*/ 1951 w 467288"/>
                <a:gd name="connsiteY1" fmla="*/ 1253820 h 1253820"/>
                <a:gd name="connsiteX0" fmla="*/ 435000 w 471908"/>
                <a:gd name="connsiteY0" fmla="*/ 0 h 1248962"/>
                <a:gd name="connsiteX1" fmla="*/ 1938 w 471908"/>
                <a:gd name="connsiteY1" fmla="*/ 1248962 h 1248962"/>
                <a:gd name="connsiteX0" fmla="*/ 434763 w 503138"/>
                <a:gd name="connsiteY0" fmla="*/ 0 h 1248962"/>
                <a:gd name="connsiteX1" fmla="*/ 1701 w 503138"/>
                <a:gd name="connsiteY1" fmla="*/ 1248962 h 1248962"/>
                <a:gd name="connsiteX0" fmla="*/ 438397 w 506516"/>
                <a:gd name="connsiteY0" fmla="*/ 0 h 1253820"/>
                <a:gd name="connsiteX1" fmla="*/ 1692 w 506516"/>
                <a:gd name="connsiteY1" fmla="*/ 1253820 h 1253820"/>
                <a:gd name="connsiteX0" fmla="*/ 439788 w 506886"/>
                <a:gd name="connsiteY0" fmla="*/ 0 h 1253820"/>
                <a:gd name="connsiteX1" fmla="*/ 3083 w 506886"/>
                <a:gd name="connsiteY1" fmla="*/ 1253820 h 1253820"/>
                <a:gd name="connsiteX0" fmla="*/ 427692 w 495624"/>
                <a:gd name="connsiteY0" fmla="*/ 0 h 1251392"/>
                <a:gd name="connsiteX1" fmla="*/ 3130 w 495624"/>
                <a:gd name="connsiteY1" fmla="*/ 1251392 h 1251392"/>
                <a:gd name="connsiteX0" fmla="*/ 424562 w 526277"/>
                <a:gd name="connsiteY0" fmla="*/ 0 h 1251392"/>
                <a:gd name="connsiteX1" fmla="*/ 0 w 526277"/>
                <a:gd name="connsiteY1" fmla="*/ 1251392 h 1251392"/>
                <a:gd name="connsiteX0" fmla="*/ 424562 w 432433"/>
                <a:gd name="connsiteY0" fmla="*/ 0 h 1251392"/>
                <a:gd name="connsiteX1" fmla="*/ 0 w 432433"/>
                <a:gd name="connsiteY1" fmla="*/ 1251392 h 1251392"/>
                <a:gd name="connsiteX0" fmla="*/ 424562 w 425472"/>
                <a:gd name="connsiteY0" fmla="*/ 0 h 1251392"/>
                <a:gd name="connsiteX1" fmla="*/ 0 w 425472"/>
                <a:gd name="connsiteY1" fmla="*/ 1251392 h 1251392"/>
                <a:gd name="connsiteX0" fmla="*/ 420919 w 421851"/>
                <a:gd name="connsiteY0" fmla="*/ 0 h 1256250"/>
                <a:gd name="connsiteX1" fmla="*/ 0 w 421851"/>
                <a:gd name="connsiteY1" fmla="*/ 1256250 h 1256250"/>
                <a:gd name="connsiteX0" fmla="*/ 423347 w 424265"/>
                <a:gd name="connsiteY0" fmla="*/ 0 h 1259893"/>
                <a:gd name="connsiteX1" fmla="*/ 0 w 424265"/>
                <a:gd name="connsiteY1" fmla="*/ 1259893 h 1259893"/>
                <a:gd name="connsiteX0" fmla="*/ 423347 w 424217"/>
                <a:gd name="connsiteY0" fmla="*/ 0 h 1259893"/>
                <a:gd name="connsiteX1" fmla="*/ 0 w 424217"/>
                <a:gd name="connsiteY1" fmla="*/ 1259893 h 1259893"/>
                <a:gd name="connsiteX0" fmla="*/ 413632 w 414559"/>
                <a:gd name="connsiteY0" fmla="*/ 0 h 1265965"/>
                <a:gd name="connsiteX1" fmla="*/ 0 w 414559"/>
                <a:gd name="connsiteY1" fmla="*/ 1265965 h 1265965"/>
                <a:gd name="connsiteX0" fmla="*/ 437919 w 438718"/>
                <a:gd name="connsiteY0" fmla="*/ 0 h 1303609"/>
                <a:gd name="connsiteX1" fmla="*/ 0 w 438718"/>
                <a:gd name="connsiteY1" fmla="*/ 1303609 h 1303609"/>
                <a:gd name="connsiteX0" fmla="*/ 437919 w 438734"/>
                <a:gd name="connsiteY0" fmla="*/ 0 h 1303609"/>
                <a:gd name="connsiteX1" fmla="*/ 0 w 438734"/>
                <a:gd name="connsiteY1" fmla="*/ 1303609 h 1303609"/>
              </a:gdLst>
              <a:ahLst/>
              <a:cxnLst>
                <a:cxn ang="0">
                  <a:pos x="connsiteX0" y="connsiteY0"/>
                </a:cxn>
                <a:cxn ang="0">
                  <a:pos x="connsiteX1" y="connsiteY1"/>
                </a:cxn>
              </a:cxnLst>
              <a:rect l="l" t="t" r="r" b="b"/>
              <a:pathLst>
                <a:path w="438734" h="1303609">
                  <a:moveTo>
                    <a:pt x="437919" y="0"/>
                  </a:moveTo>
                  <a:cubicBezTo>
                    <a:pt x="451449" y="459554"/>
                    <a:pt x="296237" y="677850"/>
                    <a:pt x="0" y="1303609"/>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41" name="Freihandform: Form 40">
              <a:extLst>
                <a:ext uri="{FF2B5EF4-FFF2-40B4-BE49-F238E27FC236}">
                  <a16:creationId xmlns:a16="http://schemas.microsoft.com/office/drawing/2014/main" id="{D1F358CA-8064-1A73-FE87-D3361C36995B}"/>
                </a:ext>
              </a:extLst>
            </p:cNvPr>
            <p:cNvSpPr/>
            <p:nvPr/>
          </p:nvSpPr>
          <p:spPr>
            <a:xfrm>
              <a:off x="2477096" y="3819335"/>
              <a:ext cx="1147408" cy="1087311"/>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1054892"/>
                <a:gd name="connsiteY0" fmla="*/ 169067 h 192880"/>
                <a:gd name="connsiteX1" fmla="*/ 304801 w 1054892"/>
                <a:gd name="connsiteY1" fmla="*/ 192880 h 192880"/>
                <a:gd name="connsiteX2" fmla="*/ 1054892 w 1054892"/>
                <a:gd name="connsiteY2" fmla="*/ 0 h 192880"/>
                <a:gd name="connsiteX0" fmla="*/ 0 w 1054892"/>
                <a:gd name="connsiteY0" fmla="*/ 169067 h 504824"/>
                <a:gd name="connsiteX1" fmla="*/ 16669 w 1054892"/>
                <a:gd name="connsiteY1" fmla="*/ 504824 h 504824"/>
                <a:gd name="connsiteX2" fmla="*/ 1054892 w 1054892"/>
                <a:gd name="connsiteY2" fmla="*/ 0 h 504824"/>
                <a:gd name="connsiteX0" fmla="*/ 0 w 1054892"/>
                <a:gd name="connsiteY0" fmla="*/ 169067 h 169067"/>
                <a:gd name="connsiteX1" fmla="*/ 1054892 w 1054892"/>
                <a:gd name="connsiteY1" fmla="*/ 0 h 169067"/>
                <a:gd name="connsiteX0" fmla="*/ 0 w 1054892"/>
                <a:gd name="connsiteY0" fmla="*/ 169067 h 169067"/>
                <a:gd name="connsiteX1" fmla="*/ 1054892 w 1054892"/>
                <a:gd name="connsiteY1" fmla="*/ 0 h 169067"/>
                <a:gd name="connsiteX0" fmla="*/ 0 w 1054892"/>
                <a:gd name="connsiteY0" fmla="*/ 175038 h 175038"/>
                <a:gd name="connsiteX1" fmla="*/ 1054892 w 1054892"/>
                <a:gd name="connsiteY1" fmla="*/ 5971 h 175038"/>
                <a:gd name="connsiteX0" fmla="*/ 0 w 1110751"/>
                <a:gd name="connsiteY0" fmla="*/ 218273 h 218273"/>
                <a:gd name="connsiteX1" fmla="*/ 1110751 w 1110751"/>
                <a:gd name="connsiteY1" fmla="*/ 4274 h 218273"/>
                <a:gd name="connsiteX0" fmla="*/ 0 w 1125322"/>
                <a:gd name="connsiteY0" fmla="*/ 1104727 h 1104727"/>
                <a:gd name="connsiteX1" fmla="*/ 1125322 w 1125322"/>
                <a:gd name="connsiteY1" fmla="*/ 624 h 1104727"/>
                <a:gd name="connsiteX0" fmla="*/ 0 w 1132607"/>
                <a:gd name="connsiteY0" fmla="*/ 1087735 h 1087735"/>
                <a:gd name="connsiteX1" fmla="*/ 1132607 w 1132607"/>
                <a:gd name="connsiteY1" fmla="*/ 633 h 1087735"/>
                <a:gd name="connsiteX0" fmla="*/ 0 w 1132607"/>
                <a:gd name="connsiteY0" fmla="*/ 1087716 h 1087716"/>
                <a:gd name="connsiteX1" fmla="*/ 1132607 w 1132607"/>
                <a:gd name="connsiteY1" fmla="*/ 614 h 1087716"/>
                <a:gd name="connsiteX0" fmla="*/ 0 w 1126535"/>
                <a:gd name="connsiteY0" fmla="*/ 1086501 h 1086501"/>
                <a:gd name="connsiteX1" fmla="*/ 1126535 w 1126535"/>
                <a:gd name="connsiteY1" fmla="*/ 614 h 1086501"/>
                <a:gd name="connsiteX0" fmla="*/ 0 w 1122892"/>
                <a:gd name="connsiteY0" fmla="*/ 1085288 h 1085288"/>
                <a:gd name="connsiteX1" fmla="*/ 1122892 w 1122892"/>
                <a:gd name="connsiteY1" fmla="*/ 615 h 1085288"/>
                <a:gd name="connsiteX0" fmla="*/ 0 w 1122892"/>
                <a:gd name="connsiteY0" fmla="*/ 1084673 h 1084673"/>
                <a:gd name="connsiteX1" fmla="*/ 1122892 w 1122892"/>
                <a:gd name="connsiteY1" fmla="*/ 0 h 1084673"/>
                <a:gd name="connsiteX0" fmla="*/ 0 w 1122892"/>
                <a:gd name="connsiteY0" fmla="*/ 1084673 h 1084673"/>
                <a:gd name="connsiteX1" fmla="*/ 1122892 w 1122892"/>
                <a:gd name="connsiteY1" fmla="*/ 0 h 1084673"/>
                <a:gd name="connsiteX0" fmla="*/ 0 w 1122892"/>
                <a:gd name="connsiteY0" fmla="*/ 1084673 h 1084673"/>
                <a:gd name="connsiteX1" fmla="*/ 1122892 w 1122892"/>
                <a:gd name="connsiteY1" fmla="*/ 0 h 1084673"/>
                <a:gd name="connsiteX0" fmla="*/ 0 w 1128965"/>
                <a:gd name="connsiteY0" fmla="*/ 1081030 h 1081030"/>
                <a:gd name="connsiteX1" fmla="*/ 1128965 w 1128965"/>
                <a:gd name="connsiteY1" fmla="*/ 0 h 1081030"/>
                <a:gd name="connsiteX0" fmla="*/ 0 w 1128965"/>
                <a:gd name="connsiteY0" fmla="*/ 1081030 h 1081030"/>
                <a:gd name="connsiteX1" fmla="*/ 1128965 w 1128965"/>
                <a:gd name="connsiteY1" fmla="*/ 0 h 1081030"/>
                <a:gd name="connsiteX0" fmla="*/ 0 w 1131393"/>
                <a:gd name="connsiteY0" fmla="*/ 1083458 h 1083458"/>
                <a:gd name="connsiteX1" fmla="*/ 1131393 w 1131393"/>
                <a:gd name="connsiteY1" fmla="*/ 0 h 1083458"/>
                <a:gd name="connsiteX0" fmla="*/ 0 w 1131393"/>
                <a:gd name="connsiteY0" fmla="*/ 1083458 h 1083458"/>
                <a:gd name="connsiteX1" fmla="*/ 1131393 w 1131393"/>
                <a:gd name="connsiteY1" fmla="*/ 0 h 1083458"/>
                <a:gd name="connsiteX0" fmla="*/ 0 w 1142322"/>
                <a:gd name="connsiteY0" fmla="*/ 1076172 h 1076172"/>
                <a:gd name="connsiteX1" fmla="*/ 1142322 w 1142322"/>
                <a:gd name="connsiteY1" fmla="*/ 0 h 1076172"/>
                <a:gd name="connsiteX0" fmla="*/ 0 w 1170251"/>
                <a:gd name="connsiteY0" fmla="*/ 1108959 h 1108959"/>
                <a:gd name="connsiteX1" fmla="*/ 1170251 w 1170251"/>
                <a:gd name="connsiteY1" fmla="*/ 0 h 1108959"/>
                <a:gd name="connsiteX0" fmla="*/ 0 w 1170251"/>
                <a:gd name="connsiteY0" fmla="*/ 1108959 h 1108959"/>
                <a:gd name="connsiteX1" fmla="*/ 1170251 w 1170251"/>
                <a:gd name="connsiteY1" fmla="*/ 0 h 1108959"/>
                <a:gd name="connsiteX0" fmla="*/ 0 w 1170251"/>
                <a:gd name="connsiteY0" fmla="*/ 1108959 h 1108959"/>
                <a:gd name="connsiteX1" fmla="*/ 1170251 w 1170251"/>
                <a:gd name="connsiteY1" fmla="*/ 0 h 1108959"/>
              </a:gdLst>
              <a:ahLst/>
              <a:cxnLst>
                <a:cxn ang="0">
                  <a:pos x="connsiteX0" y="connsiteY0"/>
                </a:cxn>
                <a:cxn ang="0">
                  <a:pos x="connsiteX1" y="connsiteY1"/>
                </a:cxn>
              </a:cxnLst>
              <a:rect l="l" t="t" r="r" b="b"/>
              <a:pathLst>
                <a:path w="1170251" h="1108959">
                  <a:moveTo>
                    <a:pt x="0" y="1108959"/>
                  </a:moveTo>
                  <a:cubicBezTo>
                    <a:pt x="213530" y="804853"/>
                    <a:pt x="527465" y="78706"/>
                    <a:pt x="1170251" y="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43" name="Technical University of Denmark">
              <a:extLst>
                <a:ext uri="{FF2B5EF4-FFF2-40B4-BE49-F238E27FC236}">
                  <a16:creationId xmlns:a16="http://schemas.microsoft.com/office/drawing/2014/main" id="{2082E416-12E1-59FF-0D16-647E90606DC3}"/>
                </a:ext>
              </a:extLst>
            </p:cNvPr>
            <p:cNvSpPr txBox="1"/>
            <p:nvPr/>
          </p:nvSpPr>
          <p:spPr>
            <a:xfrm>
              <a:off x="1559707" y="2473794"/>
              <a:ext cx="1696567" cy="255372"/>
            </a:xfrm>
            <a:prstGeom prst="rect">
              <a:avLst/>
            </a:prstGeom>
            <a:noFill/>
          </p:spPr>
          <p:txBody>
            <a:bodyPr wrap="none" lIns="0" tIns="0" rIns="0" bIns="0" rtlCol="0" anchor="ctr">
              <a:spAutoFit/>
            </a:bodyPr>
            <a:lstStyle/>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Technical University of Denmark</a:t>
              </a:r>
            </a:p>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Lyngby, Denmark</a:t>
              </a:r>
            </a:p>
          </p:txBody>
        </p:sp>
        <p:grpSp>
          <p:nvGrpSpPr>
            <p:cNvPr id="44" name="Flagge Dänemark">
              <a:extLst>
                <a:ext uri="{FF2B5EF4-FFF2-40B4-BE49-F238E27FC236}">
                  <a16:creationId xmlns:a16="http://schemas.microsoft.com/office/drawing/2014/main" id="{2C3AD6C6-6448-8C78-170C-4E40223C9C5D}"/>
                </a:ext>
              </a:extLst>
            </p:cNvPr>
            <p:cNvGrpSpPr/>
            <p:nvPr/>
          </p:nvGrpSpPr>
          <p:grpSpPr>
            <a:xfrm>
              <a:off x="2165355" y="2642031"/>
              <a:ext cx="199117" cy="130119"/>
              <a:chOff x="7435766" y="1755713"/>
              <a:chExt cx="997267" cy="651696"/>
            </a:xfrm>
            <a:solidFill>
              <a:srgbClr val="001A30"/>
            </a:solidFill>
          </p:grpSpPr>
          <p:sp>
            <p:nvSpPr>
              <p:cNvPr id="52" name="Freihandform: Form 51">
                <a:extLst>
                  <a:ext uri="{FF2B5EF4-FFF2-40B4-BE49-F238E27FC236}">
                    <a16:creationId xmlns:a16="http://schemas.microsoft.com/office/drawing/2014/main" id="{92751B43-9E9A-3E22-098C-816123435F4F}"/>
                  </a:ext>
                </a:extLst>
              </p:cNvPr>
              <p:cNvSpPr/>
              <p:nvPr/>
            </p:nvSpPr>
            <p:spPr>
              <a:xfrm>
                <a:off x="7435766" y="1755713"/>
                <a:ext cx="997267" cy="651696"/>
              </a:xfrm>
              <a:custGeom>
                <a:avLst/>
                <a:gdLst>
                  <a:gd name="connsiteX0" fmla="*/ 0 w 997267"/>
                  <a:gd name="connsiteY0" fmla="*/ 76293 h 651696"/>
                  <a:gd name="connsiteX1" fmla="*/ 106680 w 997267"/>
                  <a:gd name="connsiteY1" fmla="*/ 648746 h 651696"/>
                  <a:gd name="connsiteX2" fmla="*/ 997268 w 997267"/>
                  <a:gd name="connsiteY2" fmla="*/ 575403 h 651696"/>
                  <a:gd name="connsiteX3" fmla="*/ 890588 w 997267"/>
                  <a:gd name="connsiteY3" fmla="*/ 2951 h 651696"/>
                  <a:gd name="connsiteX4" fmla="*/ 0 w 997267"/>
                  <a:gd name="connsiteY4" fmla="*/ 76293 h 65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267" h="651696">
                    <a:moveTo>
                      <a:pt x="0" y="76293"/>
                    </a:moveTo>
                    <a:cubicBezTo>
                      <a:pt x="35243" y="266793"/>
                      <a:pt x="70485" y="458246"/>
                      <a:pt x="106680" y="648746"/>
                    </a:cubicBezTo>
                    <a:cubicBezTo>
                      <a:pt x="365760" y="418241"/>
                      <a:pt x="739140" y="805908"/>
                      <a:pt x="997268" y="575403"/>
                    </a:cubicBezTo>
                    <a:cubicBezTo>
                      <a:pt x="962025" y="384903"/>
                      <a:pt x="926783" y="193451"/>
                      <a:pt x="890588" y="2951"/>
                    </a:cubicBezTo>
                    <a:cubicBezTo>
                      <a:pt x="632460" y="233456"/>
                      <a:pt x="259080" y="-154212"/>
                      <a:pt x="0" y="76293"/>
                    </a:cubicBezTo>
                    <a:close/>
                  </a:path>
                </a:pathLst>
              </a:custGeom>
              <a:solidFill>
                <a:srgbClr val="ED2200">
                  <a:alpha val="30000"/>
                </a:srgbClr>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3" name="Freihandform: Form 52">
                <a:extLst>
                  <a:ext uri="{FF2B5EF4-FFF2-40B4-BE49-F238E27FC236}">
                    <a16:creationId xmlns:a16="http://schemas.microsoft.com/office/drawing/2014/main" id="{3E6C9F7E-B398-9351-9073-9170F4C69DB2}"/>
                  </a:ext>
                </a:extLst>
              </p:cNvPr>
              <p:cNvSpPr/>
              <p:nvPr/>
            </p:nvSpPr>
            <p:spPr>
              <a:xfrm>
                <a:off x="7681510" y="1757712"/>
                <a:ext cx="192405" cy="584834"/>
              </a:xfrm>
              <a:custGeom>
                <a:avLst/>
                <a:gdLst>
                  <a:gd name="connsiteX0" fmla="*/ 106680 w 192405"/>
                  <a:gd name="connsiteY0" fmla="*/ 572453 h 584834"/>
                  <a:gd name="connsiteX1" fmla="*/ 192405 w 192405"/>
                  <a:gd name="connsiteY1" fmla="*/ 584835 h 584834"/>
                  <a:gd name="connsiteX2" fmla="*/ 85725 w 192405"/>
                  <a:gd name="connsiteY2" fmla="*/ 12383 h 584834"/>
                  <a:gd name="connsiteX3" fmla="*/ 0 w 192405"/>
                  <a:gd name="connsiteY3" fmla="*/ 0 h 584834"/>
                  <a:gd name="connsiteX4" fmla="*/ 106680 w 192405"/>
                  <a:gd name="connsiteY4" fmla="*/ 572453 h 584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405" h="584834">
                    <a:moveTo>
                      <a:pt x="106680" y="572453"/>
                    </a:moveTo>
                    <a:cubicBezTo>
                      <a:pt x="135255" y="574358"/>
                      <a:pt x="162878" y="579120"/>
                      <a:pt x="192405" y="584835"/>
                    </a:cubicBezTo>
                    <a:cubicBezTo>
                      <a:pt x="157163" y="394335"/>
                      <a:pt x="121920" y="202883"/>
                      <a:pt x="85725" y="12383"/>
                    </a:cubicBezTo>
                    <a:cubicBezTo>
                      <a:pt x="57150" y="6667"/>
                      <a:pt x="28575" y="2858"/>
                      <a:pt x="0" y="0"/>
                    </a:cubicBezTo>
                    <a:cubicBezTo>
                      <a:pt x="35243" y="190500"/>
                      <a:pt x="71438" y="381000"/>
                      <a:pt x="106680" y="572453"/>
                    </a:cubicBezTo>
                    <a:close/>
                  </a:path>
                </a:pathLst>
              </a:custGeom>
              <a:solidFill>
                <a:srgbClr val="FFFFFF"/>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4" name="Freihandform: Form 53">
                <a:extLst>
                  <a:ext uri="{FF2B5EF4-FFF2-40B4-BE49-F238E27FC236}">
                    <a16:creationId xmlns:a16="http://schemas.microsoft.com/office/drawing/2014/main" id="{9F721463-EF0B-7834-E67E-3C8FB8F059E3}"/>
                  </a:ext>
                </a:extLst>
              </p:cNvPr>
              <p:cNvSpPr/>
              <p:nvPr/>
            </p:nvSpPr>
            <p:spPr>
              <a:xfrm>
                <a:off x="7481486" y="2002411"/>
                <a:ext cx="905827" cy="158301"/>
              </a:xfrm>
              <a:custGeom>
                <a:avLst/>
                <a:gdLst>
                  <a:gd name="connsiteX0" fmla="*/ 0 w 905827"/>
                  <a:gd name="connsiteY0" fmla="*/ 76293 h 158301"/>
                  <a:gd name="connsiteX1" fmla="*/ 14288 w 905827"/>
                  <a:gd name="connsiteY1" fmla="*/ 155351 h 158301"/>
                  <a:gd name="connsiteX2" fmla="*/ 905828 w 905827"/>
                  <a:gd name="connsiteY2" fmla="*/ 82008 h 158301"/>
                  <a:gd name="connsiteX3" fmla="*/ 891540 w 905827"/>
                  <a:gd name="connsiteY3" fmla="*/ 2951 h 158301"/>
                  <a:gd name="connsiteX4" fmla="*/ 0 w 905827"/>
                  <a:gd name="connsiteY4" fmla="*/ 76293 h 158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27" h="158301">
                    <a:moveTo>
                      <a:pt x="0" y="76293"/>
                    </a:moveTo>
                    <a:cubicBezTo>
                      <a:pt x="4763" y="102963"/>
                      <a:pt x="9525" y="128681"/>
                      <a:pt x="14288" y="155351"/>
                    </a:cubicBezTo>
                    <a:cubicBezTo>
                      <a:pt x="273368" y="-75154"/>
                      <a:pt x="646748" y="312513"/>
                      <a:pt x="905828" y="82008"/>
                    </a:cubicBezTo>
                    <a:cubicBezTo>
                      <a:pt x="901065" y="55338"/>
                      <a:pt x="896303" y="29621"/>
                      <a:pt x="891540" y="2951"/>
                    </a:cubicBezTo>
                    <a:cubicBezTo>
                      <a:pt x="632460" y="233456"/>
                      <a:pt x="259080" y="-154212"/>
                      <a:pt x="0" y="76293"/>
                    </a:cubicBezTo>
                    <a:close/>
                  </a:path>
                </a:pathLst>
              </a:custGeom>
              <a:solidFill>
                <a:srgbClr val="FFFFFF"/>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grpSp>
          <p:nvGrpSpPr>
            <p:cNvPr id="45" name="Gruppieren 44">
              <a:extLst>
                <a:ext uri="{FF2B5EF4-FFF2-40B4-BE49-F238E27FC236}">
                  <a16:creationId xmlns:a16="http://schemas.microsoft.com/office/drawing/2014/main" id="{D7959E59-5BA2-E5D6-7CA0-9CAF33A7EA4E}"/>
                </a:ext>
              </a:extLst>
            </p:cNvPr>
            <p:cNvGrpSpPr/>
            <p:nvPr/>
          </p:nvGrpSpPr>
          <p:grpSpPr>
            <a:xfrm>
              <a:off x="1010578" y="2356636"/>
              <a:ext cx="355785" cy="388905"/>
              <a:chOff x="338138" y="3751263"/>
              <a:chExt cx="355785" cy="388905"/>
            </a:xfrm>
          </p:grpSpPr>
          <p:sp>
            <p:nvSpPr>
              <p:cNvPr id="46" name="Rechteck 17">
                <a:extLst>
                  <a:ext uri="{FF2B5EF4-FFF2-40B4-BE49-F238E27FC236}">
                    <a16:creationId xmlns:a16="http://schemas.microsoft.com/office/drawing/2014/main" id="{4898C3E3-ECFC-A094-CB9F-A026DBCAC4E9}"/>
                  </a:ext>
                </a:extLst>
              </p:cNvPr>
              <p:cNvSpPr/>
              <p:nvPr/>
            </p:nvSpPr>
            <p:spPr>
              <a:xfrm flipH="1" flipV="1">
                <a:off x="383067" y="3945711"/>
                <a:ext cx="126206" cy="148444"/>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Rechteck 17">
                <a:extLst>
                  <a:ext uri="{FF2B5EF4-FFF2-40B4-BE49-F238E27FC236}">
                    <a16:creationId xmlns:a16="http://schemas.microsoft.com/office/drawing/2014/main" id="{9530BB72-BAB9-6764-B055-82A8BA0800DA}"/>
                  </a:ext>
                </a:extLst>
              </p:cNvPr>
              <p:cNvSpPr/>
              <p:nvPr/>
            </p:nvSpPr>
            <p:spPr>
              <a:xfrm flipH="1">
                <a:off x="383067" y="3788688"/>
                <a:ext cx="126206" cy="157023"/>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48" name="Gerader Verbinder 47">
                <a:extLst>
                  <a:ext uri="{FF2B5EF4-FFF2-40B4-BE49-F238E27FC236}">
                    <a16:creationId xmlns:a16="http://schemas.microsoft.com/office/drawing/2014/main" id="{23893786-7DC4-7204-A0F0-723656C7F475}"/>
                  </a:ext>
                </a:extLst>
              </p:cNvPr>
              <p:cNvCxnSpPr>
                <a:cxnSpLocks/>
              </p:cNvCxnSpPr>
              <p:nvPr/>
            </p:nvCxnSpPr>
            <p:spPr>
              <a:xfrm flipH="1">
                <a:off x="383067" y="3945716"/>
                <a:ext cx="310856" cy="0"/>
              </a:xfrm>
              <a:prstGeom prst="line">
                <a:avLst/>
              </a:prstGeom>
              <a:noFill/>
              <a:ln w="9525" cap="rnd" cmpd="sng" algn="ctr">
                <a:solidFill>
                  <a:schemeClr val="bg1">
                    <a:alpha val="30000"/>
                  </a:schemeClr>
                </a:solidFill>
                <a:prstDash val="solid"/>
                <a:miter lim="800000"/>
              </a:ln>
              <a:effectLst/>
            </p:spPr>
          </p:cxnSp>
          <p:sp>
            <p:nvSpPr>
              <p:cNvPr id="49" name="Ellipse 48">
                <a:extLst>
                  <a:ext uri="{FF2B5EF4-FFF2-40B4-BE49-F238E27FC236}">
                    <a16:creationId xmlns:a16="http://schemas.microsoft.com/office/drawing/2014/main" id="{35E64548-74DB-9024-2635-54F15BA08272}"/>
                  </a:ext>
                </a:extLst>
              </p:cNvPr>
              <p:cNvSpPr/>
              <p:nvPr/>
            </p:nvSpPr>
            <p:spPr>
              <a:xfrm rot="16200000" flipH="1">
                <a:off x="338138" y="3902985"/>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0" name="Ellipse 49">
                <a:extLst>
                  <a:ext uri="{FF2B5EF4-FFF2-40B4-BE49-F238E27FC236}">
                    <a16:creationId xmlns:a16="http://schemas.microsoft.com/office/drawing/2014/main" id="{684175BE-A6AD-EF4B-E838-0D0A440373FE}"/>
                  </a:ext>
                </a:extLst>
              </p:cNvPr>
              <p:cNvSpPr/>
              <p:nvPr/>
            </p:nvSpPr>
            <p:spPr>
              <a:xfrm rot="16200000" flipH="1">
                <a:off x="338138" y="4054706"/>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Ellipse 50">
                <a:extLst>
                  <a:ext uri="{FF2B5EF4-FFF2-40B4-BE49-F238E27FC236}">
                    <a16:creationId xmlns:a16="http://schemas.microsoft.com/office/drawing/2014/main" id="{4E0F1777-E01A-4636-D27E-A606B788C725}"/>
                  </a:ext>
                </a:extLst>
              </p:cNvPr>
              <p:cNvSpPr/>
              <p:nvPr/>
            </p:nvSpPr>
            <p:spPr>
              <a:xfrm rot="16200000" flipH="1">
                <a:off x="338138" y="3751263"/>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56" name="Tallinn University of Technology">
              <a:extLst>
                <a:ext uri="{FF2B5EF4-FFF2-40B4-BE49-F238E27FC236}">
                  <a16:creationId xmlns:a16="http://schemas.microsoft.com/office/drawing/2014/main" id="{5F8E5BD7-D918-AF58-CDFD-8E87CFB48817}"/>
                </a:ext>
              </a:extLst>
            </p:cNvPr>
            <p:cNvSpPr txBox="1"/>
            <p:nvPr/>
          </p:nvSpPr>
          <p:spPr>
            <a:xfrm>
              <a:off x="4577540" y="2362015"/>
              <a:ext cx="1668489" cy="255372"/>
            </a:xfrm>
            <a:prstGeom prst="rect">
              <a:avLst/>
            </a:prstGeom>
            <a:noFill/>
          </p:spPr>
          <p:txBody>
            <a:bodyPr wrap="none" lIns="0" tIns="0" rIns="0" bIns="0" rtlCol="0" anchor="ctr">
              <a:spAutoFit/>
            </a:bodyPr>
            <a:lstStyle/>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Tallinn University of Technology</a:t>
              </a:r>
            </a:p>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Tallinn, Estonia</a:t>
              </a:r>
            </a:p>
          </p:txBody>
        </p:sp>
        <p:grpSp>
          <p:nvGrpSpPr>
            <p:cNvPr id="596" name="Gruppieren 595">
              <a:extLst>
                <a:ext uri="{FF2B5EF4-FFF2-40B4-BE49-F238E27FC236}">
                  <a16:creationId xmlns:a16="http://schemas.microsoft.com/office/drawing/2014/main" id="{5834352B-2904-3218-8F5D-9D80165D2DDF}"/>
                </a:ext>
              </a:extLst>
            </p:cNvPr>
            <p:cNvGrpSpPr/>
            <p:nvPr/>
          </p:nvGrpSpPr>
          <p:grpSpPr>
            <a:xfrm>
              <a:off x="5381088" y="2528950"/>
              <a:ext cx="199117" cy="134485"/>
              <a:chOff x="6256496" y="2784764"/>
              <a:chExt cx="199117" cy="134485"/>
            </a:xfrm>
          </p:grpSpPr>
          <p:sp>
            <p:nvSpPr>
              <p:cNvPr id="595" name="Freihandform: Form 594">
                <a:extLst>
                  <a:ext uri="{FF2B5EF4-FFF2-40B4-BE49-F238E27FC236}">
                    <a16:creationId xmlns:a16="http://schemas.microsoft.com/office/drawing/2014/main" id="{F95BEFB8-01D5-83F5-B4C0-EE2C83C21C98}"/>
                  </a:ext>
                </a:extLst>
              </p:cNvPr>
              <p:cNvSpPr/>
              <p:nvPr/>
            </p:nvSpPr>
            <p:spPr>
              <a:xfrm>
                <a:off x="6263611" y="2822989"/>
                <a:ext cx="184760" cy="53858"/>
              </a:xfrm>
              <a:custGeom>
                <a:avLst/>
                <a:gdLst>
                  <a:gd name="connsiteX0" fmla="*/ 42282 w 184760"/>
                  <a:gd name="connsiteY0" fmla="*/ 1 h 53858"/>
                  <a:gd name="connsiteX1" fmla="*/ 177739 w 184760"/>
                  <a:gd name="connsiteY1" fmla="*/ 589 h 53858"/>
                  <a:gd name="connsiteX2" fmla="*/ 184760 w 184760"/>
                  <a:gd name="connsiteY2" fmla="*/ 38635 h 53858"/>
                  <a:gd name="connsiteX3" fmla="*/ 164460 w 184760"/>
                  <a:gd name="connsiteY3" fmla="*/ 50580 h 53858"/>
                  <a:gd name="connsiteX4" fmla="*/ 27338 w 184760"/>
                  <a:gd name="connsiteY4" fmla="*/ 41314 h 53858"/>
                  <a:gd name="connsiteX5" fmla="*/ 7083 w 184760"/>
                  <a:gd name="connsiteY5" fmla="*/ 53196 h 53858"/>
                  <a:gd name="connsiteX6" fmla="*/ 0 w 184760"/>
                  <a:gd name="connsiteY6" fmla="*/ 15187 h 53858"/>
                  <a:gd name="connsiteX7" fmla="*/ 20301 w 184760"/>
                  <a:gd name="connsiteY7" fmla="*/ 3278 h 53858"/>
                  <a:gd name="connsiteX8" fmla="*/ 42282 w 184760"/>
                  <a:gd name="connsiteY8" fmla="*/ 1 h 5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760" h="53858">
                    <a:moveTo>
                      <a:pt x="42282" y="1"/>
                    </a:moveTo>
                    <a:cubicBezTo>
                      <a:pt x="87488" y="197"/>
                      <a:pt x="139086" y="35107"/>
                      <a:pt x="177739" y="589"/>
                    </a:cubicBezTo>
                    <a:lnTo>
                      <a:pt x="184760" y="38635"/>
                    </a:lnTo>
                    <a:lnTo>
                      <a:pt x="164460" y="50580"/>
                    </a:lnTo>
                    <a:cubicBezTo>
                      <a:pt x="122029" y="64849"/>
                      <a:pt x="69876" y="27046"/>
                      <a:pt x="27338" y="41314"/>
                    </a:cubicBezTo>
                    <a:lnTo>
                      <a:pt x="7083" y="53196"/>
                    </a:lnTo>
                    <a:lnTo>
                      <a:pt x="0" y="15187"/>
                    </a:lnTo>
                    <a:lnTo>
                      <a:pt x="20301" y="3278"/>
                    </a:lnTo>
                    <a:cubicBezTo>
                      <a:pt x="27391" y="900"/>
                      <a:pt x="34747" y="-32"/>
                      <a:pt x="42282" y="1"/>
                    </a:cubicBezTo>
                    <a:close/>
                  </a:path>
                </a:pathLst>
              </a:custGeom>
              <a:solidFill>
                <a:srgbClr val="404040">
                  <a:alpha val="30000"/>
                </a:srgbClr>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94" name="Freihandform: Form 593">
                <a:extLst>
                  <a:ext uri="{FF2B5EF4-FFF2-40B4-BE49-F238E27FC236}">
                    <a16:creationId xmlns:a16="http://schemas.microsoft.com/office/drawing/2014/main" id="{0219AB32-8820-0713-4D71-05C4A1117D4E}"/>
                  </a:ext>
                </a:extLst>
              </p:cNvPr>
              <p:cNvSpPr/>
              <p:nvPr/>
            </p:nvSpPr>
            <p:spPr>
              <a:xfrm>
                <a:off x="6448371" y="2861615"/>
                <a:ext cx="7052" cy="38055"/>
              </a:xfrm>
              <a:custGeom>
                <a:avLst/>
                <a:gdLst>
                  <a:gd name="connsiteX0" fmla="*/ 16 w 7052"/>
                  <a:gd name="connsiteY0" fmla="*/ 0 h 38055"/>
                  <a:gd name="connsiteX1" fmla="*/ 7052 w 7052"/>
                  <a:gd name="connsiteY1" fmla="*/ 38036 h 38055"/>
                  <a:gd name="connsiteX2" fmla="*/ 7021 w 7052"/>
                  <a:gd name="connsiteY2" fmla="*/ 38055 h 38055"/>
                  <a:gd name="connsiteX3" fmla="*/ 0 w 7052"/>
                  <a:gd name="connsiteY3" fmla="*/ 10 h 38055"/>
                  <a:gd name="connsiteX4" fmla="*/ 16 w 7052"/>
                  <a:gd name="connsiteY4" fmla="*/ 0 h 38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2" h="38055">
                    <a:moveTo>
                      <a:pt x="16" y="0"/>
                    </a:moveTo>
                    <a:cubicBezTo>
                      <a:pt x="2298" y="12742"/>
                      <a:pt x="4770" y="25484"/>
                      <a:pt x="7052" y="38036"/>
                    </a:cubicBezTo>
                    <a:lnTo>
                      <a:pt x="7021" y="38055"/>
                    </a:lnTo>
                    <a:lnTo>
                      <a:pt x="0" y="10"/>
                    </a:lnTo>
                    <a:lnTo>
                      <a:pt x="16" y="0"/>
                    </a:lnTo>
                    <a:close/>
                  </a:path>
                </a:pathLst>
              </a:custGeom>
              <a:solidFill>
                <a:srgbClr val="4EA2FF"/>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93" name="Freihandform: Form 592">
                <a:extLst>
                  <a:ext uri="{FF2B5EF4-FFF2-40B4-BE49-F238E27FC236}">
                    <a16:creationId xmlns:a16="http://schemas.microsoft.com/office/drawing/2014/main" id="{C55EF0EF-2DA9-6195-9ED0-2BFDDF511D90}"/>
                  </a:ext>
                </a:extLst>
              </p:cNvPr>
              <p:cNvSpPr/>
              <p:nvPr/>
            </p:nvSpPr>
            <p:spPr>
              <a:xfrm>
                <a:off x="6270570" y="2876186"/>
                <a:ext cx="7208" cy="38109"/>
              </a:xfrm>
              <a:custGeom>
                <a:avLst/>
                <a:gdLst>
                  <a:gd name="connsiteX0" fmla="*/ 124 w 7208"/>
                  <a:gd name="connsiteY0" fmla="*/ 0 h 38109"/>
                  <a:gd name="connsiteX1" fmla="*/ 7208 w 7208"/>
                  <a:gd name="connsiteY1" fmla="*/ 38009 h 38109"/>
                  <a:gd name="connsiteX2" fmla="*/ 7037 w 7208"/>
                  <a:gd name="connsiteY2" fmla="*/ 38109 h 38109"/>
                  <a:gd name="connsiteX3" fmla="*/ 0 w 7208"/>
                  <a:gd name="connsiteY3" fmla="*/ 73 h 38109"/>
                  <a:gd name="connsiteX4" fmla="*/ 124 w 7208"/>
                  <a:gd name="connsiteY4" fmla="*/ 0 h 38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8" h="38109">
                    <a:moveTo>
                      <a:pt x="124" y="0"/>
                    </a:moveTo>
                    <a:lnTo>
                      <a:pt x="7208" y="38009"/>
                    </a:lnTo>
                    <a:lnTo>
                      <a:pt x="7037" y="38109"/>
                    </a:lnTo>
                    <a:cubicBezTo>
                      <a:pt x="4755" y="25557"/>
                      <a:pt x="2472" y="12815"/>
                      <a:pt x="0" y="73"/>
                    </a:cubicBezTo>
                    <a:lnTo>
                      <a:pt x="124" y="0"/>
                    </a:lnTo>
                    <a:close/>
                  </a:path>
                </a:pathLst>
              </a:custGeom>
              <a:solidFill>
                <a:srgbClr val="4EA2FF"/>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92" name="Freihandform: Form 591">
                <a:extLst>
                  <a:ext uri="{FF2B5EF4-FFF2-40B4-BE49-F238E27FC236}">
                    <a16:creationId xmlns:a16="http://schemas.microsoft.com/office/drawing/2014/main" id="{CD520BF0-7548-0B5A-F4AD-1FC553CC9D6D}"/>
                  </a:ext>
                </a:extLst>
              </p:cNvPr>
              <p:cNvSpPr/>
              <p:nvPr/>
            </p:nvSpPr>
            <p:spPr>
              <a:xfrm>
                <a:off x="6277778" y="2899062"/>
                <a:ext cx="42197" cy="15233"/>
              </a:xfrm>
              <a:custGeom>
                <a:avLst/>
                <a:gdLst>
                  <a:gd name="connsiteX0" fmla="*/ 42108 w 42197"/>
                  <a:gd name="connsiteY0" fmla="*/ 1 h 15233"/>
                  <a:gd name="connsiteX1" fmla="*/ 42197 w 42197"/>
                  <a:gd name="connsiteY1" fmla="*/ 16 h 15233"/>
                  <a:gd name="connsiteX2" fmla="*/ 20342 w 42197"/>
                  <a:gd name="connsiteY2" fmla="*/ 3278 h 15233"/>
                  <a:gd name="connsiteX3" fmla="*/ 18 w 42197"/>
                  <a:gd name="connsiteY3" fmla="*/ 15233 h 15233"/>
                  <a:gd name="connsiteX4" fmla="*/ 0 w 42197"/>
                  <a:gd name="connsiteY4" fmla="*/ 15133 h 15233"/>
                  <a:gd name="connsiteX5" fmla="*/ 20153 w 42197"/>
                  <a:gd name="connsiteY5" fmla="*/ 3278 h 15233"/>
                  <a:gd name="connsiteX6" fmla="*/ 42108 w 42197"/>
                  <a:gd name="connsiteY6" fmla="*/ 1 h 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97" h="15233">
                    <a:moveTo>
                      <a:pt x="42108" y="1"/>
                    </a:moveTo>
                    <a:lnTo>
                      <a:pt x="42197" y="16"/>
                    </a:lnTo>
                    <a:lnTo>
                      <a:pt x="20342" y="3278"/>
                    </a:lnTo>
                    <a:cubicBezTo>
                      <a:pt x="13266" y="5656"/>
                      <a:pt x="6461" y="9480"/>
                      <a:pt x="18" y="15233"/>
                    </a:cubicBezTo>
                    <a:lnTo>
                      <a:pt x="0" y="15133"/>
                    </a:lnTo>
                    <a:lnTo>
                      <a:pt x="20153" y="3278"/>
                    </a:lnTo>
                    <a:cubicBezTo>
                      <a:pt x="27230" y="900"/>
                      <a:pt x="34578" y="-32"/>
                      <a:pt x="42108" y="1"/>
                    </a:cubicBezTo>
                    <a:close/>
                  </a:path>
                </a:pathLst>
              </a:custGeom>
              <a:solidFill>
                <a:srgbClr val="4EA2FF"/>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90" name="Freihandform: Form 589">
                <a:extLst>
                  <a:ext uri="{FF2B5EF4-FFF2-40B4-BE49-F238E27FC236}">
                    <a16:creationId xmlns:a16="http://schemas.microsoft.com/office/drawing/2014/main" id="{470B8D6B-66F5-AE05-A464-FA80FB67F890}"/>
                  </a:ext>
                </a:extLst>
              </p:cNvPr>
              <p:cNvSpPr/>
              <p:nvPr/>
            </p:nvSpPr>
            <p:spPr>
              <a:xfrm>
                <a:off x="6319975" y="2899063"/>
                <a:ext cx="93270" cy="15821"/>
              </a:xfrm>
              <a:custGeom>
                <a:avLst/>
                <a:gdLst>
                  <a:gd name="connsiteX0" fmla="*/ 100 w 93270"/>
                  <a:gd name="connsiteY0" fmla="*/ 0 h 15821"/>
                  <a:gd name="connsiteX1" fmla="*/ 46730 w 93270"/>
                  <a:gd name="connsiteY1" fmla="*/ 7910 h 15821"/>
                  <a:gd name="connsiteX2" fmla="*/ 93270 w 93270"/>
                  <a:gd name="connsiteY2" fmla="*/ 15806 h 15821"/>
                  <a:gd name="connsiteX3" fmla="*/ 93169 w 93270"/>
                  <a:gd name="connsiteY3" fmla="*/ 15821 h 15821"/>
                  <a:gd name="connsiteX4" fmla="*/ 46540 w 93270"/>
                  <a:gd name="connsiteY4" fmla="*/ 7910 h 15821"/>
                  <a:gd name="connsiteX5" fmla="*/ 0 w 93270"/>
                  <a:gd name="connsiteY5" fmla="*/ 15 h 15821"/>
                  <a:gd name="connsiteX6" fmla="*/ 100 w 93270"/>
                  <a:gd name="connsiteY6" fmla="*/ 0 h 15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270" h="15821">
                    <a:moveTo>
                      <a:pt x="100" y="0"/>
                    </a:moveTo>
                    <a:cubicBezTo>
                      <a:pt x="15160" y="66"/>
                      <a:pt x="30945" y="3988"/>
                      <a:pt x="46730" y="7910"/>
                    </a:cubicBezTo>
                    <a:lnTo>
                      <a:pt x="93270" y="15806"/>
                    </a:lnTo>
                    <a:lnTo>
                      <a:pt x="93169" y="15821"/>
                    </a:lnTo>
                    <a:cubicBezTo>
                      <a:pt x="78110" y="15755"/>
                      <a:pt x="62325" y="11833"/>
                      <a:pt x="46540" y="7910"/>
                    </a:cubicBezTo>
                    <a:lnTo>
                      <a:pt x="0" y="15"/>
                    </a:lnTo>
                    <a:lnTo>
                      <a:pt x="100" y="0"/>
                    </a:lnTo>
                    <a:close/>
                  </a:path>
                </a:pathLst>
              </a:custGeom>
              <a:solidFill>
                <a:srgbClr val="4EA2FF"/>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89" name="Freihandform: Form 588">
                <a:extLst>
                  <a:ext uri="{FF2B5EF4-FFF2-40B4-BE49-F238E27FC236}">
                    <a16:creationId xmlns:a16="http://schemas.microsoft.com/office/drawing/2014/main" id="{7F542360-991F-5D51-57AB-38408EA19BC3}"/>
                  </a:ext>
                </a:extLst>
              </p:cNvPr>
              <p:cNvSpPr/>
              <p:nvPr/>
            </p:nvSpPr>
            <p:spPr>
              <a:xfrm>
                <a:off x="6413245" y="2899669"/>
                <a:ext cx="42165" cy="15214"/>
              </a:xfrm>
              <a:custGeom>
                <a:avLst/>
                <a:gdLst>
                  <a:gd name="connsiteX0" fmla="*/ 42147 w 42165"/>
                  <a:gd name="connsiteY0" fmla="*/ 0 h 15214"/>
                  <a:gd name="connsiteX1" fmla="*/ 42165 w 42165"/>
                  <a:gd name="connsiteY1" fmla="*/ 101 h 15214"/>
                  <a:gd name="connsiteX2" fmla="*/ 22044 w 42165"/>
                  <a:gd name="connsiteY2" fmla="*/ 11936 h 15214"/>
                  <a:gd name="connsiteX3" fmla="*/ 89 w 42165"/>
                  <a:gd name="connsiteY3" fmla="*/ 15214 h 15214"/>
                  <a:gd name="connsiteX4" fmla="*/ 0 w 42165"/>
                  <a:gd name="connsiteY4" fmla="*/ 15199 h 15214"/>
                  <a:gd name="connsiteX5" fmla="*/ 21854 w 42165"/>
                  <a:gd name="connsiteY5" fmla="*/ 11936 h 15214"/>
                  <a:gd name="connsiteX6" fmla="*/ 42147 w 42165"/>
                  <a:gd name="connsiteY6" fmla="*/ 0 h 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65" h="15214">
                    <a:moveTo>
                      <a:pt x="42147" y="0"/>
                    </a:moveTo>
                    <a:lnTo>
                      <a:pt x="42165" y="101"/>
                    </a:lnTo>
                    <a:lnTo>
                      <a:pt x="22044" y="11936"/>
                    </a:lnTo>
                    <a:cubicBezTo>
                      <a:pt x="14968" y="14315"/>
                      <a:pt x="7619" y="15246"/>
                      <a:pt x="89" y="15214"/>
                    </a:cubicBezTo>
                    <a:lnTo>
                      <a:pt x="0" y="15199"/>
                    </a:lnTo>
                    <a:lnTo>
                      <a:pt x="21854" y="11936"/>
                    </a:lnTo>
                    <a:lnTo>
                      <a:pt x="42147" y="0"/>
                    </a:lnTo>
                    <a:close/>
                  </a:path>
                </a:pathLst>
              </a:custGeom>
              <a:solidFill>
                <a:srgbClr val="4EA2FF"/>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87" name="Freihandform: Form 586">
                <a:extLst>
                  <a:ext uri="{FF2B5EF4-FFF2-40B4-BE49-F238E27FC236}">
                    <a16:creationId xmlns:a16="http://schemas.microsoft.com/office/drawing/2014/main" id="{C2084C04-7EFD-290D-6983-3CA8EB22F210}"/>
                  </a:ext>
                </a:extLst>
              </p:cNvPr>
              <p:cNvSpPr/>
              <p:nvPr/>
            </p:nvSpPr>
            <p:spPr>
              <a:xfrm>
                <a:off x="6256496" y="2784764"/>
                <a:ext cx="199117" cy="114887"/>
              </a:xfrm>
              <a:custGeom>
                <a:avLst/>
                <a:gdLst>
                  <a:gd name="connsiteX0" fmla="*/ 42360 w 199117"/>
                  <a:gd name="connsiteY0" fmla="*/ 1 h 115007"/>
                  <a:gd name="connsiteX1" fmla="*/ 177817 w 199117"/>
                  <a:gd name="connsiteY1" fmla="*/ 589 h 115007"/>
                  <a:gd name="connsiteX2" fmla="*/ 199117 w 199117"/>
                  <a:gd name="connsiteY2" fmla="*/ 114887 h 115007"/>
                  <a:gd name="connsiteX3" fmla="*/ 198914 w 199117"/>
                  <a:gd name="connsiteY3" fmla="*/ 115007 h 115007"/>
                  <a:gd name="connsiteX4" fmla="*/ 198896 w 199117"/>
                  <a:gd name="connsiteY4" fmla="*/ 114906 h 115007"/>
                  <a:gd name="connsiteX5" fmla="*/ 198927 w 199117"/>
                  <a:gd name="connsiteY5" fmla="*/ 114887 h 115007"/>
                  <a:gd name="connsiteX6" fmla="*/ 191891 w 199117"/>
                  <a:gd name="connsiteY6" fmla="*/ 76851 h 115007"/>
                  <a:gd name="connsiteX7" fmla="*/ 191875 w 199117"/>
                  <a:gd name="connsiteY7" fmla="*/ 76861 h 115007"/>
                  <a:gd name="connsiteX8" fmla="*/ 184854 w 199117"/>
                  <a:gd name="connsiteY8" fmla="*/ 38815 h 115007"/>
                  <a:gd name="connsiteX9" fmla="*/ 27416 w 199117"/>
                  <a:gd name="connsiteY9" fmla="*/ 41504 h 115007"/>
                  <a:gd name="connsiteX10" fmla="*/ 7115 w 199117"/>
                  <a:gd name="connsiteY10" fmla="*/ 53413 h 115007"/>
                  <a:gd name="connsiteX11" fmla="*/ 0 w 199117"/>
                  <a:gd name="connsiteY11" fmla="*/ 15233 h 115007"/>
                  <a:gd name="connsiteX12" fmla="*/ 42360 w 199117"/>
                  <a:gd name="connsiteY12" fmla="*/ 1 h 115007"/>
                  <a:gd name="connsiteX0" fmla="*/ 42360 w 199117"/>
                  <a:gd name="connsiteY0" fmla="*/ 1 h 115007"/>
                  <a:gd name="connsiteX1" fmla="*/ 177817 w 199117"/>
                  <a:gd name="connsiteY1" fmla="*/ 589 h 115007"/>
                  <a:gd name="connsiteX2" fmla="*/ 199117 w 199117"/>
                  <a:gd name="connsiteY2" fmla="*/ 114887 h 115007"/>
                  <a:gd name="connsiteX3" fmla="*/ 198914 w 199117"/>
                  <a:gd name="connsiteY3" fmla="*/ 115007 h 115007"/>
                  <a:gd name="connsiteX4" fmla="*/ 198896 w 199117"/>
                  <a:gd name="connsiteY4" fmla="*/ 114906 h 115007"/>
                  <a:gd name="connsiteX5" fmla="*/ 191891 w 199117"/>
                  <a:gd name="connsiteY5" fmla="*/ 76851 h 115007"/>
                  <a:gd name="connsiteX6" fmla="*/ 191875 w 199117"/>
                  <a:gd name="connsiteY6" fmla="*/ 76861 h 115007"/>
                  <a:gd name="connsiteX7" fmla="*/ 184854 w 199117"/>
                  <a:gd name="connsiteY7" fmla="*/ 38815 h 115007"/>
                  <a:gd name="connsiteX8" fmla="*/ 27416 w 199117"/>
                  <a:gd name="connsiteY8" fmla="*/ 41504 h 115007"/>
                  <a:gd name="connsiteX9" fmla="*/ 7115 w 199117"/>
                  <a:gd name="connsiteY9" fmla="*/ 53413 h 115007"/>
                  <a:gd name="connsiteX10" fmla="*/ 0 w 199117"/>
                  <a:gd name="connsiteY10" fmla="*/ 15233 h 115007"/>
                  <a:gd name="connsiteX11" fmla="*/ 42360 w 199117"/>
                  <a:gd name="connsiteY11" fmla="*/ 1 h 115007"/>
                  <a:gd name="connsiteX0" fmla="*/ 42360 w 199117"/>
                  <a:gd name="connsiteY0" fmla="*/ 1 h 115007"/>
                  <a:gd name="connsiteX1" fmla="*/ 177817 w 199117"/>
                  <a:gd name="connsiteY1" fmla="*/ 589 h 115007"/>
                  <a:gd name="connsiteX2" fmla="*/ 199117 w 199117"/>
                  <a:gd name="connsiteY2" fmla="*/ 114887 h 115007"/>
                  <a:gd name="connsiteX3" fmla="*/ 198914 w 199117"/>
                  <a:gd name="connsiteY3" fmla="*/ 115007 h 115007"/>
                  <a:gd name="connsiteX4" fmla="*/ 191891 w 199117"/>
                  <a:gd name="connsiteY4" fmla="*/ 76851 h 115007"/>
                  <a:gd name="connsiteX5" fmla="*/ 191875 w 199117"/>
                  <a:gd name="connsiteY5" fmla="*/ 76861 h 115007"/>
                  <a:gd name="connsiteX6" fmla="*/ 184854 w 199117"/>
                  <a:gd name="connsiteY6" fmla="*/ 38815 h 115007"/>
                  <a:gd name="connsiteX7" fmla="*/ 27416 w 199117"/>
                  <a:gd name="connsiteY7" fmla="*/ 41504 h 115007"/>
                  <a:gd name="connsiteX8" fmla="*/ 7115 w 199117"/>
                  <a:gd name="connsiteY8" fmla="*/ 53413 h 115007"/>
                  <a:gd name="connsiteX9" fmla="*/ 0 w 199117"/>
                  <a:gd name="connsiteY9" fmla="*/ 15233 h 115007"/>
                  <a:gd name="connsiteX10" fmla="*/ 42360 w 199117"/>
                  <a:gd name="connsiteY10" fmla="*/ 1 h 115007"/>
                  <a:gd name="connsiteX0" fmla="*/ 42360 w 199117"/>
                  <a:gd name="connsiteY0" fmla="*/ 1 h 114887"/>
                  <a:gd name="connsiteX1" fmla="*/ 177817 w 199117"/>
                  <a:gd name="connsiteY1" fmla="*/ 589 h 114887"/>
                  <a:gd name="connsiteX2" fmla="*/ 199117 w 199117"/>
                  <a:gd name="connsiteY2" fmla="*/ 114887 h 114887"/>
                  <a:gd name="connsiteX3" fmla="*/ 191891 w 199117"/>
                  <a:gd name="connsiteY3" fmla="*/ 76851 h 114887"/>
                  <a:gd name="connsiteX4" fmla="*/ 191875 w 199117"/>
                  <a:gd name="connsiteY4" fmla="*/ 76861 h 114887"/>
                  <a:gd name="connsiteX5" fmla="*/ 184854 w 199117"/>
                  <a:gd name="connsiteY5" fmla="*/ 38815 h 114887"/>
                  <a:gd name="connsiteX6" fmla="*/ 27416 w 199117"/>
                  <a:gd name="connsiteY6" fmla="*/ 41504 h 114887"/>
                  <a:gd name="connsiteX7" fmla="*/ 7115 w 199117"/>
                  <a:gd name="connsiteY7" fmla="*/ 53413 h 114887"/>
                  <a:gd name="connsiteX8" fmla="*/ 0 w 199117"/>
                  <a:gd name="connsiteY8" fmla="*/ 15233 h 114887"/>
                  <a:gd name="connsiteX9" fmla="*/ 42360 w 199117"/>
                  <a:gd name="connsiteY9" fmla="*/ 1 h 11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117" h="114887">
                    <a:moveTo>
                      <a:pt x="42360" y="1"/>
                    </a:moveTo>
                    <a:cubicBezTo>
                      <a:pt x="87566" y="197"/>
                      <a:pt x="139164" y="35107"/>
                      <a:pt x="177817" y="589"/>
                    </a:cubicBezTo>
                    <a:cubicBezTo>
                      <a:pt x="184854" y="38625"/>
                      <a:pt x="191891" y="76851"/>
                      <a:pt x="199117" y="114887"/>
                    </a:cubicBezTo>
                    <a:lnTo>
                      <a:pt x="191891" y="76851"/>
                    </a:lnTo>
                    <a:cubicBezTo>
                      <a:pt x="191886" y="76854"/>
                      <a:pt x="191880" y="76858"/>
                      <a:pt x="191875" y="76861"/>
                    </a:cubicBezTo>
                    <a:lnTo>
                      <a:pt x="184854" y="38815"/>
                    </a:lnTo>
                    <a:cubicBezTo>
                      <a:pt x="139758" y="79086"/>
                      <a:pt x="77044" y="24858"/>
                      <a:pt x="27416" y="41504"/>
                    </a:cubicBezTo>
                    <a:lnTo>
                      <a:pt x="7115" y="53413"/>
                    </a:lnTo>
                    <a:lnTo>
                      <a:pt x="0" y="15233"/>
                    </a:lnTo>
                    <a:cubicBezTo>
                      <a:pt x="12932" y="3727"/>
                      <a:pt x="27291" y="-65"/>
                      <a:pt x="42360" y="1"/>
                    </a:cubicBezTo>
                    <a:close/>
                  </a:path>
                </a:pathLst>
              </a:custGeom>
              <a:solidFill>
                <a:srgbClr val="4EA2FF">
                  <a:alpha val="30000"/>
                </a:srgbClr>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86" name="Freihandform: Form 585">
                <a:extLst>
                  <a:ext uri="{FF2B5EF4-FFF2-40B4-BE49-F238E27FC236}">
                    <a16:creationId xmlns:a16="http://schemas.microsoft.com/office/drawing/2014/main" id="{CEE1B137-0798-C849-4037-273FE4C07597}"/>
                  </a:ext>
                </a:extLst>
              </p:cNvPr>
              <p:cNvSpPr/>
              <p:nvPr/>
            </p:nvSpPr>
            <p:spPr>
              <a:xfrm>
                <a:off x="6263533" y="2838177"/>
                <a:ext cx="191890" cy="76897"/>
              </a:xfrm>
              <a:custGeom>
                <a:avLst/>
                <a:gdLst>
                  <a:gd name="connsiteX0" fmla="*/ 78 w 191890"/>
                  <a:gd name="connsiteY0" fmla="*/ 0 h 76897"/>
                  <a:gd name="connsiteX1" fmla="*/ 7161 w 191890"/>
                  <a:gd name="connsiteY1" fmla="*/ 38009 h 76897"/>
                  <a:gd name="connsiteX2" fmla="*/ 7037 w 191890"/>
                  <a:gd name="connsiteY2" fmla="*/ 38082 h 76897"/>
                  <a:gd name="connsiteX3" fmla="*/ 14074 w 191890"/>
                  <a:gd name="connsiteY3" fmla="*/ 76118 h 76897"/>
                  <a:gd name="connsiteX4" fmla="*/ 14245 w 191890"/>
                  <a:gd name="connsiteY4" fmla="*/ 76018 h 76897"/>
                  <a:gd name="connsiteX5" fmla="*/ 14263 w 191890"/>
                  <a:gd name="connsiteY5" fmla="*/ 76118 h 76897"/>
                  <a:gd name="connsiteX6" fmla="*/ 34587 w 191890"/>
                  <a:gd name="connsiteY6" fmla="*/ 64163 h 76897"/>
                  <a:gd name="connsiteX7" fmla="*/ 56442 w 191890"/>
                  <a:gd name="connsiteY7" fmla="*/ 60901 h 76897"/>
                  <a:gd name="connsiteX8" fmla="*/ 102982 w 191890"/>
                  <a:gd name="connsiteY8" fmla="*/ 68796 h 76897"/>
                  <a:gd name="connsiteX9" fmla="*/ 149611 w 191890"/>
                  <a:gd name="connsiteY9" fmla="*/ 76707 h 76897"/>
                  <a:gd name="connsiteX10" fmla="*/ 149712 w 191890"/>
                  <a:gd name="connsiteY10" fmla="*/ 76692 h 76897"/>
                  <a:gd name="connsiteX11" fmla="*/ 149801 w 191890"/>
                  <a:gd name="connsiteY11" fmla="*/ 76707 h 76897"/>
                  <a:gd name="connsiteX12" fmla="*/ 171756 w 191890"/>
                  <a:gd name="connsiteY12" fmla="*/ 73429 h 76897"/>
                  <a:gd name="connsiteX13" fmla="*/ 191877 w 191890"/>
                  <a:gd name="connsiteY13" fmla="*/ 61594 h 76897"/>
                  <a:gd name="connsiteX14" fmla="*/ 191890 w 191890"/>
                  <a:gd name="connsiteY14" fmla="*/ 61664 h 76897"/>
                  <a:gd name="connsiteX15" fmla="*/ 14073 w 191890"/>
                  <a:gd name="connsiteY15" fmla="*/ 76308 h 76897"/>
                  <a:gd name="connsiteX16" fmla="*/ 0 w 191890"/>
                  <a:gd name="connsiteY16" fmla="*/ 46 h 76897"/>
                  <a:gd name="connsiteX17" fmla="*/ 78 w 191890"/>
                  <a:gd name="connsiteY17" fmla="*/ 0 h 76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1890" h="76897">
                    <a:moveTo>
                      <a:pt x="78" y="0"/>
                    </a:moveTo>
                    <a:lnTo>
                      <a:pt x="7161" y="38009"/>
                    </a:lnTo>
                    <a:lnTo>
                      <a:pt x="7037" y="38082"/>
                    </a:lnTo>
                    <a:cubicBezTo>
                      <a:pt x="9509" y="50824"/>
                      <a:pt x="11792" y="63566"/>
                      <a:pt x="14074" y="76118"/>
                    </a:cubicBezTo>
                    <a:lnTo>
                      <a:pt x="14245" y="76018"/>
                    </a:lnTo>
                    <a:lnTo>
                      <a:pt x="14263" y="76118"/>
                    </a:lnTo>
                    <a:cubicBezTo>
                      <a:pt x="20706" y="70365"/>
                      <a:pt x="27511" y="66541"/>
                      <a:pt x="34587" y="64163"/>
                    </a:cubicBezTo>
                    <a:lnTo>
                      <a:pt x="56442" y="60901"/>
                    </a:lnTo>
                    <a:lnTo>
                      <a:pt x="102982" y="68796"/>
                    </a:lnTo>
                    <a:cubicBezTo>
                      <a:pt x="118767" y="72719"/>
                      <a:pt x="134552" y="76641"/>
                      <a:pt x="149611" y="76707"/>
                    </a:cubicBezTo>
                    <a:lnTo>
                      <a:pt x="149712" y="76692"/>
                    </a:lnTo>
                    <a:lnTo>
                      <a:pt x="149801" y="76707"/>
                    </a:lnTo>
                    <a:cubicBezTo>
                      <a:pt x="157331" y="76739"/>
                      <a:pt x="164680" y="75808"/>
                      <a:pt x="171756" y="73429"/>
                    </a:cubicBezTo>
                    <a:lnTo>
                      <a:pt x="191877" y="61594"/>
                    </a:lnTo>
                    <a:lnTo>
                      <a:pt x="191890" y="61664"/>
                    </a:lnTo>
                    <a:cubicBezTo>
                      <a:pt x="140352" y="107688"/>
                      <a:pt x="65612" y="30285"/>
                      <a:pt x="14073" y="76308"/>
                    </a:cubicBezTo>
                    <a:cubicBezTo>
                      <a:pt x="9509" y="50824"/>
                      <a:pt x="4755" y="25340"/>
                      <a:pt x="0" y="46"/>
                    </a:cubicBezTo>
                    <a:lnTo>
                      <a:pt x="78" y="0"/>
                    </a:lnTo>
                    <a:close/>
                  </a:path>
                </a:pathLst>
              </a:custGeom>
              <a:solidFill>
                <a:srgbClr val="4EA2FF"/>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85" name="Freihandform: Form 584">
                <a:extLst>
                  <a:ext uri="{FF2B5EF4-FFF2-40B4-BE49-F238E27FC236}">
                    <a16:creationId xmlns:a16="http://schemas.microsoft.com/office/drawing/2014/main" id="{93B3A840-0CC7-FC54-FF99-B685306CBF10}"/>
                  </a:ext>
                </a:extLst>
              </p:cNvPr>
              <p:cNvSpPr/>
              <p:nvPr/>
            </p:nvSpPr>
            <p:spPr>
              <a:xfrm>
                <a:off x="6270694" y="2861026"/>
                <a:ext cx="184698" cy="58223"/>
              </a:xfrm>
              <a:custGeom>
                <a:avLst/>
                <a:gdLst>
                  <a:gd name="connsiteX0" fmla="*/ 42236 w 184698"/>
                  <a:gd name="connsiteY0" fmla="*/ 1 h 53843"/>
                  <a:gd name="connsiteX1" fmla="*/ 157377 w 184698"/>
                  <a:gd name="connsiteY1" fmla="*/ 12544 h 53843"/>
                  <a:gd name="connsiteX2" fmla="*/ 177677 w 184698"/>
                  <a:gd name="connsiteY2" fmla="*/ 599 h 53843"/>
                  <a:gd name="connsiteX3" fmla="*/ 184698 w 184698"/>
                  <a:gd name="connsiteY3" fmla="*/ 38644 h 53843"/>
                  <a:gd name="connsiteX4" fmla="*/ 164405 w 184698"/>
                  <a:gd name="connsiteY4" fmla="*/ 50580 h 53843"/>
                  <a:gd name="connsiteX5" fmla="*/ 142551 w 184698"/>
                  <a:gd name="connsiteY5" fmla="*/ 53843 h 53843"/>
                  <a:gd name="connsiteX6" fmla="*/ 96011 w 184698"/>
                  <a:gd name="connsiteY6" fmla="*/ 45947 h 53843"/>
                  <a:gd name="connsiteX7" fmla="*/ 49381 w 184698"/>
                  <a:gd name="connsiteY7" fmla="*/ 38037 h 53843"/>
                  <a:gd name="connsiteX8" fmla="*/ 49281 w 184698"/>
                  <a:gd name="connsiteY8" fmla="*/ 38052 h 53843"/>
                  <a:gd name="connsiteX9" fmla="*/ 49192 w 184698"/>
                  <a:gd name="connsiteY9" fmla="*/ 38037 h 53843"/>
                  <a:gd name="connsiteX10" fmla="*/ 27237 w 184698"/>
                  <a:gd name="connsiteY10" fmla="*/ 41314 h 53843"/>
                  <a:gd name="connsiteX11" fmla="*/ 7084 w 184698"/>
                  <a:gd name="connsiteY11" fmla="*/ 53169 h 53843"/>
                  <a:gd name="connsiteX12" fmla="*/ 0 w 184698"/>
                  <a:gd name="connsiteY12" fmla="*/ 15160 h 53843"/>
                  <a:gd name="connsiteX13" fmla="*/ 20255 w 184698"/>
                  <a:gd name="connsiteY13" fmla="*/ 3278 h 53843"/>
                  <a:gd name="connsiteX14" fmla="*/ 42236 w 184698"/>
                  <a:gd name="connsiteY14" fmla="*/ 1 h 5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4698" h="53843">
                    <a:moveTo>
                      <a:pt x="42236" y="1"/>
                    </a:moveTo>
                    <a:cubicBezTo>
                      <a:pt x="79908" y="165"/>
                      <a:pt x="122018" y="24435"/>
                      <a:pt x="157377" y="12544"/>
                    </a:cubicBezTo>
                    <a:lnTo>
                      <a:pt x="177677" y="599"/>
                    </a:lnTo>
                    <a:lnTo>
                      <a:pt x="184698" y="38644"/>
                    </a:lnTo>
                    <a:lnTo>
                      <a:pt x="164405" y="50580"/>
                    </a:lnTo>
                    <a:lnTo>
                      <a:pt x="142551" y="53843"/>
                    </a:lnTo>
                    <a:lnTo>
                      <a:pt x="96011" y="45947"/>
                    </a:lnTo>
                    <a:cubicBezTo>
                      <a:pt x="80226" y="42025"/>
                      <a:pt x="64441" y="38103"/>
                      <a:pt x="49381" y="38037"/>
                    </a:cubicBezTo>
                    <a:lnTo>
                      <a:pt x="49281" y="38052"/>
                    </a:lnTo>
                    <a:lnTo>
                      <a:pt x="49192" y="38037"/>
                    </a:lnTo>
                    <a:cubicBezTo>
                      <a:pt x="41662" y="38004"/>
                      <a:pt x="34314" y="38936"/>
                      <a:pt x="27237" y="41314"/>
                    </a:cubicBezTo>
                    <a:lnTo>
                      <a:pt x="7084" y="53169"/>
                    </a:lnTo>
                    <a:lnTo>
                      <a:pt x="0" y="15160"/>
                    </a:lnTo>
                    <a:lnTo>
                      <a:pt x="20255" y="3278"/>
                    </a:lnTo>
                    <a:cubicBezTo>
                      <a:pt x="27345" y="900"/>
                      <a:pt x="34701" y="-32"/>
                      <a:pt x="42236" y="1"/>
                    </a:cubicBezTo>
                    <a:close/>
                  </a:path>
                </a:pathLst>
              </a:custGeom>
              <a:solidFill>
                <a:srgbClr val="F2F2F2">
                  <a:alpha val="30000"/>
                </a:srgbClr>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grpSp>
          <p:nvGrpSpPr>
            <p:cNvPr id="58" name="Gruppieren 57">
              <a:extLst>
                <a:ext uri="{FF2B5EF4-FFF2-40B4-BE49-F238E27FC236}">
                  <a16:creationId xmlns:a16="http://schemas.microsoft.com/office/drawing/2014/main" id="{0749000E-6EFA-64D7-8C52-C94D923DC780}"/>
                </a:ext>
              </a:extLst>
            </p:cNvPr>
            <p:cNvGrpSpPr/>
            <p:nvPr/>
          </p:nvGrpSpPr>
          <p:grpSpPr>
            <a:xfrm flipH="1">
              <a:off x="6450429" y="2251205"/>
              <a:ext cx="355785" cy="388905"/>
              <a:chOff x="338138" y="3751263"/>
              <a:chExt cx="355785" cy="388905"/>
            </a:xfrm>
          </p:grpSpPr>
          <p:sp>
            <p:nvSpPr>
              <p:cNvPr id="59" name="Rechteck 17">
                <a:extLst>
                  <a:ext uri="{FF2B5EF4-FFF2-40B4-BE49-F238E27FC236}">
                    <a16:creationId xmlns:a16="http://schemas.microsoft.com/office/drawing/2014/main" id="{BBFB24C1-4258-3819-A73E-5CF33A6F97B9}"/>
                  </a:ext>
                </a:extLst>
              </p:cNvPr>
              <p:cNvSpPr/>
              <p:nvPr/>
            </p:nvSpPr>
            <p:spPr>
              <a:xfrm flipH="1" flipV="1">
                <a:off x="383067" y="3945711"/>
                <a:ext cx="126206" cy="148444"/>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Rechteck 17">
                <a:extLst>
                  <a:ext uri="{FF2B5EF4-FFF2-40B4-BE49-F238E27FC236}">
                    <a16:creationId xmlns:a16="http://schemas.microsoft.com/office/drawing/2014/main" id="{18F5EE04-0D49-0F08-C782-E8A7E269F9A9}"/>
                  </a:ext>
                </a:extLst>
              </p:cNvPr>
              <p:cNvSpPr/>
              <p:nvPr/>
            </p:nvSpPr>
            <p:spPr>
              <a:xfrm flipH="1">
                <a:off x="383067" y="3788688"/>
                <a:ext cx="126206" cy="157023"/>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61" name="Gerader Verbinder 60">
                <a:extLst>
                  <a:ext uri="{FF2B5EF4-FFF2-40B4-BE49-F238E27FC236}">
                    <a16:creationId xmlns:a16="http://schemas.microsoft.com/office/drawing/2014/main" id="{0121C879-F904-47DF-8E05-06248EC1A5E2}"/>
                  </a:ext>
                </a:extLst>
              </p:cNvPr>
              <p:cNvCxnSpPr>
                <a:cxnSpLocks/>
              </p:cNvCxnSpPr>
              <p:nvPr/>
            </p:nvCxnSpPr>
            <p:spPr>
              <a:xfrm flipH="1">
                <a:off x="383067" y="3945716"/>
                <a:ext cx="310856" cy="0"/>
              </a:xfrm>
              <a:prstGeom prst="line">
                <a:avLst/>
              </a:prstGeom>
              <a:noFill/>
              <a:ln w="9525" cap="rnd" cmpd="sng" algn="ctr">
                <a:solidFill>
                  <a:schemeClr val="bg1">
                    <a:alpha val="30000"/>
                  </a:schemeClr>
                </a:solidFill>
                <a:prstDash val="solid"/>
                <a:miter lim="800000"/>
              </a:ln>
              <a:effectLst/>
            </p:spPr>
          </p:cxnSp>
          <p:sp>
            <p:nvSpPr>
              <p:cNvPr id="62" name="Ellipse 61">
                <a:extLst>
                  <a:ext uri="{FF2B5EF4-FFF2-40B4-BE49-F238E27FC236}">
                    <a16:creationId xmlns:a16="http://schemas.microsoft.com/office/drawing/2014/main" id="{DD64DA0F-B068-C53C-4023-2897B755348D}"/>
                  </a:ext>
                </a:extLst>
              </p:cNvPr>
              <p:cNvSpPr/>
              <p:nvPr/>
            </p:nvSpPr>
            <p:spPr>
              <a:xfrm rot="16200000" flipH="1">
                <a:off x="338138" y="3902985"/>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3" name="Ellipse 62">
                <a:extLst>
                  <a:ext uri="{FF2B5EF4-FFF2-40B4-BE49-F238E27FC236}">
                    <a16:creationId xmlns:a16="http://schemas.microsoft.com/office/drawing/2014/main" id="{3A6E60BB-B7B2-8867-8771-FA4F45473A73}"/>
                  </a:ext>
                </a:extLst>
              </p:cNvPr>
              <p:cNvSpPr/>
              <p:nvPr/>
            </p:nvSpPr>
            <p:spPr>
              <a:xfrm rot="16200000" flipH="1">
                <a:off x="338138" y="4054706"/>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2" name="Ellipse 511">
                <a:extLst>
                  <a:ext uri="{FF2B5EF4-FFF2-40B4-BE49-F238E27FC236}">
                    <a16:creationId xmlns:a16="http://schemas.microsoft.com/office/drawing/2014/main" id="{E8E14B82-1083-826F-2B39-096E68B4F61C}"/>
                  </a:ext>
                </a:extLst>
              </p:cNvPr>
              <p:cNvSpPr/>
              <p:nvPr/>
            </p:nvSpPr>
            <p:spPr>
              <a:xfrm rot="16200000" flipH="1">
                <a:off x="338138" y="3751263"/>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517" name="Czech Technical University">
              <a:extLst>
                <a:ext uri="{FF2B5EF4-FFF2-40B4-BE49-F238E27FC236}">
                  <a16:creationId xmlns:a16="http://schemas.microsoft.com/office/drawing/2014/main" id="{1FBBD285-B575-EABD-9292-E7A08C743C71}"/>
                </a:ext>
              </a:extLst>
            </p:cNvPr>
            <p:cNvSpPr txBox="1"/>
            <p:nvPr/>
          </p:nvSpPr>
          <p:spPr>
            <a:xfrm>
              <a:off x="3970623" y="3414699"/>
              <a:ext cx="1421688" cy="255372"/>
            </a:xfrm>
            <a:prstGeom prst="rect">
              <a:avLst/>
            </a:prstGeom>
            <a:noFill/>
          </p:spPr>
          <p:txBody>
            <a:bodyPr wrap="none" lIns="0" tIns="0" rIns="0" bIns="0" rtlCol="0" anchor="ctr">
              <a:spAutoFit/>
            </a:bodyPr>
            <a:lstStyle/>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Czech Technical University</a:t>
              </a:r>
            </a:p>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Prague, Czech Republic</a:t>
              </a:r>
            </a:p>
          </p:txBody>
        </p:sp>
        <p:sp>
          <p:nvSpPr>
            <p:cNvPr id="526" name="Freihandform: Form 525">
              <a:extLst>
                <a:ext uri="{FF2B5EF4-FFF2-40B4-BE49-F238E27FC236}">
                  <a16:creationId xmlns:a16="http://schemas.microsoft.com/office/drawing/2014/main" id="{972B637E-34CB-7BAC-4BDF-69EEC962CC71}"/>
                </a:ext>
              </a:extLst>
            </p:cNvPr>
            <p:cNvSpPr/>
            <p:nvPr/>
          </p:nvSpPr>
          <p:spPr>
            <a:xfrm>
              <a:off x="5164415" y="3580046"/>
              <a:ext cx="199117" cy="130119"/>
            </a:xfrm>
            <a:custGeom>
              <a:avLst/>
              <a:gdLst>
                <a:gd name="connsiteX0" fmla="*/ 0 w 997267"/>
                <a:gd name="connsiteY0" fmla="*/ 76293 h 651696"/>
                <a:gd name="connsiteX1" fmla="*/ 890588 w 997267"/>
                <a:gd name="connsiteY1" fmla="*/ 2951 h 651696"/>
                <a:gd name="connsiteX2" fmla="*/ 997268 w 997267"/>
                <a:gd name="connsiteY2" fmla="*/ 575403 h 651696"/>
                <a:gd name="connsiteX3" fmla="*/ 106680 w 997267"/>
                <a:gd name="connsiteY3" fmla="*/ 648746 h 651696"/>
                <a:gd name="connsiteX4" fmla="*/ 0 w 997267"/>
                <a:gd name="connsiteY4" fmla="*/ 76293 h 65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267" h="651696">
                  <a:moveTo>
                    <a:pt x="0" y="76293"/>
                  </a:moveTo>
                  <a:cubicBezTo>
                    <a:pt x="258128" y="-154212"/>
                    <a:pt x="632460" y="233456"/>
                    <a:pt x="890588" y="2951"/>
                  </a:cubicBezTo>
                  <a:cubicBezTo>
                    <a:pt x="925830" y="193451"/>
                    <a:pt x="961073" y="384903"/>
                    <a:pt x="997268" y="575403"/>
                  </a:cubicBezTo>
                  <a:cubicBezTo>
                    <a:pt x="738188" y="805908"/>
                    <a:pt x="364808" y="418241"/>
                    <a:pt x="106680" y="648746"/>
                  </a:cubicBezTo>
                  <a:cubicBezTo>
                    <a:pt x="70485" y="458246"/>
                    <a:pt x="35243" y="267746"/>
                    <a:pt x="0" y="76293"/>
                  </a:cubicBezTo>
                  <a:close/>
                </a:path>
              </a:pathLst>
            </a:custGeom>
            <a:solidFill>
              <a:srgbClr val="ED2200">
                <a:alpha val="30000"/>
              </a:srgbClr>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27" name="Freihandform: Form 526">
              <a:extLst>
                <a:ext uri="{FF2B5EF4-FFF2-40B4-BE49-F238E27FC236}">
                  <a16:creationId xmlns:a16="http://schemas.microsoft.com/office/drawing/2014/main" id="{DCC33FDE-01F7-0C17-0864-97F73932B6FE}"/>
                </a:ext>
              </a:extLst>
            </p:cNvPr>
            <p:cNvSpPr/>
            <p:nvPr/>
          </p:nvSpPr>
          <p:spPr>
            <a:xfrm>
              <a:off x="5164415" y="3580046"/>
              <a:ext cx="188467" cy="73066"/>
            </a:xfrm>
            <a:custGeom>
              <a:avLst/>
              <a:gdLst>
                <a:gd name="connsiteX0" fmla="*/ 0 w 943927"/>
                <a:gd name="connsiteY0" fmla="*/ 76293 h 365946"/>
                <a:gd name="connsiteX1" fmla="*/ 890588 w 943927"/>
                <a:gd name="connsiteY1" fmla="*/ 2951 h 365946"/>
                <a:gd name="connsiteX2" fmla="*/ 943928 w 943927"/>
                <a:gd name="connsiteY2" fmla="*/ 289653 h 365946"/>
                <a:gd name="connsiteX3" fmla="*/ 53340 w 943927"/>
                <a:gd name="connsiteY3" fmla="*/ 362996 h 365946"/>
                <a:gd name="connsiteX4" fmla="*/ 0 w 943927"/>
                <a:gd name="connsiteY4" fmla="*/ 76293 h 365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927" h="365946">
                  <a:moveTo>
                    <a:pt x="0" y="76293"/>
                  </a:moveTo>
                  <a:cubicBezTo>
                    <a:pt x="258128" y="-154212"/>
                    <a:pt x="632460" y="233456"/>
                    <a:pt x="890588" y="2951"/>
                  </a:cubicBezTo>
                  <a:cubicBezTo>
                    <a:pt x="908685" y="98201"/>
                    <a:pt x="925830" y="193451"/>
                    <a:pt x="943928" y="289653"/>
                  </a:cubicBezTo>
                  <a:cubicBezTo>
                    <a:pt x="684848" y="520158"/>
                    <a:pt x="311468" y="132491"/>
                    <a:pt x="53340" y="362996"/>
                  </a:cubicBezTo>
                  <a:cubicBezTo>
                    <a:pt x="35243" y="267746"/>
                    <a:pt x="18098" y="171543"/>
                    <a:pt x="0" y="76293"/>
                  </a:cubicBezTo>
                  <a:close/>
                </a:path>
              </a:pathLst>
            </a:custGeom>
            <a:solidFill>
              <a:srgbClr val="F2F2F2"/>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28" name="Freihandform: Form 527">
              <a:extLst>
                <a:ext uri="{FF2B5EF4-FFF2-40B4-BE49-F238E27FC236}">
                  <a16:creationId xmlns:a16="http://schemas.microsoft.com/office/drawing/2014/main" id="{6A9FF1AA-4F00-54FF-6BF3-5B78BB02664B}"/>
                </a:ext>
              </a:extLst>
            </p:cNvPr>
            <p:cNvSpPr/>
            <p:nvPr/>
          </p:nvSpPr>
          <p:spPr>
            <a:xfrm>
              <a:off x="5164415" y="3594884"/>
              <a:ext cx="99463" cy="114692"/>
            </a:xfrm>
            <a:custGeom>
              <a:avLst/>
              <a:gdLst>
                <a:gd name="connsiteX0" fmla="*/ 498158 w 498157"/>
                <a:gd name="connsiteY0" fmla="*/ 251532 h 574429"/>
                <a:gd name="connsiteX1" fmla="*/ 0 w 498157"/>
                <a:gd name="connsiteY1" fmla="*/ 1977 h 574429"/>
                <a:gd name="connsiteX2" fmla="*/ 106680 w 498157"/>
                <a:gd name="connsiteY2" fmla="*/ 574429 h 574429"/>
                <a:gd name="connsiteX3" fmla="*/ 498158 w 498157"/>
                <a:gd name="connsiteY3" fmla="*/ 251532 h 574429"/>
              </a:gdLst>
              <a:ahLst/>
              <a:cxnLst>
                <a:cxn ang="0">
                  <a:pos x="connsiteX0" y="connsiteY0"/>
                </a:cxn>
                <a:cxn ang="0">
                  <a:pos x="connsiteX1" y="connsiteY1"/>
                </a:cxn>
                <a:cxn ang="0">
                  <a:pos x="connsiteX2" y="connsiteY2"/>
                </a:cxn>
                <a:cxn ang="0">
                  <a:pos x="connsiteX3" y="connsiteY3"/>
                </a:cxn>
              </a:cxnLst>
              <a:rect l="l" t="t" r="r" b="b"/>
              <a:pathLst>
                <a:path w="498157" h="574429">
                  <a:moveTo>
                    <a:pt x="498158" y="251532"/>
                  </a:moveTo>
                  <a:cubicBezTo>
                    <a:pt x="322898" y="117229"/>
                    <a:pt x="146685" y="-18026"/>
                    <a:pt x="0" y="1977"/>
                  </a:cubicBezTo>
                  <a:cubicBezTo>
                    <a:pt x="35243" y="192477"/>
                    <a:pt x="70485" y="383929"/>
                    <a:pt x="106680" y="574429"/>
                  </a:cubicBezTo>
                  <a:cubicBezTo>
                    <a:pt x="218123" y="363927"/>
                    <a:pt x="358140" y="307729"/>
                    <a:pt x="498158" y="251532"/>
                  </a:cubicBezTo>
                  <a:close/>
                </a:path>
              </a:pathLst>
            </a:custGeom>
            <a:solidFill>
              <a:srgbClr val="A9C8F0"/>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nvGrpSpPr>
            <p:cNvPr id="519" name="Gruppieren 518">
              <a:extLst>
                <a:ext uri="{FF2B5EF4-FFF2-40B4-BE49-F238E27FC236}">
                  <a16:creationId xmlns:a16="http://schemas.microsoft.com/office/drawing/2014/main" id="{B9CEB950-DCE8-7380-9779-9146D4818E75}"/>
                </a:ext>
              </a:extLst>
            </p:cNvPr>
            <p:cNvGrpSpPr/>
            <p:nvPr/>
          </p:nvGrpSpPr>
          <p:grpSpPr>
            <a:xfrm flipH="1">
              <a:off x="5582690" y="3295711"/>
              <a:ext cx="355785" cy="388905"/>
              <a:chOff x="338138" y="3751263"/>
              <a:chExt cx="355785" cy="388905"/>
            </a:xfrm>
          </p:grpSpPr>
          <p:sp>
            <p:nvSpPr>
              <p:cNvPr id="520" name="Rechteck 17">
                <a:extLst>
                  <a:ext uri="{FF2B5EF4-FFF2-40B4-BE49-F238E27FC236}">
                    <a16:creationId xmlns:a16="http://schemas.microsoft.com/office/drawing/2014/main" id="{B7B3C668-A6E5-2F8C-9C0C-6754968926B0}"/>
                  </a:ext>
                </a:extLst>
              </p:cNvPr>
              <p:cNvSpPr/>
              <p:nvPr/>
            </p:nvSpPr>
            <p:spPr>
              <a:xfrm flipH="1" flipV="1">
                <a:off x="383067" y="3945711"/>
                <a:ext cx="126206" cy="148444"/>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21" name="Rechteck 17">
                <a:extLst>
                  <a:ext uri="{FF2B5EF4-FFF2-40B4-BE49-F238E27FC236}">
                    <a16:creationId xmlns:a16="http://schemas.microsoft.com/office/drawing/2014/main" id="{2517EE17-D03F-BAB0-3F7E-01BEEC1AFEA9}"/>
                  </a:ext>
                </a:extLst>
              </p:cNvPr>
              <p:cNvSpPr/>
              <p:nvPr/>
            </p:nvSpPr>
            <p:spPr>
              <a:xfrm flipH="1">
                <a:off x="383067" y="3788688"/>
                <a:ext cx="126206" cy="157023"/>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522" name="Gerader Verbinder 521">
                <a:extLst>
                  <a:ext uri="{FF2B5EF4-FFF2-40B4-BE49-F238E27FC236}">
                    <a16:creationId xmlns:a16="http://schemas.microsoft.com/office/drawing/2014/main" id="{8B8A2A20-B1BD-6E7F-2815-8CF8EDF7D333}"/>
                  </a:ext>
                </a:extLst>
              </p:cNvPr>
              <p:cNvCxnSpPr>
                <a:cxnSpLocks/>
              </p:cNvCxnSpPr>
              <p:nvPr/>
            </p:nvCxnSpPr>
            <p:spPr>
              <a:xfrm flipH="1">
                <a:off x="383067" y="3945716"/>
                <a:ext cx="310856" cy="0"/>
              </a:xfrm>
              <a:prstGeom prst="line">
                <a:avLst/>
              </a:prstGeom>
              <a:noFill/>
              <a:ln w="9525" cap="rnd" cmpd="sng" algn="ctr">
                <a:solidFill>
                  <a:schemeClr val="bg1">
                    <a:alpha val="30000"/>
                  </a:schemeClr>
                </a:solidFill>
                <a:prstDash val="solid"/>
                <a:miter lim="800000"/>
              </a:ln>
              <a:effectLst/>
            </p:spPr>
          </p:cxnSp>
          <p:sp>
            <p:nvSpPr>
              <p:cNvPr id="523" name="Ellipse 522">
                <a:extLst>
                  <a:ext uri="{FF2B5EF4-FFF2-40B4-BE49-F238E27FC236}">
                    <a16:creationId xmlns:a16="http://schemas.microsoft.com/office/drawing/2014/main" id="{F803693B-85AC-C14B-FB56-33F41E8E7A2C}"/>
                  </a:ext>
                </a:extLst>
              </p:cNvPr>
              <p:cNvSpPr/>
              <p:nvPr/>
            </p:nvSpPr>
            <p:spPr>
              <a:xfrm rot="16200000" flipH="1">
                <a:off x="338138" y="3902985"/>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24" name="Ellipse 523">
                <a:extLst>
                  <a:ext uri="{FF2B5EF4-FFF2-40B4-BE49-F238E27FC236}">
                    <a16:creationId xmlns:a16="http://schemas.microsoft.com/office/drawing/2014/main" id="{A2EF6826-940E-4C65-695C-EED09E8FA094}"/>
                  </a:ext>
                </a:extLst>
              </p:cNvPr>
              <p:cNvSpPr/>
              <p:nvPr/>
            </p:nvSpPr>
            <p:spPr>
              <a:xfrm rot="16200000" flipH="1">
                <a:off x="338138" y="4054706"/>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25" name="Ellipse 524">
                <a:extLst>
                  <a:ext uri="{FF2B5EF4-FFF2-40B4-BE49-F238E27FC236}">
                    <a16:creationId xmlns:a16="http://schemas.microsoft.com/office/drawing/2014/main" id="{8B6DE37A-CFF8-CB79-34E8-867EB10787BA}"/>
                  </a:ext>
                </a:extLst>
              </p:cNvPr>
              <p:cNvSpPr/>
              <p:nvPr/>
            </p:nvSpPr>
            <p:spPr>
              <a:xfrm rot="16200000" flipH="1">
                <a:off x="338138" y="3751263"/>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530" name="Technical University of Munich">
              <a:extLst>
                <a:ext uri="{FF2B5EF4-FFF2-40B4-BE49-F238E27FC236}">
                  <a16:creationId xmlns:a16="http://schemas.microsoft.com/office/drawing/2014/main" id="{074CEE28-3905-761D-6FCD-39206B32762C}"/>
                </a:ext>
              </a:extLst>
            </p:cNvPr>
            <p:cNvSpPr txBox="1"/>
            <p:nvPr/>
          </p:nvSpPr>
          <p:spPr>
            <a:xfrm>
              <a:off x="3737786" y="4011268"/>
              <a:ext cx="1597552" cy="255372"/>
            </a:xfrm>
            <a:prstGeom prst="rect">
              <a:avLst/>
            </a:prstGeom>
            <a:noFill/>
          </p:spPr>
          <p:txBody>
            <a:bodyPr wrap="none" lIns="0" tIns="0" rIns="0" bIns="0" rtlCol="0" anchor="ctr">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Technical University of Munich</a:t>
              </a:r>
            </a:p>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Munich, Germany</a:t>
              </a:r>
            </a:p>
          </p:txBody>
        </p:sp>
        <p:grpSp>
          <p:nvGrpSpPr>
            <p:cNvPr id="623" name="Gruppieren 622">
              <a:extLst>
                <a:ext uri="{FF2B5EF4-FFF2-40B4-BE49-F238E27FC236}">
                  <a16:creationId xmlns:a16="http://schemas.microsoft.com/office/drawing/2014/main" id="{A6A8CBC0-9A45-600C-5748-BB711F4D137E}"/>
                </a:ext>
              </a:extLst>
            </p:cNvPr>
            <p:cNvGrpSpPr/>
            <p:nvPr/>
          </p:nvGrpSpPr>
          <p:grpSpPr>
            <a:xfrm>
              <a:off x="4677100" y="4173311"/>
              <a:ext cx="204210" cy="133432"/>
              <a:chOff x="5349741" y="4300543"/>
              <a:chExt cx="601580" cy="393077"/>
            </a:xfrm>
          </p:grpSpPr>
          <p:sp>
            <p:nvSpPr>
              <p:cNvPr id="621" name="Freihandform: Form 620">
                <a:extLst>
                  <a:ext uri="{FF2B5EF4-FFF2-40B4-BE49-F238E27FC236}">
                    <a16:creationId xmlns:a16="http://schemas.microsoft.com/office/drawing/2014/main" id="{BCD0400C-085D-2A12-5684-88B048E63B90}"/>
                  </a:ext>
                </a:extLst>
              </p:cNvPr>
              <p:cNvSpPr/>
              <p:nvPr/>
            </p:nvSpPr>
            <p:spPr>
              <a:xfrm>
                <a:off x="5371237" y="4416032"/>
                <a:ext cx="558204" cy="162716"/>
              </a:xfrm>
              <a:custGeom>
                <a:avLst/>
                <a:gdLst>
                  <a:gd name="connsiteX0" fmla="*/ 42282 w 184760"/>
                  <a:gd name="connsiteY0" fmla="*/ 1 h 53858"/>
                  <a:gd name="connsiteX1" fmla="*/ 177739 w 184760"/>
                  <a:gd name="connsiteY1" fmla="*/ 589 h 53858"/>
                  <a:gd name="connsiteX2" fmla="*/ 184760 w 184760"/>
                  <a:gd name="connsiteY2" fmla="*/ 38634 h 53858"/>
                  <a:gd name="connsiteX3" fmla="*/ 164459 w 184760"/>
                  <a:gd name="connsiteY3" fmla="*/ 50580 h 53858"/>
                  <a:gd name="connsiteX4" fmla="*/ 27337 w 184760"/>
                  <a:gd name="connsiteY4" fmla="*/ 41314 h 53858"/>
                  <a:gd name="connsiteX5" fmla="*/ 7083 w 184760"/>
                  <a:gd name="connsiteY5" fmla="*/ 53196 h 53858"/>
                  <a:gd name="connsiteX6" fmla="*/ 0 w 184760"/>
                  <a:gd name="connsiteY6" fmla="*/ 15187 h 53858"/>
                  <a:gd name="connsiteX7" fmla="*/ 20301 w 184760"/>
                  <a:gd name="connsiteY7" fmla="*/ 3278 h 53858"/>
                  <a:gd name="connsiteX8" fmla="*/ 42282 w 184760"/>
                  <a:gd name="connsiteY8" fmla="*/ 1 h 5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760" h="53858">
                    <a:moveTo>
                      <a:pt x="42282" y="1"/>
                    </a:moveTo>
                    <a:cubicBezTo>
                      <a:pt x="87488" y="198"/>
                      <a:pt x="139086" y="35107"/>
                      <a:pt x="177739" y="589"/>
                    </a:cubicBezTo>
                    <a:lnTo>
                      <a:pt x="184760" y="38634"/>
                    </a:lnTo>
                    <a:lnTo>
                      <a:pt x="164459" y="50580"/>
                    </a:lnTo>
                    <a:cubicBezTo>
                      <a:pt x="122028" y="64849"/>
                      <a:pt x="69875" y="27046"/>
                      <a:pt x="27337" y="41314"/>
                    </a:cubicBezTo>
                    <a:lnTo>
                      <a:pt x="7083" y="53196"/>
                    </a:lnTo>
                    <a:lnTo>
                      <a:pt x="0" y="15187"/>
                    </a:lnTo>
                    <a:lnTo>
                      <a:pt x="20301" y="3278"/>
                    </a:lnTo>
                    <a:cubicBezTo>
                      <a:pt x="27391" y="900"/>
                      <a:pt x="34747" y="-31"/>
                      <a:pt x="42282" y="1"/>
                    </a:cubicBezTo>
                    <a:close/>
                  </a:path>
                </a:pathLst>
              </a:custGeom>
              <a:solidFill>
                <a:srgbClr val="FF4400">
                  <a:alpha val="30000"/>
                </a:srgbClr>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615" name="Freihandform: Form 614">
                <a:extLst>
                  <a:ext uri="{FF2B5EF4-FFF2-40B4-BE49-F238E27FC236}">
                    <a16:creationId xmlns:a16="http://schemas.microsoft.com/office/drawing/2014/main" id="{10821561-D901-F7BB-1073-76D68CD4D335}"/>
                  </a:ext>
                </a:extLst>
              </p:cNvPr>
              <p:cNvSpPr/>
              <p:nvPr/>
            </p:nvSpPr>
            <p:spPr>
              <a:xfrm>
                <a:off x="5349741" y="4300543"/>
                <a:ext cx="601580" cy="347456"/>
              </a:xfrm>
              <a:custGeom>
                <a:avLst/>
                <a:gdLst>
                  <a:gd name="connsiteX0" fmla="*/ 42360 w 199117"/>
                  <a:gd name="connsiteY0" fmla="*/ 1 h 115006"/>
                  <a:gd name="connsiteX1" fmla="*/ 177817 w 199117"/>
                  <a:gd name="connsiteY1" fmla="*/ 589 h 115006"/>
                  <a:gd name="connsiteX2" fmla="*/ 199117 w 199117"/>
                  <a:gd name="connsiteY2" fmla="*/ 114887 h 115006"/>
                  <a:gd name="connsiteX3" fmla="*/ 198914 w 199117"/>
                  <a:gd name="connsiteY3" fmla="*/ 115006 h 115006"/>
                  <a:gd name="connsiteX4" fmla="*/ 198896 w 199117"/>
                  <a:gd name="connsiteY4" fmla="*/ 114905 h 115006"/>
                  <a:gd name="connsiteX5" fmla="*/ 198926 w 199117"/>
                  <a:gd name="connsiteY5" fmla="*/ 114887 h 115006"/>
                  <a:gd name="connsiteX6" fmla="*/ 191890 w 199117"/>
                  <a:gd name="connsiteY6" fmla="*/ 76851 h 115006"/>
                  <a:gd name="connsiteX7" fmla="*/ 191875 w 199117"/>
                  <a:gd name="connsiteY7" fmla="*/ 76860 h 115006"/>
                  <a:gd name="connsiteX8" fmla="*/ 184854 w 199117"/>
                  <a:gd name="connsiteY8" fmla="*/ 38815 h 115006"/>
                  <a:gd name="connsiteX9" fmla="*/ 27416 w 199117"/>
                  <a:gd name="connsiteY9" fmla="*/ 41504 h 115006"/>
                  <a:gd name="connsiteX10" fmla="*/ 7115 w 199117"/>
                  <a:gd name="connsiteY10" fmla="*/ 53413 h 115006"/>
                  <a:gd name="connsiteX11" fmla="*/ 0 w 199117"/>
                  <a:gd name="connsiteY11" fmla="*/ 15233 h 115006"/>
                  <a:gd name="connsiteX12" fmla="*/ 42360 w 199117"/>
                  <a:gd name="connsiteY12" fmla="*/ 1 h 115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117" h="115006">
                    <a:moveTo>
                      <a:pt x="42360" y="1"/>
                    </a:moveTo>
                    <a:cubicBezTo>
                      <a:pt x="87566" y="198"/>
                      <a:pt x="139164" y="35107"/>
                      <a:pt x="177817" y="589"/>
                    </a:cubicBezTo>
                    <a:cubicBezTo>
                      <a:pt x="184854" y="38625"/>
                      <a:pt x="191891" y="76851"/>
                      <a:pt x="199117" y="114887"/>
                    </a:cubicBezTo>
                    <a:lnTo>
                      <a:pt x="198914" y="115006"/>
                    </a:lnTo>
                    <a:lnTo>
                      <a:pt x="198896" y="114905"/>
                    </a:lnTo>
                    <a:lnTo>
                      <a:pt x="198926" y="114887"/>
                    </a:lnTo>
                    <a:cubicBezTo>
                      <a:pt x="196644" y="102335"/>
                      <a:pt x="194172" y="89593"/>
                      <a:pt x="191890" y="76851"/>
                    </a:cubicBezTo>
                    <a:lnTo>
                      <a:pt x="191875" y="76860"/>
                    </a:lnTo>
                    <a:lnTo>
                      <a:pt x="184854" y="38815"/>
                    </a:lnTo>
                    <a:cubicBezTo>
                      <a:pt x="139758" y="79086"/>
                      <a:pt x="77044" y="24858"/>
                      <a:pt x="27416" y="41504"/>
                    </a:cubicBezTo>
                    <a:lnTo>
                      <a:pt x="7115" y="53413"/>
                    </a:lnTo>
                    <a:lnTo>
                      <a:pt x="0" y="15233"/>
                    </a:lnTo>
                    <a:cubicBezTo>
                      <a:pt x="12932" y="3727"/>
                      <a:pt x="27291" y="-65"/>
                      <a:pt x="42360" y="1"/>
                    </a:cubicBezTo>
                    <a:close/>
                  </a:path>
                </a:pathLst>
              </a:custGeom>
              <a:solidFill>
                <a:srgbClr val="404040">
                  <a:alpha val="30000"/>
                </a:srgbClr>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613" name="Freihandform: Form 612">
                <a:extLst>
                  <a:ext uri="{FF2B5EF4-FFF2-40B4-BE49-F238E27FC236}">
                    <a16:creationId xmlns:a16="http://schemas.microsoft.com/office/drawing/2014/main" id="{F73DCD49-273D-6DF2-BBD6-95C08D334F13}"/>
                  </a:ext>
                </a:extLst>
              </p:cNvPr>
              <p:cNvSpPr/>
              <p:nvPr/>
            </p:nvSpPr>
            <p:spPr>
              <a:xfrm>
                <a:off x="5392637" y="4530949"/>
                <a:ext cx="558017" cy="162671"/>
              </a:xfrm>
              <a:custGeom>
                <a:avLst/>
                <a:gdLst>
                  <a:gd name="connsiteX0" fmla="*/ 42235 w 184698"/>
                  <a:gd name="connsiteY0" fmla="*/ 1 h 53843"/>
                  <a:gd name="connsiteX1" fmla="*/ 157376 w 184698"/>
                  <a:gd name="connsiteY1" fmla="*/ 12544 h 53843"/>
                  <a:gd name="connsiteX2" fmla="*/ 177677 w 184698"/>
                  <a:gd name="connsiteY2" fmla="*/ 598 h 53843"/>
                  <a:gd name="connsiteX3" fmla="*/ 184698 w 184698"/>
                  <a:gd name="connsiteY3" fmla="*/ 38643 h 53843"/>
                  <a:gd name="connsiteX4" fmla="*/ 164350 w 184698"/>
                  <a:gd name="connsiteY4" fmla="*/ 50580 h 53843"/>
                  <a:gd name="connsiteX5" fmla="*/ 142471 w 184698"/>
                  <a:gd name="connsiteY5" fmla="*/ 53843 h 53843"/>
                  <a:gd name="connsiteX6" fmla="*/ 95940 w 184698"/>
                  <a:gd name="connsiteY6" fmla="*/ 45947 h 53843"/>
                  <a:gd name="connsiteX7" fmla="*/ 49355 w 184698"/>
                  <a:gd name="connsiteY7" fmla="*/ 38037 h 53843"/>
                  <a:gd name="connsiteX8" fmla="*/ 49254 w 184698"/>
                  <a:gd name="connsiteY8" fmla="*/ 38052 h 53843"/>
                  <a:gd name="connsiteX9" fmla="*/ 49164 w 184698"/>
                  <a:gd name="connsiteY9" fmla="*/ 38037 h 53843"/>
                  <a:gd name="connsiteX10" fmla="*/ 27228 w 184698"/>
                  <a:gd name="connsiteY10" fmla="*/ 41314 h 53843"/>
                  <a:gd name="connsiteX11" fmla="*/ 7083 w 184698"/>
                  <a:gd name="connsiteY11" fmla="*/ 53168 h 53843"/>
                  <a:gd name="connsiteX12" fmla="*/ 0 w 184698"/>
                  <a:gd name="connsiteY12" fmla="*/ 15160 h 53843"/>
                  <a:gd name="connsiteX13" fmla="*/ 20254 w 184698"/>
                  <a:gd name="connsiteY13" fmla="*/ 3278 h 53843"/>
                  <a:gd name="connsiteX14" fmla="*/ 42235 w 184698"/>
                  <a:gd name="connsiteY14" fmla="*/ 1 h 5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4698" h="53843">
                    <a:moveTo>
                      <a:pt x="42235" y="1"/>
                    </a:moveTo>
                    <a:cubicBezTo>
                      <a:pt x="79907" y="165"/>
                      <a:pt x="122017" y="24435"/>
                      <a:pt x="157376" y="12544"/>
                    </a:cubicBezTo>
                    <a:lnTo>
                      <a:pt x="177677" y="598"/>
                    </a:lnTo>
                    <a:lnTo>
                      <a:pt x="184698" y="38643"/>
                    </a:lnTo>
                    <a:lnTo>
                      <a:pt x="164350" y="50580"/>
                    </a:lnTo>
                    <a:lnTo>
                      <a:pt x="142471" y="53843"/>
                    </a:lnTo>
                    <a:lnTo>
                      <a:pt x="95940" y="45947"/>
                    </a:lnTo>
                    <a:cubicBezTo>
                      <a:pt x="80167" y="42025"/>
                      <a:pt x="64400" y="38103"/>
                      <a:pt x="49355" y="38037"/>
                    </a:cubicBezTo>
                    <a:lnTo>
                      <a:pt x="49254" y="38052"/>
                    </a:lnTo>
                    <a:lnTo>
                      <a:pt x="49164" y="38037"/>
                    </a:lnTo>
                    <a:cubicBezTo>
                      <a:pt x="41642" y="38005"/>
                      <a:pt x="34300" y="38936"/>
                      <a:pt x="27228" y="41314"/>
                    </a:cubicBezTo>
                    <a:lnTo>
                      <a:pt x="7083" y="53168"/>
                    </a:lnTo>
                    <a:lnTo>
                      <a:pt x="0" y="15160"/>
                    </a:lnTo>
                    <a:lnTo>
                      <a:pt x="20254" y="3278"/>
                    </a:lnTo>
                    <a:cubicBezTo>
                      <a:pt x="27344" y="900"/>
                      <a:pt x="34700" y="-31"/>
                      <a:pt x="42235" y="1"/>
                    </a:cubicBezTo>
                    <a:close/>
                  </a:path>
                </a:pathLst>
              </a:custGeom>
              <a:solidFill>
                <a:srgbClr val="FFC900">
                  <a:alpha val="30000"/>
                </a:srgbClr>
              </a:solidFill>
              <a:ln w="9525" cap="flat">
                <a:noFill/>
                <a:prstDash val="solid"/>
                <a:miter/>
              </a:ln>
            </p:spPr>
            <p:txBody>
              <a:bodyPr wrap="square" rtlCol="0" anchor="ctr">
                <a:no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grpSp>
          <p:nvGrpSpPr>
            <p:cNvPr id="532" name="Gruppieren 531">
              <a:extLst>
                <a:ext uri="{FF2B5EF4-FFF2-40B4-BE49-F238E27FC236}">
                  <a16:creationId xmlns:a16="http://schemas.microsoft.com/office/drawing/2014/main" id="{DF3F8B58-91CB-A44D-3E48-E1A74A825D9D}"/>
                </a:ext>
              </a:extLst>
            </p:cNvPr>
            <p:cNvGrpSpPr/>
            <p:nvPr/>
          </p:nvGrpSpPr>
          <p:grpSpPr>
            <a:xfrm flipH="1">
              <a:off x="5528343" y="3885770"/>
              <a:ext cx="355785" cy="388905"/>
              <a:chOff x="338138" y="3751263"/>
              <a:chExt cx="355785" cy="388905"/>
            </a:xfrm>
          </p:grpSpPr>
          <p:sp>
            <p:nvSpPr>
              <p:cNvPr id="533" name="Rechteck 17">
                <a:extLst>
                  <a:ext uri="{FF2B5EF4-FFF2-40B4-BE49-F238E27FC236}">
                    <a16:creationId xmlns:a16="http://schemas.microsoft.com/office/drawing/2014/main" id="{859992B9-0515-486B-6F64-926513B02EBA}"/>
                  </a:ext>
                </a:extLst>
              </p:cNvPr>
              <p:cNvSpPr/>
              <p:nvPr/>
            </p:nvSpPr>
            <p:spPr>
              <a:xfrm flipH="1" flipV="1">
                <a:off x="383067" y="3945711"/>
                <a:ext cx="126206" cy="148444"/>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4" name="Rechteck 17">
                <a:extLst>
                  <a:ext uri="{FF2B5EF4-FFF2-40B4-BE49-F238E27FC236}">
                    <a16:creationId xmlns:a16="http://schemas.microsoft.com/office/drawing/2014/main" id="{90CCFA5F-3CC3-8B30-A054-58FD7086E503}"/>
                  </a:ext>
                </a:extLst>
              </p:cNvPr>
              <p:cNvSpPr/>
              <p:nvPr/>
            </p:nvSpPr>
            <p:spPr>
              <a:xfrm flipH="1">
                <a:off x="383067" y="3788688"/>
                <a:ext cx="126206" cy="157023"/>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535" name="Gerader Verbinder 534">
                <a:extLst>
                  <a:ext uri="{FF2B5EF4-FFF2-40B4-BE49-F238E27FC236}">
                    <a16:creationId xmlns:a16="http://schemas.microsoft.com/office/drawing/2014/main" id="{8C287052-9DCB-A8A8-B5AC-0AE77A1EC3ED}"/>
                  </a:ext>
                </a:extLst>
              </p:cNvPr>
              <p:cNvCxnSpPr>
                <a:cxnSpLocks/>
              </p:cNvCxnSpPr>
              <p:nvPr/>
            </p:nvCxnSpPr>
            <p:spPr>
              <a:xfrm flipH="1">
                <a:off x="383067" y="3945716"/>
                <a:ext cx="310856" cy="0"/>
              </a:xfrm>
              <a:prstGeom prst="line">
                <a:avLst/>
              </a:prstGeom>
              <a:noFill/>
              <a:ln w="9525" cap="rnd" cmpd="sng" algn="ctr">
                <a:solidFill>
                  <a:schemeClr val="bg1">
                    <a:alpha val="30000"/>
                  </a:schemeClr>
                </a:solidFill>
                <a:prstDash val="solid"/>
                <a:miter lim="800000"/>
              </a:ln>
              <a:effectLst/>
            </p:spPr>
          </p:cxnSp>
          <p:sp>
            <p:nvSpPr>
              <p:cNvPr id="536" name="Ellipse 535">
                <a:extLst>
                  <a:ext uri="{FF2B5EF4-FFF2-40B4-BE49-F238E27FC236}">
                    <a16:creationId xmlns:a16="http://schemas.microsoft.com/office/drawing/2014/main" id="{03F98626-503F-ACE4-46F7-35B3957F8A4A}"/>
                  </a:ext>
                </a:extLst>
              </p:cNvPr>
              <p:cNvSpPr/>
              <p:nvPr/>
            </p:nvSpPr>
            <p:spPr>
              <a:xfrm rot="16200000" flipH="1">
                <a:off x="338138" y="3902985"/>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7" name="Ellipse 536">
                <a:extLst>
                  <a:ext uri="{FF2B5EF4-FFF2-40B4-BE49-F238E27FC236}">
                    <a16:creationId xmlns:a16="http://schemas.microsoft.com/office/drawing/2014/main" id="{7F8E6935-71A6-31DD-AE4F-3C673282B2A5}"/>
                  </a:ext>
                </a:extLst>
              </p:cNvPr>
              <p:cNvSpPr/>
              <p:nvPr/>
            </p:nvSpPr>
            <p:spPr>
              <a:xfrm rot="16200000" flipH="1">
                <a:off x="338138" y="4054706"/>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8" name="Ellipse 537">
                <a:extLst>
                  <a:ext uri="{FF2B5EF4-FFF2-40B4-BE49-F238E27FC236}">
                    <a16:creationId xmlns:a16="http://schemas.microsoft.com/office/drawing/2014/main" id="{2016EBFC-CED9-60D4-ACEB-54F0A9F70B26}"/>
                  </a:ext>
                </a:extLst>
              </p:cNvPr>
              <p:cNvSpPr/>
              <p:nvPr/>
            </p:nvSpPr>
            <p:spPr>
              <a:xfrm rot="16200000" flipH="1">
                <a:off x="338138" y="3751263"/>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544" name="Technical University of Munich">
              <a:extLst>
                <a:ext uri="{FF2B5EF4-FFF2-40B4-BE49-F238E27FC236}">
                  <a16:creationId xmlns:a16="http://schemas.microsoft.com/office/drawing/2014/main" id="{AF8FB10A-326F-61CB-5B1E-31BC6FB720EF}"/>
                </a:ext>
              </a:extLst>
            </p:cNvPr>
            <p:cNvSpPr txBox="1"/>
            <p:nvPr/>
          </p:nvSpPr>
          <p:spPr>
            <a:xfrm>
              <a:off x="2373194" y="5088444"/>
              <a:ext cx="1507403" cy="319215"/>
            </a:xfrm>
            <a:prstGeom prst="rect">
              <a:avLst/>
            </a:prstGeom>
            <a:noFill/>
          </p:spPr>
          <p:txBody>
            <a:bodyPr wrap="none" lIns="0" tIns="0" rIns="0" bIns="0" rtlCol="0" anchor="ctr">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4D7D"/>
                  </a:solidFill>
                  <a:effectLst/>
                  <a:uLnTx/>
                  <a:uFillTx/>
                  <a:latin typeface="Arial"/>
                  <a:ea typeface="Open Sans ExtraBold" panose="020B0906030804020204" pitchFamily="34" charset="0"/>
                  <a:cs typeface="Open Sans ExtraBold" panose="020B0906030804020204" pitchFamily="34" charset="0"/>
                  <a:sym typeface="Arial" panose="020B0604020202020204" pitchFamily="34" charset="0"/>
                </a:rPr>
                <a:t>IESE Business School</a:t>
              </a:r>
            </a:p>
            <a:p>
              <a:pPr marL="0" marR="0" lvl="0" indent="0" algn="l" defTabSz="400924"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4D7D"/>
                  </a:solidFill>
                  <a:effectLst/>
                  <a:uLnTx/>
                  <a:uFillTx/>
                  <a:latin typeface="Arial"/>
                  <a:ea typeface="Open Sans" panose="020B0606030504020204" pitchFamily="34" charset="0"/>
                  <a:cs typeface="Open Sans" panose="020B0606030504020204" pitchFamily="34" charset="0"/>
                  <a:sym typeface="Arial" panose="020B0604020202020204" pitchFamily="34" charset="0"/>
                </a:rPr>
                <a:t>Barcelona, Spain</a:t>
              </a:r>
            </a:p>
          </p:txBody>
        </p:sp>
        <p:pic>
          <p:nvPicPr>
            <p:cNvPr id="545" name="Grafik 544">
              <a:extLst>
                <a:ext uri="{FF2B5EF4-FFF2-40B4-BE49-F238E27FC236}">
                  <a16:creationId xmlns:a16="http://schemas.microsoft.com/office/drawing/2014/main" id="{4E506CF6-8D53-14E4-DE12-26717628AAE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470665" y="5287527"/>
              <a:ext cx="198926" cy="128828"/>
            </a:xfrm>
            <a:prstGeom prst="rect">
              <a:avLst/>
            </a:prstGeom>
          </p:spPr>
        </p:pic>
        <p:grpSp>
          <p:nvGrpSpPr>
            <p:cNvPr id="546" name="Gruppieren 545">
              <a:extLst>
                <a:ext uri="{FF2B5EF4-FFF2-40B4-BE49-F238E27FC236}">
                  <a16:creationId xmlns:a16="http://schemas.microsoft.com/office/drawing/2014/main" id="{617C639B-A403-7A00-D2EC-967F77D790AC}"/>
                </a:ext>
              </a:extLst>
            </p:cNvPr>
            <p:cNvGrpSpPr/>
            <p:nvPr/>
          </p:nvGrpSpPr>
          <p:grpSpPr>
            <a:xfrm flipH="1">
              <a:off x="4037593" y="4969246"/>
              <a:ext cx="355785" cy="388905"/>
              <a:chOff x="338138" y="3751263"/>
              <a:chExt cx="355785" cy="388905"/>
            </a:xfrm>
          </p:grpSpPr>
          <p:sp>
            <p:nvSpPr>
              <p:cNvPr id="547" name="Rechteck 17">
                <a:extLst>
                  <a:ext uri="{FF2B5EF4-FFF2-40B4-BE49-F238E27FC236}">
                    <a16:creationId xmlns:a16="http://schemas.microsoft.com/office/drawing/2014/main" id="{77154608-90DE-0662-A628-C229FDEB6ED6}"/>
                  </a:ext>
                </a:extLst>
              </p:cNvPr>
              <p:cNvSpPr/>
              <p:nvPr/>
            </p:nvSpPr>
            <p:spPr>
              <a:xfrm flipH="1" flipV="1">
                <a:off x="383067" y="3945711"/>
                <a:ext cx="126206" cy="148444"/>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12700" cap="rnd" cmpd="sng" algn="ctr">
                <a:solidFill>
                  <a:schemeClr val="bg1"/>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49" name="Rechteck 17">
                <a:extLst>
                  <a:ext uri="{FF2B5EF4-FFF2-40B4-BE49-F238E27FC236}">
                    <a16:creationId xmlns:a16="http://schemas.microsoft.com/office/drawing/2014/main" id="{0E1EF25E-520E-0C03-7624-411A271535BE}"/>
                  </a:ext>
                </a:extLst>
              </p:cNvPr>
              <p:cNvSpPr/>
              <p:nvPr/>
            </p:nvSpPr>
            <p:spPr>
              <a:xfrm flipH="1">
                <a:off x="383067" y="3788688"/>
                <a:ext cx="126206" cy="157023"/>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12700" cap="rnd" cmpd="sng" algn="ctr">
                <a:solidFill>
                  <a:schemeClr val="bg1"/>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550" name="Gerader Verbinder 549">
                <a:extLst>
                  <a:ext uri="{FF2B5EF4-FFF2-40B4-BE49-F238E27FC236}">
                    <a16:creationId xmlns:a16="http://schemas.microsoft.com/office/drawing/2014/main" id="{45135B0B-0392-6FEB-A24D-34FEE08B4606}"/>
                  </a:ext>
                </a:extLst>
              </p:cNvPr>
              <p:cNvCxnSpPr>
                <a:cxnSpLocks/>
              </p:cNvCxnSpPr>
              <p:nvPr/>
            </p:nvCxnSpPr>
            <p:spPr>
              <a:xfrm flipH="1">
                <a:off x="383067" y="3945716"/>
                <a:ext cx="310856" cy="0"/>
              </a:xfrm>
              <a:prstGeom prst="line">
                <a:avLst/>
              </a:prstGeom>
              <a:noFill/>
              <a:ln w="12700" cap="rnd" cmpd="sng" algn="ctr">
                <a:solidFill>
                  <a:schemeClr val="bg1"/>
                </a:solidFill>
                <a:prstDash val="solid"/>
                <a:miter lim="800000"/>
              </a:ln>
              <a:effectLst/>
            </p:spPr>
          </p:cxnSp>
          <p:sp>
            <p:nvSpPr>
              <p:cNvPr id="551" name="Ellipse 550">
                <a:extLst>
                  <a:ext uri="{FF2B5EF4-FFF2-40B4-BE49-F238E27FC236}">
                    <a16:creationId xmlns:a16="http://schemas.microsoft.com/office/drawing/2014/main" id="{0F989B70-2E3B-4505-41E4-23F57206B903}"/>
                  </a:ext>
                </a:extLst>
              </p:cNvPr>
              <p:cNvSpPr/>
              <p:nvPr/>
            </p:nvSpPr>
            <p:spPr>
              <a:xfrm rot="16200000" flipH="1">
                <a:off x="338138" y="3902985"/>
                <a:ext cx="85462" cy="85462"/>
              </a:xfrm>
              <a:prstGeom prst="ellipse">
                <a:avLst/>
              </a:prstGeom>
              <a:solidFill>
                <a:srgbClr val="FFFFFF"/>
              </a:solidFill>
              <a:ln w="12700" cap="flat" cmpd="sng" algn="ctr">
                <a:solidFill>
                  <a:srgbClr val="3179C4"/>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52" name="Ellipse 551">
                <a:extLst>
                  <a:ext uri="{FF2B5EF4-FFF2-40B4-BE49-F238E27FC236}">
                    <a16:creationId xmlns:a16="http://schemas.microsoft.com/office/drawing/2014/main" id="{F75C0831-F6AE-9D95-4197-57FE62C000DC}"/>
                  </a:ext>
                </a:extLst>
              </p:cNvPr>
              <p:cNvSpPr/>
              <p:nvPr/>
            </p:nvSpPr>
            <p:spPr>
              <a:xfrm rot="16200000" flipH="1">
                <a:off x="338138" y="4054706"/>
                <a:ext cx="85462" cy="85462"/>
              </a:xfrm>
              <a:prstGeom prst="ellipse">
                <a:avLst/>
              </a:prstGeom>
              <a:solidFill>
                <a:srgbClr val="FFFFFF"/>
              </a:solidFill>
              <a:ln w="12700" cap="flat" cmpd="sng" algn="ctr">
                <a:solidFill>
                  <a:srgbClr val="3179C4"/>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53" name="Ellipse 552">
                <a:extLst>
                  <a:ext uri="{FF2B5EF4-FFF2-40B4-BE49-F238E27FC236}">
                    <a16:creationId xmlns:a16="http://schemas.microsoft.com/office/drawing/2014/main" id="{1E9841E0-C6E0-42FD-A2FD-0F850A4D9D31}"/>
                  </a:ext>
                </a:extLst>
              </p:cNvPr>
              <p:cNvSpPr/>
              <p:nvPr/>
            </p:nvSpPr>
            <p:spPr>
              <a:xfrm rot="16200000" flipH="1">
                <a:off x="338138" y="3751263"/>
                <a:ext cx="85462" cy="85462"/>
              </a:xfrm>
              <a:prstGeom prst="ellipse">
                <a:avLst/>
              </a:prstGeom>
              <a:solidFill>
                <a:srgbClr val="FFFFFF"/>
              </a:solidFill>
              <a:ln w="12700" cap="flat" cmpd="sng" algn="ctr">
                <a:solidFill>
                  <a:srgbClr val="3179C4"/>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554" name="Freihandform: Form 258">
              <a:extLst>
                <a:ext uri="{FF2B5EF4-FFF2-40B4-BE49-F238E27FC236}">
                  <a16:creationId xmlns:a16="http://schemas.microsoft.com/office/drawing/2014/main" id="{EE65A6E5-DEF0-719E-63DB-575800B59AF4}"/>
                </a:ext>
              </a:extLst>
            </p:cNvPr>
            <p:cNvSpPr/>
            <p:nvPr/>
          </p:nvSpPr>
          <p:spPr>
            <a:xfrm>
              <a:off x="3012253" y="4309910"/>
              <a:ext cx="2922493" cy="969866"/>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 name="connsiteX0" fmla="*/ 0 w 747711"/>
                <a:gd name="connsiteY0" fmla="*/ 0 h 105049"/>
                <a:gd name="connsiteX1" fmla="*/ 747711 w 747711"/>
                <a:gd name="connsiteY1" fmla="*/ 75408 h 105049"/>
                <a:gd name="connsiteX0" fmla="*/ 0 w 2455861"/>
                <a:gd name="connsiteY0" fmla="*/ 0 h 1442198"/>
                <a:gd name="connsiteX1" fmla="*/ 2455861 w 2455861"/>
                <a:gd name="connsiteY1" fmla="*/ 1440658 h 1442198"/>
                <a:gd name="connsiteX0" fmla="*/ 0 w 2455861"/>
                <a:gd name="connsiteY0" fmla="*/ 0 h 1440658"/>
                <a:gd name="connsiteX1" fmla="*/ 2455861 w 2455861"/>
                <a:gd name="connsiteY1" fmla="*/ 1440658 h 1440658"/>
                <a:gd name="connsiteX0" fmla="*/ 1686 w 2457547"/>
                <a:gd name="connsiteY0" fmla="*/ 0 h 1440658"/>
                <a:gd name="connsiteX1" fmla="*/ 2457547 w 2457547"/>
                <a:gd name="connsiteY1" fmla="*/ 1440658 h 1440658"/>
                <a:gd name="connsiteX0" fmla="*/ 1697 w 2451208"/>
                <a:gd name="connsiteY0" fmla="*/ 0 h 1437483"/>
                <a:gd name="connsiteX1" fmla="*/ 2451208 w 2451208"/>
                <a:gd name="connsiteY1" fmla="*/ 1437483 h 1437483"/>
                <a:gd name="connsiteX0" fmla="*/ 1710 w 2442832"/>
                <a:gd name="connsiteY0" fmla="*/ 0 h 1269703"/>
                <a:gd name="connsiteX1" fmla="*/ 2442832 w 2442832"/>
                <a:gd name="connsiteY1" fmla="*/ 1269703 h 1269703"/>
                <a:gd name="connsiteX0" fmla="*/ 1179 w 2442301"/>
                <a:gd name="connsiteY0" fmla="*/ 0 h 1269703"/>
                <a:gd name="connsiteX1" fmla="*/ 2442301 w 2442301"/>
                <a:gd name="connsiteY1" fmla="*/ 1269703 h 1269703"/>
                <a:gd name="connsiteX0" fmla="*/ 1147 w 2484214"/>
                <a:gd name="connsiteY0" fmla="*/ 0 h 1403927"/>
                <a:gd name="connsiteX1" fmla="*/ 2484214 w 2484214"/>
                <a:gd name="connsiteY1" fmla="*/ 1403927 h 1403927"/>
                <a:gd name="connsiteX0" fmla="*/ 735 w 2483802"/>
                <a:gd name="connsiteY0" fmla="*/ 0 h 1403927"/>
                <a:gd name="connsiteX1" fmla="*/ 2483802 w 2483802"/>
                <a:gd name="connsiteY1" fmla="*/ 1403927 h 1403927"/>
                <a:gd name="connsiteX0" fmla="*/ 735 w 2483802"/>
                <a:gd name="connsiteY0" fmla="*/ 0 h 1403927"/>
                <a:gd name="connsiteX1" fmla="*/ 2483802 w 2483802"/>
                <a:gd name="connsiteY1" fmla="*/ 1403927 h 1403927"/>
                <a:gd name="connsiteX0" fmla="*/ 735 w 2483802"/>
                <a:gd name="connsiteY0" fmla="*/ 0 h 1392021"/>
                <a:gd name="connsiteX1" fmla="*/ 2483802 w 2483802"/>
                <a:gd name="connsiteY1" fmla="*/ 1392021 h 1392021"/>
                <a:gd name="connsiteX0" fmla="*/ 755 w 2483822"/>
                <a:gd name="connsiteY0" fmla="*/ 0 h 1392021"/>
                <a:gd name="connsiteX1" fmla="*/ 2483822 w 2483822"/>
                <a:gd name="connsiteY1" fmla="*/ 1392021 h 1392021"/>
                <a:gd name="connsiteX0" fmla="*/ 5279 w 2488346"/>
                <a:gd name="connsiteY0" fmla="*/ 0 h 1392021"/>
                <a:gd name="connsiteX1" fmla="*/ 2488346 w 2488346"/>
                <a:gd name="connsiteY1" fmla="*/ 1392021 h 1392021"/>
                <a:gd name="connsiteX0" fmla="*/ 5186 w 2488253"/>
                <a:gd name="connsiteY0" fmla="*/ 0 h 1392021"/>
                <a:gd name="connsiteX1" fmla="*/ 2488253 w 2488253"/>
                <a:gd name="connsiteY1" fmla="*/ 1392021 h 1392021"/>
                <a:gd name="connsiteX0" fmla="*/ 5055 w 2552415"/>
                <a:gd name="connsiteY0" fmla="*/ 0 h 1370590"/>
                <a:gd name="connsiteX1" fmla="*/ 2552415 w 2552415"/>
                <a:gd name="connsiteY1" fmla="*/ 1370590 h 1370590"/>
                <a:gd name="connsiteX0" fmla="*/ 0 w 2547360"/>
                <a:gd name="connsiteY0" fmla="*/ 0 h 1370590"/>
                <a:gd name="connsiteX1" fmla="*/ 2547360 w 2547360"/>
                <a:gd name="connsiteY1" fmla="*/ 1370590 h 1370590"/>
                <a:gd name="connsiteX0" fmla="*/ 0 w 2547360"/>
                <a:gd name="connsiteY0" fmla="*/ 0 h 1370590"/>
                <a:gd name="connsiteX1" fmla="*/ 2547360 w 2547360"/>
                <a:gd name="connsiteY1" fmla="*/ 1370590 h 1370590"/>
                <a:gd name="connsiteX0" fmla="*/ 0 w 2968017"/>
                <a:gd name="connsiteY0" fmla="*/ 0 h 930090"/>
                <a:gd name="connsiteX1" fmla="*/ 2968017 w 2968017"/>
                <a:gd name="connsiteY1" fmla="*/ 930090 h 930090"/>
                <a:gd name="connsiteX0" fmla="*/ 0 w 2968017"/>
                <a:gd name="connsiteY0" fmla="*/ 0 h 943284"/>
                <a:gd name="connsiteX1" fmla="*/ 2968017 w 2968017"/>
                <a:gd name="connsiteY1" fmla="*/ 930090 h 943284"/>
                <a:gd name="connsiteX0" fmla="*/ 0 w 2968017"/>
                <a:gd name="connsiteY0" fmla="*/ 0 h 930090"/>
                <a:gd name="connsiteX1" fmla="*/ 2968017 w 2968017"/>
                <a:gd name="connsiteY1" fmla="*/ 930090 h 930090"/>
                <a:gd name="connsiteX0" fmla="*/ 11306 w 2979323"/>
                <a:gd name="connsiteY0" fmla="*/ 0 h 930090"/>
                <a:gd name="connsiteX1" fmla="*/ 2979323 w 2979323"/>
                <a:gd name="connsiteY1" fmla="*/ 930090 h 930090"/>
                <a:gd name="connsiteX0" fmla="*/ 11276 w 2987230"/>
                <a:gd name="connsiteY0" fmla="*/ 0 h 902311"/>
                <a:gd name="connsiteX1" fmla="*/ 2987230 w 2987230"/>
                <a:gd name="connsiteY1" fmla="*/ 902311 h 902311"/>
                <a:gd name="connsiteX0" fmla="*/ 10941 w 2986895"/>
                <a:gd name="connsiteY0" fmla="*/ 0 h 902311"/>
                <a:gd name="connsiteX1" fmla="*/ 2986895 w 2986895"/>
                <a:gd name="connsiteY1" fmla="*/ 902311 h 902311"/>
                <a:gd name="connsiteX0" fmla="*/ 11401 w 2987355"/>
                <a:gd name="connsiteY0" fmla="*/ 0 h 902311"/>
                <a:gd name="connsiteX1" fmla="*/ 2987355 w 2987355"/>
                <a:gd name="connsiteY1" fmla="*/ 902311 h 902311"/>
                <a:gd name="connsiteX0" fmla="*/ 11451 w 2975499"/>
                <a:gd name="connsiteY0" fmla="*/ 0 h 902311"/>
                <a:gd name="connsiteX1" fmla="*/ 2975499 w 2975499"/>
                <a:gd name="connsiteY1" fmla="*/ 902311 h 902311"/>
                <a:gd name="connsiteX0" fmla="*/ 23163 w 2987211"/>
                <a:gd name="connsiteY0" fmla="*/ 0 h 902311"/>
                <a:gd name="connsiteX1" fmla="*/ 2987211 w 2987211"/>
                <a:gd name="connsiteY1" fmla="*/ 902311 h 902311"/>
                <a:gd name="connsiteX0" fmla="*/ 16391 w 2980439"/>
                <a:gd name="connsiteY0" fmla="*/ 0 h 902311"/>
                <a:gd name="connsiteX1" fmla="*/ 2980439 w 2980439"/>
                <a:gd name="connsiteY1" fmla="*/ 902311 h 902311"/>
                <a:gd name="connsiteX0" fmla="*/ 14499 w 2978547"/>
                <a:gd name="connsiteY0" fmla="*/ 0 h 902311"/>
                <a:gd name="connsiteX1" fmla="*/ 2978547 w 2978547"/>
                <a:gd name="connsiteY1" fmla="*/ 902311 h 902311"/>
                <a:gd name="connsiteX0" fmla="*/ 19576 w 2983624"/>
                <a:gd name="connsiteY0" fmla="*/ 0 h 902311"/>
                <a:gd name="connsiteX1" fmla="*/ 2983624 w 2983624"/>
                <a:gd name="connsiteY1" fmla="*/ 902311 h 902311"/>
                <a:gd name="connsiteX0" fmla="*/ 19458 w 3003349"/>
                <a:gd name="connsiteY0" fmla="*/ 0 h 902311"/>
                <a:gd name="connsiteX1" fmla="*/ 3003349 w 3003349"/>
                <a:gd name="connsiteY1" fmla="*/ 902311 h 902311"/>
                <a:gd name="connsiteX0" fmla="*/ 19222 w 3044038"/>
                <a:gd name="connsiteY0" fmla="*/ 0 h 1010204"/>
                <a:gd name="connsiteX1" fmla="*/ 3044038 w 3044038"/>
                <a:gd name="connsiteY1" fmla="*/ 1010204 h 1010204"/>
                <a:gd name="connsiteX0" fmla="*/ 19230 w 3044046"/>
                <a:gd name="connsiteY0" fmla="*/ 0 h 1010204"/>
                <a:gd name="connsiteX1" fmla="*/ 3044046 w 3044046"/>
                <a:gd name="connsiteY1" fmla="*/ 1010204 h 1010204"/>
              </a:gdLst>
              <a:ahLst/>
              <a:cxnLst>
                <a:cxn ang="0">
                  <a:pos x="connsiteX0" y="connsiteY0"/>
                </a:cxn>
                <a:cxn ang="0">
                  <a:pos x="connsiteX1" y="connsiteY1"/>
                </a:cxn>
              </a:cxnLst>
              <a:rect l="l" t="t" r="r" b="b"/>
              <a:pathLst>
                <a:path w="3044046" h="1010204">
                  <a:moveTo>
                    <a:pt x="19230" y="0"/>
                  </a:moveTo>
                  <a:cubicBezTo>
                    <a:pt x="-273636" y="1003812"/>
                    <a:pt x="2872878" y="70291"/>
                    <a:pt x="3044046" y="1010204"/>
                  </a:cubicBezTo>
                </a:path>
              </a:pathLst>
            </a:custGeom>
            <a:noFill/>
            <a:ln w="9525" cap="flat" cmpd="sng" algn="ctr">
              <a:solidFill>
                <a:schemeClr val="bg1">
                  <a:alpha val="50000"/>
                </a:schemeClr>
              </a:solidFill>
              <a:prstDash val="dash"/>
              <a:miter lim="800000"/>
            </a:ln>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nvGrpSpPr>
            <p:cNvPr id="626" name="Gruppieren 625">
              <a:extLst>
                <a:ext uri="{FF2B5EF4-FFF2-40B4-BE49-F238E27FC236}">
                  <a16:creationId xmlns:a16="http://schemas.microsoft.com/office/drawing/2014/main" id="{FED0C00B-E559-34D3-47D4-1BBBDE3E3335}"/>
                </a:ext>
              </a:extLst>
            </p:cNvPr>
            <p:cNvGrpSpPr/>
            <p:nvPr/>
          </p:nvGrpSpPr>
          <p:grpSpPr>
            <a:xfrm>
              <a:off x="2639241" y="3086150"/>
              <a:ext cx="1030206" cy="1664433"/>
              <a:chOff x="3514649" y="3341964"/>
              <a:chExt cx="1030206" cy="1664433"/>
            </a:xfrm>
          </p:grpSpPr>
          <p:sp>
            <p:nvSpPr>
              <p:cNvPr id="561" name="Freihandform: Form 259">
                <a:extLst>
                  <a:ext uri="{FF2B5EF4-FFF2-40B4-BE49-F238E27FC236}">
                    <a16:creationId xmlns:a16="http://schemas.microsoft.com/office/drawing/2014/main" id="{7A1E52D4-F06A-4558-9A1E-5C8F0122FB44}"/>
                  </a:ext>
                </a:extLst>
              </p:cNvPr>
              <p:cNvSpPr/>
              <p:nvPr/>
            </p:nvSpPr>
            <p:spPr>
              <a:xfrm>
                <a:off x="3514649" y="4270731"/>
                <a:ext cx="356181" cy="250508"/>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 name="connsiteX0" fmla="*/ 0 w 747711"/>
                  <a:gd name="connsiteY0" fmla="*/ 0 h 105049"/>
                  <a:gd name="connsiteX1" fmla="*/ 747711 w 747711"/>
                  <a:gd name="connsiteY1" fmla="*/ 75408 h 105049"/>
                  <a:gd name="connsiteX0" fmla="*/ 0 w 2455861"/>
                  <a:gd name="connsiteY0" fmla="*/ 0 h 1442198"/>
                  <a:gd name="connsiteX1" fmla="*/ 2455861 w 2455861"/>
                  <a:gd name="connsiteY1" fmla="*/ 1440658 h 1442198"/>
                  <a:gd name="connsiteX0" fmla="*/ 0 w 2455861"/>
                  <a:gd name="connsiteY0" fmla="*/ 0 h 1440658"/>
                  <a:gd name="connsiteX1" fmla="*/ 2455861 w 2455861"/>
                  <a:gd name="connsiteY1" fmla="*/ 1440658 h 1440658"/>
                  <a:gd name="connsiteX0" fmla="*/ 1686 w 2457547"/>
                  <a:gd name="connsiteY0" fmla="*/ 0 h 1440658"/>
                  <a:gd name="connsiteX1" fmla="*/ 2457547 w 2457547"/>
                  <a:gd name="connsiteY1" fmla="*/ 1440658 h 1440658"/>
                  <a:gd name="connsiteX0" fmla="*/ 1697 w 2451208"/>
                  <a:gd name="connsiteY0" fmla="*/ 0 h 1437483"/>
                  <a:gd name="connsiteX1" fmla="*/ 2451208 w 2451208"/>
                  <a:gd name="connsiteY1" fmla="*/ 1437483 h 1437483"/>
                  <a:gd name="connsiteX0" fmla="*/ 1710 w 2442832"/>
                  <a:gd name="connsiteY0" fmla="*/ 0 h 1269703"/>
                  <a:gd name="connsiteX1" fmla="*/ 2442832 w 2442832"/>
                  <a:gd name="connsiteY1" fmla="*/ 1269703 h 1269703"/>
                  <a:gd name="connsiteX0" fmla="*/ 1179 w 2442301"/>
                  <a:gd name="connsiteY0" fmla="*/ 0 h 1269703"/>
                  <a:gd name="connsiteX1" fmla="*/ 2442301 w 2442301"/>
                  <a:gd name="connsiteY1" fmla="*/ 1269703 h 1269703"/>
                  <a:gd name="connsiteX0" fmla="*/ 1147 w 2484214"/>
                  <a:gd name="connsiteY0" fmla="*/ 0 h 1403927"/>
                  <a:gd name="connsiteX1" fmla="*/ 2484214 w 2484214"/>
                  <a:gd name="connsiteY1" fmla="*/ 1403927 h 1403927"/>
                  <a:gd name="connsiteX0" fmla="*/ 735 w 2483802"/>
                  <a:gd name="connsiteY0" fmla="*/ 0 h 1403927"/>
                  <a:gd name="connsiteX1" fmla="*/ 2483802 w 2483802"/>
                  <a:gd name="connsiteY1" fmla="*/ 1403927 h 1403927"/>
                  <a:gd name="connsiteX0" fmla="*/ 735 w 2483802"/>
                  <a:gd name="connsiteY0" fmla="*/ 0 h 1403927"/>
                  <a:gd name="connsiteX1" fmla="*/ 2483802 w 2483802"/>
                  <a:gd name="connsiteY1" fmla="*/ 1403927 h 1403927"/>
                  <a:gd name="connsiteX0" fmla="*/ 735 w 2483802"/>
                  <a:gd name="connsiteY0" fmla="*/ 0 h 1392021"/>
                  <a:gd name="connsiteX1" fmla="*/ 2483802 w 2483802"/>
                  <a:gd name="connsiteY1" fmla="*/ 1392021 h 1392021"/>
                  <a:gd name="connsiteX0" fmla="*/ 755 w 2483822"/>
                  <a:gd name="connsiteY0" fmla="*/ 0 h 1392021"/>
                  <a:gd name="connsiteX1" fmla="*/ 2483822 w 2483822"/>
                  <a:gd name="connsiteY1" fmla="*/ 1392021 h 1392021"/>
                  <a:gd name="connsiteX0" fmla="*/ 5279 w 2488346"/>
                  <a:gd name="connsiteY0" fmla="*/ 0 h 1392021"/>
                  <a:gd name="connsiteX1" fmla="*/ 2488346 w 2488346"/>
                  <a:gd name="connsiteY1" fmla="*/ 1392021 h 1392021"/>
                  <a:gd name="connsiteX0" fmla="*/ 5186 w 2488253"/>
                  <a:gd name="connsiteY0" fmla="*/ 0 h 1392021"/>
                  <a:gd name="connsiteX1" fmla="*/ 2488253 w 2488253"/>
                  <a:gd name="connsiteY1" fmla="*/ 1392021 h 1392021"/>
                  <a:gd name="connsiteX0" fmla="*/ 5051 w 2554793"/>
                  <a:gd name="connsiteY0" fmla="*/ 0 h 1511083"/>
                  <a:gd name="connsiteX1" fmla="*/ 2554793 w 2554793"/>
                  <a:gd name="connsiteY1" fmla="*/ 1511083 h 1511083"/>
                  <a:gd name="connsiteX0" fmla="*/ 18667 w 682459"/>
                  <a:gd name="connsiteY0" fmla="*/ 0 h 706895"/>
                  <a:gd name="connsiteX1" fmla="*/ 682459 w 682459"/>
                  <a:gd name="connsiteY1" fmla="*/ 651452 h 706895"/>
                  <a:gd name="connsiteX0" fmla="*/ 22256 w 686048"/>
                  <a:gd name="connsiteY0" fmla="*/ 0 h 1071072"/>
                  <a:gd name="connsiteX1" fmla="*/ 686048 w 686048"/>
                  <a:gd name="connsiteY1" fmla="*/ 651452 h 1071072"/>
                  <a:gd name="connsiteX0" fmla="*/ 34909 w 477244"/>
                  <a:gd name="connsiteY0" fmla="*/ 0 h 880677"/>
                  <a:gd name="connsiteX1" fmla="*/ 477244 w 477244"/>
                  <a:gd name="connsiteY1" fmla="*/ 260927 h 880677"/>
                  <a:gd name="connsiteX0" fmla="*/ 22437 w 464772"/>
                  <a:gd name="connsiteY0" fmla="*/ 0 h 754769"/>
                  <a:gd name="connsiteX1" fmla="*/ 464772 w 464772"/>
                  <a:gd name="connsiteY1" fmla="*/ 260927 h 754769"/>
                  <a:gd name="connsiteX0" fmla="*/ 9125 w 451460"/>
                  <a:gd name="connsiteY0" fmla="*/ 0 h 307524"/>
                  <a:gd name="connsiteX1" fmla="*/ 451460 w 451460"/>
                  <a:gd name="connsiteY1" fmla="*/ 260927 h 307524"/>
                  <a:gd name="connsiteX0" fmla="*/ 64 w 442399"/>
                  <a:gd name="connsiteY0" fmla="*/ 0 h 304880"/>
                  <a:gd name="connsiteX1" fmla="*/ 442399 w 442399"/>
                  <a:gd name="connsiteY1" fmla="*/ 260927 h 304880"/>
                  <a:gd name="connsiteX0" fmla="*/ 0 w 442335"/>
                  <a:gd name="connsiteY0" fmla="*/ 0 h 285788"/>
                  <a:gd name="connsiteX1" fmla="*/ 442335 w 442335"/>
                  <a:gd name="connsiteY1" fmla="*/ 260927 h 285788"/>
                  <a:gd name="connsiteX0" fmla="*/ 0 w 442335"/>
                  <a:gd name="connsiteY0" fmla="*/ 0 h 266787"/>
                  <a:gd name="connsiteX1" fmla="*/ 442335 w 442335"/>
                  <a:gd name="connsiteY1" fmla="*/ 260927 h 266787"/>
                  <a:gd name="connsiteX0" fmla="*/ 0 w 368516"/>
                  <a:gd name="connsiteY0" fmla="*/ 0 h 266787"/>
                  <a:gd name="connsiteX1" fmla="*/ 368516 w 368516"/>
                  <a:gd name="connsiteY1" fmla="*/ 260927 h 266787"/>
                  <a:gd name="connsiteX0" fmla="*/ 0 w 368516"/>
                  <a:gd name="connsiteY0" fmla="*/ 0 h 260927"/>
                  <a:gd name="connsiteX1" fmla="*/ 368516 w 368516"/>
                  <a:gd name="connsiteY1" fmla="*/ 260927 h 260927"/>
                  <a:gd name="connsiteX0" fmla="*/ 0 w 368516"/>
                  <a:gd name="connsiteY0" fmla="*/ 0 h 260927"/>
                  <a:gd name="connsiteX1" fmla="*/ 368516 w 368516"/>
                  <a:gd name="connsiteY1" fmla="*/ 260927 h 260927"/>
                  <a:gd name="connsiteX0" fmla="*/ 0 w 370996"/>
                  <a:gd name="connsiteY0" fmla="*/ 0 h 260927"/>
                  <a:gd name="connsiteX1" fmla="*/ 370996 w 370996"/>
                  <a:gd name="connsiteY1" fmla="*/ 260927 h 260927"/>
                </a:gdLst>
                <a:ahLst/>
                <a:cxnLst>
                  <a:cxn ang="0">
                    <a:pos x="connsiteX0" y="connsiteY0"/>
                  </a:cxn>
                  <a:cxn ang="0">
                    <a:pos x="connsiteX1" y="connsiteY1"/>
                  </a:cxn>
                </a:cxnLst>
                <a:rect l="l" t="t" r="r" b="b"/>
                <a:pathLst>
                  <a:path w="370996" h="260927">
                    <a:moveTo>
                      <a:pt x="0" y="0"/>
                    </a:moveTo>
                    <a:cubicBezTo>
                      <a:pt x="53973" y="198925"/>
                      <a:pt x="206245" y="260125"/>
                      <a:pt x="370996" y="260927"/>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62" name="Freihandform: Form 260">
                <a:extLst>
                  <a:ext uri="{FF2B5EF4-FFF2-40B4-BE49-F238E27FC236}">
                    <a16:creationId xmlns:a16="http://schemas.microsoft.com/office/drawing/2014/main" id="{D25C9614-623E-3151-D1A1-F3DE4F6A5A15}"/>
                  </a:ext>
                </a:extLst>
              </p:cNvPr>
              <p:cNvSpPr/>
              <p:nvPr/>
            </p:nvSpPr>
            <p:spPr>
              <a:xfrm>
                <a:off x="3959427" y="4327184"/>
                <a:ext cx="269212" cy="174718"/>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 name="connsiteX0" fmla="*/ 0 w 747711"/>
                  <a:gd name="connsiteY0" fmla="*/ 0 h 105049"/>
                  <a:gd name="connsiteX1" fmla="*/ 747711 w 747711"/>
                  <a:gd name="connsiteY1" fmla="*/ 75408 h 105049"/>
                  <a:gd name="connsiteX0" fmla="*/ 0 w 2455861"/>
                  <a:gd name="connsiteY0" fmla="*/ 0 h 1442198"/>
                  <a:gd name="connsiteX1" fmla="*/ 2455861 w 2455861"/>
                  <a:gd name="connsiteY1" fmla="*/ 1440658 h 1442198"/>
                  <a:gd name="connsiteX0" fmla="*/ 0 w 2455861"/>
                  <a:gd name="connsiteY0" fmla="*/ 0 h 1440658"/>
                  <a:gd name="connsiteX1" fmla="*/ 2455861 w 2455861"/>
                  <a:gd name="connsiteY1" fmla="*/ 1440658 h 1440658"/>
                  <a:gd name="connsiteX0" fmla="*/ 1686 w 2457547"/>
                  <a:gd name="connsiteY0" fmla="*/ 0 h 1440658"/>
                  <a:gd name="connsiteX1" fmla="*/ 2457547 w 2457547"/>
                  <a:gd name="connsiteY1" fmla="*/ 1440658 h 1440658"/>
                  <a:gd name="connsiteX0" fmla="*/ 1697 w 2451208"/>
                  <a:gd name="connsiteY0" fmla="*/ 0 h 1437483"/>
                  <a:gd name="connsiteX1" fmla="*/ 2451208 w 2451208"/>
                  <a:gd name="connsiteY1" fmla="*/ 1437483 h 1437483"/>
                  <a:gd name="connsiteX0" fmla="*/ 1710 w 2442832"/>
                  <a:gd name="connsiteY0" fmla="*/ 0 h 1269703"/>
                  <a:gd name="connsiteX1" fmla="*/ 2442832 w 2442832"/>
                  <a:gd name="connsiteY1" fmla="*/ 1269703 h 1269703"/>
                  <a:gd name="connsiteX0" fmla="*/ 1179 w 2442301"/>
                  <a:gd name="connsiteY0" fmla="*/ 0 h 1269703"/>
                  <a:gd name="connsiteX1" fmla="*/ 2442301 w 2442301"/>
                  <a:gd name="connsiteY1" fmla="*/ 1269703 h 1269703"/>
                  <a:gd name="connsiteX0" fmla="*/ 1147 w 2484214"/>
                  <a:gd name="connsiteY0" fmla="*/ 0 h 1403927"/>
                  <a:gd name="connsiteX1" fmla="*/ 2484214 w 2484214"/>
                  <a:gd name="connsiteY1" fmla="*/ 1403927 h 1403927"/>
                  <a:gd name="connsiteX0" fmla="*/ 735 w 2483802"/>
                  <a:gd name="connsiteY0" fmla="*/ 0 h 1403927"/>
                  <a:gd name="connsiteX1" fmla="*/ 2483802 w 2483802"/>
                  <a:gd name="connsiteY1" fmla="*/ 1403927 h 1403927"/>
                  <a:gd name="connsiteX0" fmla="*/ 735 w 2483802"/>
                  <a:gd name="connsiteY0" fmla="*/ 0 h 1403927"/>
                  <a:gd name="connsiteX1" fmla="*/ 2483802 w 2483802"/>
                  <a:gd name="connsiteY1" fmla="*/ 1403927 h 1403927"/>
                  <a:gd name="connsiteX0" fmla="*/ 735 w 2483802"/>
                  <a:gd name="connsiteY0" fmla="*/ 0 h 1392021"/>
                  <a:gd name="connsiteX1" fmla="*/ 2483802 w 2483802"/>
                  <a:gd name="connsiteY1" fmla="*/ 1392021 h 1392021"/>
                  <a:gd name="connsiteX0" fmla="*/ 755 w 2483822"/>
                  <a:gd name="connsiteY0" fmla="*/ 0 h 1392021"/>
                  <a:gd name="connsiteX1" fmla="*/ 2483822 w 2483822"/>
                  <a:gd name="connsiteY1" fmla="*/ 1392021 h 1392021"/>
                  <a:gd name="connsiteX0" fmla="*/ 5279 w 2488346"/>
                  <a:gd name="connsiteY0" fmla="*/ 0 h 1392021"/>
                  <a:gd name="connsiteX1" fmla="*/ 2488346 w 2488346"/>
                  <a:gd name="connsiteY1" fmla="*/ 1392021 h 1392021"/>
                  <a:gd name="connsiteX0" fmla="*/ 5186 w 2488253"/>
                  <a:gd name="connsiteY0" fmla="*/ 0 h 1392021"/>
                  <a:gd name="connsiteX1" fmla="*/ 2488253 w 2488253"/>
                  <a:gd name="connsiteY1" fmla="*/ 1392021 h 1392021"/>
                  <a:gd name="connsiteX0" fmla="*/ 5051 w 2554793"/>
                  <a:gd name="connsiteY0" fmla="*/ 0 h 1511083"/>
                  <a:gd name="connsiteX1" fmla="*/ 2554793 w 2554793"/>
                  <a:gd name="connsiteY1" fmla="*/ 1511083 h 1511083"/>
                  <a:gd name="connsiteX0" fmla="*/ 18667 w 682459"/>
                  <a:gd name="connsiteY0" fmla="*/ 0 h 706895"/>
                  <a:gd name="connsiteX1" fmla="*/ 682459 w 682459"/>
                  <a:gd name="connsiteY1" fmla="*/ 651452 h 706895"/>
                  <a:gd name="connsiteX0" fmla="*/ 22256 w 686048"/>
                  <a:gd name="connsiteY0" fmla="*/ 0 h 1071072"/>
                  <a:gd name="connsiteX1" fmla="*/ 686048 w 686048"/>
                  <a:gd name="connsiteY1" fmla="*/ 651452 h 1071072"/>
                  <a:gd name="connsiteX0" fmla="*/ 34909 w 477244"/>
                  <a:gd name="connsiteY0" fmla="*/ 0 h 880677"/>
                  <a:gd name="connsiteX1" fmla="*/ 477244 w 477244"/>
                  <a:gd name="connsiteY1" fmla="*/ 260927 h 880677"/>
                  <a:gd name="connsiteX0" fmla="*/ 22437 w 464772"/>
                  <a:gd name="connsiteY0" fmla="*/ 0 h 754769"/>
                  <a:gd name="connsiteX1" fmla="*/ 464772 w 464772"/>
                  <a:gd name="connsiteY1" fmla="*/ 260927 h 754769"/>
                  <a:gd name="connsiteX0" fmla="*/ 9125 w 451460"/>
                  <a:gd name="connsiteY0" fmla="*/ 0 h 307524"/>
                  <a:gd name="connsiteX1" fmla="*/ 451460 w 451460"/>
                  <a:gd name="connsiteY1" fmla="*/ 260927 h 307524"/>
                  <a:gd name="connsiteX0" fmla="*/ 64 w 442399"/>
                  <a:gd name="connsiteY0" fmla="*/ 0 h 304880"/>
                  <a:gd name="connsiteX1" fmla="*/ 442399 w 442399"/>
                  <a:gd name="connsiteY1" fmla="*/ 260927 h 304880"/>
                  <a:gd name="connsiteX0" fmla="*/ 0 w 442335"/>
                  <a:gd name="connsiteY0" fmla="*/ 0 h 285788"/>
                  <a:gd name="connsiteX1" fmla="*/ 442335 w 442335"/>
                  <a:gd name="connsiteY1" fmla="*/ 260927 h 285788"/>
                  <a:gd name="connsiteX0" fmla="*/ 0 w 442335"/>
                  <a:gd name="connsiteY0" fmla="*/ 0 h 266787"/>
                  <a:gd name="connsiteX1" fmla="*/ 442335 w 442335"/>
                  <a:gd name="connsiteY1" fmla="*/ 260927 h 266787"/>
                  <a:gd name="connsiteX0" fmla="*/ 0 w 639978"/>
                  <a:gd name="connsiteY0" fmla="*/ 0 h 222988"/>
                  <a:gd name="connsiteX1" fmla="*/ 639978 w 639978"/>
                  <a:gd name="connsiteY1" fmla="*/ 213302 h 222988"/>
                  <a:gd name="connsiteX0" fmla="*/ 0 w 206591"/>
                  <a:gd name="connsiteY0" fmla="*/ 179604 h 249026"/>
                  <a:gd name="connsiteX1" fmla="*/ 206591 w 206591"/>
                  <a:gd name="connsiteY1" fmla="*/ 0 h 249026"/>
                  <a:gd name="connsiteX0" fmla="*/ 0 w 208320"/>
                  <a:gd name="connsiteY0" fmla="*/ 179604 h 259217"/>
                  <a:gd name="connsiteX1" fmla="*/ 206591 w 208320"/>
                  <a:gd name="connsiteY1" fmla="*/ 0 h 259217"/>
                  <a:gd name="connsiteX0" fmla="*/ 0 w 208702"/>
                  <a:gd name="connsiteY0" fmla="*/ 179604 h 179604"/>
                  <a:gd name="connsiteX1" fmla="*/ 206591 w 208702"/>
                  <a:gd name="connsiteY1" fmla="*/ 0 h 179604"/>
                  <a:gd name="connsiteX0" fmla="*/ 0 w 206591"/>
                  <a:gd name="connsiteY0" fmla="*/ 179604 h 179604"/>
                  <a:gd name="connsiteX1" fmla="*/ 206591 w 206591"/>
                  <a:gd name="connsiteY1" fmla="*/ 0 h 179604"/>
                  <a:gd name="connsiteX0" fmla="*/ 0 w 206591"/>
                  <a:gd name="connsiteY0" fmla="*/ 179604 h 179604"/>
                  <a:gd name="connsiteX1" fmla="*/ 206591 w 206591"/>
                  <a:gd name="connsiteY1" fmla="*/ 0 h 179604"/>
                  <a:gd name="connsiteX0" fmla="*/ 0 w 280409"/>
                  <a:gd name="connsiteY0" fmla="*/ 181985 h 181985"/>
                  <a:gd name="connsiteX1" fmla="*/ 280409 w 280409"/>
                  <a:gd name="connsiteY1" fmla="*/ 0 h 181985"/>
                </a:gdLst>
                <a:ahLst/>
                <a:cxnLst>
                  <a:cxn ang="0">
                    <a:pos x="connsiteX0" y="connsiteY0"/>
                  </a:cxn>
                  <a:cxn ang="0">
                    <a:pos x="connsiteX1" y="connsiteY1"/>
                  </a:cxn>
                </a:cxnLst>
                <a:rect l="l" t="t" r="r" b="b"/>
                <a:pathLst>
                  <a:path w="280409" h="181985">
                    <a:moveTo>
                      <a:pt x="0" y="181985"/>
                    </a:moveTo>
                    <a:cubicBezTo>
                      <a:pt x="87311" y="173741"/>
                      <a:pt x="246625" y="118261"/>
                      <a:pt x="280409" y="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64" name="Freihandform: Form 261">
                <a:extLst>
                  <a:ext uri="{FF2B5EF4-FFF2-40B4-BE49-F238E27FC236}">
                    <a16:creationId xmlns:a16="http://schemas.microsoft.com/office/drawing/2014/main" id="{A197F6DE-7C31-D268-AC3F-F8310B52A357}"/>
                  </a:ext>
                </a:extLst>
              </p:cNvPr>
              <p:cNvSpPr/>
              <p:nvPr/>
            </p:nvSpPr>
            <p:spPr>
              <a:xfrm>
                <a:off x="3956421" y="4102102"/>
                <a:ext cx="588434" cy="433056"/>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 name="connsiteX0" fmla="*/ 0 w 747711"/>
                  <a:gd name="connsiteY0" fmla="*/ 0 h 105049"/>
                  <a:gd name="connsiteX1" fmla="*/ 747711 w 747711"/>
                  <a:gd name="connsiteY1" fmla="*/ 75408 h 105049"/>
                  <a:gd name="connsiteX0" fmla="*/ 0 w 2455861"/>
                  <a:gd name="connsiteY0" fmla="*/ 0 h 1442198"/>
                  <a:gd name="connsiteX1" fmla="*/ 2455861 w 2455861"/>
                  <a:gd name="connsiteY1" fmla="*/ 1440658 h 1442198"/>
                  <a:gd name="connsiteX0" fmla="*/ 0 w 2455861"/>
                  <a:gd name="connsiteY0" fmla="*/ 0 h 1440658"/>
                  <a:gd name="connsiteX1" fmla="*/ 2455861 w 2455861"/>
                  <a:gd name="connsiteY1" fmla="*/ 1440658 h 1440658"/>
                  <a:gd name="connsiteX0" fmla="*/ 1686 w 2457547"/>
                  <a:gd name="connsiteY0" fmla="*/ 0 h 1440658"/>
                  <a:gd name="connsiteX1" fmla="*/ 2457547 w 2457547"/>
                  <a:gd name="connsiteY1" fmla="*/ 1440658 h 1440658"/>
                  <a:gd name="connsiteX0" fmla="*/ 1697 w 2451208"/>
                  <a:gd name="connsiteY0" fmla="*/ 0 h 1437483"/>
                  <a:gd name="connsiteX1" fmla="*/ 2451208 w 2451208"/>
                  <a:gd name="connsiteY1" fmla="*/ 1437483 h 1437483"/>
                  <a:gd name="connsiteX0" fmla="*/ 1710 w 2442832"/>
                  <a:gd name="connsiteY0" fmla="*/ 0 h 1269703"/>
                  <a:gd name="connsiteX1" fmla="*/ 2442832 w 2442832"/>
                  <a:gd name="connsiteY1" fmla="*/ 1269703 h 1269703"/>
                  <a:gd name="connsiteX0" fmla="*/ 1179 w 2442301"/>
                  <a:gd name="connsiteY0" fmla="*/ 0 h 1269703"/>
                  <a:gd name="connsiteX1" fmla="*/ 2442301 w 2442301"/>
                  <a:gd name="connsiteY1" fmla="*/ 1269703 h 1269703"/>
                  <a:gd name="connsiteX0" fmla="*/ 1147 w 2484214"/>
                  <a:gd name="connsiteY0" fmla="*/ 0 h 1403927"/>
                  <a:gd name="connsiteX1" fmla="*/ 2484214 w 2484214"/>
                  <a:gd name="connsiteY1" fmla="*/ 1403927 h 1403927"/>
                  <a:gd name="connsiteX0" fmla="*/ 735 w 2483802"/>
                  <a:gd name="connsiteY0" fmla="*/ 0 h 1403927"/>
                  <a:gd name="connsiteX1" fmla="*/ 2483802 w 2483802"/>
                  <a:gd name="connsiteY1" fmla="*/ 1403927 h 1403927"/>
                  <a:gd name="connsiteX0" fmla="*/ 735 w 2483802"/>
                  <a:gd name="connsiteY0" fmla="*/ 0 h 1403927"/>
                  <a:gd name="connsiteX1" fmla="*/ 2483802 w 2483802"/>
                  <a:gd name="connsiteY1" fmla="*/ 1403927 h 1403927"/>
                  <a:gd name="connsiteX0" fmla="*/ 735 w 2483802"/>
                  <a:gd name="connsiteY0" fmla="*/ 0 h 1392021"/>
                  <a:gd name="connsiteX1" fmla="*/ 2483802 w 2483802"/>
                  <a:gd name="connsiteY1" fmla="*/ 1392021 h 1392021"/>
                  <a:gd name="connsiteX0" fmla="*/ 755 w 2483822"/>
                  <a:gd name="connsiteY0" fmla="*/ 0 h 1392021"/>
                  <a:gd name="connsiteX1" fmla="*/ 2483822 w 2483822"/>
                  <a:gd name="connsiteY1" fmla="*/ 1392021 h 1392021"/>
                  <a:gd name="connsiteX0" fmla="*/ 5279 w 2488346"/>
                  <a:gd name="connsiteY0" fmla="*/ 0 h 1392021"/>
                  <a:gd name="connsiteX1" fmla="*/ 2488346 w 2488346"/>
                  <a:gd name="connsiteY1" fmla="*/ 1392021 h 1392021"/>
                  <a:gd name="connsiteX0" fmla="*/ 5186 w 2488253"/>
                  <a:gd name="connsiteY0" fmla="*/ 0 h 1392021"/>
                  <a:gd name="connsiteX1" fmla="*/ 2488253 w 2488253"/>
                  <a:gd name="connsiteY1" fmla="*/ 1392021 h 1392021"/>
                  <a:gd name="connsiteX0" fmla="*/ 5051 w 2554793"/>
                  <a:gd name="connsiteY0" fmla="*/ 0 h 1511083"/>
                  <a:gd name="connsiteX1" fmla="*/ 2554793 w 2554793"/>
                  <a:gd name="connsiteY1" fmla="*/ 1511083 h 1511083"/>
                  <a:gd name="connsiteX0" fmla="*/ 18667 w 682459"/>
                  <a:gd name="connsiteY0" fmla="*/ 0 h 706895"/>
                  <a:gd name="connsiteX1" fmla="*/ 682459 w 682459"/>
                  <a:gd name="connsiteY1" fmla="*/ 651452 h 706895"/>
                  <a:gd name="connsiteX0" fmla="*/ 22256 w 686048"/>
                  <a:gd name="connsiteY0" fmla="*/ 0 h 1071072"/>
                  <a:gd name="connsiteX1" fmla="*/ 686048 w 686048"/>
                  <a:gd name="connsiteY1" fmla="*/ 651452 h 1071072"/>
                  <a:gd name="connsiteX0" fmla="*/ 34909 w 477244"/>
                  <a:gd name="connsiteY0" fmla="*/ 0 h 880677"/>
                  <a:gd name="connsiteX1" fmla="*/ 477244 w 477244"/>
                  <a:gd name="connsiteY1" fmla="*/ 260927 h 880677"/>
                  <a:gd name="connsiteX0" fmla="*/ 22437 w 464772"/>
                  <a:gd name="connsiteY0" fmla="*/ 0 h 754769"/>
                  <a:gd name="connsiteX1" fmla="*/ 464772 w 464772"/>
                  <a:gd name="connsiteY1" fmla="*/ 260927 h 754769"/>
                  <a:gd name="connsiteX0" fmla="*/ 9125 w 451460"/>
                  <a:gd name="connsiteY0" fmla="*/ 0 h 307524"/>
                  <a:gd name="connsiteX1" fmla="*/ 451460 w 451460"/>
                  <a:gd name="connsiteY1" fmla="*/ 260927 h 307524"/>
                  <a:gd name="connsiteX0" fmla="*/ 64 w 442399"/>
                  <a:gd name="connsiteY0" fmla="*/ 0 h 304880"/>
                  <a:gd name="connsiteX1" fmla="*/ 442399 w 442399"/>
                  <a:gd name="connsiteY1" fmla="*/ 260927 h 304880"/>
                  <a:gd name="connsiteX0" fmla="*/ 0 w 442335"/>
                  <a:gd name="connsiteY0" fmla="*/ 0 h 285788"/>
                  <a:gd name="connsiteX1" fmla="*/ 442335 w 442335"/>
                  <a:gd name="connsiteY1" fmla="*/ 260927 h 285788"/>
                  <a:gd name="connsiteX0" fmla="*/ 0 w 442335"/>
                  <a:gd name="connsiteY0" fmla="*/ 0 h 266787"/>
                  <a:gd name="connsiteX1" fmla="*/ 442335 w 442335"/>
                  <a:gd name="connsiteY1" fmla="*/ 260927 h 266787"/>
                  <a:gd name="connsiteX0" fmla="*/ 0 w 639978"/>
                  <a:gd name="connsiteY0" fmla="*/ 0 h 222988"/>
                  <a:gd name="connsiteX1" fmla="*/ 639978 w 639978"/>
                  <a:gd name="connsiteY1" fmla="*/ 213302 h 222988"/>
                  <a:gd name="connsiteX0" fmla="*/ 0 w 206591"/>
                  <a:gd name="connsiteY0" fmla="*/ 179604 h 249026"/>
                  <a:gd name="connsiteX1" fmla="*/ 206591 w 206591"/>
                  <a:gd name="connsiteY1" fmla="*/ 0 h 249026"/>
                  <a:gd name="connsiteX0" fmla="*/ 0 w 208320"/>
                  <a:gd name="connsiteY0" fmla="*/ 179604 h 259217"/>
                  <a:gd name="connsiteX1" fmla="*/ 206591 w 208320"/>
                  <a:gd name="connsiteY1" fmla="*/ 0 h 259217"/>
                  <a:gd name="connsiteX0" fmla="*/ 0 w 208702"/>
                  <a:gd name="connsiteY0" fmla="*/ 179604 h 179604"/>
                  <a:gd name="connsiteX1" fmla="*/ 206591 w 208702"/>
                  <a:gd name="connsiteY1" fmla="*/ 0 h 179604"/>
                  <a:gd name="connsiteX0" fmla="*/ 0 w 206591"/>
                  <a:gd name="connsiteY0" fmla="*/ 179604 h 179604"/>
                  <a:gd name="connsiteX1" fmla="*/ 206591 w 206591"/>
                  <a:gd name="connsiteY1" fmla="*/ 0 h 179604"/>
                  <a:gd name="connsiteX0" fmla="*/ 0 w 206591"/>
                  <a:gd name="connsiteY0" fmla="*/ 179604 h 179604"/>
                  <a:gd name="connsiteX1" fmla="*/ 206591 w 206591"/>
                  <a:gd name="connsiteY1" fmla="*/ 0 h 179604"/>
                  <a:gd name="connsiteX0" fmla="*/ 0 w 428047"/>
                  <a:gd name="connsiteY0" fmla="*/ 170079 h 170079"/>
                  <a:gd name="connsiteX1" fmla="*/ 428047 w 428047"/>
                  <a:gd name="connsiteY1" fmla="*/ 0 h 170079"/>
                  <a:gd name="connsiteX0" fmla="*/ 0 w 537584"/>
                  <a:gd name="connsiteY0" fmla="*/ 439160 h 439160"/>
                  <a:gd name="connsiteX1" fmla="*/ 537584 w 537584"/>
                  <a:gd name="connsiteY1" fmla="*/ 0 h 439160"/>
                  <a:gd name="connsiteX0" fmla="*/ 0 w 537584"/>
                  <a:gd name="connsiteY0" fmla="*/ 439160 h 439160"/>
                  <a:gd name="connsiteX1" fmla="*/ 537584 w 537584"/>
                  <a:gd name="connsiteY1" fmla="*/ 0 h 439160"/>
                  <a:gd name="connsiteX0" fmla="*/ 0 w 537584"/>
                  <a:gd name="connsiteY0" fmla="*/ 439160 h 455206"/>
                  <a:gd name="connsiteX1" fmla="*/ 537584 w 537584"/>
                  <a:gd name="connsiteY1" fmla="*/ 0 h 455206"/>
                  <a:gd name="connsiteX0" fmla="*/ 0 w 537584"/>
                  <a:gd name="connsiteY0" fmla="*/ 439160 h 450747"/>
                  <a:gd name="connsiteX1" fmla="*/ 537584 w 537584"/>
                  <a:gd name="connsiteY1" fmla="*/ 0 h 450747"/>
                  <a:gd name="connsiteX0" fmla="*/ 0 w 554252"/>
                  <a:gd name="connsiteY0" fmla="*/ 441541 h 453014"/>
                  <a:gd name="connsiteX1" fmla="*/ 554252 w 554252"/>
                  <a:gd name="connsiteY1" fmla="*/ 0 h 453014"/>
                  <a:gd name="connsiteX0" fmla="*/ 0 w 547108"/>
                  <a:gd name="connsiteY0" fmla="*/ 446304 h 457555"/>
                  <a:gd name="connsiteX1" fmla="*/ 547108 w 547108"/>
                  <a:gd name="connsiteY1" fmla="*/ 0 h 457555"/>
                  <a:gd name="connsiteX0" fmla="*/ 0 w 547108"/>
                  <a:gd name="connsiteY0" fmla="*/ 446304 h 458976"/>
                  <a:gd name="connsiteX1" fmla="*/ 547108 w 547108"/>
                  <a:gd name="connsiteY1" fmla="*/ 0 h 458976"/>
                  <a:gd name="connsiteX0" fmla="*/ 0 w 604258"/>
                  <a:gd name="connsiteY0" fmla="*/ 451067 h 463507"/>
                  <a:gd name="connsiteX1" fmla="*/ 604258 w 604258"/>
                  <a:gd name="connsiteY1" fmla="*/ 0 h 463507"/>
                  <a:gd name="connsiteX0" fmla="*/ 0 w 613335"/>
                  <a:gd name="connsiteY0" fmla="*/ 451067 h 462508"/>
                  <a:gd name="connsiteX1" fmla="*/ 604258 w 613335"/>
                  <a:gd name="connsiteY1" fmla="*/ 0 h 462508"/>
                  <a:gd name="connsiteX0" fmla="*/ 0 w 613372"/>
                  <a:gd name="connsiteY0" fmla="*/ 451067 h 451067"/>
                  <a:gd name="connsiteX1" fmla="*/ 604258 w 613372"/>
                  <a:gd name="connsiteY1" fmla="*/ 0 h 451067"/>
                  <a:gd name="connsiteX0" fmla="*/ 0 w 611567"/>
                  <a:gd name="connsiteY0" fmla="*/ 451067 h 451067"/>
                  <a:gd name="connsiteX1" fmla="*/ 604258 w 611567"/>
                  <a:gd name="connsiteY1" fmla="*/ 0 h 451067"/>
                  <a:gd name="connsiteX0" fmla="*/ 0 w 613372"/>
                  <a:gd name="connsiteY0" fmla="*/ 451067 h 451067"/>
                  <a:gd name="connsiteX1" fmla="*/ 604258 w 613372"/>
                  <a:gd name="connsiteY1" fmla="*/ 0 h 451067"/>
                  <a:gd name="connsiteX0" fmla="*/ 0 w 608269"/>
                  <a:gd name="connsiteY0" fmla="*/ 451067 h 451067"/>
                  <a:gd name="connsiteX1" fmla="*/ 604258 w 608269"/>
                  <a:gd name="connsiteY1" fmla="*/ 0 h 451067"/>
                  <a:gd name="connsiteX0" fmla="*/ 0 w 612451"/>
                  <a:gd name="connsiteY0" fmla="*/ 451067 h 451067"/>
                  <a:gd name="connsiteX1" fmla="*/ 604258 w 612451"/>
                  <a:gd name="connsiteY1" fmla="*/ 0 h 451067"/>
                  <a:gd name="connsiteX0" fmla="*/ 0 w 612907"/>
                  <a:gd name="connsiteY0" fmla="*/ 451067 h 451067"/>
                  <a:gd name="connsiteX1" fmla="*/ 604258 w 612907"/>
                  <a:gd name="connsiteY1" fmla="*/ 0 h 451067"/>
                </a:gdLst>
                <a:ahLst/>
                <a:cxnLst>
                  <a:cxn ang="0">
                    <a:pos x="connsiteX0" y="connsiteY0"/>
                  </a:cxn>
                  <a:cxn ang="0">
                    <a:pos x="connsiteX1" y="connsiteY1"/>
                  </a:cxn>
                </a:cxnLst>
                <a:rect l="l" t="t" r="r" b="b"/>
                <a:pathLst>
                  <a:path w="612907" h="451067">
                    <a:moveTo>
                      <a:pt x="0" y="451067"/>
                    </a:moveTo>
                    <a:cubicBezTo>
                      <a:pt x="163611" y="447293"/>
                      <a:pt x="686156" y="275524"/>
                      <a:pt x="604258" y="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66" name="Freihandform: Form 262">
                <a:extLst>
                  <a:ext uri="{FF2B5EF4-FFF2-40B4-BE49-F238E27FC236}">
                    <a16:creationId xmlns:a16="http://schemas.microsoft.com/office/drawing/2014/main" id="{A6B79DE1-5CE2-C718-ADCA-A3527EBC80AF}"/>
                  </a:ext>
                </a:extLst>
              </p:cNvPr>
              <p:cNvSpPr/>
              <p:nvPr/>
            </p:nvSpPr>
            <p:spPr>
              <a:xfrm>
                <a:off x="3741306" y="3883570"/>
                <a:ext cx="141916" cy="612271"/>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 name="connsiteX0" fmla="*/ 0 w 747711"/>
                  <a:gd name="connsiteY0" fmla="*/ 0 h 105049"/>
                  <a:gd name="connsiteX1" fmla="*/ 747711 w 747711"/>
                  <a:gd name="connsiteY1" fmla="*/ 75408 h 105049"/>
                  <a:gd name="connsiteX0" fmla="*/ 0 w 2455861"/>
                  <a:gd name="connsiteY0" fmla="*/ 0 h 1442198"/>
                  <a:gd name="connsiteX1" fmla="*/ 2455861 w 2455861"/>
                  <a:gd name="connsiteY1" fmla="*/ 1440658 h 1442198"/>
                  <a:gd name="connsiteX0" fmla="*/ 0 w 2455861"/>
                  <a:gd name="connsiteY0" fmla="*/ 0 h 1440658"/>
                  <a:gd name="connsiteX1" fmla="*/ 2455861 w 2455861"/>
                  <a:gd name="connsiteY1" fmla="*/ 1440658 h 1440658"/>
                  <a:gd name="connsiteX0" fmla="*/ 1686 w 2457547"/>
                  <a:gd name="connsiteY0" fmla="*/ 0 h 1440658"/>
                  <a:gd name="connsiteX1" fmla="*/ 2457547 w 2457547"/>
                  <a:gd name="connsiteY1" fmla="*/ 1440658 h 1440658"/>
                  <a:gd name="connsiteX0" fmla="*/ 1697 w 2451208"/>
                  <a:gd name="connsiteY0" fmla="*/ 0 h 1437483"/>
                  <a:gd name="connsiteX1" fmla="*/ 2451208 w 2451208"/>
                  <a:gd name="connsiteY1" fmla="*/ 1437483 h 1437483"/>
                  <a:gd name="connsiteX0" fmla="*/ 1710 w 2442832"/>
                  <a:gd name="connsiteY0" fmla="*/ 0 h 1269703"/>
                  <a:gd name="connsiteX1" fmla="*/ 2442832 w 2442832"/>
                  <a:gd name="connsiteY1" fmla="*/ 1269703 h 1269703"/>
                  <a:gd name="connsiteX0" fmla="*/ 1179 w 2442301"/>
                  <a:gd name="connsiteY0" fmla="*/ 0 h 1269703"/>
                  <a:gd name="connsiteX1" fmla="*/ 2442301 w 2442301"/>
                  <a:gd name="connsiteY1" fmla="*/ 1269703 h 1269703"/>
                  <a:gd name="connsiteX0" fmla="*/ 1147 w 2484214"/>
                  <a:gd name="connsiteY0" fmla="*/ 0 h 1403927"/>
                  <a:gd name="connsiteX1" fmla="*/ 2484214 w 2484214"/>
                  <a:gd name="connsiteY1" fmla="*/ 1403927 h 1403927"/>
                  <a:gd name="connsiteX0" fmla="*/ 735 w 2483802"/>
                  <a:gd name="connsiteY0" fmla="*/ 0 h 1403927"/>
                  <a:gd name="connsiteX1" fmla="*/ 2483802 w 2483802"/>
                  <a:gd name="connsiteY1" fmla="*/ 1403927 h 1403927"/>
                  <a:gd name="connsiteX0" fmla="*/ 735 w 2483802"/>
                  <a:gd name="connsiteY0" fmla="*/ 0 h 1403927"/>
                  <a:gd name="connsiteX1" fmla="*/ 2483802 w 2483802"/>
                  <a:gd name="connsiteY1" fmla="*/ 1403927 h 1403927"/>
                  <a:gd name="connsiteX0" fmla="*/ 735 w 2483802"/>
                  <a:gd name="connsiteY0" fmla="*/ 0 h 1392021"/>
                  <a:gd name="connsiteX1" fmla="*/ 2483802 w 2483802"/>
                  <a:gd name="connsiteY1" fmla="*/ 1392021 h 1392021"/>
                  <a:gd name="connsiteX0" fmla="*/ 755 w 2483822"/>
                  <a:gd name="connsiteY0" fmla="*/ 0 h 1392021"/>
                  <a:gd name="connsiteX1" fmla="*/ 2483822 w 2483822"/>
                  <a:gd name="connsiteY1" fmla="*/ 1392021 h 1392021"/>
                  <a:gd name="connsiteX0" fmla="*/ 5279 w 2488346"/>
                  <a:gd name="connsiteY0" fmla="*/ 0 h 1392021"/>
                  <a:gd name="connsiteX1" fmla="*/ 2488346 w 2488346"/>
                  <a:gd name="connsiteY1" fmla="*/ 1392021 h 1392021"/>
                  <a:gd name="connsiteX0" fmla="*/ 5186 w 2488253"/>
                  <a:gd name="connsiteY0" fmla="*/ 0 h 1392021"/>
                  <a:gd name="connsiteX1" fmla="*/ 2488253 w 2488253"/>
                  <a:gd name="connsiteY1" fmla="*/ 1392021 h 1392021"/>
                  <a:gd name="connsiteX0" fmla="*/ 5051 w 2554793"/>
                  <a:gd name="connsiteY0" fmla="*/ 0 h 1511083"/>
                  <a:gd name="connsiteX1" fmla="*/ 2554793 w 2554793"/>
                  <a:gd name="connsiteY1" fmla="*/ 1511083 h 1511083"/>
                  <a:gd name="connsiteX0" fmla="*/ 18667 w 682459"/>
                  <a:gd name="connsiteY0" fmla="*/ 0 h 706895"/>
                  <a:gd name="connsiteX1" fmla="*/ 682459 w 682459"/>
                  <a:gd name="connsiteY1" fmla="*/ 651452 h 706895"/>
                  <a:gd name="connsiteX0" fmla="*/ 22256 w 686048"/>
                  <a:gd name="connsiteY0" fmla="*/ 0 h 1071072"/>
                  <a:gd name="connsiteX1" fmla="*/ 686048 w 686048"/>
                  <a:gd name="connsiteY1" fmla="*/ 651452 h 1071072"/>
                  <a:gd name="connsiteX0" fmla="*/ 34909 w 477244"/>
                  <a:gd name="connsiteY0" fmla="*/ 0 h 880677"/>
                  <a:gd name="connsiteX1" fmla="*/ 477244 w 477244"/>
                  <a:gd name="connsiteY1" fmla="*/ 260927 h 880677"/>
                  <a:gd name="connsiteX0" fmla="*/ 22437 w 464772"/>
                  <a:gd name="connsiteY0" fmla="*/ 0 h 754769"/>
                  <a:gd name="connsiteX1" fmla="*/ 464772 w 464772"/>
                  <a:gd name="connsiteY1" fmla="*/ 260927 h 754769"/>
                  <a:gd name="connsiteX0" fmla="*/ 9125 w 451460"/>
                  <a:gd name="connsiteY0" fmla="*/ 0 h 307524"/>
                  <a:gd name="connsiteX1" fmla="*/ 451460 w 451460"/>
                  <a:gd name="connsiteY1" fmla="*/ 260927 h 307524"/>
                  <a:gd name="connsiteX0" fmla="*/ 64 w 442399"/>
                  <a:gd name="connsiteY0" fmla="*/ 0 h 304880"/>
                  <a:gd name="connsiteX1" fmla="*/ 442399 w 442399"/>
                  <a:gd name="connsiteY1" fmla="*/ 260927 h 304880"/>
                  <a:gd name="connsiteX0" fmla="*/ 0 w 442335"/>
                  <a:gd name="connsiteY0" fmla="*/ 0 h 285788"/>
                  <a:gd name="connsiteX1" fmla="*/ 442335 w 442335"/>
                  <a:gd name="connsiteY1" fmla="*/ 260927 h 285788"/>
                  <a:gd name="connsiteX0" fmla="*/ 0 w 442335"/>
                  <a:gd name="connsiteY0" fmla="*/ 0 h 266787"/>
                  <a:gd name="connsiteX1" fmla="*/ 442335 w 442335"/>
                  <a:gd name="connsiteY1" fmla="*/ 260927 h 266787"/>
                  <a:gd name="connsiteX0" fmla="*/ 0 w 639978"/>
                  <a:gd name="connsiteY0" fmla="*/ 0 h 222988"/>
                  <a:gd name="connsiteX1" fmla="*/ 639978 w 639978"/>
                  <a:gd name="connsiteY1" fmla="*/ 213302 h 222988"/>
                  <a:gd name="connsiteX0" fmla="*/ 0 w 206591"/>
                  <a:gd name="connsiteY0" fmla="*/ 179604 h 249026"/>
                  <a:gd name="connsiteX1" fmla="*/ 206591 w 206591"/>
                  <a:gd name="connsiteY1" fmla="*/ 0 h 249026"/>
                  <a:gd name="connsiteX0" fmla="*/ 0 w 208320"/>
                  <a:gd name="connsiteY0" fmla="*/ 179604 h 259217"/>
                  <a:gd name="connsiteX1" fmla="*/ 206591 w 208320"/>
                  <a:gd name="connsiteY1" fmla="*/ 0 h 259217"/>
                  <a:gd name="connsiteX0" fmla="*/ 0 w 208702"/>
                  <a:gd name="connsiteY0" fmla="*/ 179604 h 179604"/>
                  <a:gd name="connsiteX1" fmla="*/ 206591 w 208702"/>
                  <a:gd name="connsiteY1" fmla="*/ 0 h 179604"/>
                  <a:gd name="connsiteX0" fmla="*/ 0 w 206591"/>
                  <a:gd name="connsiteY0" fmla="*/ 179604 h 179604"/>
                  <a:gd name="connsiteX1" fmla="*/ 206591 w 206591"/>
                  <a:gd name="connsiteY1" fmla="*/ 0 h 179604"/>
                  <a:gd name="connsiteX0" fmla="*/ 0 w 206591"/>
                  <a:gd name="connsiteY0" fmla="*/ 179604 h 179604"/>
                  <a:gd name="connsiteX1" fmla="*/ 206591 w 206591"/>
                  <a:gd name="connsiteY1" fmla="*/ 0 h 179604"/>
                  <a:gd name="connsiteX0" fmla="*/ 45765 w 71914"/>
                  <a:gd name="connsiteY0" fmla="*/ 617754 h 617754"/>
                  <a:gd name="connsiteX1" fmla="*/ 4706 w 71914"/>
                  <a:gd name="connsiteY1" fmla="*/ 0 h 617754"/>
                  <a:gd name="connsiteX0" fmla="*/ 184198 w 200082"/>
                  <a:gd name="connsiteY0" fmla="*/ 598704 h 598704"/>
                  <a:gd name="connsiteX1" fmla="*/ 2645 w 200082"/>
                  <a:gd name="connsiteY1" fmla="*/ 0 h 598704"/>
                  <a:gd name="connsiteX0" fmla="*/ 187320 w 187320"/>
                  <a:gd name="connsiteY0" fmla="*/ 598704 h 598704"/>
                  <a:gd name="connsiteX1" fmla="*/ 5767 w 187320"/>
                  <a:gd name="connsiteY1" fmla="*/ 0 h 598704"/>
                  <a:gd name="connsiteX0" fmla="*/ 187320 w 187320"/>
                  <a:gd name="connsiteY0" fmla="*/ 591560 h 591560"/>
                  <a:gd name="connsiteX1" fmla="*/ 5767 w 187320"/>
                  <a:gd name="connsiteY1" fmla="*/ 0 h 591560"/>
                  <a:gd name="connsiteX0" fmla="*/ 210239 w 210239"/>
                  <a:gd name="connsiteY0" fmla="*/ 591560 h 591560"/>
                  <a:gd name="connsiteX1" fmla="*/ 28686 w 210239"/>
                  <a:gd name="connsiteY1" fmla="*/ 0 h 591560"/>
                  <a:gd name="connsiteX0" fmla="*/ 216654 w 216654"/>
                  <a:gd name="connsiteY0" fmla="*/ 591560 h 591560"/>
                  <a:gd name="connsiteX1" fmla="*/ 27957 w 216654"/>
                  <a:gd name="connsiteY1" fmla="*/ 0 h 591560"/>
                  <a:gd name="connsiteX0" fmla="*/ 205357 w 205357"/>
                  <a:gd name="connsiteY0" fmla="*/ 591560 h 591560"/>
                  <a:gd name="connsiteX1" fmla="*/ 16660 w 205357"/>
                  <a:gd name="connsiteY1" fmla="*/ 0 h 591560"/>
                  <a:gd name="connsiteX0" fmla="*/ 199047 w 199047"/>
                  <a:gd name="connsiteY0" fmla="*/ 591560 h 591560"/>
                  <a:gd name="connsiteX1" fmla="*/ 10350 w 199047"/>
                  <a:gd name="connsiteY1" fmla="*/ 0 h 591560"/>
                  <a:gd name="connsiteX0" fmla="*/ 139877 w 139877"/>
                  <a:gd name="connsiteY0" fmla="*/ 601085 h 601085"/>
                  <a:gd name="connsiteX1" fmla="*/ 15473 w 139877"/>
                  <a:gd name="connsiteY1" fmla="*/ 0 h 601085"/>
                  <a:gd name="connsiteX0" fmla="*/ 139877 w 139877"/>
                  <a:gd name="connsiteY0" fmla="*/ 603466 h 603466"/>
                  <a:gd name="connsiteX1" fmla="*/ 15473 w 139877"/>
                  <a:gd name="connsiteY1" fmla="*/ 0 h 603466"/>
                </a:gdLst>
                <a:ahLst/>
                <a:cxnLst>
                  <a:cxn ang="0">
                    <a:pos x="connsiteX0" y="connsiteY0"/>
                  </a:cxn>
                  <a:cxn ang="0">
                    <a:pos x="connsiteX1" y="connsiteY1"/>
                  </a:cxn>
                </a:cxnLst>
                <a:rect l="l" t="t" r="r" b="b"/>
                <a:pathLst>
                  <a:path w="139877" h="603466">
                    <a:moveTo>
                      <a:pt x="139877" y="603466"/>
                    </a:moveTo>
                    <a:cubicBezTo>
                      <a:pt x="46213" y="514260"/>
                      <a:pt x="-34980" y="153979"/>
                      <a:pt x="15473" y="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67" name="Freihandform: Form 263">
                <a:extLst>
                  <a:ext uri="{FF2B5EF4-FFF2-40B4-BE49-F238E27FC236}">
                    <a16:creationId xmlns:a16="http://schemas.microsoft.com/office/drawing/2014/main" id="{6FA41D1B-2846-47B0-20CE-F6A04409DE86}"/>
                  </a:ext>
                </a:extLst>
              </p:cNvPr>
              <p:cNvSpPr/>
              <p:nvPr/>
            </p:nvSpPr>
            <p:spPr>
              <a:xfrm>
                <a:off x="4008038" y="4109004"/>
                <a:ext cx="536551" cy="897393"/>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 name="connsiteX0" fmla="*/ 0 w 747711"/>
                  <a:gd name="connsiteY0" fmla="*/ 0 h 105049"/>
                  <a:gd name="connsiteX1" fmla="*/ 747711 w 747711"/>
                  <a:gd name="connsiteY1" fmla="*/ 75408 h 105049"/>
                  <a:gd name="connsiteX0" fmla="*/ 0 w 2455861"/>
                  <a:gd name="connsiteY0" fmla="*/ 0 h 1442198"/>
                  <a:gd name="connsiteX1" fmla="*/ 2455861 w 2455861"/>
                  <a:gd name="connsiteY1" fmla="*/ 1440658 h 1442198"/>
                  <a:gd name="connsiteX0" fmla="*/ 0 w 2455861"/>
                  <a:gd name="connsiteY0" fmla="*/ 0 h 1440658"/>
                  <a:gd name="connsiteX1" fmla="*/ 2455861 w 2455861"/>
                  <a:gd name="connsiteY1" fmla="*/ 1440658 h 1440658"/>
                  <a:gd name="connsiteX0" fmla="*/ 1686 w 2457547"/>
                  <a:gd name="connsiteY0" fmla="*/ 0 h 1440658"/>
                  <a:gd name="connsiteX1" fmla="*/ 2457547 w 2457547"/>
                  <a:gd name="connsiteY1" fmla="*/ 1440658 h 1440658"/>
                  <a:gd name="connsiteX0" fmla="*/ 1697 w 2451208"/>
                  <a:gd name="connsiteY0" fmla="*/ 0 h 1437483"/>
                  <a:gd name="connsiteX1" fmla="*/ 2451208 w 2451208"/>
                  <a:gd name="connsiteY1" fmla="*/ 1437483 h 1437483"/>
                  <a:gd name="connsiteX0" fmla="*/ 1710 w 2442832"/>
                  <a:gd name="connsiteY0" fmla="*/ 0 h 1269703"/>
                  <a:gd name="connsiteX1" fmla="*/ 2442832 w 2442832"/>
                  <a:gd name="connsiteY1" fmla="*/ 1269703 h 1269703"/>
                  <a:gd name="connsiteX0" fmla="*/ 1179 w 2442301"/>
                  <a:gd name="connsiteY0" fmla="*/ 0 h 1269703"/>
                  <a:gd name="connsiteX1" fmla="*/ 2442301 w 2442301"/>
                  <a:gd name="connsiteY1" fmla="*/ 1269703 h 1269703"/>
                  <a:gd name="connsiteX0" fmla="*/ 1147 w 2484214"/>
                  <a:gd name="connsiteY0" fmla="*/ 0 h 1403927"/>
                  <a:gd name="connsiteX1" fmla="*/ 2484214 w 2484214"/>
                  <a:gd name="connsiteY1" fmla="*/ 1403927 h 1403927"/>
                  <a:gd name="connsiteX0" fmla="*/ 735 w 2483802"/>
                  <a:gd name="connsiteY0" fmla="*/ 0 h 1403927"/>
                  <a:gd name="connsiteX1" fmla="*/ 2483802 w 2483802"/>
                  <a:gd name="connsiteY1" fmla="*/ 1403927 h 1403927"/>
                  <a:gd name="connsiteX0" fmla="*/ 735 w 2483802"/>
                  <a:gd name="connsiteY0" fmla="*/ 0 h 1403927"/>
                  <a:gd name="connsiteX1" fmla="*/ 2483802 w 2483802"/>
                  <a:gd name="connsiteY1" fmla="*/ 1403927 h 1403927"/>
                  <a:gd name="connsiteX0" fmla="*/ 735 w 2483802"/>
                  <a:gd name="connsiteY0" fmla="*/ 0 h 1392021"/>
                  <a:gd name="connsiteX1" fmla="*/ 2483802 w 2483802"/>
                  <a:gd name="connsiteY1" fmla="*/ 1392021 h 1392021"/>
                  <a:gd name="connsiteX0" fmla="*/ 755 w 2483822"/>
                  <a:gd name="connsiteY0" fmla="*/ 0 h 1392021"/>
                  <a:gd name="connsiteX1" fmla="*/ 2483822 w 2483822"/>
                  <a:gd name="connsiteY1" fmla="*/ 1392021 h 1392021"/>
                  <a:gd name="connsiteX0" fmla="*/ 5279 w 2488346"/>
                  <a:gd name="connsiteY0" fmla="*/ 0 h 1392021"/>
                  <a:gd name="connsiteX1" fmla="*/ 2488346 w 2488346"/>
                  <a:gd name="connsiteY1" fmla="*/ 1392021 h 1392021"/>
                  <a:gd name="connsiteX0" fmla="*/ 5186 w 2488253"/>
                  <a:gd name="connsiteY0" fmla="*/ 0 h 1392021"/>
                  <a:gd name="connsiteX1" fmla="*/ 2488253 w 2488253"/>
                  <a:gd name="connsiteY1" fmla="*/ 1392021 h 1392021"/>
                  <a:gd name="connsiteX0" fmla="*/ 5051 w 2554793"/>
                  <a:gd name="connsiteY0" fmla="*/ 0 h 1511083"/>
                  <a:gd name="connsiteX1" fmla="*/ 2554793 w 2554793"/>
                  <a:gd name="connsiteY1" fmla="*/ 1511083 h 1511083"/>
                  <a:gd name="connsiteX0" fmla="*/ 18667 w 682459"/>
                  <a:gd name="connsiteY0" fmla="*/ 0 h 706895"/>
                  <a:gd name="connsiteX1" fmla="*/ 682459 w 682459"/>
                  <a:gd name="connsiteY1" fmla="*/ 651452 h 706895"/>
                  <a:gd name="connsiteX0" fmla="*/ 22256 w 686048"/>
                  <a:gd name="connsiteY0" fmla="*/ 0 h 1071072"/>
                  <a:gd name="connsiteX1" fmla="*/ 686048 w 686048"/>
                  <a:gd name="connsiteY1" fmla="*/ 651452 h 1071072"/>
                  <a:gd name="connsiteX0" fmla="*/ 34909 w 477244"/>
                  <a:gd name="connsiteY0" fmla="*/ 0 h 880677"/>
                  <a:gd name="connsiteX1" fmla="*/ 477244 w 477244"/>
                  <a:gd name="connsiteY1" fmla="*/ 260927 h 880677"/>
                  <a:gd name="connsiteX0" fmla="*/ 22437 w 464772"/>
                  <a:gd name="connsiteY0" fmla="*/ 0 h 754769"/>
                  <a:gd name="connsiteX1" fmla="*/ 464772 w 464772"/>
                  <a:gd name="connsiteY1" fmla="*/ 260927 h 754769"/>
                  <a:gd name="connsiteX0" fmla="*/ 9125 w 451460"/>
                  <a:gd name="connsiteY0" fmla="*/ 0 h 307524"/>
                  <a:gd name="connsiteX1" fmla="*/ 451460 w 451460"/>
                  <a:gd name="connsiteY1" fmla="*/ 260927 h 307524"/>
                  <a:gd name="connsiteX0" fmla="*/ 64 w 442399"/>
                  <a:gd name="connsiteY0" fmla="*/ 0 h 304880"/>
                  <a:gd name="connsiteX1" fmla="*/ 442399 w 442399"/>
                  <a:gd name="connsiteY1" fmla="*/ 260927 h 304880"/>
                  <a:gd name="connsiteX0" fmla="*/ 0 w 442335"/>
                  <a:gd name="connsiteY0" fmla="*/ 0 h 285788"/>
                  <a:gd name="connsiteX1" fmla="*/ 442335 w 442335"/>
                  <a:gd name="connsiteY1" fmla="*/ 260927 h 285788"/>
                  <a:gd name="connsiteX0" fmla="*/ 0 w 442335"/>
                  <a:gd name="connsiteY0" fmla="*/ 0 h 266787"/>
                  <a:gd name="connsiteX1" fmla="*/ 442335 w 442335"/>
                  <a:gd name="connsiteY1" fmla="*/ 260927 h 266787"/>
                  <a:gd name="connsiteX0" fmla="*/ 0 w 639978"/>
                  <a:gd name="connsiteY0" fmla="*/ 0 h 222988"/>
                  <a:gd name="connsiteX1" fmla="*/ 639978 w 639978"/>
                  <a:gd name="connsiteY1" fmla="*/ 213302 h 222988"/>
                  <a:gd name="connsiteX0" fmla="*/ 0 w 206591"/>
                  <a:gd name="connsiteY0" fmla="*/ 179604 h 249026"/>
                  <a:gd name="connsiteX1" fmla="*/ 206591 w 206591"/>
                  <a:gd name="connsiteY1" fmla="*/ 0 h 249026"/>
                  <a:gd name="connsiteX0" fmla="*/ 0 w 208320"/>
                  <a:gd name="connsiteY0" fmla="*/ 179604 h 259217"/>
                  <a:gd name="connsiteX1" fmla="*/ 206591 w 208320"/>
                  <a:gd name="connsiteY1" fmla="*/ 0 h 259217"/>
                  <a:gd name="connsiteX0" fmla="*/ 0 w 208702"/>
                  <a:gd name="connsiteY0" fmla="*/ 179604 h 179604"/>
                  <a:gd name="connsiteX1" fmla="*/ 206591 w 208702"/>
                  <a:gd name="connsiteY1" fmla="*/ 0 h 179604"/>
                  <a:gd name="connsiteX0" fmla="*/ 0 w 206591"/>
                  <a:gd name="connsiteY0" fmla="*/ 179604 h 179604"/>
                  <a:gd name="connsiteX1" fmla="*/ 206591 w 206591"/>
                  <a:gd name="connsiteY1" fmla="*/ 0 h 179604"/>
                  <a:gd name="connsiteX0" fmla="*/ 0 w 206591"/>
                  <a:gd name="connsiteY0" fmla="*/ 179604 h 179604"/>
                  <a:gd name="connsiteX1" fmla="*/ 206591 w 206591"/>
                  <a:gd name="connsiteY1" fmla="*/ 0 h 179604"/>
                  <a:gd name="connsiteX0" fmla="*/ 0 w 428047"/>
                  <a:gd name="connsiteY0" fmla="*/ 170079 h 170079"/>
                  <a:gd name="connsiteX1" fmla="*/ 428047 w 428047"/>
                  <a:gd name="connsiteY1" fmla="*/ 0 h 170079"/>
                  <a:gd name="connsiteX0" fmla="*/ 0 w 537584"/>
                  <a:gd name="connsiteY0" fmla="*/ 439160 h 439160"/>
                  <a:gd name="connsiteX1" fmla="*/ 537584 w 537584"/>
                  <a:gd name="connsiteY1" fmla="*/ 0 h 439160"/>
                  <a:gd name="connsiteX0" fmla="*/ 0 w 537584"/>
                  <a:gd name="connsiteY0" fmla="*/ 439160 h 439160"/>
                  <a:gd name="connsiteX1" fmla="*/ 537584 w 537584"/>
                  <a:gd name="connsiteY1" fmla="*/ 0 h 439160"/>
                  <a:gd name="connsiteX0" fmla="*/ 0 w 537584"/>
                  <a:gd name="connsiteY0" fmla="*/ 439160 h 455206"/>
                  <a:gd name="connsiteX1" fmla="*/ 537584 w 537584"/>
                  <a:gd name="connsiteY1" fmla="*/ 0 h 455206"/>
                  <a:gd name="connsiteX0" fmla="*/ 0 w 537584"/>
                  <a:gd name="connsiteY0" fmla="*/ 439160 h 450747"/>
                  <a:gd name="connsiteX1" fmla="*/ 537584 w 537584"/>
                  <a:gd name="connsiteY1" fmla="*/ 0 h 450747"/>
                  <a:gd name="connsiteX0" fmla="*/ 0 w 554252"/>
                  <a:gd name="connsiteY0" fmla="*/ 441541 h 453014"/>
                  <a:gd name="connsiteX1" fmla="*/ 554252 w 554252"/>
                  <a:gd name="connsiteY1" fmla="*/ 0 h 453014"/>
                  <a:gd name="connsiteX0" fmla="*/ 0 w 547108"/>
                  <a:gd name="connsiteY0" fmla="*/ 446304 h 457555"/>
                  <a:gd name="connsiteX1" fmla="*/ 547108 w 547108"/>
                  <a:gd name="connsiteY1" fmla="*/ 0 h 457555"/>
                  <a:gd name="connsiteX0" fmla="*/ 0 w 547108"/>
                  <a:gd name="connsiteY0" fmla="*/ 446304 h 458976"/>
                  <a:gd name="connsiteX1" fmla="*/ 547108 w 547108"/>
                  <a:gd name="connsiteY1" fmla="*/ 0 h 458976"/>
                  <a:gd name="connsiteX0" fmla="*/ 0 w 604258"/>
                  <a:gd name="connsiteY0" fmla="*/ 451067 h 463507"/>
                  <a:gd name="connsiteX1" fmla="*/ 604258 w 604258"/>
                  <a:gd name="connsiteY1" fmla="*/ 0 h 463507"/>
                  <a:gd name="connsiteX0" fmla="*/ 0 w 451858"/>
                  <a:gd name="connsiteY0" fmla="*/ 936842 h 941031"/>
                  <a:gd name="connsiteX1" fmla="*/ 451858 w 451858"/>
                  <a:gd name="connsiteY1" fmla="*/ 0 h 941031"/>
                  <a:gd name="connsiteX0" fmla="*/ 43852 w 495710"/>
                  <a:gd name="connsiteY0" fmla="*/ 936842 h 936842"/>
                  <a:gd name="connsiteX1" fmla="*/ 495710 w 495710"/>
                  <a:gd name="connsiteY1" fmla="*/ 0 h 936842"/>
                  <a:gd name="connsiteX0" fmla="*/ 46028 w 459786"/>
                  <a:gd name="connsiteY0" fmla="*/ 1101942 h 1101942"/>
                  <a:gd name="connsiteX1" fmla="*/ 459786 w 459786"/>
                  <a:gd name="connsiteY1" fmla="*/ 0 h 1101942"/>
                  <a:gd name="connsiteX0" fmla="*/ 41168 w 461665"/>
                  <a:gd name="connsiteY0" fmla="*/ 1101942 h 1101942"/>
                  <a:gd name="connsiteX1" fmla="*/ 454926 w 461665"/>
                  <a:gd name="connsiteY1" fmla="*/ 0 h 1101942"/>
                  <a:gd name="connsiteX0" fmla="*/ 41633 w 452691"/>
                  <a:gd name="connsiteY0" fmla="*/ 1086067 h 1086067"/>
                  <a:gd name="connsiteX1" fmla="*/ 445866 w 452691"/>
                  <a:gd name="connsiteY1" fmla="*/ 0 h 1086067"/>
                  <a:gd name="connsiteX0" fmla="*/ 39915 w 457582"/>
                  <a:gd name="connsiteY0" fmla="*/ 1086067 h 1086067"/>
                  <a:gd name="connsiteX1" fmla="*/ 444148 w 457582"/>
                  <a:gd name="connsiteY1" fmla="*/ 0 h 1086067"/>
                  <a:gd name="connsiteX0" fmla="*/ 40951 w 436771"/>
                  <a:gd name="connsiteY0" fmla="*/ 1067017 h 1067017"/>
                  <a:gd name="connsiteX1" fmla="*/ 422959 w 436771"/>
                  <a:gd name="connsiteY1" fmla="*/ 0 h 1067017"/>
                  <a:gd name="connsiteX0" fmla="*/ 43722 w 430086"/>
                  <a:gd name="connsiteY0" fmla="*/ 1067017 h 1067017"/>
                  <a:gd name="connsiteX1" fmla="*/ 425730 w 430086"/>
                  <a:gd name="connsiteY1" fmla="*/ 0 h 1067017"/>
                  <a:gd name="connsiteX0" fmla="*/ 43722 w 430086"/>
                  <a:gd name="connsiteY0" fmla="*/ 1063842 h 1063842"/>
                  <a:gd name="connsiteX1" fmla="*/ 425730 w 430086"/>
                  <a:gd name="connsiteY1" fmla="*/ 0 h 1063842"/>
                  <a:gd name="connsiteX0" fmla="*/ 65678 w 451667"/>
                  <a:gd name="connsiteY0" fmla="*/ 1063842 h 1063842"/>
                  <a:gd name="connsiteX1" fmla="*/ 447686 w 451667"/>
                  <a:gd name="connsiteY1" fmla="*/ 0 h 1063842"/>
                  <a:gd name="connsiteX0" fmla="*/ 67883 w 450969"/>
                  <a:gd name="connsiteY0" fmla="*/ 1063842 h 1063842"/>
                  <a:gd name="connsiteX1" fmla="*/ 449891 w 450969"/>
                  <a:gd name="connsiteY1" fmla="*/ 0 h 1063842"/>
                  <a:gd name="connsiteX0" fmla="*/ 68126 w 448041"/>
                  <a:gd name="connsiteY0" fmla="*/ 1060667 h 1060667"/>
                  <a:gd name="connsiteX1" fmla="*/ 446959 w 448041"/>
                  <a:gd name="connsiteY1" fmla="*/ 0 h 1060667"/>
                  <a:gd name="connsiteX0" fmla="*/ 67447 w 448062"/>
                  <a:gd name="connsiteY0" fmla="*/ 1060667 h 1060667"/>
                  <a:gd name="connsiteX1" fmla="*/ 446280 w 448062"/>
                  <a:gd name="connsiteY1" fmla="*/ 0 h 1060667"/>
                  <a:gd name="connsiteX0" fmla="*/ 68126 w 448041"/>
                  <a:gd name="connsiteY0" fmla="*/ 1060667 h 1060667"/>
                  <a:gd name="connsiteX1" fmla="*/ 446959 w 448041"/>
                  <a:gd name="connsiteY1" fmla="*/ 0 h 1060667"/>
                  <a:gd name="connsiteX0" fmla="*/ 63016 w 452363"/>
                  <a:gd name="connsiteY0" fmla="*/ 1060667 h 1060667"/>
                  <a:gd name="connsiteX1" fmla="*/ 441849 w 452363"/>
                  <a:gd name="connsiteY1" fmla="*/ 0 h 1060667"/>
                  <a:gd name="connsiteX0" fmla="*/ 64638 w 449950"/>
                  <a:gd name="connsiteY0" fmla="*/ 1060667 h 1060667"/>
                  <a:gd name="connsiteX1" fmla="*/ 443471 w 449950"/>
                  <a:gd name="connsiteY1" fmla="*/ 0 h 1060667"/>
                  <a:gd name="connsiteX0" fmla="*/ 65907 w 448738"/>
                  <a:gd name="connsiteY0" fmla="*/ 1060667 h 1060667"/>
                  <a:gd name="connsiteX1" fmla="*/ 444740 w 448738"/>
                  <a:gd name="connsiteY1" fmla="*/ 0 h 1060667"/>
                  <a:gd name="connsiteX0" fmla="*/ 65678 w 451667"/>
                  <a:gd name="connsiteY0" fmla="*/ 1060667 h 1060667"/>
                  <a:gd name="connsiteX1" fmla="*/ 447686 w 451667"/>
                  <a:gd name="connsiteY1" fmla="*/ 0 h 1060667"/>
                  <a:gd name="connsiteX0" fmla="*/ 65678 w 451667"/>
                  <a:gd name="connsiteY0" fmla="*/ 1057492 h 1057492"/>
                  <a:gd name="connsiteX1" fmla="*/ 447686 w 451667"/>
                  <a:gd name="connsiteY1" fmla="*/ 0 h 1057492"/>
                  <a:gd name="connsiteX0" fmla="*/ 48759 w 435027"/>
                  <a:gd name="connsiteY0" fmla="*/ 1057492 h 1057492"/>
                  <a:gd name="connsiteX1" fmla="*/ 430767 w 435027"/>
                  <a:gd name="connsiteY1" fmla="*/ 0 h 1057492"/>
                  <a:gd name="connsiteX0" fmla="*/ 46083 w 440411"/>
                  <a:gd name="connsiteY0" fmla="*/ 1057492 h 1057492"/>
                  <a:gd name="connsiteX1" fmla="*/ 428091 w 440411"/>
                  <a:gd name="connsiteY1" fmla="*/ 0 h 1057492"/>
                  <a:gd name="connsiteX0" fmla="*/ 142900 w 534137"/>
                  <a:gd name="connsiteY0" fmla="*/ 1057492 h 1057492"/>
                  <a:gd name="connsiteX1" fmla="*/ 524908 w 534137"/>
                  <a:gd name="connsiteY1" fmla="*/ 0 h 1057492"/>
                  <a:gd name="connsiteX0" fmla="*/ 142046 w 534597"/>
                  <a:gd name="connsiteY0" fmla="*/ 1057492 h 1057492"/>
                  <a:gd name="connsiteX1" fmla="*/ 524054 w 534597"/>
                  <a:gd name="connsiteY1" fmla="*/ 0 h 1057492"/>
                  <a:gd name="connsiteX0" fmla="*/ 143482 w 535997"/>
                  <a:gd name="connsiteY0" fmla="*/ 1057492 h 1057492"/>
                  <a:gd name="connsiteX1" fmla="*/ 525490 w 535997"/>
                  <a:gd name="connsiteY1" fmla="*/ 0 h 1057492"/>
                  <a:gd name="connsiteX0" fmla="*/ 143962 w 536465"/>
                  <a:gd name="connsiteY0" fmla="*/ 1057492 h 1057492"/>
                  <a:gd name="connsiteX1" fmla="*/ 525970 w 536465"/>
                  <a:gd name="connsiteY1" fmla="*/ 0 h 1057492"/>
                  <a:gd name="connsiteX0" fmla="*/ 143962 w 536465"/>
                  <a:gd name="connsiteY0" fmla="*/ 1057492 h 1057492"/>
                  <a:gd name="connsiteX1" fmla="*/ 525970 w 536465"/>
                  <a:gd name="connsiteY1" fmla="*/ 0 h 1057492"/>
                  <a:gd name="connsiteX0" fmla="*/ 145403 w 537870"/>
                  <a:gd name="connsiteY0" fmla="*/ 1057492 h 1057492"/>
                  <a:gd name="connsiteX1" fmla="*/ 527411 w 537870"/>
                  <a:gd name="connsiteY1" fmla="*/ 0 h 1057492"/>
                  <a:gd name="connsiteX0" fmla="*/ 146364 w 538808"/>
                  <a:gd name="connsiteY0" fmla="*/ 1057492 h 1057492"/>
                  <a:gd name="connsiteX1" fmla="*/ 528372 w 538808"/>
                  <a:gd name="connsiteY1" fmla="*/ 0 h 1057492"/>
                  <a:gd name="connsiteX0" fmla="*/ 146364 w 538808"/>
                  <a:gd name="connsiteY0" fmla="*/ 1057492 h 1057492"/>
                  <a:gd name="connsiteX1" fmla="*/ 528372 w 538808"/>
                  <a:gd name="connsiteY1" fmla="*/ 0 h 1057492"/>
                  <a:gd name="connsiteX0" fmla="*/ 155772 w 467221"/>
                  <a:gd name="connsiteY0" fmla="*/ 928517 h 928517"/>
                  <a:gd name="connsiteX1" fmla="*/ 455930 w 467221"/>
                  <a:gd name="connsiteY1" fmla="*/ 0 h 928517"/>
                  <a:gd name="connsiteX0" fmla="*/ 230872 w 540598"/>
                  <a:gd name="connsiteY0" fmla="*/ 928517 h 928517"/>
                  <a:gd name="connsiteX1" fmla="*/ 531030 w 540598"/>
                  <a:gd name="connsiteY1" fmla="*/ 0 h 928517"/>
                  <a:gd name="connsiteX0" fmla="*/ 231599 w 536405"/>
                  <a:gd name="connsiteY0" fmla="*/ 929756 h 929756"/>
                  <a:gd name="connsiteX1" fmla="*/ 526797 w 536405"/>
                  <a:gd name="connsiteY1" fmla="*/ 0 h 929756"/>
                  <a:gd name="connsiteX0" fmla="*/ 230565 w 535390"/>
                  <a:gd name="connsiteY0" fmla="*/ 929756 h 929756"/>
                  <a:gd name="connsiteX1" fmla="*/ 525763 w 535390"/>
                  <a:gd name="connsiteY1" fmla="*/ 0 h 929756"/>
                  <a:gd name="connsiteX0" fmla="*/ 246625 w 551151"/>
                  <a:gd name="connsiteY0" fmla="*/ 929756 h 929756"/>
                  <a:gd name="connsiteX1" fmla="*/ 541823 w 551151"/>
                  <a:gd name="connsiteY1" fmla="*/ 0 h 929756"/>
                  <a:gd name="connsiteX0" fmla="*/ 250784 w 555235"/>
                  <a:gd name="connsiteY0" fmla="*/ 929756 h 929756"/>
                  <a:gd name="connsiteX1" fmla="*/ 545982 w 555235"/>
                  <a:gd name="connsiteY1" fmla="*/ 0 h 929756"/>
                  <a:gd name="connsiteX0" fmla="*/ 251539 w 551067"/>
                  <a:gd name="connsiteY0" fmla="*/ 934717 h 934717"/>
                  <a:gd name="connsiteX1" fmla="*/ 541776 w 551067"/>
                  <a:gd name="connsiteY1" fmla="*/ 0 h 934717"/>
                  <a:gd name="connsiteX0" fmla="*/ 259356 w 558747"/>
                  <a:gd name="connsiteY0" fmla="*/ 934717 h 934717"/>
                  <a:gd name="connsiteX1" fmla="*/ 549593 w 558747"/>
                  <a:gd name="connsiteY1" fmla="*/ 0 h 934717"/>
                  <a:gd name="connsiteX0" fmla="*/ 259013 w 558745"/>
                  <a:gd name="connsiteY0" fmla="*/ 934717 h 934717"/>
                  <a:gd name="connsiteX1" fmla="*/ 549250 w 558745"/>
                  <a:gd name="connsiteY1" fmla="*/ 0 h 934717"/>
                  <a:gd name="connsiteX0" fmla="*/ 260567 w 558802"/>
                  <a:gd name="connsiteY0" fmla="*/ 934717 h 934717"/>
                  <a:gd name="connsiteX1" fmla="*/ 550804 w 558802"/>
                  <a:gd name="connsiteY1" fmla="*/ 0 h 934717"/>
                  <a:gd name="connsiteX0" fmla="*/ 261263 w 558867"/>
                  <a:gd name="connsiteY0" fmla="*/ 934717 h 934717"/>
                  <a:gd name="connsiteX1" fmla="*/ 551500 w 558867"/>
                  <a:gd name="connsiteY1" fmla="*/ 0 h 934717"/>
                </a:gdLst>
                <a:ahLst/>
                <a:cxnLst>
                  <a:cxn ang="0">
                    <a:pos x="connsiteX0" y="connsiteY0"/>
                  </a:cxn>
                  <a:cxn ang="0">
                    <a:pos x="connsiteX1" y="connsiteY1"/>
                  </a:cxn>
                </a:cxnLst>
                <a:rect l="l" t="t" r="r" b="b"/>
                <a:pathLst>
                  <a:path w="558867" h="934717">
                    <a:moveTo>
                      <a:pt x="261263" y="934717"/>
                    </a:moveTo>
                    <a:cubicBezTo>
                      <a:pt x="-502085" y="586699"/>
                      <a:pt x="661187" y="387537"/>
                      <a:pt x="551500" y="0"/>
                    </a:cubicBezTo>
                  </a:path>
                </a:pathLst>
              </a:custGeom>
              <a:noFill/>
              <a:ln w="9525" cap="flat" cmpd="sng" algn="ctr">
                <a:solidFill>
                  <a:schemeClr val="bg1">
                    <a:alpha val="50000"/>
                  </a:schemeClr>
                </a:solidFill>
                <a:prstDash val="dash"/>
                <a:miter lim="800000"/>
              </a:ln>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68" name="Freihandform: Form 264">
                <a:extLst>
                  <a:ext uri="{FF2B5EF4-FFF2-40B4-BE49-F238E27FC236}">
                    <a16:creationId xmlns:a16="http://schemas.microsoft.com/office/drawing/2014/main" id="{E1F3ED1E-E1F9-BD89-5996-EE8FEA4A3E8D}"/>
                  </a:ext>
                </a:extLst>
              </p:cNvPr>
              <p:cNvSpPr/>
              <p:nvPr/>
            </p:nvSpPr>
            <p:spPr>
              <a:xfrm>
                <a:off x="3519404" y="4273842"/>
                <a:ext cx="712072" cy="719550"/>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 name="connsiteX0" fmla="*/ 0 w 747711"/>
                  <a:gd name="connsiteY0" fmla="*/ 0 h 105049"/>
                  <a:gd name="connsiteX1" fmla="*/ 747711 w 747711"/>
                  <a:gd name="connsiteY1" fmla="*/ 75408 h 105049"/>
                  <a:gd name="connsiteX0" fmla="*/ 0 w 2455861"/>
                  <a:gd name="connsiteY0" fmla="*/ 0 h 1442198"/>
                  <a:gd name="connsiteX1" fmla="*/ 2455861 w 2455861"/>
                  <a:gd name="connsiteY1" fmla="*/ 1440658 h 1442198"/>
                  <a:gd name="connsiteX0" fmla="*/ 0 w 2455861"/>
                  <a:gd name="connsiteY0" fmla="*/ 0 h 1440658"/>
                  <a:gd name="connsiteX1" fmla="*/ 2455861 w 2455861"/>
                  <a:gd name="connsiteY1" fmla="*/ 1440658 h 1440658"/>
                  <a:gd name="connsiteX0" fmla="*/ 1686 w 2457547"/>
                  <a:gd name="connsiteY0" fmla="*/ 0 h 1440658"/>
                  <a:gd name="connsiteX1" fmla="*/ 2457547 w 2457547"/>
                  <a:gd name="connsiteY1" fmla="*/ 1440658 h 1440658"/>
                  <a:gd name="connsiteX0" fmla="*/ 1697 w 2451208"/>
                  <a:gd name="connsiteY0" fmla="*/ 0 h 1437483"/>
                  <a:gd name="connsiteX1" fmla="*/ 2451208 w 2451208"/>
                  <a:gd name="connsiteY1" fmla="*/ 1437483 h 1437483"/>
                  <a:gd name="connsiteX0" fmla="*/ 1710 w 2442832"/>
                  <a:gd name="connsiteY0" fmla="*/ 0 h 1269703"/>
                  <a:gd name="connsiteX1" fmla="*/ 2442832 w 2442832"/>
                  <a:gd name="connsiteY1" fmla="*/ 1269703 h 1269703"/>
                  <a:gd name="connsiteX0" fmla="*/ 1179 w 2442301"/>
                  <a:gd name="connsiteY0" fmla="*/ 0 h 1269703"/>
                  <a:gd name="connsiteX1" fmla="*/ 2442301 w 2442301"/>
                  <a:gd name="connsiteY1" fmla="*/ 1269703 h 1269703"/>
                  <a:gd name="connsiteX0" fmla="*/ 1147 w 2484214"/>
                  <a:gd name="connsiteY0" fmla="*/ 0 h 1403927"/>
                  <a:gd name="connsiteX1" fmla="*/ 2484214 w 2484214"/>
                  <a:gd name="connsiteY1" fmla="*/ 1403927 h 1403927"/>
                  <a:gd name="connsiteX0" fmla="*/ 735 w 2483802"/>
                  <a:gd name="connsiteY0" fmla="*/ 0 h 1403927"/>
                  <a:gd name="connsiteX1" fmla="*/ 2483802 w 2483802"/>
                  <a:gd name="connsiteY1" fmla="*/ 1403927 h 1403927"/>
                  <a:gd name="connsiteX0" fmla="*/ 735 w 2483802"/>
                  <a:gd name="connsiteY0" fmla="*/ 0 h 1403927"/>
                  <a:gd name="connsiteX1" fmla="*/ 2483802 w 2483802"/>
                  <a:gd name="connsiteY1" fmla="*/ 1403927 h 1403927"/>
                  <a:gd name="connsiteX0" fmla="*/ 735 w 2483802"/>
                  <a:gd name="connsiteY0" fmla="*/ 0 h 1392021"/>
                  <a:gd name="connsiteX1" fmla="*/ 2483802 w 2483802"/>
                  <a:gd name="connsiteY1" fmla="*/ 1392021 h 1392021"/>
                  <a:gd name="connsiteX0" fmla="*/ 755 w 2483822"/>
                  <a:gd name="connsiteY0" fmla="*/ 0 h 1392021"/>
                  <a:gd name="connsiteX1" fmla="*/ 2483822 w 2483822"/>
                  <a:gd name="connsiteY1" fmla="*/ 1392021 h 1392021"/>
                  <a:gd name="connsiteX0" fmla="*/ 5279 w 2488346"/>
                  <a:gd name="connsiteY0" fmla="*/ 0 h 1392021"/>
                  <a:gd name="connsiteX1" fmla="*/ 2488346 w 2488346"/>
                  <a:gd name="connsiteY1" fmla="*/ 1392021 h 1392021"/>
                  <a:gd name="connsiteX0" fmla="*/ 5186 w 2488253"/>
                  <a:gd name="connsiteY0" fmla="*/ 0 h 1392021"/>
                  <a:gd name="connsiteX1" fmla="*/ 2488253 w 2488253"/>
                  <a:gd name="connsiteY1" fmla="*/ 1392021 h 1392021"/>
                  <a:gd name="connsiteX0" fmla="*/ 5051 w 2554793"/>
                  <a:gd name="connsiteY0" fmla="*/ 0 h 1511083"/>
                  <a:gd name="connsiteX1" fmla="*/ 2554793 w 2554793"/>
                  <a:gd name="connsiteY1" fmla="*/ 1511083 h 1511083"/>
                  <a:gd name="connsiteX0" fmla="*/ 18667 w 682459"/>
                  <a:gd name="connsiteY0" fmla="*/ 0 h 706895"/>
                  <a:gd name="connsiteX1" fmla="*/ 682459 w 682459"/>
                  <a:gd name="connsiteY1" fmla="*/ 651452 h 706895"/>
                  <a:gd name="connsiteX0" fmla="*/ 22256 w 686048"/>
                  <a:gd name="connsiteY0" fmla="*/ 0 h 1071072"/>
                  <a:gd name="connsiteX1" fmla="*/ 686048 w 686048"/>
                  <a:gd name="connsiteY1" fmla="*/ 651452 h 1071072"/>
                  <a:gd name="connsiteX0" fmla="*/ 34909 w 477244"/>
                  <a:gd name="connsiteY0" fmla="*/ 0 h 880677"/>
                  <a:gd name="connsiteX1" fmla="*/ 477244 w 477244"/>
                  <a:gd name="connsiteY1" fmla="*/ 260927 h 880677"/>
                  <a:gd name="connsiteX0" fmla="*/ 22437 w 464772"/>
                  <a:gd name="connsiteY0" fmla="*/ 0 h 754769"/>
                  <a:gd name="connsiteX1" fmla="*/ 464772 w 464772"/>
                  <a:gd name="connsiteY1" fmla="*/ 260927 h 754769"/>
                  <a:gd name="connsiteX0" fmla="*/ 9125 w 451460"/>
                  <a:gd name="connsiteY0" fmla="*/ 0 h 307524"/>
                  <a:gd name="connsiteX1" fmla="*/ 451460 w 451460"/>
                  <a:gd name="connsiteY1" fmla="*/ 260927 h 307524"/>
                  <a:gd name="connsiteX0" fmla="*/ 64 w 442399"/>
                  <a:gd name="connsiteY0" fmla="*/ 0 h 304880"/>
                  <a:gd name="connsiteX1" fmla="*/ 442399 w 442399"/>
                  <a:gd name="connsiteY1" fmla="*/ 260927 h 304880"/>
                  <a:gd name="connsiteX0" fmla="*/ 0 w 442335"/>
                  <a:gd name="connsiteY0" fmla="*/ 0 h 285788"/>
                  <a:gd name="connsiteX1" fmla="*/ 442335 w 442335"/>
                  <a:gd name="connsiteY1" fmla="*/ 260927 h 285788"/>
                  <a:gd name="connsiteX0" fmla="*/ 0 w 442335"/>
                  <a:gd name="connsiteY0" fmla="*/ 0 h 266787"/>
                  <a:gd name="connsiteX1" fmla="*/ 442335 w 442335"/>
                  <a:gd name="connsiteY1" fmla="*/ 260927 h 266787"/>
                  <a:gd name="connsiteX0" fmla="*/ 0 w 639978"/>
                  <a:gd name="connsiteY0" fmla="*/ 0 h 222988"/>
                  <a:gd name="connsiteX1" fmla="*/ 639978 w 639978"/>
                  <a:gd name="connsiteY1" fmla="*/ 213302 h 222988"/>
                  <a:gd name="connsiteX0" fmla="*/ 0 w 206591"/>
                  <a:gd name="connsiteY0" fmla="*/ 179604 h 249026"/>
                  <a:gd name="connsiteX1" fmla="*/ 206591 w 206591"/>
                  <a:gd name="connsiteY1" fmla="*/ 0 h 249026"/>
                  <a:gd name="connsiteX0" fmla="*/ 0 w 208320"/>
                  <a:gd name="connsiteY0" fmla="*/ 179604 h 259217"/>
                  <a:gd name="connsiteX1" fmla="*/ 206591 w 208320"/>
                  <a:gd name="connsiteY1" fmla="*/ 0 h 259217"/>
                  <a:gd name="connsiteX0" fmla="*/ 0 w 208702"/>
                  <a:gd name="connsiteY0" fmla="*/ 179604 h 179604"/>
                  <a:gd name="connsiteX1" fmla="*/ 206591 w 208702"/>
                  <a:gd name="connsiteY1" fmla="*/ 0 h 179604"/>
                  <a:gd name="connsiteX0" fmla="*/ 0 w 206591"/>
                  <a:gd name="connsiteY0" fmla="*/ 179604 h 179604"/>
                  <a:gd name="connsiteX1" fmla="*/ 206591 w 206591"/>
                  <a:gd name="connsiteY1" fmla="*/ 0 h 179604"/>
                  <a:gd name="connsiteX0" fmla="*/ 0 w 206591"/>
                  <a:gd name="connsiteY0" fmla="*/ 179604 h 179604"/>
                  <a:gd name="connsiteX1" fmla="*/ 206591 w 206591"/>
                  <a:gd name="connsiteY1" fmla="*/ 0 h 179604"/>
                  <a:gd name="connsiteX0" fmla="*/ 0 w 428047"/>
                  <a:gd name="connsiteY0" fmla="*/ 170079 h 170079"/>
                  <a:gd name="connsiteX1" fmla="*/ 428047 w 428047"/>
                  <a:gd name="connsiteY1" fmla="*/ 0 h 170079"/>
                  <a:gd name="connsiteX0" fmla="*/ 0 w 537584"/>
                  <a:gd name="connsiteY0" fmla="*/ 439160 h 439160"/>
                  <a:gd name="connsiteX1" fmla="*/ 537584 w 537584"/>
                  <a:gd name="connsiteY1" fmla="*/ 0 h 439160"/>
                  <a:gd name="connsiteX0" fmla="*/ 0 w 537584"/>
                  <a:gd name="connsiteY0" fmla="*/ 439160 h 439160"/>
                  <a:gd name="connsiteX1" fmla="*/ 537584 w 537584"/>
                  <a:gd name="connsiteY1" fmla="*/ 0 h 439160"/>
                  <a:gd name="connsiteX0" fmla="*/ 0 w 537584"/>
                  <a:gd name="connsiteY0" fmla="*/ 439160 h 455206"/>
                  <a:gd name="connsiteX1" fmla="*/ 537584 w 537584"/>
                  <a:gd name="connsiteY1" fmla="*/ 0 h 455206"/>
                  <a:gd name="connsiteX0" fmla="*/ 0 w 537584"/>
                  <a:gd name="connsiteY0" fmla="*/ 439160 h 450747"/>
                  <a:gd name="connsiteX1" fmla="*/ 537584 w 537584"/>
                  <a:gd name="connsiteY1" fmla="*/ 0 h 450747"/>
                  <a:gd name="connsiteX0" fmla="*/ 0 w 554252"/>
                  <a:gd name="connsiteY0" fmla="*/ 441541 h 453014"/>
                  <a:gd name="connsiteX1" fmla="*/ 554252 w 554252"/>
                  <a:gd name="connsiteY1" fmla="*/ 0 h 453014"/>
                  <a:gd name="connsiteX0" fmla="*/ 0 w 547108"/>
                  <a:gd name="connsiteY0" fmla="*/ 446304 h 457555"/>
                  <a:gd name="connsiteX1" fmla="*/ 547108 w 547108"/>
                  <a:gd name="connsiteY1" fmla="*/ 0 h 457555"/>
                  <a:gd name="connsiteX0" fmla="*/ 0 w 547108"/>
                  <a:gd name="connsiteY0" fmla="*/ 446304 h 458976"/>
                  <a:gd name="connsiteX1" fmla="*/ 547108 w 547108"/>
                  <a:gd name="connsiteY1" fmla="*/ 0 h 458976"/>
                  <a:gd name="connsiteX0" fmla="*/ 0 w 604258"/>
                  <a:gd name="connsiteY0" fmla="*/ 451067 h 463507"/>
                  <a:gd name="connsiteX1" fmla="*/ 604258 w 604258"/>
                  <a:gd name="connsiteY1" fmla="*/ 0 h 463507"/>
                  <a:gd name="connsiteX0" fmla="*/ 0 w 451858"/>
                  <a:gd name="connsiteY0" fmla="*/ 936842 h 941031"/>
                  <a:gd name="connsiteX1" fmla="*/ 451858 w 451858"/>
                  <a:gd name="connsiteY1" fmla="*/ 0 h 941031"/>
                  <a:gd name="connsiteX0" fmla="*/ 43852 w 495710"/>
                  <a:gd name="connsiteY0" fmla="*/ 936842 h 936842"/>
                  <a:gd name="connsiteX1" fmla="*/ 495710 w 495710"/>
                  <a:gd name="connsiteY1" fmla="*/ 0 h 936842"/>
                  <a:gd name="connsiteX0" fmla="*/ 46028 w 459786"/>
                  <a:gd name="connsiteY0" fmla="*/ 1101942 h 1101942"/>
                  <a:gd name="connsiteX1" fmla="*/ 459786 w 459786"/>
                  <a:gd name="connsiteY1" fmla="*/ 0 h 1101942"/>
                  <a:gd name="connsiteX0" fmla="*/ 41168 w 461665"/>
                  <a:gd name="connsiteY0" fmla="*/ 1101942 h 1101942"/>
                  <a:gd name="connsiteX1" fmla="*/ 454926 w 461665"/>
                  <a:gd name="connsiteY1" fmla="*/ 0 h 1101942"/>
                  <a:gd name="connsiteX0" fmla="*/ 41633 w 452691"/>
                  <a:gd name="connsiteY0" fmla="*/ 1086067 h 1086067"/>
                  <a:gd name="connsiteX1" fmla="*/ 445866 w 452691"/>
                  <a:gd name="connsiteY1" fmla="*/ 0 h 1086067"/>
                  <a:gd name="connsiteX0" fmla="*/ 39915 w 457582"/>
                  <a:gd name="connsiteY0" fmla="*/ 1086067 h 1086067"/>
                  <a:gd name="connsiteX1" fmla="*/ 444148 w 457582"/>
                  <a:gd name="connsiteY1" fmla="*/ 0 h 1086067"/>
                  <a:gd name="connsiteX0" fmla="*/ 40951 w 436771"/>
                  <a:gd name="connsiteY0" fmla="*/ 1067017 h 1067017"/>
                  <a:gd name="connsiteX1" fmla="*/ 422959 w 436771"/>
                  <a:gd name="connsiteY1" fmla="*/ 0 h 1067017"/>
                  <a:gd name="connsiteX0" fmla="*/ 43722 w 430086"/>
                  <a:gd name="connsiteY0" fmla="*/ 1067017 h 1067017"/>
                  <a:gd name="connsiteX1" fmla="*/ 425730 w 430086"/>
                  <a:gd name="connsiteY1" fmla="*/ 0 h 1067017"/>
                  <a:gd name="connsiteX0" fmla="*/ 43722 w 430086"/>
                  <a:gd name="connsiteY0" fmla="*/ 1063842 h 1063842"/>
                  <a:gd name="connsiteX1" fmla="*/ 425730 w 430086"/>
                  <a:gd name="connsiteY1" fmla="*/ 0 h 1063842"/>
                  <a:gd name="connsiteX0" fmla="*/ 65678 w 451667"/>
                  <a:gd name="connsiteY0" fmla="*/ 1063842 h 1063842"/>
                  <a:gd name="connsiteX1" fmla="*/ 447686 w 451667"/>
                  <a:gd name="connsiteY1" fmla="*/ 0 h 1063842"/>
                  <a:gd name="connsiteX0" fmla="*/ 67883 w 450969"/>
                  <a:gd name="connsiteY0" fmla="*/ 1063842 h 1063842"/>
                  <a:gd name="connsiteX1" fmla="*/ 449891 w 450969"/>
                  <a:gd name="connsiteY1" fmla="*/ 0 h 1063842"/>
                  <a:gd name="connsiteX0" fmla="*/ 68126 w 448041"/>
                  <a:gd name="connsiteY0" fmla="*/ 1060667 h 1060667"/>
                  <a:gd name="connsiteX1" fmla="*/ 446959 w 448041"/>
                  <a:gd name="connsiteY1" fmla="*/ 0 h 1060667"/>
                  <a:gd name="connsiteX0" fmla="*/ 67447 w 448062"/>
                  <a:gd name="connsiteY0" fmla="*/ 1060667 h 1060667"/>
                  <a:gd name="connsiteX1" fmla="*/ 446280 w 448062"/>
                  <a:gd name="connsiteY1" fmla="*/ 0 h 1060667"/>
                  <a:gd name="connsiteX0" fmla="*/ 68126 w 448041"/>
                  <a:gd name="connsiteY0" fmla="*/ 1060667 h 1060667"/>
                  <a:gd name="connsiteX1" fmla="*/ 446959 w 448041"/>
                  <a:gd name="connsiteY1" fmla="*/ 0 h 1060667"/>
                  <a:gd name="connsiteX0" fmla="*/ 63016 w 452363"/>
                  <a:gd name="connsiteY0" fmla="*/ 1060667 h 1060667"/>
                  <a:gd name="connsiteX1" fmla="*/ 441849 w 452363"/>
                  <a:gd name="connsiteY1" fmla="*/ 0 h 1060667"/>
                  <a:gd name="connsiteX0" fmla="*/ 64638 w 449950"/>
                  <a:gd name="connsiteY0" fmla="*/ 1060667 h 1060667"/>
                  <a:gd name="connsiteX1" fmla="*/ 443471 w 449950"/>
                  <a:gd name="connsiteY1" fmla="*/ 0 h 1060667"/>
                  <a:gd name="connsiteX0" fmla="*/ 65907 w 448738"/>
                  <a:gd name="connsiteY0" fmla="*/ 1060667 h 1060667"/>
                  <a:gd name="connsiteX1" fmla="*/ 444740 w 448738"/>
                  <a:gd name="connsiteY1" fmla="*/ 0 h 1060667"/>
                  <a:gd name="connsiteX0" fmla="*/ 65678 w 451667"/>
                  <a:gd name="connsiteY0" fmla="*/ 1060667 h 1060667"/>
                  <a:gd name="connsiteX1" fmla="*/ 447686 w 451667"/>
                  <a:gd name="connsiteY1" fmla="*/ 0 h 1060667"/>
                  <a:gd name="connsiteX0" fmla="*/ 65678 w 451667"/>
                  <a:gd name="connsiteY0" fmla="*/ 1057492 h 1057492"/>
                  <a:gd name="connsiteX1" fmla="*/ 447686 w 451667"/>
                  <a:gd name="connsiteY1" fmla="*/ 0 h 1057492"/>
                  <a:gd name="connsiteX0" fmla="*/ 108153 w 138931"/>
                  <a:gd name="connsiteY0" fmla="*/ 917792 h 917792"/>
                  <a:gd name="connsiteX1" fmla="*/ 131386 w 138931"/>
                  <a:gd name="connsiteY1" fmla="*/ 0 h 917792"/>
                  <a:gd name="connsiteX0" fmla="*/ 678442 w 678442"/>
                  <a:gd name="connsiteY0" fmla="*/ 879692 h 879692"/>
                  <a:gd name="connsiteX1" fmla="*/ 0 w 678442"/>
                  <a:gd name="connsiteY1" fmla="*/ 0 h 879692"/>
                  <a:gd name="connsiteX0" fmla="*/ 678442 w 678442"/>
                  <a:gd name="connsiteY0" fmla="*/ 879692 h 879692"/>
                  <a:gd name="connsiteX1" fmla="*/ 0 w 678442"/>
                  <a:gd name="connsiteY1" fmla="*/ 0 h 879692"/>
                  <a:gd name="connsiteX0" fmla="*/ 678442 w 678442"/>
                  <a:gd name="connsiteY0" fmla="*/ 879692 h 879692"/>
                  <a:gd name="connsiteX1" fmla="*/ 0 w 678442"/>
                  <a:gd name="connsiteY1" fmla="*/ 0 h 879692"/>
                  <a:gd name="connsiteX0" fmla="*/ 678442 w 678442"/>
                  <a:gd name="connsiteY0" fmla="*/ 879692 h 879692"/>
                  <a:gd name="connsiteX1" fmla="*/ 0 w 678442"/>
                  <a:gd name="connsiteY1" fmla="*/ 0 h 879692"/>
                  <a:gd name="connsiteX0" fmla="*/ 681821 w 681821"/>
                  <a:gd name="connsiteY0" fmla="*/ 879692 h 879692"/>
                  <a:gd name="connsiteX1" fmla="*/ 3379 w 681821"/>
                  <a:gd name="connsiteY1" fmla="*/ 0 h 879692"/>
                  <a:gd name="connsiteX0" fmla="*/ 681749 w 681749"/>
                  <a:gd name="connsiteY0" fmla="*/ 879692 h 879692"/>
                  <a:gd name="connsiteX1" fmla="*/ 3307 w 681749"/>
                  <a:gd name="connsiteY1" fmla="*/ 0 h 879692"/>
                  <a:gd name="connsiteX0" fmla="*/ 681749 w 681749"/>
                  <a:gd name="connsiteY0" fmla="*/ 879692 h 879692"/>
                  <a:gd name="connsiteX1" fmla="*/ 3307 w 681749"/>
                  <a:gd name="connsiteY1" fmla="*/ 0 h 879692"/>
                  <a:gd name="connsiteX0" fmla="*/ 674351 w 674351"/>
                  <a:gd name="connsiteY0" fmla="*/ 883413 h 883413"/>
                  <a:gd name="connsiteX1" fmla="*/ 3350 w 674351"/>
                  <a:gd name="connsiteY1" fmla="*/ 0 h 883413"/>
                  <a:gd name="connsiteX0" fmla="*/ 672632 w 672632"/>
                  <a:gd name="connsiteY0" fmla="*/ 883413 h 883413"/>
                  <a:gd name="connsiteX1" fmla="*/ 1631 w 672632"/>
                  <a:gd name="connsiteY1" fmla="*/ 0 h 883413"/>
                  <a:gd name="connsiteX0" fmla="*/ 680050 w 680050"/>
                  <a:gd name="connsiteY0" fmla="*/ 882174 h 882174"/>
                  <a:gd name="connsiteX1" fmla="*/ 1608 w 680050"/>
                  <a:gd name="connsiteY1" fmla="*/ 0 h 882174"/>
                  <a:gd name="connsiteX0" fmla="*/ 678442 w 678442"/>
                  <a:gd name="connsiteY0" fmla="*/ 882174 h 882174"/>
                  <a:gd name="connsiteX1" fmla="*/ 0 w 678442"/>
                  <a:gd name="connsiteY1" fmla="*/ 0 h 882174"/>
                  <a:gd name="connsiteX0" fmla="*/ 742929 w 742929"/>
                  <a:gd name="connsiteY0" fmla="*/ 745758 h 745758"/>
                  <a:gd name="connsiteX1" fmla="*/ 0 w 742929"/>
                  <a:gd name="connsiteY1" fmla="*/ 0 h 745758"/>
                  <a:gd name="connsiteX0" fmla="*/ 742929 w 742929"/>
                  <a:gd name="connsiteY0" fmla="*/ 745758 h 745758"/>
                  <a:gd name="connsiteX1" fmla="*/ 0 w 742929"/>
                  <a:gd name="connsiteY1" fmla="*/ 0 h 745758"/>
                  <a:gd name="connsiteX0" fmla="*/ 742929 w 742929"/>
                  <a:gd name="connsiteY0" fmla="*/ 745758 h 745758"/>
                  <a:gd name="connsiteX1" fmla="*/ 0 w 742929"/>
                  <a:gd name="connsiteY1" fmla="*/ 0 h 745758"/>
                  <a:gd name="connsiteX0" fmla="*/ 741690 w 741690"/>
                  <a:gd name="connsiteY0" fmla="*/ 749479 h 749479"/>
                  <a:gd name="connsiteX1" fmla="*/ 0 w 741690"/>
                  <a:gd name="connsiteY1" fmla="*/ 0 h 749479"/>
                  <a:gd name="connsiteX0" fmla="*/ 741690 w 741690"/>
                  <a:gd name="connsiteY0" fmla="*/ 749479 h 749479"/>
                  <a:gd name="connsiteX1" fmla="*/ 0 w 741690"/>
                  <a:gd name="connsiteY1" fmla="*/ 0 h 749479"/>
                </a:gdLst>
                <a:ahLst/>
                <a:cxnLst>
                  <a:cxn ang="0">
                    <a:pos x="connsiteX0" y="connsiteY0"/>
                  </a:cxn>
                  <a:cxn ang="0">
                    <a:pos x="connsiteX1" y="connsiteY1"/>
                  </a:cxn>
                </a:cxnLst>
                <a:rect l="l" t="t" r="r" b="b"/>
                <a:pathLst>
                  <a:path w="741690" h="749479">
                    <a:moveTo>
                      <a:pt x="741690" y="749479"/>
                    </a:moveTo>
                    <a:cubicBezTo>
                      <a:pt x="466760" y="715282"/>
                      <a:pt x="17755" y="441764"/>
                      <a:pt x="0" y="0"/>
                    </a:cubicBezTo>
                  </a:path>
                </a:pathLst>
              </a:custGeom>
              <a:noFill/>
              <a:ln w="9525" cap="flat" cmpd="sng" algn="ctr">
                <a:solidFill>
                  <a:schemeClr val="bg1">
                    <a:alpha val="50000"/>
                  </a:schemeClr>
                </a:solidFill>
                <a:prstDash val="dash"/>
                <a:miter lim="800000"/>
              </a:ln>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69" name="Freihandform: Form 265">
                <a:extLst>
                  <a:ext uri="{FF2B5EF4-FFF2-40B4-BE49-F238E27FC236}">
                    <a16:creationId xmlns:a16="http://schemas.microsoft.com/office/drawing/2014/main" id="{80ABFB4C-CA77-1BBE-9699-C97C81260FAA}"/>
                  </a:ext>
                </a:extLst>
              </p:cNvPr>
              <p:cNvSpPr/>
              <p:nvPr/>
            </p:nvSpPr>
            <p:spPr>
              <a:xfrm>
                <a:off x="3995154" y="4325427"/>
                <a:ext cx="254192" cy="679780"/>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 name="connsiteX0" fmla="*/ 0 w 747711"/>
                  <a:gd name="connsiteY0" fmla="*/ 0 h 105049"/>
                  <a:gd name="connsiteX1" fmla="*/ 747711 w 747711"/>
                  <a:gd name="connsiteY1" fmla="*/ 75408 h 105049"/>
                  <a:gd name="connsiteX0" fmla="*/ 0 w 2455861"/>
                  <a:gd name="connsiteY0" fmla="*/ 0 h 1442198"/>
                  <a:gd name="connsiteX1" fmla="*/ 2455861 w 2455861"/>
                  <a:gd name="connsiteY1" fmla="*/ 1440658 h 1442198"/>
                  <a:gd name="connsiteX0" fmla="*/ 0 w 2455861"/>
                  <a:gd name="connsiteY0" fmla="*/ 0 h 1440658"/>
                  <a:gd name="connsiteX1" fmla="*/ 2455861 w 2455861"/>
                  <a:gd name="connsiteY1" fmla="*/ 1440658 h 1440658"/>
                  <a:gd name="connsiteX0" fmla="*/ 1686 w 2457547"/>
                  <a:gd name="connsiteY0" fmla="*/ 0 h 1440658"/>
                  <a:gd name="connsiteX1" fmla="*/ 2457547 w 2457547"/>
                  <a:gd name="connsiteY1" fmla="*/ 1440658 h 1440658"/>
                  <a:gd name="connsiteX0" fmla="*/ 1697 w 2451208"/>
                  <a:gd name="connsiteY0" fmla="*/ 0 h 1437483"/>
                  <a:gd name="connsiteX1" fmla="*/ 2451208 w 2451208"/>
                  <a:gd name="connsiteY1" fmla="*/ 1437483 h 1437483"/>
                  <a:gd name="connsiteX0" fmla="*/ 1710 w 2442832"/>
                  <a:gd name="connsiteY0" fmla="*/ 0 h 1269703"/>
                  <a:gd name="connsiteX1" fmla="*/ 2442832 w 2442832"/>
                  <a:gd name="connsiteY1" fmla="*/ 1269703 h 1269703"/>
                  <a:gd name="connsiteX0" fmla="*/ 1179 w 2442301"/>
                  <a:gd name="connsiteY0" fmla="*/ 0 h 1269703"/>
                  <a:gd name="connsiteX1" fmla="*/ 2442301 w 2442301"/>
                  <a:gd name="connsiteY1" fmla="*/ 1269703 h 1269703"/>
                  <a:gd name="connsiteX0" fmla="*/ 1147 w 2484214"/>
                  <a:gd name="connsiteY0" fmla="*/ 0 h 1403927"/>
                  <a:gd name="connsiteX1" fmla="*/ 2484214 w 2484214"/>
                  <a:gd name="connsiteY1" fmla="*/ 1403927 h 1403927"/>
                  <a:gd name="connsiteX0" fmla="*/ 735 w 2483802"/>
                  <a:gd name="connsiteY0" fmla="*/ 0 h 1403927"/>
                  <a:gd name="connsiteX1" fmla="*/ 2483802 w 2483802"/>
                  <a:gd name="connsiteY1" fmla="*/ 1403927 h 1403927"/>
                  <a:gd name="connsiteX0" fmla="*/ 735 w 2483802"/>
                  <a:gd name="connsiteY0" fmla="*/ 0 h 1403927"/>
                  <a:gd name="connsiteX1" fmla="*/ 2483802 w 2483802"/>
                  <a:gd name="connsiteY1" fmla="*/ 1403927 h 1403927"/>
                  <a:gd name="connsiteX0" fmla="*/ 735 w 2483802"/>
                  <a:gd name="connsiteY0" fmla="*/ 0 h 1392021"/>
                  <a:gd name="connsiteX1" fmla="*/ 2483802 w 2483802"/>
                  <a:gd name="connsiteY1" fmla="*/ 1392021 h 1392021"/>
                  <a:gd name="connsiteX0" fmla="*/ 755 w 2483822"/>
                  <a:gd name="connsiteY0" fmla="*/ 0 h 1392021"/>
                  <a:gd name="connsiteX1" fmla="*/ 2483822 w 2483822"/>
                  <a:gd name="connsiteY1" fmla="*/ 1392021 h 1392021"/>
                  <a:gd name="connsiteX0" fmla="*/ 5279 w 2488346"/>
                  <a:gd name="connsiteY0" fmla="*/ 0 h 1392021"/>
                  <a:gd name="connsiteX1" fmla="*/ 2488346 w 2488346"/>
                  <a:gd name="connsiteY1" fmla="*/ 1392021 h 1392021"/>
                  <a:gd name="connsiteX0" fmla="*/ 5186 w 2488253"/>
                  <a:gd name="connsiteY0" fmla="*/ 0 h 1392021"/>
                  <a:gd name="connsiteX1" fmla="*/ 2488253 w 2488253"/>
                  <a:gd name="connsiteY1" fmla="*/ 1392021 h 1392021"/>
                  <a:gd name="connsiteX0" fmla="*/ 5051 w 2554793"/>
                  <a:gd name="connsiteY0" fmla="*/ 0 h 1511083"/>
                  <a:gd name="connsiteX1" fmla="*/ 2554793 w 2554793"/>
                  <a:gd name="connsiteY1" fmla="*/ 1511083 h 1511083"/>
                  <a:gd name="connsiteX0" fmla="*/ 18667 w 682459"/>
                  <a:gd name="connsiteY0" fmla="*/ 0 h 706895"/>
                  <a:gd name="connsiteX1" fmla="*/ 682459 w 682459"/>
                  <a:gd name="connsiteY1" fmla="*/ 651452 h 706895"/>
                  <a:gd name="connsiteX0" fmla="*/ 22256 w 686048"/>
                  <a:gd name="connsiteY0" fmla="*/ 0 h 1071072"/>
                  <a:gd name="connsiteX1" fmla="*/ 686048 w 686048"/>
                  <a:gd name="connsiteY1" fmla="*/ 651452 h 1071072"/>
                  <a:gd name="connsiteX0" fmla="*/ 34909 w 477244"/>
                  <a:gd name="connsiteY0" fmla="*/ 0 h 880677"/>
                  <a:gd name="connsiteX1" fmla="*/ 477244 w 477244"/>
                  <a:gd name="connsiteY1" fmla="*/ 260927 h 880677"/>
                  <a:gd name="connsiteX0" fmla="*/ 22437 w 464772"/>
                  <a:gd name="connsiteY0" fmla="*/ 0 h 754769"/>
                  <a:gd name="connsiteX1" fmla="*/ 464772 w 464772"/>
                  <a:gd name="connsiteY1" fmla="*/ 260927 h 754769"/>
                  <a:gd name="connsiteX0" fmla="*/ 9125 w 451460"/>
                  <a:gd name="connsiteY0" fmla="*/ 0 h 307524"/>
                  <a:gd name="connsiteX1" fmla="*/ 451460 w 451460"/>
                  <a:gd name="connsiteY1" fmla="*/ 260927 h 307524"/>
                  <a:gd name="connsiteX0" fmla="*/ 64 w 442399"/>
                  <a:gd name="connsiteY0" fmla="*/ 0 h 304880"/>
                  <a:gd name="connsiteX1" fmla="*/ 442399 w 442399"/>
                  <a:gd name="connsiteY1" fmla="*/ 260927 h 304880"/>
                  <a:gd name="connsiteX0" fmla="*/ 0 w 442335"/>
                  <a:gd name="connsiteY0" fmla="*/ 0 h 285788"/>
                  <a:gd name="connsiteX1" fmla="*/ 442335 w 442335"/>
                  <a:gd name="connsiteY1" fmla="*/ 260927 h 285788"/>
                  <a:gd name="connsiteX0" fmla="*/ 0 w 442335"/>
                  <a:gd name="connsiteY0" fmla="*/ 0 h 266787"/>
                  <a:gd name="connsiteX1" fmla="*/ 442335 w 442335"/>
                  <a:gd name="connsiteY1" fmla="*/ 260927 h 266787"/>
                  <a:gd name="connsiteX0" fmla="*/ 0 w 639978"/>
                  <a:gd name="connsiteY0" fmla="*/ 0 h 222988"/>
                  <a:gd name="connsiteX1" fmla="*/ 639978 w 639978"/>
                  <a:gd name="connsiteY1" fmla="*/ 213302 h 222988"/>
                  <a:gd name="connsiteX0" fmla="*/ 0 w 206591"/>
                  <a:gd name="connsiteY0" fmla="*/ 179604 h 249026"/>
                  <a:gd name="connsiteX1" fmla="*/ 206591 w 206591"/>
                  <a:gd name="connsiteY1" fmla="*/ 0 h 249026"/>
                  <a:gd name="connsiteX0" fmla="*/ 0 w 208320"/>
                  <a:gd name="connsiteY0" fmla="*/ 179604 h 259217"/>
                  <a:gd name="connsiteX1" fmla="*/ 206591 w 208320"/>
                  <a:gd name="connsiteY1" fmla="*/ 0 h 259217"/>
                  <a:gd name="connsiteX0" fmla="*/ 0 w 208702"/>
                  <a:gd name="connsiteY0" fmla="*/ 179604 h 179604"/>
                  <a:gd name="connsiteX1" fmla="*/ 206591 w 208702"/>
                  <a:gd name="connsiteY1" fmla="*/ 0 h 179604"/>
                  <a:gd name="connsiteX0" fmla="*/ 0 w 206591"/>
                  <a:gd name="connsiteY0" fmla="*/ 179604 h 179604"/>
                  <a:gd name="connsiteX1" fmla="*/ 206591 w 206591"/>
                  <a:gd name="connsiteY1" fmla="*/ 0 h 179604"/>
                  <a:gd name="connsiteX0" fmla="*/ 0 w 206591"/>
                  <a:gd name="connsiteY0" fmla="*/ 179604 h 179604"/>
                  <a:gd name="connsiteX1" fmla="*/ 206591 w 206591"/>
                  <a:gd name="connsiteY1" fmla="*/ 0 h 179604"/>
                  <a:gd name="connsiteX0" fmla="*/ 0 w 428047"/>
                  <a:gd name="connsiteY0" fmla="*/ 170079 h 170079"/>
                  <a:gd name="connsiteX1" fmla="*/ 428047 w 428047"/>
                  <a:gd name="connsiteY1" fmla="*/ 0 h 170079"/>
                  <a:gd name="connsiteX0" fmla="*/ 0 w 537584"/>
                  <a:gd name="connsiteY0" fmla="*/ 439160 h 439160"/>
                  <a:gd name="connsiteX1" fmla="*/ 537584 w 537584"/>
                  <a:gd name="connsiteY1" fmla="*/ 0 h 439160"/>
                  <a:gd name="connsiteX0" fmla="*/ 0 w 537584"/>
                  <a:gd name="connsiteY0" fmla="*/ 439160 h 439160"/>
                  <a:gd name="connsiteX1" fmla="*/ 537584 w 537584"/>
                  <a:gd name="connsiteY1" fmla="*/ 0 h 439160"/>
                  <a:gd name="connsiteX0" fmla="*/ 0 w 537584"/>
                  <a:gd name="connsiteY0" fmla="*/ 439160 h 455206"/>
                  <a:gd name="connsiteX1" fmla="*/ 537584 w 537584"/>
                  <a:gd name="connsiteY1" fmla="*/ 0 h 455206"/>
                  <a:gd name="connsiteX0" fmla="*/ 0 w 537584"/>
                  <a:gd name="connsiteY0" fmla="*/ 439160 h 450747"/>
                  <a:gd name="connsiteX1" fmla="*/ 537584 w 537584"/>
                  <a:gd name="connsiteY1" fmla="*/ 0 h 450747"/>
                  <a:gd name="connsiteX0" fmla="*/ 0 w 554252"/>
                  <a:gd name="connsiteY0" fmla="*/ 441541 h 453014"/>
                  <a:gd name="connsiteX1" fmla="*/ 554252 w 554252"/>
                  <a:gd name="connsiteY1" fmla="*/ 0 h 453014"/>
                  <a:gd name="connsiteX0" fmla="*/ 0 w 547108"/>
                  <a:gd name="connsiteY0" fmla="*/ 446304 h 457555"/>
                  <a:gd name="connsiteX1" fmla="*/ 547108 w 547108"/>
                  <a:gd name="connsiteY1" fmla="*/ 0 h 457555"/>
                  <a:gd name="connsiteX0" fmla="*/ 0 w 547108"/>
                  <a:gd name="connsiteY0" fmla="*/ 446304 h 458976"/>
                  <a:gd name="connsiteX1" fmla="*/ 547108 w 547108"/>
                  <a:gd name="connsiteY1" fmla="*/ 0 h 458976"/>
                  <a:gd name="connsiteX0" fmla="*/ 0 w 604258"/>
                  <a:gd name="connsiteY0" fmla="*/ 451067 h 463507"/>
                  <a:gd name="connsiteX1" fmla="*/ 604258 w 604258"/>
                  <a:gd name="connsiteY1" fmla="*/ 0 h 463507"/>
                  <a:gd name="connsiteX0" fmla="*/ 0 w 451858"/>
                  <a:gd name="connsiteY0" fmla="*/ 936842 h 941031"/>
                  <a:gd name="connsiteX1" fmla="*/ 451858 w 451858"/>
                  <a:gd name="connsiteY1" fmla="*/ 0 h 941031"/>
                  <a:gd name="connsiteX0" fmla="*/ 43852 w 495710"/>
                  <a:gd name="connsiteY0" fmla="*/ 936842 h 936842"/>
                  <a:gd name="connsiteX1" fmla="*/ 495710 w 495710"/>
                  <a:gd name="connsiteY1" fmla="*/ 0 h 936842"/>
                  <a:gd name="connsiteX0" fmla="*/ 46028 w 459786"/>
                  <a:gd name="connsiteY0" fmla="*/ 1101942 h 1101942"/>
                  <a:gd name="connsiteX1" fmla="*/ 459786 w 459786"/>
                  <a:gd name="connsiteY1" fmla="*/ 0 h 1101942"/>
                  <a:gd name="connsiteX0" fmla="*/ 41168 w 461665"/>
                  <a:gd name="connsiteY0" fmla="*/ 1101942 h 1101942"/>
                  <a:gd name="connsiteX1" fmla="*/ 454926 w 461665"/>
                  <a:gd name="connsiteY1" fmla="*/ 0 h 1101942"/>
                  <a:gd name="connsiteX0" fmla="*/ 41633 w 452691"/>
                  <a:gd name="connsiteY0" fmla="*/ 1086067 h 1086067"/>
                  <a:gd name="connsiteX1" fmla="*/ 445866 w 452691"/>
                  <a:gd name="connsiteY1" fmla="*/ 0 h 1086067"/>
                  <a:gd name="connsiteX0" fmla="*/ 39915 w 457582"/>
                  <a:gd name="connsiteY0" fmla="*/ 1086067 h 1086067"/>
                  <a:gd name="connsiteX1" fmla="*/ 444148 w 457582"/>
                  <a:gd name="connsiteY1" fmla="*/ 0 h 1086067"/>
                  <a:gd name="connsiteX0" fmla="*/ 40951 w 436771"/>
                  <a:gd name="connsiteY0" fmla="*/ 1067017 h 1067017"/>
                  <a:gd name="connsiteX1" fmla="*/ 422959 w 436771"/>
                  <a:gd name="connsiteY1" fmla="*/ 0 h 1067017"/>
                  <a:gd name="connsiteX0" fmla="*/ 43722 w 430086"/>
                  <a:gd name="connsiteY0" fmla="*/ 1067017 h 1067017"/>
                  <a:gd name="connsiteX1" fmla="*/ 425730 w 430086"/>
                  <a:gd name="connsiteY1" fmla="*/ 0 h 1067017"/>
                  <a:gd name="connsiteX0" fmla="*/ 43722 w 430086"/>
                  <a:gd name="connsiteY0" fmla="*/ 1063842 h 1063842"/>
                  <a:gd name="connsiteX1" fmla="*/ 425730 w 430086"/>
                  <a:gd name="connsiteY1" fmla="*/ 0 h 1063842"/>
                  <a:gd name="connsiteX0" fmla="*/ 65678 w 451667"/>
                  <a:gd name="connsiteY0" fmla="*/ 1063842 h 1063842"/>
                  <a:gd name="connsiteX1" fmla="*/ 447686 w 451667"/>
                  <a:gd name="connsiteY1" fmla="*/ 0 h 1063842"/>
                  <a:gd name="connsiteX0" fmla="*/ 67883 w 450969"/>
                  <a:gd name="connsiteY0" fmla="*/ 1063842 h 1063842"/>
                  <a:gd name="connsiteX1" fmla="*/ 449891 w 450969"/>
                  <a:gd name="connsiteY1" fmla="*/ 0 h 1063842"/>
                  <a:gd name="connsiteX0" fmla="*/ 68126 w 448041"/>
                  <a:gd name="connsiteY0" fmla="*/ 1060667 h 1060667"/>
                  <a:gd name="connsiteX1" fmla="*/ 446959 w 448041"/>
                  <a:gd name="connsiteY1" fmla="*/ 0 h 1060667"/>
                  <a:gd name="connsiteX0" fmla="*/ 67447 w 448062"/>
                  <a:gd name="connsiteY0" fmla="*/ 1060667 h 1060667"/>
                  <a:gd name="connsiteX1" fmla="*/ 446280 w 448062"/>
                  <a:gd name="connsiteY1" fmla="*/ 0 h 1060667"/>
                  <a:gd name="connsiteX0" fmla="*/ 68126 w 448041"/>
                  <a:gd name="connsiteY0" fmla="*/ 1060667 h 1060667"/>
                  <a:gd name="connsiteX1" fmla="*/ 446959 w 448041"/>
                  <a:gd name="connsiteY1" fmla="*/ 0 h 1060667"/>
                  <a:gd name="connsiteX0" fmla="*/ 63016 w 452363"/>
                  <a:gd name="connsiteY0" fmla="*/ 1060667 h 1060667"/>
                  <a:gd name="connsiteX1" fmla="*/ 441849 w 452363"/>
                  <a:gd name="connsiteY1" fmla="*/ 0 h 1060667"/>
                  <a:gd name="connsiteX0" fmla="*/ 64638 w 449950"/>
                  <a:gd name="connsiteY0" fmla="*/ 1060667 h 1060667"/>
                  <a:gd name="connsiteX1" fmla="*/ 443471 w 449950"/>
                  <a:gd name="connsiteY1" fmla="*/ 0 h 1060667"/>
                  <a:gd name="connsiteX0" fmla="*/ 65907 w 448738"/>
                  <a:gd name="connsiteY0" fmla="*/ 1060667 h 1060667"/>
                  <a:gd name="connsiteX1" fmla="*/ 444740 w 448738"/>
                  <a:gd name="connsiteY1" fmla="*/ 0 h 1060667"/>
                  <a:gd name="connsiteX0" fmla="*/ 65678 w 451667"/>
                  <a:gd name="connsiteY0" fmla="*/ 1060667 h 1060667"/>
                  <a:gd name="connsiteX1" fmla="*/ 447686 w 451667"/>
                  <a:gd name="connsiteY1" fmla="*/ 0 h 1060667"/>
                  <a:gd name="connsiteX0" fmla="*/ 65678 w 451667"/>
                  <a:gd name="connsiteY0" fmla="*/ 1057492 h 1057492"/>
                  <a:gd name="connsiteX1" fmla="*/ 447686 w 451667"/>
                  <a:gd name="connsiteY1" fmla="*/ 0 h 1057492"/>
                  <a:gd name="connsiteX0" fmla="*/ 101181 w 169399"/>
                  <a:gd name="connsiteY0" fmla="*/ 832067 h 832067"/>
                  <a:gd name="connsiteX1" fmla="*/ 162514 w 169399"/>
                  <a:gd name="connsiteY1" fmla="*/ 0 h 832067"/>
                  <a:gd name="connsiteX0" fmla="*/ 141982 w 203315"/>
                  <a:gd name="connsiteY0" fmla="*/ 832067 h 832067"/>
                  <a:gd name="connsiteX1" fmla="*/ 203315 w 203315"/>
                  <a:gd name="connsiteY1" fmla="*/ 0 h 832067"/>
                  <a:gd name="connsiteX0" fmla="*/ 148477 w 209810"/>
                  <a:gd name="connsiteY0" fmla="*/ 832067 h 832067"/>
                  <a:gd name="connsiteX1" fmla="*/ 209810 w 209810"/>
                  <a:gd name="connsiteY1" fmla="*/ 0 h 832067"/>
                  <a:gd name="connsiteX0" fmla="*/ 176720 w 176720"/>
                  <a:gd name="connsiteY0" fmla="*/ 701852 h 701852"/>
                  <a:gd name="connsiteX1" fmla="*/ 162404 w 176720"/>
                  <a:gd name="connsiteY1" fmla="*/ 0 h 701852"/>
                  <a:gd name="connsiteX0" fmla="*/ 223320 w 223320"/>
                  <a:gd name="connsiteY0" fmla="*/ 701852 h 701852"/>
                  <a:gd name="connsiteX1" fmla="*/ 209004 w 223320"/>
                  <a:gd name="connsiteY1" fmla="*/ 0 h 701852"/>
                  <a:gd name="connsiteX0" fmla="*/ 229842 w 229842"/>
                  <a:gd name="connsiteY0" fmla="*/ 701852 h 701852"/>
                  <a:gd name="connsiteX1" fmla="*/ 215526 w 229842"/>
                  <a:gd name="connsiteY1" fmla="*/ 0 h 701852"/>
                  <a:gd name="connsiteX0" fmla="*/ 229842 w 229842"/>
                  <a:gd name="connsiteY0" fmla="*/ 706813 h 706813"/>
                  <a:gd name="connsiteX1" fmla="*/ 215526 w 229842"/>
                  <a:gd name="connsiteY1" fmla="*/ 0 h 706813"/>
                  <a:gd name="connsiteX0" fmla="*/ 245555 w 245555"/>
                  <a:gd name="connsiteY0" fmla="*/ 706813 h 706813"/>
                  <a:gd name="connsiteX1" fmla="*/ 231239 w 245555"/>
                  <a:gd name="connsiteY1" fmla="*/ 0 h 706813"/>
                  <a:gd name="connsiteX0" fmla="*/ 262457 w 262457"/>
                  <a:gd name="connsiteY0" fmla="*/ 706813 h 706813"/>
                  <a:gd name="connsiteX1" fmla="*/ 248141 w 262457"/>
                  <a:gd name="connsiteY1" fmla="*/ 0 h 706813"/>
                  <a:gd name="connsiteX0" fmla="*/ 264764 w 264763"/>
                  <a:gd name="connsiteY0" fmla="*/ 708052 h 708052"/>
                  <a:gd name="connsiteX1" fmla="*/ 244247 w 264763"/>
                  <a:gd name="connsiteY1" fmla="*/ 0 h 708052"/>
                </a:gdLst>
                <a:ahLst/>
                <a:cxnLst>
                  <a:cxn ang="0">
                    <a:pos x="connsiteX0" y="connsiteY0"/>
                  </a:cxn>
                  <a:cxn ang="0">
                    <a:pos x="connsiteX1" y="connsiteY1"/>
                  </a:cxn>
                </a:cxnLst>
                <a:rect l="l" t="t" r="r" b="b"/>
                <a:pathLst>
                  <a:path w="264763" h="708052">
                    <a:moveTo>
                      <a:pt x="264764" y="708052"/>
                    </a:moveTo>
                    <a:cubicBezTo>
                      <a:pt x="-207108" y="492580"/>
                      <a:pt x="58828" y="264066"/>
                      <a:pt x="244247" y="0"/>
                    </a:cubicBezTo>
                  </a:path>
                </a:pathLst>
              </a:custGeom>
              <a:noFill/>
              <a:ln w="9525" cap="flat" cmpd="sng" algn="ctr">
                <a:solidFill>
                  <a:schemeClr val="bg1">
                    <a:alpha val="50000"/>
                  </a:schemeClr>
                </a:solidFill>
                <a:prstDash val="dash"/>
                <a:miter lim="800000"/>
              </a:ln>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70" name="Freihandform: Form 266">
                <a:extLst>
                  <a:ext uri="{FF2B5EF4-FFF2-40B4-BE49-F238E27FC236}">
                    <a16:creationId xmlns:a16="http://schemas.microsoft.com/office/drawing/2014/main" id="{6F04A39B-EA5F-1CB4-80A5-BB7AE7655A74}"/>
                  </a:ext>
                </a:extLst>
              </p:cNvPr>
              <p:cNvSpPr/>
              <p:nvPr/>
            </p:nvSpPr>
            <p:spPr>
              <a:xfrm>
                <a:off x="3932068" y="3341964"/>
                <a:ext cx="358989" cy="1134600"/>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0 w 157161"/>
                  <a:gd name="connsiteY0" fmla="*/ 0 h 159545"/>
                  <a:gd name="connsiteX1" fmla="*/ 157161 w 157161"/>
                  <a:gd name="connsiteY1" fmla="*/ 159545 h 159545"/>
                  <a:gd name="connsiteX0" fmla="*/ 0 w 747711"/>
                  <a:gd name="connsiteY0" fmla="*/ 0 h 59533"/>
                  <a:gd name="connsiteX1" fmla="*/ 747711 w 747711"/>
                  <a:gd name="connsiteY1" fmla="*/ 59533 h 59533"/>
                  <a:gd name="connsiteX0" fmla="*/ 0 w 747711"/>
                  <a:gd name="connsiteY0" fmla="*/ 0 h 59533"/>
                  <a:gd name="connsiteX1" fmla="*/ 304801 w 747711"/>
                  <a:gd name="connsiteY1" fmla="*/ 23813 h 59533"/>
                  <a:gd name="connsiteX2" fmla="*/ 747711 w 747711"/>
                  <a:gd name="connsiteY2" fmla="*/ 59533 h 59533"/>
                  <a:gd name="connsiteX0" fmla="*/ 0 w 747711"/>
                  <a:gd name="connsiteY0" fmla="*/ 0 h 59533"/>
                  <a:gd name="connsiteX1" fmla="*/ 747711 w 747711"/>
                  <a:gd name="connsiteY1" fmla="*/ 59533 h 59533"/>
                  <a:gd name="connsiteX0" fmla="*/ 0 w 747711"/>
                  <a:gd name="connsiteY0" fmla="*/ 0 h 64764"/>
                  <a:gd name="connsiteX1" fmla="*/ 747711 w 747711"/>
                  <a:gd name="connsiteY1" fmla="*/ 59533 h 64764"/>
                  <a:gd name="connsiteX0" fmla="*/ 0 w 747711"/>
                  <a:gd name="connsiteY0" fmla="*/ 0 h 94365"/>
                  <a:gd name="connsiteX1" fmla="*/ 747711 w 747711"/>
                  <a:gd name="connsiteY1" fmla="*/ 59533 h 94365"/>
                  <a:gd name="connsiteX0" fmla="*/ 0 w 747711"/>
                  <a:gd name="connsiteY0" fmla="*/ 0 h 105049"/>
                  <a:gd name="connsiteX1" fmla="*/ 747711 w 747711"/>
                  <a:gd name="connsiteY1" fmla="*/ 75408 h 105049"/>
                  <a:gd name="connsiteX0" fmla="*/ 0 w 2455861"/>
                  <a:gd name="connsiteY0" fmla="*/ 0 h 1442198"/>
                  <a:gd name="connsiteX1" fmla="*/ 2455861 w 2455861"/>
                  <a:gd name="connsiteY1" fmla="*/ 1440658 h 1442198"/>
                  <a:gd name="connsiteX0" fmla="*/ 0 w 2455861"/>
                  <a:gd name="connsiteY0" fmla="*/ 0 h 1440658"/>
                  <a:gd name="connsiteX1" fmla="*/ 2455861 w 2455861"/>
                  <a:gd name="connsiteY1" fmla="*/ 1440658 h 1440658"/>
                  <a:gd name="connsiteX0" fmla="*/ 1686 w 2457547"/>
                  <a:gd name="connsiteY0" fmla="*/ 0 h 1440658"/>
                  <a:gd name="connsiteX1" fmla="*/ 2457547 w 2457547"/>
                  <a:gd name="connsiteY1" fmla="*/ 1440658 h 1440658"/>
                  <a:gd name="connsiteX0" fmla="*/ 1697 w 2451208"/>
                  <a:gd name="connsiteY0" fmla="*/ 0 h 1437483"/>
                  <a:gd name="connsiteX1" fmla="*/ 2451208 w 2451208"/>
                  <a:gd name="connsiteY1" fmla="*/ 1437483 h 1437483"/>
                  <a:gd name="connsiteX0" fmla="*/ 1710 w 2442832"/>
                  <a:gd name="connsiteY0" fmla="*/ 0 h 1269703"/>
                  <a:gd name="connsiteX1" fmla="*/ 2442832 w 2442832"/>
                  <a:gd name="connsiteY1" fmla="*/ 1269703 h 1269703"/>
                  <a:gd name="connsiteX0" fmla="*/ 1179 w 2442301"/>
                  <a:gd name="connsiteY0" fmla="*/ 0 h 1269703"/>
                  <a:gd name="connsiteX1" fmla="*/ 2442301 w 2442301"/>
                  <a:gd name="connsiteY1" fmla="*/ 1269703 h 1269703"/>
                  <a:gd name="connsiteX0" fmla="*/ 1147 w 2484214"/>
                  <a:gd name="connsiteY0" fmla="*/ 0 h 1403927"/>
                  <a:gd name="connsiteX1" fmla="*/ 2484214 w 2484214"/>
                  <a:gd name="connsiteY1" fmla="*/ 1403927 h 1403927"/>
                  <a:gd name="connsiteX0" fmla="*/ 735 w 2483802"/>
                  <a:gd name="connsiteY0" fmla="*/ 0 h 1403927"/>
                  <a:gd name="connsiteX1" fmla="*/ 2483802 w 2483802"/>
                  <a:gd name="connsiteY1" fmla="*/ 1403927 h 1403927"/>
                  <a:gd name="connsiteX0" fmla="*/ 735 w 2483802"/>
                  <a:gd name="connsiteY0" fmla="*/ 0 h 1403927"/>
                  <a:gd name="connsiteX1" fmla="*/ 2483802 w 2483802"/>
                  <a:gd name="connsiteY1" fmla="*/ 1403927 h 1403927"/>
                  <a:gd name="connsiteX0" fmla="*/ 735 w 2483802"/>
                  <a:gd name="connsiteY0" fmla="*/ 0 h 1392021"/>
                  <a:gd name="connsiteX1" fmla="*/ 2483802 w 2483802"/>
                  <a:gd name="connsiteY1" fmla="*/ 1392021 h 1392021"/>
                  <a:gd name="connsiteX0" fmla="*/ 755 w 2483822"/>
                  <a:gd name="connsiteY0" fmla="*/ 0 h 1392021"/>
                  <a:gd name="connsiteX1" fmla="*/ 2483822 w 2483822"/>
                  <a:gd name="connsiteY1" fmla="*/ 1392021 h 1392021"/>
                  <a:gd name="connsiteX0" fmla="*/ 5279 w 2488346"/>
                  <a:gd name="connsiteY0" fmla="*/ 0 h 1392021"/>
                  <a:gd name="connsiteX1" fmla="*/ 2488346 w 2488346"/>
                  <a:gd name="connsiteY1" fmla="*/ 1392021 h 1392021"/>
                  <a:gd name="connsiteX0" fmla="*/ 5186 w 2488253"/>
                  <a:gd name="connsiteY0" fmla="*/ 0 h 1392021"/>
                  <a:gd name="connsiteX1" fmla="*/ 2488253 w 2488253"/>
                  <a:gd name="connsiteY1" fmla="*/ 1392021 h 1392021"/>
                  <a:gd name="connsiteX0" fmla="*/ 5051 w 2554793"/>
                  <a:gd name="connsiteY0" fmla="*/ 0 h 1511083"/>
                  <a:gd name="connsiteX1" fmla="*/ 2554793 w 2554793"/>
                  <a:gd name="connsiteY1" fmla="*/ 1511083 h 1511083"/>
                  <a:gd name="connsiteX0" fmla="*/ 18667 w 682459"/>
                  <a:gd name="connsiteY0" fmla="*/ 0 h 706895"/>
                  <a:gd name="connsiteX1" fmla="*/ 682459 w 682459"/>
                  <a:gd name="connsiteY1" fmla="*/ 651452 h 706895"/>
                  <a:gd name="connsiteX0" fmla="*/ 22256 w 686048"/>
                  <a:gd name="connsiteY0" fmla="*/ 0 h 1071072"/>
                  <a:gd name="connsiteX1" fmla="*/ 686048 w 686048"/>
                  <a:gd name="connsiteY1" fmla="*/ 651452 h 1071072"/>
                  <a:gd name="connsiteX0" fmla="*/ 34909 w 477244"/>
                  <a:gd name="connsiteY0" fmla="*/ 0 h 880677"/>
                  <a:gd name="connsiteX1" fmla="*/ 477244 w 477244"/>
                  <a:gd name="connsiteY1" fmla="*/ 260927 h 880677"/>
                  <a:gd name="connsiteX0" fmla="*/ 22437 w 464772"/>
                  <a:gd name="connsiteY0" fmla="*/ 0 h 754769"/>
                  <a:gd name="connsiteX1" fmla="*/ 464772 w 464772"/>
                  <a:gd name="connsiteY1" fmla="*/ 260927 h 754769"/>
                  <a:gd name="connsiteX0" fmla="*/ 9125 w 451460"/>
                  <a:gd name="connsiteY0" fmla="*/ 0 h 307524"/>
                  <a:gd name="connsiteX1" fmla="*/ 451460 w 451460"/>
                  <a:gd name="connsiteY1" fmla="*/ 260927 h 307524"/>
                  <a:gd name="connsiteX0" fmla="*/ 64 w 442399"/>
                  <a:gd name="connsiteY0" fmla="*/ 0 h 304880"/>
                  <a:gd name="connsiteX1" fmla="*/ 442399 w 442399"/>
                  <a:gd name="connsiteY1" fmla="*/ 260927 h 304880"/>
                  <a:gd name="connsiteX0" fmla="*/ 0 w 442335"/>
                  <a:gd name="connsiteY0" fmla="*/ 0 h 285788"/>
                  <a:gd name="connsiteX1" fmla="*/ 442335 w 442335"/>
                  <a:gd name="connsiteY1" fmla="*/ 260927 h 285788"/>
                  <a:gd name="connsiteX0" fmla="*/ 0 w 442335"/>
                  <a:gd name="connsiteY0" fmla="*/ 0 h 266787"/>
                  <a:gd name="connsiteX1" fmla="*/ 442335 w 442335"/>
                  <a:gd name="connsiteY1" fmla="*/ 260927 h 266787"/>
                  <a:gd name="connsiteX0" fmla="*/ 0 w 639978"/>
                  <a:gd name="connsiteY0" fmla="*/ 0 h 222988"/>
                  <a:gd name="connsiteX1" fmla="*/ 639978 w 639978"/>
                  <a:gd name="connsiteY1" fmla="*/ 213302 h 222988"/>
                  <a:gd name="connsiteX0" fmla="*/ 0 w 206591"/>
                  <a:gd name="connsiteY0" fmla="*/ 179604 h 249026"/>
                  <a:gd name="connsiteX1" fmla="*/ 206591 w 206591"/>
                  <a:gd name="connsiteY1" fmla="*/ 0 h 249026"/>
                  <a:gd name="connsiteX0" fmla="*/ 0 w 208320"/>
                  <a:gd name="connsiteY0" fmla="*/ 179604 h 259217"/>
                  <a:gd name="connsiteX1" fmla="*/ 206591 w 208320"/>
                  <a:gd name="connsiteY1" fmla="*/ 0 h 259217"/>
                  <a:gd name="connsiteX0" fmla="*/ 0 w 208702"/>
                  <a:gd name="connsiteY0" fmla="*/ 179604 h 179604"/>
                  <a:gd name="connsiteX1" fmla="*/ 206591 w 208702"/>
                  <a:gd name="connsiteY1" fmla="*/ 0 h 179604"/>
                  <a:gd name="connsiteX0" fmla="*/ 0 w 206591"/>
                  <a:gd name="connsiteY0" fmla="*/ 179604 h 179604"/>
                  <a:gd name="connsiteX1" fmla="*/ 206591 w 206591"/>
                  <a:gd name="connsiteY1" fmla="*/ 0 h 179604"/>
                  <a:gd name="connsiteX0" fmla="*/ 0 w 206591"/>
                  <a:gd name="connsiteY0" fmla="*/ 179604 h 179604"/>
                  <a:gd name="connsiteX1" fmla="*/ 206591 w 206591"/>
                  <a:gd name="connsiteY1" fmla="*/ 0 h 179604"/>
                  <a:gd name="connsiteX0" fmla="*/ 45765 w 71914"/>
                  <a:gd name="connsiteY0" fmla="*/ 617754 h 617754"/>
                  <a:gd name="connsiteX1" fmla="*/ 4706 w 71914"/>
                  <a:gd name="connsiteY1" fmla="*/ 0 h 617754"/>
                  <a:gd name="connsiteX0" fmla="*/ 184198 w 200082"/>
                  <a:gd name="connsiteY0" fmla="*/ 598704 h 598704"/>
                  <a:gd name="connsiteX1" fmla="*/ 2645 w 200082"/>
                  <a:gd name="connsiteY1" fmla="*/ 0 h 598704"/>
                  <a:gd name="connsiteX0" fmla="*/ 187320 w 187320"/>
                  <a:gd name="connsiteY0" fmla="*/ 598704 h 598704"/>
                  <a:gd name="connsiteX1" fmla="*/ 5767 w 187320"/>
                  <a:gd name="connsiteY1" fmla="*/ 0 h 598704"/>
                  <a:gd name="connsiteX0" fmla="*/ 187320 w 187320"/>
                  <a:gd name="connsiteY0" fmla="*/ 591560 h 591560"/>
                  <a:gd name="connsiteX1" fmla="*/ 5767 w 187320"/>
                  <a:gd name="connsiteY1" fmla="*/ 0 h 591560"/>
                  <a:gd name="connsiteX0" fmla="*/ 210239 w 210239"/>
                  <a:gd name="connsiteY0" fmla="*/ 591560 h 591560"/>
                  <a:gd name="connsiteX1" fmla="*/ 28686 w 210239"/>
                  <a:gd name="connsiteY1" fmla="*/ 0 h 591560"/>
                  <a:gd name="connsiteX0" fmla="*/ 216654 w 216654"/>
                  <a:gd name="connsiteY0" fmla="*/ 591560 h 591560"/>
                  <a:gd name="connsiteX1" fmla="*/ 27957 w 216654"/>
                  <a:gd name="connsiteY1" fmla="*/ 0 h 591560"/>
                  <a:gd name="connsiteX0" fmla="*/ 205357 w 205357"/>
                  <a:gd name="connsiteY0" fmla="*/ 591560 h 591560"/>
                  <a:gd name="connsiteX1" fmla="*/ 16660 w 205357"/>
                  <a:gd name="connsiteY1" fmla="*/ 0 h 591560"/>
                  <a:gd name="connsiteX0" fmla="*/ 199047 w 199047"/>
                  <a:gd name="connsiteY0" fmla="*/ 591560 h 591560"/>
                  <a:gd name="connsiteX1" fmla="*/ 10350 w 199047"/>
                  <a:gd name="connsiteY1" fmla="*/ 0 h 591560"/>
                  <a:gd name="connsiteX0" fmla="*/ 139877 w 139877"/>
                  <a:gd name="connsiteY0" fmla="*/ 601085 h 601085"/>
                  <a:gd name="connsiteX1" fmla="*/ 15473 w 139877"/>
                  <a:gd name="connsiteY1" fmla="*/ 0 h 601085"/>
                  <a:gd name="connsiteX0" fmla="*/ 139877 w 139877"/>
                  <a:gd name="connsiteY0" fmla="*/ 603466 h 603466"/>
                  <a:gd name="connsiteX1" fmla="*/ 15473 w 139877"/>
                  <a:gd name="connsiteY1" fmla="*/ 0 h 603466"/>
                  <a:gd name="connsiteX0" fmla="*/ 107644 w 107644"/>
                  <a:gd name="connsiteY0" fmla="*/ 603466 h 603466"/>
                  <a:gd name="connsiteX1" fmla="*/ 21340 w 107644"/>
                  <a:gd name="connsiteY1" fmla="*/ 0 h 603466"/>
                  <a:gd name="connsiteX0" fmla="*/ 94948 w 104211"/>
                  <a:gd name="connsiteY0" fmla="*/ 603466 h 603466"/>
                  <a:gd name="connsiteX1" fmla="*/ 8644 w 104211"/>
                  <a:gd name="connsiteY1" fmla="*/ 0 h 603466"/>
                  <a:gd name="connsiteX0" fmla="*/ 0 w 374071"/>
                  <a:gd name="connsiteY0" fmla="*/ 1159091 h 1159091"/>
                  <a:gd name="connsiteX1" fmla="*/ 374071 w 374071"/>
                  <a:gd name="connsiteY1" fmla="*/ 0 h 1159091"/>
                  <a:gd name="connsiteX0" fmla="*/ 0 w 374071"/>
                  <a:gd name="connsiteY0" fmla="*/ 1159091 h 1159091"/>
                  <a:gd name="connsiteX1" fmla="*/ 374071 w 374071"/>
                  <a:gd name="connsiteY1" fmla="*/ 0 h 1159091"/>
                  <a:gd name="connsiteX0" fmla="*/ 0 w 367721"/>
                  <a:gd name="connsiteY0" fmla="*/ 1155916 h 1155916"/>
                  <a:gd name="connsiteX1" fmla="*/ 367721 w 367721"/>
                  <a:gd name="connsiteY1" fmla="*/ 0 h 1155916"/>
                  <a:gd name="connsiteX0" fmla="*/ 0 w 367721"/>
                  <a:gd name="connsiteY0" fmla="*/ 1155916 h 1155916"/>
                  <a:gd name="connsiteX1" fmla="*/ 367721 w 367721"/>
                  <a:gd name="connsiteY1" fmla="*/ 0 h 1155916"/>
                  <a:gd name="connsiteX0" fmla="*/ 0 w 367721"/>
                  <a:gd name="connsiteY0" fmla="*/ 1155916 h 1155916"/>
                  <a:gd name="connsiteX1" fmla="*/ 367721 w 367721"/>
                  <a:gd name="connsiteY1" fmla="*/ 0 h 1155916"/>
                  <a:gd name="connsiteX0" fmla="*/ 0 w 380122"/>
                  <a:gd name="connsiteY0" fmla="*/ 1154704 h 1154704"/>
                  <a:gd name="connsiteX1" fmla="*/ 380122 w 380122"/>
                  <a:gd name="connsiteY1" fmla="*/ 0 h 1154704"/>
                  <a:gd name="connsiteX0" fmla="*/ 0 w 380122"/>
                  <a:gd name="connsiteY0" fmla="*/ 1154704 h 1154704"/>
                  <a:gd name="connsiteX1" fmla="*/ 380122 w 380122"/>
                  <a:gd name="connsiteY1" fmla="*/ 0 h 1154704"/>
                  <a:gd name="connsiteX0" fmla="*/ 0 w 380122"/>
                  <a:gd name="connsiteY0" fmla="*/ 1154704 h 1154704"/>
                  <a:gd name="connsiteX1" fmla="*/ 380122 w 380122"/>
                  <a:gd name="connsiteY1" fmla="*/ 0 h 1154704"/>
                  <a:gd name="connsiteX0" fmla="*/ 0 w 373921"/>
                  <a:gd name="connsiteY0" fmla="*/ 1155917 h 1155917"/>
                  <a:gd name="connsiteX1" fmla="*/ 373921 w 373921"/>
                  <a:gd name="connsiteY1" fmla="*/ 0 h 1155917"/>
                </a:gdLst>
                <a:ahLst/>
                <a:cxnLst>
                  <a:cxn ang="0">
                    <a:pos x="connsiteX0" y="connsiteY0"/>
                  </a:cxn>
                  <a:cxn ang="0">
                    <a:pos x="connsiteX1" y="connsiteY1"/>
                  </a:cxn>
                </a:cxnLst>
                <a:rect l="l" t="t" r="r" b="b"/>
                <a:pathLst>
                  <a:path w="373921" h="1155917">
                    <a:moveTo>
                      <a:pt x="0" y="1155917"/>
                    </a:moveTo>
                    <a:cubicBezTo>
                      <a:pt x="40634" y="1022082"/>
                      <a:pt x="352439" y="153979"/>
                      <a:pt x="373921" y="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grpSp>
          <p:nvGrpSpPr>
            <p:cNvPr id="628" name="Gruppieren 627">
              <a:extLst>
                <a:ext uri="{FF2B5EF4-FFF2-40B4-BE49-F238E27FC236}">
                  <a16:creationId xmlns:a16="http://schemas.microsoft.com/office/drawing/2014/main" id="{A22C1F53-BE4E-7C24-AFAF-55475688979E}"/>
                </a:ext>
              </a:extLst>
            </p:cNvPr>
            <p:cNvGrpSpPr/>
            <p:nvPr/>
          </p:nvGrpSpPr>
          <p:grpSpPr>
            <a:xfrm>
              <a:off x="4172748" y="5475084"/>
              <a:ext cx="2049774" cy="291337"/>
              <a:chOff x="4784178" y="5717290"/>
              <a:chExt cx="2049774" cy="291337"/>
            </a:xfrm>
          </p:grpSpPr>
          <p:sp>
            <p:nvSpPr>
              <p:cNvPr id="572" name="Tallinn University of Technology">
                <a:extLst>
                  <a:ext uri="{FF2B5EF4-FFF2-40B4-BE49-F238E27FC236}">
                    <a16:creationId xmlns:a16="http://schemas.microsoft.com/office/drawing/2014/main" id="{D3C97D13-3553-5D10-51D7-3DF4507A18CA}"/>
                  </a:ext>
                </a:extLst>
              </p:cNvPr>
              <p:cNvSpPr txBox="1"/>
              <p:nvPr/>
            </p:nvSpPr>
            <p:spPr>
              <a:xfrm>
                <a:off x="4784178" y="5717290"/>
                <a:ext cx="2049774" cy="255372"/>
              </a:xfrm>
              <a:prstGeom prst="rect">
                <a:avLst/>
              </a:prstGeom>
              <a:noFill/>
            </p:spPr>
            <p:txBody>
              <a:bodyPr wrap="none" lIns="0" tIns="0" rIns="0" bIns="0" rtlCol="0" anchor="ctr">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1F4D7D">
                        <a:alpha val="40000"/>
                      </a:srgbClr>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Technion Israel Institute of Technology </a:t>
                </a:r>
              </a:p>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Haifa, Israel</a:t>
                </a:r>
              </a:p>
            </p:txBody>
          </p:sp>
          <p:grpSp>
            <p:nvGrpSpPr>
              <p:cNvPr id="573" name="Gruppieren 572">
                <a:extLst>
                  <a:ext uri="{FF2B5EF4-FFF2-40B4-BE49-F238E27FC236}">
                    <a16:creationId xmlns:a16="http://schemas.microsoft.com/office/drawing/2014/main" id="{E8E449AC-5C2A-67F0-9A89-425E4D4AA19C}"/>
                  </a:ext>
                </a:extLst>
              </p:cNvPr>
              <p:cNvGrpSpPr/>
              <p:nvPr/>
            </p:nvGrpSpPr>
            <p:grpSpPr>
              <a:xfrm>
                <a:off x="5382271" y="5881363"/>
                <a:ext cx="194870" cy="127264"/>
                <a:chOff x="11412592" y="1615503"/>
                <a:chExt cx="2126954" cy="1389052"/>
              </a:xfrm>
            </p:grpSpPr>
            <p:grpSp>
              <p:nvGrpSpPr>
                <p:cNvPr id="574" name="Grafik 37">
                  <a:extLst>
                    <a:ext uri="{FF2B5EF4-FFF2-40B4-BE49-F238E27FC236}">
                      <a16:creationId xmlns:a16="http://schemas.microsoft.com/office/drawing/2014/main" id="{489179C3-2AF8-B941-72C1-0DB652C9CEA6}"/>
                    </a:ext>
                  </a:extLst>
                </p:cNvPr>
                <p:cNvGrpSpPr/>
                <p:nvPr/>
              </p:nvGrpSpPr>
              <p:grpSpPr>
                <a:xfrm>
                  <a:off x="11433832" y="1730146"/>
                  <a:ext cx="2084350" cy="1159848"/>
                  <a:chOff x="7890964" y="830544"/>
                  <a:chExt cx="2084350" cy="1159848"/>
                </a:xfrm>
              </p:grpSpPr>
              <p:sp>
                <p:nvSpPr>
                  <p:cNvPr id="129" name="Freihandform: Form 128">
                    <a:extLst>
                      <a:ext uri="{FF2B5EF4-FFF2-40B4-BE49-F238E27FC236}">
                        <a16:creationId xmlns:a16="http://schemas.microsoft.com/office/drawing/2014/main" id="{072EA5FA-4C21-F518-A785-4EF165C74B90}"/>
                      </a:ext>
                    </a:extLst>
                  </p:cNvPr>
                  <p:cNvSpPr/>
                  <p:nvPr/>
                </p:nvSpPr>
                <p:spPr>
                  <a:xfrm>
                    <a:off x="7890964" y="830544"/>
                    <a:ext cx="1935733" cy="357544"/>
                  </a:xfrm>
                  <a:custGeom>
                    <a:avLst/>
                    <a:gdLst>
                      <a:gd name="connsiteX0" fmla="*/ 35480 w 1935733"/>
                      <a:gd name="connsiteY0" fmla="*/ 355319 h 357544"/>
                      <a:gd name="connsiteX1" fmla="*/ 1935733 w 1935733"/>
                      <a:gd name="connsiteY1" fmla="*/ 193165 h 357544"/>
                      <a:gd name="connsiteX2" fmla="*/ 1900253 w 1935733"/>
                      <a:gd name="connsiteY2" fmla="*/ 2085 h 357544"/>
                      <a:gd name="connsiteX3" fmla="*/ 0 w 1935733"/>
                      <a:gd name="connsiteY3" fmla="*/ 164239 h 357544"/>
                      <a:gd name="connsiteX4" fmla="*/ 35480 w 1935733"/>
                      <a:gd name="connsiteY4" fmla="*/ 355319 h 357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5733" h="357544">
                        <a:moveTo>
                          <a:pt x="35480" y="355319"/>
                        </a:moveTo>
                        <a:cubicBezTo>
                          <a:pt x="587346" y="-138838"/>
                          <a:pt x="1383868" y="687464"/>
                          <a:pt x="1935733" y="193165"/>
                        </a:cubicBezTo>
                        <a:cubicBezTo>
                          <a:pt x="1923907" y="129472"/>
                          <a:pt x="1912080" y="65778"/>
                          <a:pt x="1900253" y="2085"/>
                        </a:cubicBezTo>
                        <a:cubicBezTo>
                          <a:pt x="1348388" y="496385"/>
                          <a:pt x="551866" y="-329775"/>
                          <a:pt x="0" y="164239"/>
                        </a:cubicBezTo>
                        <a:cubicBezTo>
                          <a:pt x="11827" y="227933"/>
                          <a:pt x="23653" y="291626"/>
                          <a:pt x="35480" y="355319"/>
                        </a:cubicBezTo>
                        <a:close/>
                      </a:path>
                    </a:pathLst>
                  </a:custGeom>
                  <a:solidFill>
                    <a:srgbClr val="0060E5">
                      <a:alpha val="30000"/>
                    </a:srgbClr>
                  </a:solidFill>
                  <a:ln w="1423" cap="flat">
                    <a:noFill/>
                    <a:prstDash val="solid"/>
                    <a:miter/>
                  </a:ln>
                </p:spPr>
                <p:txBody>
                  <a:bodyPr rtlCol="0" anchor="ctr"/>
                  <a:lstStyle/>
                  <a:p>
                    <a:pPr marL="0" marR="0" lvl="0" indent="0" algn="l"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30" name="Freihandform: Form 129">
                    <a:extLst>
                      <a:ext uri="{FF2B5EF4-FFF2-40B4-BE49-F238E27FC236}">
                        <a16:creationId xmlns:a16="http://schemas.microsoft.com/office/drawing/2014/main" id="{44D42965-73E4-50E8-B155-5BAEC88D5416}"/>
                      </a:ext>
                    </a:extLst>
                  </p:cNvPr>
                  <p:cNvSpPr/>
                  <p:nvPr/>
                </p:nvSpPr>
                <p:spPr>
                  <a:xfrm>
                    <a:off x="8039581" y="1632828"/>
                    <a:ext cx="1935733" cy="357564"/>
                  </a:xfrm>
                  <a:custGeom>
                    <a:avLst/>
                    <a:gdLst>
                      <a:gd name="connsiteX0" fmla="*/ 35480 w 1935733"/>
                      <a:gd name="connsiteY0" fmla="*/ 355399 h 357564"/>
                      <a:gd name="connsiteX1" fmla="*/ 1935733 w 1935733"/>
                      <a:gd name="connsiteY1" fmla="*/ 193245 h 357564"/>
                      <a:gd name="connsiteX2" fmla="*/ 1900253 w 1935733"/>
                      <a:gd name="connsiteY2" fmla="*/ 2165 h 357564"/>
                      <a:gd name="connsiteX3" fmla="*/ 0 w 1935733"/>
                      <a:gd name="connsiteY3" fmla="*/ 164319 h 357564"/>
                      <a:gd name="connsiteX4" fmla="*/ 35480 w 1935733"/>
                      <a:gd name="connsiteY4" fmla="*/ 355399 h 357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5733" h="357564">
                        <a:moveTo>
                          <a:pt x="35480" y="355399"/>
                        </a:moveTo>
                        <a:cubicBezTo>
                          <a:pt x="587346" y="-138758"/>
                          <a:pt x="1383868" y="687402"/>
                          <a:pt x="1935733" y="193245"/>
                        </a:cubicBezTo>
                        <a:cubicBezTo>
                          <a:pt x="1923907" y="129552"/>
                          <a:pt x="1912080" y="65858"/>
                          <a:pt x="1900253" y="2165"/>
                        </a:cubicBezTo>
                        <a:cubicBezTo>
                          <a:pt x="1348530" y="496322"/>
                          <a:pt x="551866" y="-329838"/>
                          <a:pt x="0" y="164319"/>
                        </a:cubicBezTo>
                        <a:cubicBezTo>
                          <a:pt x="11827" y="228013"/>
                          <a:pt x="23653" y="291706"/>
                          <a:pt x="35480" y="355399"/>
                        </a:cubicBezTo>
                        <a:close/>
                      </a:path>
                    </a:pathLst>
                  </a:custGeom>
                  <a:solidFill>
                    <a:srgbClr val="0060E5">
                      <a:alpha val="30000"/>
                    </a:srgbClr>
                  </a:solidFill>
                  <a:ln w="1423" cap="flat">
                    <a:noFill/>
                    <a:prstDash val="solid"/>
                    <a:miter/>
                  </a:ln>
                </p:spPr>
                <p:txBody>
                  <a:bodyPr rtlCol="0" anchor="ctr"/>
                  <a:lstStyle/>
                  <a:p>
                    <a:pPr marL="0" marR="0" lvl="0" indent="0" algn="l"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31" name="Freihandform: Form 130">
                    <a:extLst>
                      <a:ext uri="{FF2B5EF4-FFF2-40B4-BE49-F238E27FC236}">
                        <a16:creationId xmlns:a16="http://schemas.microsoft.com/office/drawing/2014/main" id="{1B400468-EDCD-BB16-7A19-F42F8F8931C5}"/>
                      </a:ext>
                    </a:extLst>
                  </p:cNvPr>
                  <p:cNvSpPr/>
                  <p:nvPr/>
                </p:nvSpPr>
                <p:spPr>
                  <a:xfrm>
                    <a:off x="8656992" y="1145966"/>
                    <a:ext cx="552578" cy="529494"/>
                  </a:xfrm>
                  <a:custGeom>
                    <a:avLst/>
                    <a:gdLst>
                      <a:gd name="connsiteX0" fmla="*/ 444428 w 552578"/>
                      <a:gd name="connsiteY0" fmla="*/ 304502 h 529494"/>
                      <a:gd name="connsiteX1" fmla="*/ 503561 w 552578"/>
                      <a:gd name="connsiteY1" fmla="*/ 189370 h 529494"/>
                      <a:gd name="connsiteX2" fmla="*/ 335993 w 552578"/>
                      <a:gd name="connsiteY2" fmla="*/ 152892 h 529494"/>
                      <a:gd name="connsiteX3" fmla="*/ 227272 w 552578"/>
                      <a:gd name="connsiteY3" fmla="*/ 0 h 529494"/>
                      <a:gd name="connsiteX4" fmla="*/ 167569 w 552578"/>
                      <a:gd name="connsiteY4" fmla="*/ 111855 h 529494"/>
                      <a:gd name="connsiteX5" fmla="*/ 0 w 552578"/>
                      <a:gd name="connsiteY5" fmla="*/ 75377 h 529494"/>
                      <a:gd name="connsiteX6" fmla="*/ 108150 w 552578"/>
                      <a:gd name="connsiteY6" fmla="*/ 224850 h 529494"/>
                      <a:gd name="connsiteX7" fmla="*/ 49017 w 552578"/>
                      <a:gd name="connsiteY7" fmla="*/ 340125 h 529494"/>
                      <a:gd name="connsiteX8" fmla="*/ 216586 w 552578"/>
                      <a:gd name="connsiteY8" fmla="*/ 376602 h 529494"/>
                      <a:gd name="connsiteX9" fmla="*/ 325306 w 552578"/>
                      <a:gd name="connsiteY9" fmla="*/ 529495 h 529494"/>
                      <a:gd name="connsiteX10" fmla="*/ 385009 w 552578"/>
                      <a:gd name="connsiteY10" fmla="*/ 417640 h 529494"/>
                      <a:gd name="connsiteX11" fmla="*/ 552578 w 552578"/>
                      <a:gd name="connsiteY11" fmla="*/ 454117 h 529494"/>
                      <a:gd name="connsiteX12" fmla="*/ 444428 w 552578"/>
                      <a:gd name="connsiteY12" fmla="*/ 304502 h 529494"/>
                      <a:gd name="connsiteX13" fmla="*/ 431604 w 552578"/>
                      <a:gd name="connsiteY13" fmla="*/ 215018 h 529494"/>
                      <a:gd name="connsiteX14" fmla="*/ 409945 w 552578"/>
                      <a:gd name="connsiteY14" fmla="*/ 256483 h 529494"/>
                      <a:gd name="connsiteX15" fmla="*/ 370333 w 552578"/>
                      <a:gd name="connsiteY15" fmla="*/ 201054 h 529494"/>
                      <a:gd name="connsiteX16" fmla="*/ 431604 w 552578"/>
                      <a:gd name="connsiteY16" fmla="*/ 215018 h 529494"/>
                      <a:gd name="connsiteX17" fmla="*/ 391136 w 552578"/>
                      <a:gd name="connsiteY17" fmla="*/ 292390 h 529494"/>
                      <a:gd name="connsiteX18" fmla="*/ 350527 w 552578"/>
                      <a:gd name="connsiteY18" fmla="*/ 369050 h 529494"/>
                      <a:gd name="connsiteX19" fmla="*/ 235537 w 552578"/>
                      <a:gd name="connsiteY19" fmla="*/ 340837 h 529494"/>
                      <a:gd name="connsiteX20" fmla="*/ 161299 w 552578"/>
                      <a:gd name="connsiteY20" fmla="*/ 236819 h 529494"/>
                      <a:gd name="connsiteX21" fmla="*/ 202052 w 552578"/>
                      <a:gd name="connsiteY21" fmla="*/ 160302 h 529494"/>
                      <a:gd name="connsiteX22" fmla="*/ 317041 w 552578"/>
                      <a:gd name="connsiteY22" fmla="*/ 188515 h 529494"/>
                      <a:gd name="connsiteX23" fmla="*/ 391136 w 552578"/>
                      <a:gd name="connsiteY23" fmla="*/ 292390 h 529494"/>
                      <a:gd name="connsiteX24" fmla="*/ 242661 w 552578"/>
                      <a:gd name="connsiteY24" fmla="*/ 83927 h 529494"/>
                      <a:gd name="connsiteX25" fmla="*/ 282416 w 552578"/>
                      <a:gd name="connsiteY25" fmla="*/ 139783 h 529494"/>
                      <a:gd name="connsiteX26" fmla="*/ 220860 w 552578"/>
                      <a:gd name="connsiteY26" fmla="*/ 124679 h 529494"/>
                      <a:gd name="connsiteX27" fmla="*/ 242661 w 552578"/>
                      <a:gd name="connsiteY27" fmla="*/ 83927 h 529494"/>
                      <a:gd name="connsiteX28" fmla="*/ 87204 w 552578"/>
                      <a:gd name="connsiteY28" fmla="*/ 133371 h 529494"/>
                      <a:gd name="connsiteX29" fmla="*/ 148475 w 552578"/>
                      <a:gd name="connsiteY29" fmla="*/ 147335 h 529494"/>
                      <a:gd name="connsiteX30" fmla="*/ 126817 w 552578"/>
                      <a:gd name="connsiteY30" fmla="*/ 188515 h 529494"/>
                      <a:gd name="connsiteX31" fmla="*/ 87204 w 552578"/>
                      <a:gd name="connsiteY31" fmla="*/ 133371 h 529494"/>
                      <a:gd name="connsiteX32" fmla="*/ 120689 w 552578"/>
                      <a:gd name="connsiteY32" fmla="*/ 314049 h 529494"/>
                      <a:gd name="connsiteX33" fmla="*/ 142348 w 552578"/>
                      <a:gd name="connsiteY33" fmla="*/ 272584 h 529494"/>
                      <a:gd name="connsiteX34" fmla="*/ 181960 w 552578"/>
                      <a:gd name="connsiteY34" fmla="*/ 328013 h 529494"/>
                      <a:gd name="connsiteX35" fmla="*/ 120689 w 552578"/>
                      <a:gd name="connsiteY35" fmla="*/ 314049 h 529494"/>
                      <a:gd name="connsiteX36" fmla="*/ 309632 w 552578"/>
                      <a:gd name="connsiteY36" fmla="*/ 445140 h 529494"/>
                      <a:gd name="connsiteX37" fmla="*/ 270019 w 552578"/>
                      <a:gd name="connsiteY37" fmla="*/ 389284 h 529494"/>
                      <a:gd name="connsiteX38" fmla="*/ 331575 w 552578"/>
                      <a:gd name="connsiteY38" fmla="*/ 404388 h 529494"/>
                      <a:gd name="connsiteX39" fmla="*/ 309632 w 552578"/>
                      <a:gd name="connsiteY39" fmla="*/ 445140 h 529494"/>
                      <a:gd name="connsiteX40" fmla="*/ 425619 w 552578"/>
                      <a:gd name="connsiteY40" fmla="*/ 340552 h 529494"/>
                      <a:gd name="connsiteX41" fmla="*/ 465089 w 552578"/>
                      <a:gd name="connsiteY41" fmla="*/ 395696 h 529494"/>
                      <a:gd name="connsiteX42" fmla="*/ 403818 w 552578"/>
                      <a:gd name="connsiteY42" fmla="*/ 381732 h 529494"/>
                      <a:gd name="connsiteX43" fmla="*/ 425619 w 552578"/>
                      <a:gd name="connsiteY43" fmla="*/ 340552 h 52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52578" h="529494">
                        <a:moveTo>
                          <a:pt x="444428" y="304502"/>
                        </a:moveTo>
                        <a:cubicBezTo>
                          <a:pt x="464234" y="266600"/>
                          <a:pt x="483898" y="228270"/>
                          <a:pt x="503561" y="189370"/>
                        </a:cubicBezTo>
                        <a:cubicBezTo>
                          <a:pt x="447990" y="178968"/>
                          <a:pt x="392134" y="166286"/>
                          <a:pt x="335993" y="152892"/>
                        </a:cubicBezTo>
                        <a:cubicBezTo>
                          <a:pt x="299800" y="102023"/>
                          <a:pt x="263465" y="51012"/>
                          <a:pt x="227272" y="0"/>
                        </a:cubicBezTo>
                        <a:cubicBezTo>
                          <a:pt x="207324" y="37190"/>
                          <a:pt x="187517" y="74380"/>
                          <a:pt x="167569" y="111855"/>
                        </a:cubicBezTo>
                        <a:cubicBezTo>
                          <a:pt x="111428" y="98461"/>
                          <a:pt x="55571" y="85637"/>
                          <a:pt x="0" y="75377"/>
                        </a:cubicBezTo>
                        <a:cubicBezTo>
                          <a:pt x="35908" y="124679"/>
                          <a:pt x="71958" y="174551"/>
                          <a:pt x="108150" y="224850"/>
                        </a:cubicBezTo>
                        <a:cubicBezTo>
                          <a:pt x="88344" y="262752"/>
                          <a:pt x="68680" y="301082"/>
                          <a:pt x="49017" y="340125"/>
                        </a:cubicBezTo>
                        <a:cubicBezTo>
                          <a:pt x="104588" y="350527"/>
                          <a:pt x="160587" y="363208"/>
                          <a:pt x="216586" y="376602"/>
                        </a:cubicBezTo>
                        <a:cubicBezTo>
                          <a:pt x="252778" y="427471"/>
                          <a:pt x="289113" y="478483"/>
                          <a:pt x="325306" y="529495"/>
                        </a:cubicBezTo>
                        <a:cubicBezTo>
                          <a:pt x="345254" y="492305"/>
                          <a:pt x="365203" y="455115"/>
                          <a:pt x="385009" y="417640"/>
                        </a:cubicBezTo>
                        <a:cubicBezTo>
                          <a:pt x="441151" y="431034"/>
                          <a:pt x="497149" y="443858"/>
                          <a:pt x="552578" y="454117"/>
                        </a:cubicBezTo>
                        <a:cubicBezTo>
                          <a:pt x="516528" y="404673"/>
                          <a:pt x="480478" y="354801"/>
                          <a:pt x="444428" y="304502"/>
                        </a:cubicBezTo>
                        <a:close/>
                        <a:moveTo>
                          <a:pt x="431604" y="215018"/>
                        </a:moveTo>
                        <a:cubicBezTo>
                          <a:pt x="424337" y="228840"/>
                          <a:pt x="417212" y="242661"/>
                          <a:pt x="409945" y="256483"/>
                        </a:cubicBezTo>
                        <a:cubicBezTo>
                          <a:pt x="396694" y="238102"/>
                          <a:pt x="383584" y="219578"/>
                          <a:pt x="370333" y="201054"/>
                        </a:cubicBezTo>
                        <a:cubicBezTo>
                          <a:pt x="390851" y="205899"/>
                          <a:pt x="411228" y="210601"/>
                          <a:pt x="431604" y="215018"/>
                        </a:cubicBezTo>
                        <a:close/>
                        <a:moveTo>
                          <a:pt x="391136" y="292390"/>
                        </a:moveTo>
                        <a:cubicBezTo>
                          <a:pt x="377600" y="318039"/>
                          <a:pt x="364063" y="343545"/>
                          <a:pt x="350527" y="369050"/>
                        </a:cubicBezTo>
                        <a:cubicBezTo>
                          <a:pt x="312197" y="359646"/>
                          <a:pt x="273867" y="350099"/>
                          <a:pt x="235537" y="340837"/>
                        </a:cubicBezTo>
                        <a:cubicBezTo>
                          <a:pt x="210886" y="306070"/>
                          <a:pt x="186093" y="271302"/>
                          <a:pt x="161299" y="236819"/>
                        </a:cubicBezTo>
                        <a:cubicBezTo>
                          <a:pt x="174836" y="211171"/>
                          <a:pt x="188372" y="185665"/>
                          <a:pt x="202052" y="160302"/>
                        </a:cubicBezTo>
                        <a:cubicBezTo>
                          <a:pt x="240381" y="169564"/>
                          <a:pt x="278711" y="179253"/>
                          <a:pt x="317041" y="188515"/>
                        </a:cubicBezTo>
                        <a:cubicBezTo>
                          <a:pt x="341692" y="222998"/>
                          <a:pt x="366343" y="257765"/>
                          <a:pt x="391136" y="292390"/>
                        </a:cubicBezTo>
                        <a:close/>
                        <a:moveTo>
                          <a:pt x="242661" y="83927"/>
                        </a:moveTo>
                        <a:cubicBezTo>
                          <a:pt x="255913" y="102593"/>
                          <a:pt x="269165" y="121117"/>
                          <a:pt x="282416" y="139783"/>
                        </a:cubicBezTo>
                        <a:cubicBezTo>
                          <a:pt x="261898" y="134796"/>
                          <a:pt x="241379" y="129666"/>
                          <a:pt x="220860" y="124679"/>
                        </a:cubicBezTo>
                        <a:cubicBezTo>
                          <a:pt x="228127" y="111000"/>
                          <a:pt x="235394" y="97464"/>
                          <a:pt x="242661" y="83927"/>
                        </a:cubicBezTo>
                        <a:close/>
                        <a:moveTo>
                          <a:pt x="87204" y="133371"/>
                        </a:moveTo>
                        <a:cubicBezTo>
                          <a:pt x="107580" y="137788"/>
                          <a:pt x="127956" y="142490"/>
                          <a:pt x="148475" y="147335"/>
                        </a:cubicBezTo>
                        <a:cubicBezTo>
                          <a:pt x="141208" y="161014"/>
                          <a:pt x="133941" y="174693"/>
                          <a:pt x="126817" y="188515"/>
                        </a:cubicBezTo>
                        <a:cubicBezTo>
                          <a:pt x="113565" y="169991"/>
                          <a:pt x="100313" y="151610"/>
                          <a:pt x="87204" y="133371"/>
                        </a:cubicBezTo>
                        <a:close/>
                        <a:moveTo>
                          <a:pt x="120689" y="314049"/>
                        </a:moveTo>
                        <a:cubicBezTo>
                          <a:pt x="127814" y="300227"/>
                          <a:pt x="135081" y="286406"/>
                          <a:pt x="142348" y="272584"/>
                        </a:cubicBezTo>
                        <a:cubicBezTo>
                          <a:pt x="155600" y="290966"/>
                          <a:pt x="168709" y="309489"/>
                          <a:pt x="181960" y="328013"/>
                        </a:cubicBezTo>
                        <a:cubicBezTo>
                          <a:pt x="161442" y="323168"/>
                          <a:pt x="141066" y="318466"/>
                          <a:pt x="120689" y="314049"/>
                        </a:cubicBezTo>
                        <a:close/>
                        <a:moveTo>
                          <a:pt x="309632" y="445140"/>
                        </a:moveTo>
                        <a:cubicBezTo>
                          <a:pt x="296380" y="426474"/>
                          <a:pt x="283129" y="407950"/>
                          <a:pt x="270019" y="389284"/>
                        </a:cubicBezTo>
                        <a:cubicBezTo>
                          <a:pt x="290538" y="394271"/>
                          <a:pt x="311057" y="399401"/>
                          <a:pt x="331575" y="404388"/>
                        </a:cubicBezTo>
                        <a:cubicBezTo>
                          <a:pt x="324166" y="417925"/>
                          <a:pt x="316899" y="431604"/>
                          <a:pt x="309632" y="445140"/>
                        </a:cubicBezTo>
                        <a:close/>
                        <a:moveTo>
                          <a:pt x="425619" y="340552"/>
                        </a:moveTo>
                        <a:cubicBezTo>
                          <a:pt x="438728" y="358934"/>
                          <a:pt x="451980" y="377315"/>
                          <a:pt x="465089" y="395696"/>
                        </a:cubicBezTo>
                        <a:cubicBezTo>
                          <a:pt x="444713" y="391279"/>
                          <a:pt x="424194" y="386577"/>
                          <a:pt x="403818" y="381732"/>
                        </a:cubicBezTo>
                        <a:cubicBezTo>
                          <a:pt x="411085" y="368053"/>
                          <a:pt x="418352" y="354374"/>
                          <a:pt x="425619" y="340552"/>
                        </a:cubicBezTo>
                        <a:close/>
                      </a:path>
                    </a:pathLst>
                  </a:custGeom>
                  <a:solidFill>
                    <a:srgbClr val="0060E5">
                      <a:alpha val="30000"/>
                    </a:srgbClr>
                  </a:solidFill>
                  <a:ln w="1423" cap="flat">
                    <a:noFill/>
                    <a:prstDash val="solid"/>
                    <a:miter/>
                  </a:ln>
                </p:spPr>
                <p:txBody>
                  <a:bodyPr rtlCol="0" anchor="ctr"/>
                  <a:lstStyle/>
                  <a:p>
                    <a:pPr marL="0" marR="0" lvl="0" indent="0" algn="l"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sp>
              <p:nvSpPr>
                <p:cNvPr id="575" name="Freihandform: Form 574">
                  <a:extLst>
                    <a:ext uri="{FF2B5EF4-FFF2-40B4-BE49-F238E27FC236}">
                      <a16:creationId xmlns:a16="http://schemas.microsoft.com/office/drawing/2014/main" id="{536E569F-4DCD-8D31-C9A5-AE148CBC0541}"/>
                    </a:ext>
                  </a:extLst>
                </p:cNvPr>
                <p:cNvSpPr/>
                <p:nvPr/>
              </p:nvSpPr>
              <p:spPr>
                <a:xfrm>
                  <a:off x="11412592" y="1615503"/>
                  <a:ext cx="2126954" cy="1389052"/>
                </a:xfrm>
                <a:custGeom>
                  <a:avLst/>
                  <a:gdLst>
                    <a:gd name="connsiteX0" fmla="*/ 2126956 w 2126955"/>
                    <a:gd name="connsiteY0" fmla="*/ 1224733 h 1389052"/>
                    <a:gd name="connsiteX1" fmla="*/ 226560 w 2126955"/>
                    <a:gd name="connsiteY1" fmla="*/ 1386887 h 1389052"/>
                    <a:gd name="connsiteX2" fmla="*/ 0 w 2126955"/>
                    <a:gd name="connsiteY2" fmla="*/ 164319 h 1389052"/>
                    <a:gd name="connsiteX3" fmla="*/ 1900396 w 2126955"/>
                    <a:gd name="connsiteY3" fmla="*/ 2165 h 1389052"/>
                    <a:gd name="connsiteX4" fmla="*/ 2126956 w 2126955"/>
                    <a:gd name="connsiteY4" fmla="*/ 1224733 h 1389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6955" h="1389052">
                      <a:moveTo>
                        <a:pt x="2126956" y="1224733"/>
                      </a:moveTo>
                      <a:cubicBezTo>
                        <a:pt x="1575090" y="1718890"/>
                        <a:pt x="778426" y="892731"/>
                        <a:pt x="226560" y="1386887"/>
                      </a:cubicBezTo>
                      <a:cubicBezTo>
                        <a:pt x="151040" y="979365"/>
                        <a:pt x="75520" y="571842"/>
                        <a:pt x="0" y="164319"/>
                      </a:cubicBezTo>
                      <a:cubicBezTo>
                        <a:pt x="551866" y="-329838"/>
                        <a:pt x="1348530" y="496322"/>
                        <a:pt x="1900396" y="2165"/>
                      </a:cubicBezTo>
                      <a:cubicBezTo>
                        <a:pt x="1975916" y="409688"/>
                        <a:pt x="2051436" y="817211"/>
                        <a:pt x="2126956" y="1224733"/>
                      </a:cubicBezTo>
                      <a:close/>
                    </a:path>
                  </a:pathLst>
                </a:custGeom>
                <a:noFill/>
                <a:ln w="3175" cap="flat">
                  <a:solidFill>
                    <a:sysClr val="windowText" lastClr="000000">
                      <a:lumMod val="50000"/>
                      <a:lumOff val="50000"/>
                      <a:alpha val="30000"/>
                    </a:sysClr>
                  </a:solidFill>
                  <a:prstDash val="solid"/>
                  <a:miter/>
                </a:ln>
              </p:spPr>
              <p:txBody>
                <a:bodyPr rtlCol="0" anchor="ctr"/>
                <a:lstStyle/>
                <a:p>
                  <a:pPr marL="0" marR="0" lvl="0" indent="0" algn="l"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grpSp>
        <p:sp>
          <p:nvSpPr>
            <p:cNvPr id="133" name="Tallinn University of Technology">
              <a:extLst>
                <a:ext uri="{FF2B5EF4-FFF2-40B4-BE49-F238E27FC236}">
                  <a16:creationId xmlns:a16="http://schemas.microsoft.com/office/drawing/2014/main" id="{7DED9C20-06E4-9E2E-C3DA-90FD59F544CC}"/>
                </a:ext>
              </a:extLst>
            </p:cNvPr>
            <p:cNvSpPr txBox="1"/>
            <p:nvPr/>
          </p:nvSpPr>
          <p:spPr>
            <a:xfrm>
              <a:off x="3335897" y="4359237"/>
              <a:ext cx="2958648" cy="319215"/>
            </a:xfrm>
            <a:prstGeom prst="rect">
              <a:avLst/>
            </a:prstGeom>
            <a:noFill/>
          </p:spPr>
          <p:txBody>
            <a:bodyPr wrap="none" lIns="0" tIns="0" rIns="0" bIns="0" rtlCol="0" anchor="ctr">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4D7D">
                      <a:lumMod val="75000"/>
                      <a:lumOff val="25000"/>
                    </a:srgbClr>
                  </a:solidFill>
                  <a:effectLst/>
                  <a:uLnTx/>
                  <a:uFillTx/>
                  <a:latin typeface="Arial"/>
                  <a:ea typeface="Open Sans ExtraBold" panose="020B0906030804020204" pitchFamily="34" charset="0"/>
                  <a:cs typeface="Open Sans ExtraBold" panose="020B0906030804020204" pitchFamily="34" charset="0"/>
                  <a:sym typeface="Arial" panose="020B0604020202020204" pitchFamily="34" charset="0"/>
                </a:rPr>
                <a:t>École Polytechnique Fédérale de Lausanne </a:t>
              </a:r>
            </a:p>
            <a:p>
              <a:pPr marL="0" marR="0" lvl="0" indent="0" algn="l" defTabSz="400924"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4D7D">
                      <a:lumMod val="50000"/>
                      <a:lumOff val="50000"/>
                    </a:srgbClr>
                  </a:solidFill>
                  <a:effectLst/>
                  <a:uLnTx/>
                  <a:uFillTx/>
                  <a:latin typeface="Arial"/>
                  <a:ea typeface="Open Sans" panose="020B0606030504020204" pitchFamily="34" charset="0"/>
                  <a:cs typeface="Open Sans" panose="020B0606030504020204" pitchFamily="34" charset="0"/>
                  <a:sym typeface="Arial" panose="020B0604020202020204" pitchFamily="34" charset="0"/>
                </a:rPr>
                <a:t>Lausanne, Switzerland</a:t>
              </a:r>
            </a:p>
          </p:txBody>
        </p:sp>
        <p:grpSp>
          <p:nvGrpSpPr>
            <p:cNvPr id="134" name="Gruppieren 133">
              <a:extLst>
                <a:ext uri="{FF2B5EF4-FFF2-40B4-BE49-F238E27FC236}">
                  <a16:creationId xmlns:a16="http://schemas.microsoft.com/office/drawing/2014/main" id="{0BB46B2E-29FB-1275-42E0-1420223FB29E}"/>
                </a:ext>
              </a:extLst>
            </p:cNvPr>
            <p:cNvGrpSpPr/>
            <p:nvPr/>
          </p:nvGrpSpPr>
          <p:grpSpPr>
            <a:xfrm>
              <a:off x="4797612" y="4554942"/>
              <a:ext cx="194870" cy="127410"/>
              <a:chOff x="9108399" y="879461"/>
              <a:chExt cx="1593477" cy="1041855"/>
            </a:xfrm>
          </p:grpSpPr>
          <p:sp>
            <p:nvSpPr>
              <p:cNvPr id="135" name="Freihandform: Form 293">
                <a:extLst>
                  <a:ext uri="{FF2B5EF4-FFF2-40B4-BE49-F238E27FC236}">
                    <a16:creationId xmlns:a16="http://schemas.microsoft.com/office/drawing/2014/main" id="{00881E6C-CC3D-CE1B-97D0-DEA7D617B89F}"/>
                  </a:ext>
                </a:extLst>
              </p:cNvPr>
              <p:cNvSpPr/>
              <p:nvPr/>
            </p:nvSpPr>
            <p:spPr>
              <a:xfrm>
                <a:off x="9108399" y="879461"/>
                <a:ext cx="1593477" cy="1041855"/>
              </a:xfrm>
              <a:custGeom>
                <a:avLst/>
                <a:gdLst>
                  <a:gd name="connsiteX0" fmla="*/ 0 w 1593479"/>
                  <a:gd name="connsiteY0" fmla="*/ 122128 h 1041855"/>
                  <a:gd name="connsiteX1" fmla="*/ 1423570 w 1593479"/>
                  <a:gd name="connsiteY1" fmla="*/ 4383 h 1041855"/>
                  <a:gd name="connsiteX2" fmla="*/ 1593480 w 1593479"/>
                  <a:gd name="connsiteY2" fmla="*/ 919727 h 1041855"/>
                  <a:gd name="connsiteX3" fmla="*/ 169910 w 1593479"/>
                  <a:gd name="connsiteY3" fmla="*/ 1037473 h 1041855"/>
                  <a:gd name="connsiteX4" fmla="*/ 0 w 1593479"/>
                  <a:gd name="connsiteY4" fmla="*/ 122128 h 10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479" h="1041855">
                    <a:moveTo>
                      <a:pt x="0" y="122128"/>
                    </a:moveTo>
                    <a:cubicBezTo>
                      <a:pt x="413343" y="-246671"/>
                      <a:pt x="1010227" y="373183"/>
                      <a:pt x="1423570" y="4383"/>
                    </a:cubicBezTo>
                    <a:cubicBezTo>
                      <a:pt x="1480242" y="309533"/>
                      <a:pt x="1536807" y="614684"/>
                      <a:pt x="1593480" y="919727"/>
                    </a:cubicBezTo>
                    <a:cubicBezTo>
                      <a:pt x="1180029" y="1288527"/>
                      <a:pt x="583253" y="668673"/>
                      <a:pt x="169910" y="1037473"/>
                    </a:cubicBezTo>
                    <a:cubicBezTo>
                      <a:pt x="113237" y="732322"/>
                      <a:pt x="56672" y="427279"/>
                      <a:pt x="0" y="122128"/>
                    </a:cubicBezTo>
                    <a:close/>
                  </a:path>
                </a:pathLst>
              </a:custGeom>
              <a:solidFill>
                <a:srgbClr val="FF3B0A"/>
              </a:solidFill>
              <a:ln w="1071" cap="flat">
                <a:noFill/>
                <a:prstDash val="solid"/>
                <a:miter/>
              </a:ln>
            </p:spPr>
            <p:txBody>
              <a:bodyPr rtlCol="0" anchor="ctr"/>
              <a:lstStyle/>
              <a:p>
                <a:pPr marL="0" marR="0" lvl="0" indent="0" algn="l" defTabSz="400924"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36" name="Freihandform: Form 294">
                <a:extLst>
                  <a:ext uri="{FF2B5EF4-FFF2-40B4-BE49-F238E27FC236}">
                    <a16:creationId xmlns:a16="http://schemas.microsoft.com/office/drawing/2014/main" id="{DBDBFD8D-BF1B-E142-4E90-F59AEA80A642}"/>
                  </a:ext>
                </a:extLst>
              </p:cNvPr>
              <p:cNvSpPr/>
              <p:nvPr/>
            </p:nvSpPr>
            <p:spPr>
              <a:xfrm>
                <a:off x="9654219" y="1091429"/>
                <a:ext cx="652797" cy="617920"/>
              </a:xfrm>
              <a:custGeom>
                <a:avLst/>
                <a:gdLst>
                  <a:gd name="connsiteX0" fmla="*/ 179248 w 652805"/>
                  <a:gd name="connsiteY0" fmla="*/ 0 h 617922"/>
                  <a:gd name="connsiteX1" fmla="*/ 367297 w 652805"/>
                  <a:gd name="connsiteY1" fmla="*/ 45832 h 617922"/>
                  <a:gd name="connsiteX2" fmla="*/ 404299 w 652805"/>
                  <a:gd name="connsiteY2" fmla="*/ 245248 h 617922"/>
                  <a:gd name="connsiteX3" fmla="*/ 466913 w 652805"/>
                  <a:gd name="connsiteY3" fmla="*/ 259968 h 617922"/>
                  <a:gd name="connsiteX4" fmla="*/ 620927 w 652805"/>
                  <a:gd name="connsiteY4" fmla="*/ 283576 h 617922"/>
                  <a:gd name="connsiteX5" fmla="*/ 652805 w 652805"/>
                  <a:gd name="connsiteY5" fmla="*/ 455203 h 617922"/>
                  <a:gd name="connsiteX6" fmla="*/ 498791 w 652805"/>
                  <a:gd name="connsiteY6" fmla="*/ 431595 h 617922"/>
                  <a:gd name="connsiteX7" fmla="*/ 436144 w 652805"/>
                  <a:gd name="connsiteY7" fmla="*/ 416867 h 617922"/>
                  <a:gd name="connsiteX8" fmla="*/ 473450 w 652805"/>
                  <a:gd name="connsiteY8" fmla="*/ 617922 h 617922"/>
                  <a:gd name="connsiteX9" fmla="*/ 285401 w 652805"/>
                  <a:gd name="connsiteY9" fmla="*/ 572090 h 617922"/>
                  <a:gd name="connsiteX10" fmla="*/ 248407 w 652805"/>
                  <a:gd name="connsiteY10" fmla="*/ 372719 h 617922"/>
                  <a:gd name="connsiteX11" fmla="*/ 185892 w 652805"/>
                  <a:gd name="connsiteY11" fmla="*/ 358014 h 617922"/>
                  <a:gd name="connsiteX12" fmla="*/ 31878 w 652805"/>
                  <a:gd name="connsiteY12" fmla="*/ 334345 h 617922"/>
                  <a:gd name="connsiteX13" fmla="*/ 0 w 652805"/>
                  <a:gd name="connsiteY13" fmla="*/ 162718 h 617922"/>
                  <a:gd name="connsiteX14" fmla="*/ 154014 w 652805"/>
                  <a:gd name="connsiteY14" fmla="*/ 186387 h 617922"/>
                  <a:gd name="connsiteX15" fmla="*/ 216563 w 652805"/>
                  <a:gd name="connsiteY15" fmla="*/ 201100 h 61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2805" h="617922">
                    <a:moveTo>
                      <a:pt x="179248" y="0"/>
                    </a:moveTo>
                    <a:cubicBezTo>
                      <a:pt x="241824" y="14705"/>
                      <a:pt x="304721" y="31234"/>
                      <a:pt x="367297" y="45832"/>
                    </a:cubicBezTo>
                    <a:lnTo>
                      <a:pt x="404299" y="245248"/>
                    </a:lnTo>
                    <a:lnTo>
                      <a:pt x="466913" y="259968"/>
                    </a:lnTo>
                    <a:cubicBezTo>
                      <a:pt x="518792" y="270763"/>
                      <a:pt x="570265" y="279363"/>
                      <a:pt x="620927" y="283576"/>
                    </a:cubicBezTo>
                    <a:cubicBezTo>
                      <a:pt x="631553" y="340785"/>
                      <a:pt x="642179" y="397994"/>
                      <a:pt x="652805" y="455203"/>
                    </a:cubicBezTo>
                    <a:cubicBezTo>
                      <a:pt x="602144" y="450990"/>
                      <a:pt x="550670" y="442390"/>
                      <a:pt x="498791" y="431595"/>
                    </a:cubicBezTo>
                    <a:lnTo>
                      <a:pt x="436144" y="416867"/>
                    </a:lnTo>
                    <a:lnTo>
                      <a:pt x="473450" y="617922"/>
                    </a:lnTo>
                    <a:cubicBezTo>
                      <a:pt x="410875" y="603324"/>
                      <a:pt x="347977" y="586795"/>
                      <a:pt x="285401" y="572090"/>
                    </a:cubicBezTo>
                    <a:lnTo>
                      <a:pt x="248407" y="372719"/>
                    </a:lnTo>
                    <a:lnTo>
                      <a:pt x="185892" y="358014"/>
                    </a:lnTo>
                    <a:cubicBezTo>
                      <a:pt x="134013" y="347205"/>
                      <a:pt x="82540" y="338585"/>
                      <a:pt x="31878" y="334345"/>
                    </a:cubicBezTo>
                    <a:cubicBezTo>
                      <a:pt x="21252" y="277136"/>
                      <a:pt x="10626" y="219927"/>
                      <a:pt x="0" y="162718"/>
                    </a:cubicBezTo>
                    <a:cubicBezTo>
                      <a:pt x="50662" y="166958"/>
                      <a:pt x="102135" y="175578"/>
                      <a:pt x="154014" y="186387"/>
                    </a:cubicBezTo>
                    <a:lnTo>
                      <a:pt x="216563" y="201100"/>
                    </a:lnTo>
                    <a:close/>
                  </a:path>
                </a:pathLst>
              </a:custGeom>
              <a:solidFill>
                <a:srgbClr val="FFFFFF"/>
              </a:solidFill>
              <a:ln w="1071" cap="flat">
                <a:noFill/>
                <a:prstDash val="solid"/>
                <a:miter/>
              </a:ln>
            </p:spPr>
            <p:txBody>
              <a:bodyPr rtlCol="0" anchor="ctr"/>
              <a:lstStyle/>
              <a:p>
                <a:pPr marL="0" marR="0" lvl="0" indent="0" algn="l" defTabSz="400924"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sp>
          <p:nvSpPr>
            <p:cNvPr id="137" name="München, Deutschland">
              <a:extLst>
                <a:ext uri="{FF2B5EF4-FFF2-40B4-BE49-F238E27FC236}">
                  <a16:creationId xmlns:a16="http://schemas.microsoft.com/office/drawing/2014/main" id="{FE3D6ED9-32E8-1D3C-A0BF-9176224C47B6}"/>
                </a:ext>
              </a:extLst>
            </p:cNvPr>
            <p:cNvSpPr/>
            <p:nvPr/>
          </p:nvSpPr>
          <p:spPr>
            <a:xfrm>
              <a:off x="5889706" y="5277508"/>
              <a:ext cx="92637" cy="92637"/>
            </a:xfrm>
            <a:prstGeom prst="ellipse">
              <a:avLst/>
            </a:prstGeom>
            <a:solidFill>
              <a:schemeClr val="accent1">
                <a:lumMod val="10000"/>
                <a:lumOff val="90000"/>
              </a:schemeClr>
            </a:solidFill>
            <a:ln w="12700" cap="flat" cmpd="sng" algn="ctr">
              <a:solidFill>
                <a:schemeClr val="accent1">
                  <a:lumMod val="25000"/>
                  <a:lumOff val="75000"/>
                </a:schemeClr>
              </a:solidFill>
              <a:prstDash val="solid"/>
              <a:miter lim="800000"/>
            </a:ln>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nvGrpSpPr>
            <p:cNvPr id="138" name="Gruppieren 137">
              <a:extLst>
                <a:ext uri="{FF2B5EF4-FFF2-40B4-BE49-F238E27FC236}">
                  <a16:creationId xmlns:a16="http://schemas.microsoft.com/office/drawing/2014/main" id="{E805C417-184C-B09F-EA0C-5A01244322DE}"/>
                </a:ext>
              </a:extLst>
            </p:cNvPr>
            <p:cNvGrpSpPr/>
            <p:nvPr/>
          </p:nvGrpSpPr>
          <p:grpSpPr>
            <a:xfrm>
              <a:off x="386991" y="4470586"/>
              <a:ext cx="1054737" cy="319215"/>
              <a:chOff x="2060905" y="4822033"/>
              <a:chExt cx="1054737" cy="319215"/>
            </a:xfrm>
          </p:grpSpPr>
          <p:sp>
            <p:nvSpPr>
              <p:cNvPr id="139" name="École Polytechnique">
                <a:extLst>
                  <a:ext uri="{FF2B5EF4-FFF2-40B4-BE49-F238E27FC236}">
                    <a16:creationId xmlns:a16="http://schemas.microsoft.com/office/drawing/2014/main" id="{269F20A1-CE7F-35EA-6288-14635CE1365F}"/>
                  </a:ext>
                </a:extLst>
              </p:cNvPr>
              <p:cNvSpPr txBox="1"/>
              <p:nvPr/>
            </p:nvSpPr>
            <p:spPr>
              <a:xfrm>
                <a:off x="2323516" y="4822033"/>
                <a:ext cx="792126" cy="319215"/>
              </a:xfrm>
              <a:prstGeom prst="rect">
                <a:avLst/>
              </a:prstGeom>
              <a:noFill/>
            </p:spPr>
            <p:txBody>
              <a:bodyPr wrap="none" lIns="0" tIns="0" rIns="0" bIns="0" rtlCol="0" anchor="ctr">
                <a:spAutoFit/>
              </a:bodyPr>
              <a:lstStyle/>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4D7D">
                        <a:lumMod val="75000"/>
                        <a:lumOff val="25000"/>
                      </a:srgbClr>
                    </a:solidFill>
                    <a:effectLst/>
                    <a:uLnTx/>
                    <a:uFillTx/>
                    <a:latin typeface="Arial"/>
                    <a:ea typeface="Open Sans ExtraBold" panose="020B0906030804020204" pitchFamily="34" charset="0"/>
                    <a:cs typeface="Open Sans ExtraBold" panose="020B0906030804020204" pitchFamily="34" charset="0"/>
                    <a:sym typeface="Arial" panose="020B0604020202020204" pitchFamily="34" charset="0"/>
                  </a:rPr>
                  <a:t>IP Paris</a:t>
                </a:r>
              </a:p>
              <a:p>
                <a:pPr marL="0" marR="0" lvl="0" indent="0" algn="l" defTabSz="400924"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4D7D">
                        <a:lumMod val="50000"/>
                        <a:lumOff val="50000"/>
                      </a:srgbClr>
                    </a:solidFill>
                    <a:effectLst/>
                    <a:uLnTx/>
                    <a:uFillTx/>
                    <a:latin typeface="Arial"/>
                    <a:ea typeface="Open Sans" panose="020B0606030504020204" pitchFamily="34" charset="0"/>
                    <a:cs typeface="Open Sans" panose="020B0606030504020204" pitchFamily="34" charset="0"/>
                    <a:sym typeface="Arial" panose="020B0604020202020204" pitchFamily="34" charset="0"/>
                  </a:rPr>
                  <a:t>Paris</a:t>
                </a:r>
                <a:r>
                  <a:rPr kumimoji="0" lang="en-GB" sz="800" b="0" i="0" u="none" strike="noStrike" kern="1200" cap="none" spc="0" normalizeH="0" baseline="0" noProof="0">
                    <a:ln>
                      <a:noFill/>
                    </a:ln>
                    <a:solidFill>
                      <a:srgbClr val="343C0C">
                        <a:alpha val="40000"/>
                      </a:srgbClr>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 </a:t>
                </a:r>
                <a:r>
                  <a:rPr kumimoji="0" lang="en-GB" sz="1050" b="0" i="0" u="none" strike="noStrike" kern="1200" cap="none" spc="0" normalizeH="0" baseline="0" noProof="0">
                    <a:ln>
                      <a:noFill/>
                    </a:ln>
                    <a:solidFill>
                      <a:srgbClr val="1F4D7D">
                        <a:lumMod val="50000"/>
                        <a:lumOff val="50000"/>
                      </a:srgbClr>
                    </a:solidFill>
                    <a:effectLst/>
                    <a:uLnTx/>
                    <a:uFillTx/>
                    <a:latin typeface="Arial"/>
                    <a:ea typeface="Open Sans" panose="020B0606030504020204" pitchFamily="34" charset="0"/>
                    <a:cs typeface="Open Sans" panose="020B0606030504020204" pitchFamily="34" charset="0"/>
                    <a:sym typeface="Arial" panose="020B0604020202020204" pitchFamily="34" charset="0"/>
                  </a:rPr>
                  <a:t>France</a:t>
                </a:r>
              </a:p>
            </p:txBody>
          </p:sp>
          <p:grpSp>
            <p:nvGrpSpPr>
              <p:cNvPr id="140" name="Flagge Frankreich">
                <a:extLst>
                  <a:ext uri="{FF2B5EF4-FFF2-40B4-BE49-F238E27FC236}">
                    <a16:creationId xmlns:a16="http://schemas.microsoft.com/office/drawing/2014/main" id="{E9737E0E-CA05-5779-680E-5E25A2E6236B}"/>
                  </a:ext>
                </a:extLst>
              </p:cNvPr>
              <p:cNvGrpSpPr/>
              <p:nvPr/>
            </p:nvGrpSpPr>
            <p:grpSpPr>
              <a:xfrm>
                <a:off x="2060905" y="4997538"/>
                <a:ext cx="199117" cy="130129"/>
                <a:chOff x="840394" y="5136728"/>
                <a:chExt cx="997268" cy="651749"/>
              </a:xfrm>
              <a:solidFill>
                <a:srgbClr val="001A30"/>
              </a:solidFill>
            </p:grpSpPr>
            <p:sp>
              <p:nvSpPr>
                <p:cNvPr id="141" name="Freihandform: Form 140">
                  <a:extLst>
                    <a:ext uri="{FF2B5EF4-FFF2-40B4-BE49-F238E27FC236}">
                      <a16:creationId xmlns:a16="http://schemas.microsoft.com/office/drawing/2014/main" id="{695F0ED8-11FD-1FBB-9F5E-88B3107DB96A}"/>
                    </a:ext>
                  </a:extLst>
                </p:cNvPr>
                <p:cNvSpPr/>
                <p:nvPr/>
              </p:nvSpPr>
              <p:spPr>
                <a:xfrm>
                  <a:off x="840394" y="5136783"/>
                  <a:ext cx="997268" cy="651694"/>
                </a:xfrm>
                <a:custGeom>
                  <a:avLst/>
                  <a:gdLst>
                    <a:gd name="connsiteX0" fmla="*/ 0 w 997267"/>
                    <a:gd name="connsiteY0" fmla="*/ 76293 h 651696"/>
                    <a:gd name="connsiteX1" fmla="*/ 890588 w 997267"/>
                    <a:gd name="connsiteY1" fmla="*/ 2951 h 651696"/>
                    <a:gd name="connsiteX2" fmla="*/ 997268 w 997267"/>
                    <a:gd name="connsiteY2" fmla="*/ 575403 h 651696"/>
                    <a:gd name="connsiteX3" fmla="*/ 106680 w 997267"/>
                    <a:gd name="connsiteY3" fmla="*/ 648746 h 651696"/>
                    <a:gd name="connsiteX4" fmla="*/ 0 w 997267"/>
                    <a:gd name="connsiteY4" fmla="*/ 76293 h 65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267" h="651696">
                      <a:moveTo>
                        <a:pt x="0" y="76293"/>
                      </a:moveTo>
                      <a:cubicBezTo>
                        <a:pt x="259080" y="-154212"/>
                        <a:pt x="632460" y="233456"/>
                        <a:pt x="890588" y="2951"/>
                      </a:cubicBezTo>
                      <a:cubicBezTo>
                        <a:pt x="925830" y="193451"/>
                        <a:pt x="961073" y="384903"/>
                        <a:pt x="997268" y="575403"/>
                      </a:cubicBezTo>
                      <a:cubicBezTo>
                        <a:pt x="738188" y="805908"/>
                        <a:pt x="364808" y="418241"/>
                        <a:pt x="106680" y="648746"/>
                      </a:cubicBezTo>
                      <a:cubicBezTo>
                        <a:pt x="70485" y="458246"/>
                        <a:pt x="35243" y="267746"/>
                        <a:pt x="0" y="76293"/>
                      </a:cubicBezTo>
                      <a:close/>
                    </a:path>
                  </a:pathLst>
                </a:custGeom>
                <a:solidFill>
                  <a:srgbClr val="FF3B0A">
                    <a:alpha val="30000"/>
                  </a:srgbClr>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42" name="Freihandform: Form 141">
                  <a:extLst>
                    <a:ext uri="{FF2B5EF4-FFF2-40B4-BE49-F238E27FC236}">
                      <a16:creationId xmlns:a16="http://schemas.microsoft.com/office/drawing/2014/main" id="{3DFA7246-4B56-A62B-FD20-F4EE2353B483}"/>
                    </a:ext>
                  </a:extLst>
                </p:cNvPr>
                <p:cNvSpPr/>
                <p:nvPr/>
              </p:nvSpPr>
              <p:spPr>
                <a:xfrm>
                  <a:off x="840394" y="5136993"/>
                  <a:ext cx="708661" cy="649491"/>
                </a:xfrm>
                <a:custGeom>
                  <a:avLst/>
                  <a:gdLst>
                    <a:gd name="connsiteX0" fmla="*/ 0 w 708660"/>
                    <a:gd name="connsiteY0" fmla="*/ 76086 h 649490"/>
                    <a:gd name="connsiteX1" fmla="*/ 601980 w 708660"/>
                    <a:gd name="connsiteY1" fmla="*/ 73228 h 649490"/>
                    <a:gd name="connsiteX2" fmla="*/ 708660 w 708660"/>
                    <a:gd name="connsiteY2" fmla="*/ 645681 h 649490"/>
                    <a:gd name="connsiteX3" fmla="*/ 106680 w 708660"/>
                    <a:gd name="connsiteY3" fmla="*/ 649491 h 649490"/>
                    <a:gd name="connsiteX4" fmla="*/ 0 w 708660"/>
                    <a:gd name="connsiteY4" fmla="*/ 76086 h 649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660" h="649490">
                      <a:moveTo>
                        <a:pt x="0" y="76086"/>
                      </a:moveTo>
                      <a:cubicBezTo>
                        <a:pt x="172403" y="-77267"/>
                        <a:pt x="396240" y="43701"/>
                        <a:pt x="601980" y="73228"/>
                      </a:cubicBezTo>
                      <a:cubicBezTo>
                        <a:pt x="637223" y="263728"/>
                        <a:pt x="672465" y="455181"/>
                        <a:pt x="708660" y="645681"/>
                      </a:cubicBezTo>
                      <a:cubicBezTo>
                        <a:pt x="501968" y="616153"/>
                        <a:pt x="279083" y="495186"/>
                        <a:pt x="106680" y="649491"/>
                      </a:cubicBezTo>
                      <a:cubicBezTo>
                        <a:pt x="70485" y="458038"/>
                        <a:pt x="35243" y="267538"/>
                        <a:pt x="0" y="76086"/>
                      </a:cubicBezTo>
                      <a:close/>
                    </a:path>
                  </a:pathLst>
                </a:custGeom>
                <a:solidFill>
                  <a:srgbClr val="FFFFFF"/>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43" name="Freihandform: Form 142">
                  <a:extLst>
                    <a:ext uri="{FF2B5EF4-FFF2-40B4-BE49-F238E27FC236}">
                      <a16:creationId xmlns:a16="http://schemas.microsoft.com/office/drawing/2014/main" id="{366B7ED8-84FB-BEBD-7DDE-97BA2901509E}"/>
                    </a:ext>
                  </a:extLst>
                </p:cNvPr>
                <p:cNvSpPr/>
                <p:nvPr/>
              </p:nvSpPr>
              <p:spPr>
                <a:xfrm>
                  <a:off x="840394" y="5136728"/>
                  <a:ext cx="395287" cy="648805"/>
                </a:xfrm>
                <a:custGeom>
                  <a:avLst/>
                  <a:gdLst>
                    <a:gd name="connsiteX0" fmla="*/ 0 w 395287"/>
                    <a:gd name="connsiteY0" fmla="*/ 76352 h 648804"/>
                    <a:gd name="connsiteX1" fmla="*/ 288608 w 395287"/>
                    <a:gd name="connsiteY1" fmla="*/ 5867 h 648804"/>
                    <a:gd name="connsiteX2" fmla="*/ 395288 w 395287"/>
                    <a:gd name="connsiteY2" fmla="*/ 578319 h 648804"/>
                    <a:gd name="connsiteX3" fmla="*/ 106680 w 395287"/>
                    <a:gd name="connsiteY3" fmla="*/ 648804 h 648804"/>
                    <a:gd name="connsiteX4" fmla="*/ 0 w 395287"/>
                    <a:gd name="connsiteY4" fmla="*/ 76352 h 64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287" h="648804">
                      <a:moveTo>
                        <a:pt x="0" y="76352"/>
                      </a:moveTo>
                      <a:cubicBezTo>
                        <a:pt x="86678" y="-801"/>
                        <a:pt x="184785" y="-8421"/>
                        <a:pt x="288608" y="5867"/>
                      </a:cubicBezTo>
                      <a:cubicBezTo>
                        <a:pt x="323850" y="196367"/>
                        <a:pt x="359093" y="387819"/>
                        <a:pt x="395288" y="578319"/>
                      </a:cubicBezTo>
                      <a:cubicBezTo>
                        <a:pt x="292418" y="564032"/>
                        <a:pt x="193358" y="571652"/>
                        <a:pt x="106680" y="648804"/>
                      </a:cubicBezTo>
                      <a:cubicBezTo>
                        <a:pt x="70485" y="458304"/>
                        <a:pt x="35243" y="267804"/>
                        <a:pt x="0" y="76352"/>
                      </a:cubicBezTo>
                      <a:close/>
                    </a:path>
                  </a:pathLst>
                </a:custGeom>
                <a:solidFill>
                  <a:srgbClr val="0082FF">
                    <a:alpha val="30000"/>
                  </a:srgbClr>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grpSp>
        <p:sp>
          <p:nvSpPr>
            <p:cNvPr id="145" name="Freihandform: Form 144">
              <a:extLst>
                <a:ext uri="{FF2B5EF4-FFF2-40B4-BE49-F238E27FC236}">
                  <a16:creationId xmlns:a16="http://schemas.microsoft.com/office/drawing/2014/main" id="{7EF1AFD6-56DB-0383-1895-B2F4CCB3C35F}"/>
                </a:ext>
              </a:extLst>
            </p:cNvPr>
            <p:cNvSpPr/>
            <p:nvPr/>
          </p:nvSpPr>
          <p:spPr>
            <a:xfrm>
              <a:off x="2476377" y="4014101"/>
              <a:ext cx="178459" cy="893587"/>
            </a:xfrm>
            <a:custGeom>
              <a:avLst/>
              <a:gdLst>
                <a:gd name="connsiteX0" fmla="*/ 642938 w 642938"/>
                <a:gd name="connsiteY0" fmla="*/ 0 h 1381125"/>
                <a:gd name="connsiteX1" fmla="*/ 0 w 642938"/>
                <a:gd name="connsiteY1" fmla="*/ 1381125 h 1381125"/>
                <a:gd name="connsiteX0" fmla="*/ 947738 w 947738"/>
                <a:gd name="connsiteY0" fmla="*/ 0 h 1607344"/>
                <a:gd name="connsiteX1" fmla="*/ 0 w 947738"/>
                <a:gd name="connsiteY1" fmla="*/ 1607344 h 1607344"/>
                <a:gd name="connsiteX0" fmla="*/ 1033463 w 1033463"/>
                <a:gd name="connsiteY0" fmla="*/ 0 h 1607344"/>
                <a:gd name="connsiteX1" fmla="*/ 0 w 1033463"/>
                <a:gd name="connsiteY1" fmla="*/ 1607344 h 1607344"/>
                <a:gd name="connsiteX0" fmla="*/ 878681 w 878681"/>
                <a:gd name="connsiteY0" fmla="*/ 0 h 607219"/>
                <a:gd name="connsiteX1" fmla="*/ 0 w 878681"/>
                <a:gd name="connsiteY1" fmla="*/ 607219 h 607219"/>
                <a:gd name="connsiteX0" fmla="*/ 876299 w 876299"/>
                <a:gd name="connsiteY0" fmla="*/ 0 h 695325"/>
                <a:gd name="connsiteX1" fmla="*/ 0 w 876299"/>
                <a:gd name="connsiteY1" fmla="*/ 695325 h 695325"/>
                <a:gd name="connsiteX0" fmla="*/ 1421606 w 1421606"/>
                <a:gd name="connsiteY0" fmla="*/ 0 h 1166813"/>
                <a:gd name="connsiteX1" fmla="*/ 0 w 1421606"/>
                <a:gd name="connsiteY1" fmla="*/ 1166813 h 1166813"/>
                <a:gd name="connsiteX0" fmla="*/ 1419225 w 1419225"/>
                <a:gd name="connsiteY0" fmla="*/ 0 h 1207294"/>
                <a:gd name="connsiteX1" fmla="*/ 0 w 1419225"/>
                <a:gd name="connsiteY1" fmla="*/ 1207294 h 1207294"/>
                <a:gd name="connsiteX0" fmla="*/ 1695450 w 1695450"/>
                <a:gd name="connsiteY0" fmla="*/ 0 h 1552575"/>
                <a:gd name="connsiteX1" fmla="*/ 0 w 1695450"/>
                <a:gd name="connsiteY1" fmla="*/ 1552575 h 1552575"/>
                <a:gd name="connsiteX0" fmla="*/ 273844 w 273844"/>
                <a:gd name="connsiteY0" fmla="*/ 0 h 392907"/>
                <a:gd name="connsiteX1" fmla="*/ 0 w 273844"/>
                <a:gd name="connsiteY1" fmla="*/ 392907 h 392907"/>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266701 w 266701"/>
                <a:gd name="connsiteY0" fmla="*/ 0 h 395288"/>
                <a:gd name="connsiteX1" fmla="*/ 0 w 266701"/>
                <a:gd name="connsiteY1" fmla="*/ 395288 h 395288"/>
                <a:gd name="connsiteX0" fmla="*/ 357371 w 357371"/>
                <a:gd name="connsiteY0" fmla="*/ 0 h 618725"/>
                <a:gd name="connsiteX1" fmla="*/ 0 w 357371"/>
                <a:gd name="connsiteY1" fmla="*/ 618725 h 618725"/>
                <a:gd name="connsiteX0" fmla="*/ 144864 w 144864"/>
                <a:gd name="connsiteY0" fmla="*/ 0 h 913808"/>
                <a:gd name="connsiteX1" fmla="*/ 0 w 144864"/>
                <a:gd name="connsiteY1" fmla="*/ 913808 h 913808"/>
                <a:gd name="connsiteX0" fmla="*/ 202046 w 202046"/>
                <a:gd name="connsiteY0" fmla="*/ 0 h 913808"/>
                <a:gd name="connsiteX1" fmla="*/ 57182 w 202046"/>
                <a:gd name="connsiteY1" fmla="*/ 913808 h 913808"/>
                <a:gd name="connsiteX0" fmla="*/ 204047 w 204047"/>
                <a:gd name="connsiteY0" fmla="*/ 0 h 935666"/>
                <a:gd name="connsiteX1" fmla="*/ 56754 w 204047"/>
                <a:gd name="connsiteY1" fmla="*/ 935666 h 935666"/>
                <a:gd name="connsiteX0" fmla="*/ 221362 w 221362"/>
                <a:gd name="connsiteY0" fmla="*/ 0 h 935666"/>
                <a:gd name="connsiteX1" fmla="*/ 74069 w 221362"/>
                <a:gd name="connsiteY1" fmla="*/ 935666 h 935666"/>
                <a:gd name="connsiteX0" fmla="*/ 228924 w 228924"/>
                <a:gd name="connsiteY0" fmla="*/ 0 h 935666"/>
                <a:gd name="connsiteX1" fmla="*/ 81631 w 228924"/>
                <a:gd name="connsiteY1" fmla="*/ 935666 h 935666"/>
                <a:gd name="connsiteX0" fmla="*/ 229775 w 229775"/>
                <a:gd name="connsiteY0" fmla="*/ 0 h 922308"/>
                <a:gd name="connsiteX1" fmla="*/ 81267 w 229775"/>
                <a:gd name="connsiteY1" fmla="*/ 922308 h 922308"/>
                <a:gd name="connsiteX0" fmla="*/ 271711 w 271711"/>
                <a:gd name="connsiteY0" fmla="*/ 0 h 922308"/>
                <a:gd name="connsiteX1" fmla="*/ 123203 w 271711"/>
                <a:gd name="connsiteY1" fmla="*/ 922308 h 922308"/>
                <a:gd name="connsiteX0" fmla="*/ 263639 w 263639"/>
                <a:gd name="connsiteY0" fmla="*/ 0 h 922308"/>
                <a:gd name="connsiteX1" fmla="*/ 115131 w 263639"/>
                <a:gd name="connsiteY1" fmla="*/ 922308 h 922308"/>
                <a:gd name="connsiteX0" fmla="*/ 219183 w 220163"/>
                <a:gd name="connsiteY0" fmla="*/ 0 h 922308"/>
                <a:gd name="connsiteX1" fmla="*/ 70675 w 220163"/>
                <a:gd name="connsiteY1" fmla="*/ 922308 h 922308"/>
                <a:gd name="connsiteX0" fmla="*/ 254491 w 255384"/>
                <a:gd name="connsiteY0" fmla="*/ 0 h 889521"/>
                <a:gd name="connsiteX1" fmla="*/ 65910 w 255384"/>
                <a:gd name="connsiteY1" fmla="*/ 889521 h 889521"/>
                <a:gd name="connsiteX0" fmla="*/ 188581 w 200265"/>
                <a:gd name="connsiteY0" fmla="*/ 0 h 889521"/>
                <a:gd name="connsiteX1" fmla="*/ 0 w 200265"/>
                <a:gd name="connsiteY1" fmla="*/ 889521 h 889521"/>
                <a:gd name="connsiteX0" fmla="*/ 170366 w 185924"/>
                <a:gd name="connsiteY0" fmla="*/ 0 h 882235"/>
                <a:gd name="connsiteX1" fmla="*/ 0 w 185924"/>
                <a:gd name="connsiteY1" fmla="*/ 882235 h 882235"/>
                <a:gd name="connsiteX0" fmla="*/ 170366 w 170366"/>
                <a:gd name="connsiteY0" fmla="*/ 0 h 882235"/>
                <a:gd name="connsiteX1" fmla="*/ 0 w 170366"/>
                <a:gd name="connsiteY1" fmla="*/ 882235 h 882235"/>
                <a:gd name="connsiteX0" fmla="*/ 169152 w 169152"/>
                <a:gd name="connsiteY0" fmla="*/ 0 h 874949"/>
                <a:gd name="connsiteX1" fmla="*/ 0 w 169152"/>
                <a:gd name="connsiteY1" fmla="*/ 874949 h 874949"/>
                <a:gd name="connsiteX0" fmla="*/ 144865 w 144865"/>
                <a:gd name="connsiteY0" fmla="*/ 0 h 865234"/>
                <a:gd name="connsiteX1" fmla="*/ 0 w 144865"/>
                <a:gd name="connsiteY1" fmla="*/ 865234 h 865234"/>
                <a:gd name="connsiteX0" fmla="*/ 143651 w 143651"/>
                <a:gd name="connsiteY0" fmla="*/ 0 h 911379"/>
                <a:gd name="connsiteX1" fmla="*/ 0 w 143651"/>
                <a:gd name="connsiteY1" fmla="*/ 911379 h 911379"/>
                <a:gd name="connsiteX0" fmla="*/ 143651 w 143651"/>
                <a:gd name="connsiteY0" fmla="*/ 0 h 911379"/>
                <a:gd name="connsiteX1" fmla="*/ 0 w 143651"/>
                <a:gd name="connsiteY1" fmla="*/ 911379 h 911379"/>
                <a:gd name="connsiteX0" fmla="*/ 143651 w 143651"/>
                <a:gd name="connsiteY0" fmla="*/ 0 h 911379"/>
                <a:gd name="connsiteX1" fmla="*/ 0 w 143651"/>
                <a:gd name="connsiteY1" fmla="*/ 911379 h 911379"/>
                <a:gd name="connsiteX0" fmla="*/ 146080 w 146080"/>
                <a:gd name="connsiteY0" fmla="*/ 0 h 912594"/>
                <a:gd name="connsiteX1" fmla="*/ 0 w 146080"/>
                <a:gd name="connsiteY1" fmla="*/ 912594 h 912594"/>
                <a:gd name="connsiteX0" fmla="*/ 146080 w 155895"/>
                <a:gd name="connsiteY0" fmla="*/ 0 h 912594"/>
                <a:gd name="connsiteX1" fmla="*/ 0 w 155895"/>
                <a:gd name="connsiteY1" fmla="*/ 912594 h 912594"/>
                <a:gd name="connsiteX0" fmla="*/ 167938 w 175881"/>
                <a:gd name="connsiteY0" fmla="*/ 0 h 911380"/>
                <a:gd name="connsiteX1" fmla="*/ 0 w 175881"/>
                <a:gd name="connsiteY1" fmla="*/ 911380 h 911380"/>
                <a:gd name="connsiteX0" fmla="*/ 167938 w 178443"/>
                <a:gd name="connsiteY0" fmla="*/ 0 h 911380"/>
                <a:gd name="connsiteX1" fmla="*/ 0 w 178443"/>
                <a:gd name="connsiteY1" fmla="*/ 911380 h 911380"/>
                <a:gd name="connsiteX0" fmla="*/ 167938 w 181438"/>
                <a:gd name="connsiteY0" fmla="*/ 0 h 911380"/>
                <a:gd name="connsiteX1" fmla="*/ 0 w 181438"/>
                <a:gd name="connsiteY1" fmla="*/ 911380 h 911380"/>
                <a:gd name="connsiteX0" fmla="*/ 167938 w 181865"/>
                <a:gd name="connsiteY0" fmla="*/ 0 h 911380"/>
                <a:gd name="connsiteX1" fmla="*/ 0 w 181865"/>
                <a:gd name="connsiteY1" fmla="*/ 911380 h 911380"/>
                <a:gd name="connsiteX0" fmla="*/ 167938 w 182011"/>
                <a:gd name="connsiteY0" fmla="*/ 0 h 911380"/>
                <a:gd name="connsiteX1" fmla="*/ 0 w 182011"/>
                <a:gd name="connsiteY1" fmla="*/ 911380 h 911380"/>
              </a:gdLst>
              <a:ahLst/>
              <a:cxnLst>
                <a:cxn ang="0">
                  <a:pos x="connsiteX0" y="connsiteY0"/>
                </a:cxn>
                <a:cxn ang="0">
                  <a:pos x="connsiteX1" y="connsiteY1"/>
                </a:cxn>
              </a:cxnLst>
              <a:rect l="l" t="t" r="r" b="b"/>
              <a:pathLst>
                <a:path w="182011" h="911380">
                  <a:moveTo>
                    <a:pt x="167938" y="0"/>
                  </a:moveTo>
                  <a:cubicBezTo>
                    <a:pt x="208184" y="311407"/>
                    <a:pt x="165092" y="445914"/>
                    <a:pt x="0" y="911380"/>
                  </a:cubicBezTo>
                </a:path>
              </a:pathLst>
            </a:custGeom>
            <a:noFill/>
            <a:ln w="9525" cap="flat" cmpd="sng" algn="ctr">
              <a:solidFill>
                <a:schemeClr val="bg1">
                  <a:alpha val="5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46" name="Paris, Frankreich">
              <a:extLst>
                <a:ext uri="{FF2B5EF4-FFF2-40B4-BE49-F238E27FC236}">
                  <a16:creationId xmlns:a16="http://schemas.microsoft.com/office/drawing/2014/main" id="{32AC2D0B-73BF-02BA-3DED-D7329E9C7765}"/>
                </a:ext>
              </a:extLst>
            </p:cNvPr>
            <p:cNvSpPr/>
            <p:nvPr/>
          </p:nvSpPr>
          <p:spPr>
            <a:xfrm>
              <a:off x="2394796" y="4791529"/>
              <a:ext cx="216000" cy="216000"/>
            </a:xfrm>
            <a:prstGeom prst="ellipse">
              <a:avLst/>
            </a:prstGeom>
            <a:solidFill>
              <a:srgbClr val="F2F2F2"/>
            </a:solidFill>
            <a:ln w="25400" cap="flat" cmpd="sng" algn="ctr">
              <a:solidFill>
                <a:srgbClr val="3179C4"/>
              </a:solidFill>
              <a:prstDash val="solid"/>
              <a:miter lim="800000"/>
            </a:ln>
            <a:effectLst>
              <a:outerShdw blurRad="50800" dist="38100" dir="2700000" algn="tl" rotWithShape="0">
                <a:srgbClr val="193E63">
                  <a:alpha val="40000"/>
                </a:srgbClr>
              </a:outerShdw>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48" name="University of Technology Eindhoven">
              <a:extLst>
                <a:ext uri="{FF2B5EF4-FFF2-40B4-BE49-F238E27FC236}">
                  <a16:creationId xmlns:a16="http://schemas.microsoft.com/office/drawing/2014/main" id="{CD31366D-EC41-DE89-DAD3-239DE3858B6D}"/>
                </a:ext>
              </a:extLst>
            </p:cNvPr>
            <p:cNvSpPr txBox="1"/>
            <p:nvPr/>
          </p:nvSpPr>
          <p:spPr>
            <a:xfrm>
              <a:off x="977400" y="3060329"/>
              <a:ext cx="1875387" cy="255372"/>
            </a:xfrm>
            <a:prstGeom prst="rect">
              <a:avLst/>
            </a:prstGeom>
            <a:noFill/>
          </p:spPr>
          <p:txBody>
            <a:bodyPr wrap="none" lIns="0" tIns="0" rIns="0" bIns="0" rtlCol="0" anchor="ctr">
              <a:spAutoFit/>
            </a:bodyPr>
            <a:lstStyle/>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Eindhoven University of Technology</a:t>
              </a:r>
            </a:p>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Eindhoven, Netherlands</a:t>
              </a:r>
            </a:p>
          </p:txBody>
        </p:sp>
        <p:grpSp>
          <p:nvGrpSpPr>
            <p:cNvPr id="149" name="Flagge Niederlande">
              <a:extLst>
                <a:ext uri="{FF2B5EF4-FFF2-40B4-BE49-F238E27FC236}">
                  <a16:creationId xmlns:a16="http://schemas.microsoft.com/office/drawing/2014/main" id="{A57D188D-ED73-F6BF-BCD0-0964FD1F4BDE}"/>
                </a:ext>
              </a:extLst>
            </p:cNvPr>
            <p:cNvGrpSpPr/>
            <p:nvPr/>
          </p:nvGrpSpPr>
          <p:grpSpPr>
            <a:xfrm>
              <a:off x="1433738" y="3239741"/>
              <a:ext cx="199117" cy="130119"/>
              <a:chOff x="289437" y="4210233"/>
              <a:chExt cx="997267" cy="651696"/>
            </a:xfrm>
            <a:solidFill>
              <a:srgbClr val="001A30"/>
            </a:solidFill>
          </p:grpSpPr>
          <p:sp>
            <p:nvSpPr>
              <p:cNvPr id="157" name="Freihandform: Form 156">
                <a:extLst>
                  <a:ext uri="{FF2B5EF4-FFF2-40B4-BE49-F238E27FC236}">
                    <a16:creationId xmlns:a16="http://schemas.microsoft.com/office/drawing/2014/main" id="{E41743BA-96F6-5AF8-3104-69E9C93209BA}"/>
                  </a:ext>
                </a:extLst>
              </p:cNvPr>
              <p:cNvSpPr/>
              <p:nvPr/>
            </p:nvSpPr>
            <p:spPr>
              <a:xfrm>
                <a:off x="289437" y="4210233"/>
                <a:ext cx="997267" cy="651696"/>
              </a:xfrm>
              <a:custGeom>
                <a:avLst/>
                <a:gdLst>
                  <a:gd name="connsiteX0" fmla="*/ 0 w 997267"/>
                  <a:gd name="connsiteY0" fmla="*/ 76293 h 651696"/>
                  <a:gd name="connsiteX1" fmla="*/ 890588 w 997267"/>
                  <a:gd name="connsiteY1" fmla="*/ 2951 h 651696"/>
                  <a:gd name="connsiteX2" fmla="*/ 997268 w 997267"/>
                  <a:gd name="connsiteY2" fmla="*/ 575403 h 651696"/>
                  <a:gd name="connsiteX3" fmla="*/ 106680 w 997267"/>
                  <a:gd name="connsiteY3" fmla="*/ 648746 h 651696"/>
                  <a:gd name="connsiteX4" fmla="*/ 0 w 997267"/>
                  <a:gd name="connsiteY4" fmla="*/ 76293 h 65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267" h="651696">
                    <a:moveTo>
                      <a:pt x="0" y="76293"/>
                    </a:moveTo>
                    <a:cubicBezTo>
                      <a:pt x="258128" y="-154212"/>
                      <a:pt x="632460" y="233456"/>
                      <a:pt x="890588" y="2951"/>
                    </a:cubicBezTo>
                    <a:cubicBezTo>
                      <a:pt x="925830" y="193451"/>
                      <a:pt x="961073" y="384903"/>
                      <a:pt x="997268" y="575403"/>
                    </a:cubicBezTo>
                    <a:cubicBezTo>
                      <a:pt x="739140" y="805908"/>
                      <a:pt x="364808" y="418241"/>
                      <a:pt x="106680" y="648746"/>
                    </a:cubicBezTo>
                    <a:cubicBezTo>
                      <a:pt x="70485" y="458246"/>
                      <a:pt x="35243" y="267746"/>
                      <a:pt x="0" y="76293"/>
                    </a:cubicBezTo>
                    <a:close/>
                  </a:path>
                </a:pathLst>
              </a:custGeom>
              <a:solidFill>
                <a:srgbClr val="0067EA">
                  <a:alpha val="30000"/>
                </a:srgbClr>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58" name="Freihandform: Form 157">
                <a:extLst>
                  <a:ext uri="{FF2B5EF4-FFF2-40B4-BE49-F238E27FC236}">
                    <a16:creationId xmlns:a16="http://schemas.microsoft.com/office/drawing/2014/main" id="{3BEB9806-B489-EE90-EBD5-36A98F382C3C}"/>
                  </a:ext>
                </a:extLst>
              </p:cNvPr>
              <p:cNvSpPr/>
              <p:nvPr/>
            </p:nvSpPr>
            <p:spPr>
              <a:xfrm>
                <a:off x="289437" y="4210233"/>
                <a:ext cx="961072" cy="461196"/>
              </a:xfrm>
              <a:custGeom>
                <a:avLst/>
                <a:gdLst>
                  <a:gd name="connsiteX0" fmla="*/ 0 w 961072"/>
                  <a:gd name="connsiteY0" fmla="*/ 76293 h 461196"/>
                  <a:gd name="connsiteX1" fmla="*/ 890588 w 961072"/>
                  <a:gd name="connsiteY1" fmla="*/ 2951 h 461196"/>
                  <a:gd name="connsiteX2" fmla="*/ 961073 w 961072"/>
                  <a:gd name="connsiteY2" fmla="*/ 384903 h 461196"/>
                  <a:gd name="connsiteX3" fmla="*/ 70485 w 961072"/>
                  <a:gd name="connsiteY3" fmla="*/ 458246 h 461196"/>
                  <a:gd name="connsiteX4" fmla="*/ 0 w 961072"/>
                  <a:gd name="connsiteY4" fmla="*/ 76293 h 461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72" h="461196">
                    <a:moveTo>
                      <a:pt x="0" y="76293"/>
                    </a:moveTo>
                    <a:cubicBezTo>
                      <a:pt x="258128" y="-154212"/>
                      <a:pt x="632460" y="233456"/>
                      <a:pt x="890588" y="2951"/>
                    </a:cubicBezTo>
                    <a:cubicBezTo>
                      <a:pt x="914400" y="130586"/>
                      <a:pt x="938213" y="257268"/>
                      <a:pt x="961073" y="384903"/>
                    </a:cubicBezTo>
                    <a:cubicBezTo>
                      <a:pt x="702945" y="615408"/>
                      <a:pt x="329565" y="227741"/>
                      <a:pt x="70485" y="458246"/>
                    </a:cubicBezTo>
                    <a:cubicBezTo>
                      <a:pt x="47625" y="330611"/>
                      <a:pt x="23813" y="203928"/>
                      <a:pt x="0" y="76293"/>
                    </a:cubicBezTo>
                    <a:close/>
                  </a:path>
                </a:pathLst>
              </a:custGeom>
              <a:solidFill>
                <a:srgbClr val="FFFFFF"/>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59" name="Freihandform: Form 158">
                <a:extLst>
                  <a:ext uri="{FF2B5EF4-FFF2-40B4-BE49-F238E27FC236}">
                    <a16:creationId xmlns:a16="http://schemas.microsoft.com/office/drawing/2014/main" id="{6B30D217-FCBE-F0E9-A09C-22C7C16FBB5B}"/>
                  </a:ext>
                </a:extLst>
              </p:cNvPr>
              <p:cNvSpPr/>
              <p:nvPr/>
            </p:nvSpPr>
            <p:spPr>
              <a:xfrm>
                <a:off x="289437" y="4210233"/>
                <a:ext cx="925829" cy="270159"/>
              </a:xfrm>
              <a:custGeom>
                <a:avLst/>
                <a:gdLst>
                  <a:gd name="connsiteX0" fmla="*/ 0 w 925829"/>
                  <a:gd name="connsiteY0" fmla="*/ 76293 h 270159"/>
                  <a:gd name="connsiteX1" fmla="*/ 890588 w 925829"/>
                  <a:gd name="connsiteY1" fmla="*/ 2951 h 270159"/>
                  <a:gd name="connsiteX2" fmla="*/ 925830 w 925829"/>
                  <a:gd name="connsiteY2" fmla="*/ 193451 h 270159"/>
                  <a:gd name="connsiteX3" fmla="*/ 35243 w 925829"/>
                  <a:gd name="connsiteY3" fmla="*/ 267746 h 270159"/>
                  <a:gd name="connsiteX4" fmla="*/ 0 w 925829"/>
                  <a:gd name="connsiteY4" fmla="*/ 76293 h 270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5829" h="270159">
                    <a:moveTo>
                      <a:pt x="0" y="76293"/>
                    </a:moveTo>
                    <a:cubicBezTo>
                      <a:pt x="258128" y="-154212"/>
                      <a:pt x="632460" y="233456"/>
                      <a:pt x="890588" y="2951"/>
                    </a:cubicBezTo>
                    <a:cubicBezTo>
                      <a:pt x="902018" y="66768"/>
                      <a:pt x="914400" y="130586"/>
                      <a:pt x="925830" y="193451"/>
                    </a:cubicBezTo>
                    <a:cubicBezTo>
                      <a:pt x="667703" y="424908"/>
                      <a:pt x="294323" y="36288"/>
                      <a:pt x="35243" y="267746"/>
                    </a:cubicBezTo>
                    <a:cubicBezTo>
                      <a:pt x="23813" y="203928"/>
                      <a:pt x="11430" y="140111"/>
                      <a:pt x="0" y="76293"/>
                    </a:cubicBezTo>
                    <a:close/>
                  </a:path>
                </a:pathLst>
              </a:custGeom>
              <a:solidFill>
                <a:srgbClr val="ED2200">
                  <a:alpha val="30000"/>
                </a:srgbClr>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grpSp>
          <p:nvGrpSpPr>
            <p:cNvPr id="150" name="Gruppieren 149">
              <a:extLst>
                <a:ext uri="{FF2B5EF4-FFF2-40B4-BE49-F238E27FC236}">
                  <a16:creationId xmlns:a16="http://schemas.microsoft.com/office/drawing/2014/main" id="{B04C3B9D-2B7B-9CBB-51CE-FCA97C58A18F}"/>
                </a:ext>
              </a:extLst>
            </p:cNvPr>
            <p:cNvGrpSpPr/>
            <p:nvPr/>
          </p:nvGrpSpPr>
          <p:grpSpPr>
            <a:xfrm>
              <a:off x="408462" y="2940323"/>
              <a:ext cx="355785" cy="388905"/>
              <a:chOff x="338138" y="3751263"/>
              <a:chExt cx="355785" cy="388905"/>
            </a:xfrm>
          </p:grpSpPr>
          <p:sp>
            <p:nvSpPr>
              <p:cNvPr id="151" name="Rechteck 17">
                <a:extLst>
                  <a:ext uri="{FF2B5EF4-FFF2-40B4-BE49-F238E27FC236}">
                    <a16:creationId xmlns:a16="http://schemas.microsoft.com/office/drawing/2014/main" id="{043F3AD3-455C-1A69-CAC5-A2165BF8E79F}"/>
                  </a:ext>
                </a:extLst>
              </p:cNvPr>
              <p:cNvSpPr/>
              <p:nvPr/>
            </p:nvSpPr>
            <p:spPr>
              <a:xfrm flipH="1" flipV="1">
                <a:off x="383067" y="3945711"/>
                <a:ext cx="126206" cy="148444"/>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2" name="Rechteck 17">
                <a:extLst>
                  <a:ext uri="{FF2B5EF4-FFF2-40B4-BE49-F238E27FC236}">
                    <a16:creationId xmlns:a16="http://schemas.microsoft.com/office/drawing/2014/main" id="{0B319927-D0D9-5D26-0FF7-302B4060DF2D}"/>
                  </a:ext>
                </a:extLst>
              </p:cNvPr>
              <p:cNvSpPr/>
              <p:nvPr/>
            </p:nvSpPr>
            <p:spPr>
              <a:xfrm flipH="1">
                <a:off x="383067" y="3788688"/>
                <a:ext cx="126206" cy="157023"/>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53" name="Gerader Verbinder 152">
                <a:extLst>
                  <a:ext uri="{FF2B5EF4-FFF2-40B4-BE49-F238E27FC236}">
                    <a16:creationId xmlns:a16="http://schemas.microsoft.com/office/drawing/2014/main" id="{D470640E-B67D-B3C6-9C64-FF352873CB0B}"/>
                  </a:ext>
                </a:extLst>
              </p:cNvPr>
              <p:cNvCxnSpPr>
                <a:cxnSpLocks/>
              </p:cNvCxnSpPr>
              <p:nvPr/>
            </p:nvCxnSpPr>
            <p:spPr>
              <a:xfrm flipH="1">
                <a:off x="383067" y="3945716"/>
                <a:ext cx="310856" cy="0"/>
              </a:xfrm>
              <a:prstGeom prst="line">
                <a:avLst/>
              </a:prstGeom>
              <a:noFill/>
              <a:ln w="9525" cap="rnd" cmpd="sng" algn="ctr">
                <a:solidFill>
                  <a:schemeClr val="bg1">
                    <a:alpha val="30000"/>
                  </a:schemeClr>
                </a:solidFill>
                <a:prstDash val="solid"/>
                <a:miter lim="800000"/>
              </a:ln>
              <a:effectLst/>
            </p:spPr>
          </p:cxnSp>
          <p:sp>
            <p:nvSpPr>
              <p:cNvPr id="154" name="Ellipse 153">
                <a:extLst>
                  <a:ext uri="{FF2B5EF4-FFF2-40B4-BE49-F238E27FC236}">
                    <a16:creationId xmlns:a16="http://schemas.microsoft.com/office/drawing/2014/main" id="{BC0F1BA3-C3F5-7DC1-2837-A7E2FEB57398}"/>
                  </a:ext>
                </a:extLst>
              </p:cNvPr>
              <p:cNvSpPr/>
              <p:nvPr/>
            </p:nvSpPr>
            <p:spPr>
              <a:xfrm rot="16200000" flipH="1">
                <a:off x="338138" y="3902985"/>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5" name="Ellipse 154">
                <a:extLst>
                  <a:ext uri="{FF2B5EF4-FFF2-40B4-BE49-F238E27FC236}">
                    <a16:creationId xmlns:a16="http://schemas.microsoft.com/office/drawing/2014/main" id="{889FA132-F501-B4AA-3105-04BAC954528C}"/>
                  </a:ext>
                </a:extLst>
              </p:cNvPr>
              <p:cNvSpPr/>
              <p:nvPr/>
            </p:nvSpPr>
            <p:spPr>
              <a:xfrm rot="16200000" flipH="1">
                <a:off x="338138" y="4054706"/>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6" name="Ellipse 155">
                <a:extLst>
                  <a:ext uri="{FF2B5EF4-FFF2-40B4-BE49-F238E27FC236}">
                    <a16:creationId xmlns:a16="http://schemas.microsoft.com/office/drawing/2014/main" id="{5D999E57-CFC3-B375-233D-931B70DF0630}"/>
                  </a:ext>
                </a:extLst>
              </p:cNvPr>
              <p:cNvSpPr/>
              <p:nvPr/>
            </p:nvSpPr>
            <p:spPr>
              <a:xfrm rot="16200000" flipH="1">
                <a:off x="338138" y="3751263"/>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161" name="École Polytechnique">
              <a:extLst>
                <a:ext uri="{FF2B5EF4-FFF2-40B4-BE49-F238E27FC236}">
                  <a16:creationId xmlns:a16="http://schemas.microsoft.com/office/drawing/2014/main" id="{9588431C-0203-6BEC-DAA5-A0B55974717F}"/>
                </a:ext>
              </a:extLst>
            </p:cNvPr>
            <p:cNvSpPr txBox="1"/>
            <p:nvPr/>
          </p:nvSpPr>
          <p:spPr>
            <a:xfrm>
              <a:off x="845986" y="3577170"/>
              <a:ext cx="1064049" cy="255372"/>
            </a:xfrm>
            <a:prstGeom prst="rect">
              <a:avLst/>
            </a:prstGeom>
            <a:noFill/>
          </p:spPr>
          <p:txBody>
            <a:bodyPr wrap="none" lIns="0" tIns="0" rIns="0" bIns="0" rtlCol="0" anchor="ctr">
              <a:spAutoFit/>
            </a:bodyPr>
            <a:lstStyle/>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École Polytechnique</a:t>
              </a:r>
            </a:p>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4D7D"/>
                  </a:solidFill>
                  <a:effectLst/>
                  <a:uLnTx/>
                  <a:uFillTx/>
                  <a:latin typeface="Arial"/>
                  <a:ea typeface="Open Sans Light" panose="020B0306030504020204" pitchFamily="34" charset="0"/>
                  <a:cs typeface="Open Sans Light" panose="020B0306030504020204" pitchFamily="34" charset="0"/>
                  <a:sym typeface="Arial" panose="020B0604020202020204" pitchFamily="34" charset="0"/>
                </a:rPr>
                <a:t>Paris, France</a:t>
              </a:r>
            </a:p>
          </p:txBody>
        </p:sp>
        <p:grpSp>
          <p:nvGrpSpPr>
            <p:cNvPr id="162" name="Flagge Frankreich">
              <a:extLst>
                <a:ext uri="{FF2B5EF4-FFF2-40B4-BE49-F238E27FC236}">
                  <a16:creationId xmlns:a16="http://schemas.microsoft.com/office/drawing/2014/main" id="{65CD7DA6-C3F3-A647-F8F4-B1C56370F003}"/>
                </a:ext>
              </a:extLst>
            </p:cNvPr>
            <p:cNvGrpSpPr/>
            <p:nvPr/>
          </p:nvGrpSpPr>
          <p:grpSpPr>
            <a:xfrm>
              <a:off x="1022948" y="3756374"/>
              <a:ext cx="199117" cy="130131"/>
              <a:chOff x="938695" y="5106662"/>
              <a:chExt cx="997267" cy="651759"/>
            </a:xfrm>
            <a:solidFill>
              <a:srgbClr val="001A30"/>
            </a:solidFill>
          </p:grpSpPr>
          <p:sp>
            <p:nvSpPr>
              <p:cNvPr id="170" name="Freihandform: Form 169">
                <a:extLst>
                  <a:ext uri="{FF2B5EF4-FFF2-40B4-BE49-F238E27FC236}">
                    <a16:creationId xmlns:a16="http://schemas.microsoft.com/office/drawing/2014/main" id="{A93C4550-EA80-7DD5-6447-8145265DFF8B}"/>
                  </a:ext>
                </a:extLst>
              </p:cNvPr>
              <p:cNvSpPr/>
              <p:nvPr/>
            </p:nvSpPr>
            <p:spPr>
              <a:xfrm>
                <a:off x="938695" y="5106727"/>
                <a:ext cx="997267" cy="651694"/>
              </a:xfrm>
              <a:custGeom>
                <a:avLst/>
                <a:gdLst>
                  <a:gd name="connsiteX0" fmla="*/ 0 w 997267"/>
                  <a:gd name="connsiteY0" fmla="*/ 76293 h 651696"/>
                  <a:gd name="connsiteX1" fmla="*/ 890588 w 997267"/>
                  <a:gd name="connsiteY1" fmla="*/ 2951 h 651696"/>
                  <a:gd name="connsiteX2" fmla="*/ 997268 w 997267"/>
                  <a:gd name="connsiteY2" fmla="*/ 575403 h 651696"/>
                  <a:gd name="connsiteX3" fmla="*/ 106680 w 997267"/>
                  <a:gd name="connsiteY3" fmla="*/ 648746 h 651696"/>
                  <a:gd name="connsiteX4" fmla="*/ 0 w 997267"/>
                  <a:gd name="connsiteY4" fmla="*/ 76293 h 65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267" h="651696">
                    <a:moveTo>
                      <a:pt x="0" y="76293"/>
                    </a:moveTo>
                    <a:cubicBezTo>
                      <a:pt x="259080" y="-154212"/>
                      <a:pt x="632460" y="233456"/>
                      <a:pt x="890588" y="2951"/>
                    </a:cubicBezTo>
                    <a:cubicBezTo>
                      <a:pt x="925830" y="193451"/>
                      <a:pt x="961073" y="384903"/>
                      <a:pt x="997268" y="575403"/>
                    </a:cubicBezTo>
                    <a:cubicBezTo>
                      <a:pt x="738188" y="805908"/>
                      <a:pt x="364808" y="418241"/>
                      <a:pt x="106680" y="648746"/>
                    </a:cubicBezTo>
                    <a:cubicBezTo>
                      <a:pt x="70485" y="458246"/>
                      <a:pt x="35243" y="267746"/>
                      <a:pt x="0" y="76293"/>
                    </a:cubicBezTo>
                    <a:close/>
                  </a:path>
                </a:pathLst>
              </a:custGeom>
              <a:solidFill>
                <a:srgbClr val="FF3B0A">
                  <a:alpha val="30000"/>
                </a:srgbClr>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71" name="Freihandform: Form 170">
                <a:extLst>
                  <a:ext uri="{FF2B5EF4-FFF2-40B4-BE49-F238E27FC236}">
                    <a16:creationId xmlns:a16="http://schemas.microsoft.com/office/drawing/2014/main" id="{A806517A-C9A7-C230-9ABD-413CD6F5B3D5}"/>
                  </a:ext>
                </a:extLst>
              </p:cNvPr>
              <p:cNvSpPr/>
              <p:nvPr/>
            </p:nvSpPr>
            <p:spPr>
              <a:xfrm>
                <a:off x="938695" y="5106937"/>
                <a:ext cx="708660" cy="649491"/>
              </a:xfrm>
              <a:custGeom>
                <a:avLst/>
                <a:gdLst>
                  <a:gd name="connsiteX0" fmla="*/ 0 w 708660"/>
                  <a:gd name="connsiteY0" fmla="*/ 76086 h 649490"/>
                  <a:gd name="connsiteX1" fmla="*/ 601980 w 708660"/>
                  <a:gd name="connsiteY1" fmla="*/ 73228 h 649490"/>
                  <a:gd name="connsiteX2" fmla="*/ 708660 w 708660"/>
                  <a:gd name="connsiteY2" fmla="*/ 645681 h 649490"/>
                  <a:gd name="connsiteX3" fmla="*/ 106680 w 708660"/>
                  <a:gd name="connsiteY3" fmla="*/ 649491 h 649490"/>
                  <a:gd name="connsiteX4" fmla="*/ 0 w 708660"/>
                  <a:gd name="connsiteY4" fmla="*/ 76086 h 649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660" h="649490">
                    <a:moveTo>
                      <a:pt x="0" y="76086"/>
                    </a:moveTo>
                    <a:cubicBezTo>
                      <a:pt x="172403" y="-77267"/>
                      <a:pt x="396240" y="43701"/>
                      <a:pt x="601980" y="73228"/>
                    </a:cubicBezTo>
                    <a:cubicBezTo>
                      <a:pt x="637223" y="263728"/>
                      <a:pt x="672465" y="455181"/>
                      <a:pt x="708660" y="645681"/>
                    </a:cubicBezTo>
                    <a:cubicBezTo>
                      <a:pt x="501968" y="616153"/>
                      <a:pt x="279083" y="495186"/>
                      <a:pt x="106680" y="649491"/>
                    </a:cubicBezTo>
                    <a:cubicBezTo>
                      <a:pt x="70485" y="458038"/>
                      <a:pt x="35243" y="267538"/>
                      <a:pt x="0" y="76086"/>
                    </a:cubicBezTo>
                    <a:close/>
                  </a:path>
                </a:pathLst>
              </a:custGeom>
              <a:solidFill>
                <a:srgbClr val="FFFFFF"/>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172" name="Freihandform: Form 171">
                <a:extLst>
                  <a:ext uri="{FF2B5EF4-FFF2-40B4-BE49-F238E27FC236}">
                    <a16:creationId xmlns:a16="http://schemas.microsoft.com/office/drawing/2014/main" id="{F110B618-9F11-3BD6-C16C-4B4A23D083DB}"/>
                  </a:ext>
                </a:extLst>
              </p:cNvPr>
              <p:cNvSpPr/>
              <p:nvPr/>
            </p:nvSpPr>
            <p:spPr>
              <a:xfrm>
                <a:off x="938695" y="5106662"/>
                <a:ext cx="395287" cy="648804"/>
              </a:xfrm>
              <a:custGeom>
                <a:avLst/>
                <a:gdLst>
                  <a:gd name="connsiteX0" fmla="*/ 0 w 395287"/>
                  <a:gd name="connsiteY0" fmla="*/ 76352 h 648804"/>
                  <a:gd name="connsiteX1" fmla="*/ 288608 w 395287"/>
                  <a:gd name="connsiteY1" fmla="*/ 5867 h 648804"/>
                  <a:gd name="connsiteX2" fmla="*/ 395288 w 395287"/>
                  <a:gd name="connsiteY2" fmla="*/ 578319 h 648804"/>
                  <a:gd name="connsiteX3" fmla="*/ 106680 w 395287"/>
                  <a:gd name="connsiteY3" fmla="*/ 648804 h 648804"/>
                  <a:gd name="connsiteX4" fmla="*/ 0 w 395287"/>
                  <a:gd name="connsiteY4" fmla="*/ 76352 h 64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287" h="648804">
                    <a:moveTo>
                      <a:pt x="0" y="76352"/>
                    </a:moveTo>
                    <a:cubicBezTo>
                      <a:pt x="86678" y="-801"/>
                      <a:pt x="184785" y="-8421"/>
                      <a:pt x="288608" y="5867"/>
                    </a:cubicBezTo>
                    <a:cubicBezTo>
                      <a:pt x="323850" y="196367"/>
                      <a:pt x="359093" y="387819"/>
                      <a:pt x="395288" y="578319"/>
                    </a:cubicBezTo>
                    <a:cubicBezTo>
                      <a:pt x="292418" y="564032"/>
                      <a:pt x="193358" y="571652"/>
                      <a:pt x="106680" y="648804"/>
                    </a:cubicBezTo>
                    <a:cubicBezTo>
                      <a:pt x="70485" y="458304"/>
                      <a:pt x="35243" y="267804"/>
                      <a:pt x="0" y="76352"/>
                    </a:cubicBezTo>
                    <a:close/>
                  </a:path>
                </a:pathLst>
              </a:custGeom>
              <a:solidFill>
                <a:srgbClr val="0082FF">
                  <a:alpha val="30000"/>
                </a:srgbClr>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grpSp>
          <p:nvGrpSpPr>
            <p:cNvPr id="163" name="Gruppieren 162">
              <a:extLst>
                <a:ext uri="{FF2B5EF4-FFF2-40B4-BE49-F238E27FC236}">
                  <a16:creationId xmlns:a16="http://schemas.microsoft.com/office/drawing/2014/main" id="{BAE186EF-627F-68A7-2F4A-75C1F1763C6F}"/>
                </a:ext>
              </a:extLst>
            </p:cNvPr>
            <p:cNvGrpSpPr/>
            <p:nvPr/>
          </p:nvGrpSpPr>
          <p:grpSpPr>
            <a:xfrm>
              <a:off x="334689" y="3458102"/>
              <a:ext cx="355785" cy="388905"/>
              <a:chOff x="338138" y="3751263"/>
              <a:chExt cx="355785" cy="388905"/>
            </a:xfrm>
          </p:grpSpPr>
          <p:sp>
            <p:nvSpPr>
              <p:cNvPr id="164" name="Rechteck 17">
                <a:extLst>
                  <a:ext uri="{FF2B5EF4-FFF2-40B4-BE49-F238E27FC236}">
                    <a16:creationId xmlns:a16="http://schemas.microsoft.com/office/drawing/2014/main" id="{39E7B73B-1975-89F3-2050-57A6EBBF52E6}"/>
                  </a:ext>
                </a:extLst>
              </p:cNvPr>
              <p:cNvSpPr/>
              <p:nvPr/>
            </p:nvSpPr>
            <p:spPr>
              <a:xfrm flipH="1" flipV="1">
                <a:off x="383067" y="3945711"/>
                <a:ext cx="126206" cy="148444"/>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5" name="Rechteck 17">
                <a:extLst>
                  <a:ext uri="{FF2B5EF4-FFF2-40B4-BE49-F238E27FC236}">
                    <a16:creationId xmlns:a16="http://schemas.microsoft.com/office/drawing/2014/main" id="{2DA2137E-6583-8135-DCC1-EA470F844CF8}"/>
                  </a:ext>
                </a:extLst>
              </p:cNvPr>
              <p:cNvSpPr/>
              <p:nvPr/>
            </p:nvSpPr>
            <p:spPr>
              <a:xfrm flipH="1">
                <a:off x="383067" y="3788688"/>
                <a:ext cx="126206" cy="157023"/>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9525" cap="rnd" cmpd="sng" algn="ctr">
                <a:solidFill>
                  <a:schemeClr val="bg1">
                    <a:alpha val="30000"/>
                  </a:schemeClr>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66" name="Gerader Verbinder 165">
                <a:extLst>
                  <a:ext uri="{FF2B5EF4-FFF2-40B4-BE49-F238E27FC236}">
                    <a16:creationId xmlns:a16="http://schemas.microsoft.com/office/drawing/2014/main" id="{751D8476-AB0D-E71F-1489-CFC73AD71D95}"/>
                  </a:ext>
                </a:extLst>
              </p:cNvPr>
              <p:cNvCxnSpPr>
                <a:cxnSpLocks/>
              </p:cNvCxnSpPr>
              <p:nvPr/>
            </p:nvCxnSpPr>
            <p:spPr>
              <a:xfrm flipH="1">
                <a:off x="383067" y="3945716"/>
                <a:ext cx="310856" cy="0"/>
              </a:xfrm>
              <a:prstGeom prst="line">
                <a:avLst/>
              </a:prstGeom>
              <a:noFill/>
              <a:ln w="9525" cap="rnd" cmpd="sng" algn="ctr">
                <a:solidFill>
                  <a:schemeClr val="bg1">
                    <a:alpha val="30000"/>
                  </a:schemeClr>
                </a:solidFill>
                <a:prstDash val="solid"/>
                <a:miter lim="800000"/>
              </a:ln>
              <a:effectLst/>
            </p:spPr>
          </p:cxnSp>
          <p:sp>
            <p:nvSpPr>
              <p:cNvPr id="167" name="Ellipse 166">
                <a:extLst>
                  <a:ext uri="{FF2B5EF4-FFF2-40B4-BE49-F238E27FC236}">
                    <a16:creationId xmlns:a16="http://schemas.microsoft.com/office/drawing/2014/main" id="{88459C4B-C225-4774-2D8F-5C18EA026A45}"/>
                  </a:ext>
                </a:extLst>
              </p:cNvPr>
              <p:cNvSpPr/>
              <p:nvPr/>
            </p:nvSpPr>
            <p:spPr>
              <a:xfrm rot="16200000" flipH="1">
                <a:off x="338138" y="3902985"/>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8" name="Ellipse 167">
                <a:extLst>
                  <a:ext uri="{FF2B5EF4-FFF2-40B4-BE49-F238E27FC236}">
                    <a16:creationId xmlns:a16="http://schemas.microsoft.com/office/drawing/2014/main" id="{ABF84F2D-974F-639F-F20A-71E1BFCE1507}"/>
                  </a:ext>
                </a:extLst>
              </p:cNvPr>
              <p:cNvSpPr/>
              <p:nvPr/>
            </p:nvSpPr>
            <p:spPr>
              <a:xfrm rot="16200000" flipH="1">
                <a:off x="338138" y="4054706"/>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9" name="Ellipse 168">
                <a:extLst>
                  <a:ext uri="{FF2B5EF4-FFF2-40B4-BE49-F238E27FC236}">
                    <a16:creationId xmlns:a16="http://schemas.microsoft.com/office/drawing/2014/main" id="{EAD40EDE-6490-33E9-E4B7-66B2509C36F4}"/>
                  </a:ext>
                </a:extLst>
              </p:cNvPr>
              <p:cNvSpPr/>
              <p:nvPr/>
            </p:nvSpPr>
            <p:spPr>
              <a:xfrm rot="16200000" flipH="1">
                <a:off x="338138" y="3751263"/>
                <a:ext cx="85462" cy="85462"/>
              </a:xfrm>
              <a:prstGeom prst="ellipse">
                <a:avLst/>
              </a:prstGeom>
              <a:solidFill>
                <a:srgbClr val="FFFFFF"/>
              </a:solidFill>
              <a:ln w="9525" cap="flat" cmpd="sng" algn="ctr">
                <a:solidFill>
                  <a:schemeClr val="bg1">
                    <a:alpha val="30000"/>
                  </a:schemeClr>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484848">
                      <a:alpha val="30000"/>
                    </a:srgb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174" name="École Polytechnique">
              <a:extLst>
                <a:ext uri="{FF2B5EF4-FFF2-40B4-BE49-F238E27FC236}">
                  <a16:creationId xmlns:a16="http://schemas.microsoft.com/office/drawing/2014/main" id="{5E75E005-D60F-6807-8ACB-D9649A8CB45B}"/>
                </a:ext>
              </a:extLst>
            </p:cNvPr>
            <p:cNvSpPr txBox="1"/>
            <p:nvPr/>
          </p:nvSpPr>
          <p:spPr>
            <a:xfrm>
              <a:off x="1354549" y="4035386"/>
              <a:ext cx="734490" cy="319215"/>
            </a:xfrm>
            <a:prstGeom prst="rect">
              <a:avLst/>
            </a:prstGeom>
            <a:noFill/>
          </p:spPr>
          <p:txBody>
            <a:bodyPr wrap="none" lIns="0" tIns="0" rIns="0" bIns="0" rtlCol="0" anchor="ctr">
              <a:spAutoFit/>
            </a:bodyPr>
            <a:lstStyle/>
            <a:p>
              <a:pPr marL="0" marR="0" lvl="0" indent="0" algn="r" defTabSz="914309"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4D7D"/>
                  </a:solidFill>
                  <a:effectLst/>
                  <a:uLnTx/>
                  <a:uFillTx/>
                  <a:latin typeface="Arial"/>
                  <a:ea typeface="Open Sans ExtraBold" panose="020B0906030804020204" pitchFamily="34" charset="0"/>
                  <a:cs typeface="Open Sans ExtraBold" panose="020B0906030804020204" pitchFamily="34" charset="0"/>
                  <a:sym typeface="Arial" panose="020B0604020202020204" pitchFamily="34" charset="0"/>
                </a:rPr>
                <a:t>HEC Paris</a:t>
              </a:r>
            </a:p>
            <a:p>
              <a:pPr marL="0" marR="0" lvl="0" indent="0" algn="r" defTabSz="400924"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4D7D"/>
                  </a:solidFill>
                  <a:effectLst/>
                  <a:uLnTx/>
                  <a:uFillTx/>
                  <a:latin typeface="Arial"/>
                  <a:ea typeface="Open Sans" panose="020B0606030504020204" pitchFamily="34" charset="0"/>
                  <a:cs typeface="Open Sans" panose="020B0606030504020204" pitchFamily="34" charset="0"/>
                  <a:sym typeface="Arial" panose="020B0604020202020204" pitchFamily="34" charset="0"/>
                </a:rPr>
                <a:t>Paris</a:t>
              </a:r>
              <a:r>
                <a:rPr kumimoji="0" lang="en-GB" sz="1050" b="0" i="0" u="none" strike="noStrike" kern="1200" cap="none" spc="0" normalizeH="0" baseline="0" noProof="0">
                  <a:ln>
                    <a:noFill/>
                  </a:ln>
                  <a:solidFill>
                    <a:srgbClr val="1F4D7D"/>
                  </a:solidFill>
                  <a:effectLst/>
                  <a:uLnTx/>
                  <a:uFillTx/>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 </a:t>
              </a:r>
              <a:r>
                <a:rPr kumimoji="0" lang="en-GB" sz="1050" b="0" i="0" u="none" strike="noStrike" kern="1200" cap="none" spc="0" normalizeH="0" baseline="0" noProof="0">
                  <a:ln>
                    <a:noFill/>
                  </a:ln>
                  <a:solidFill>
                    <a:srgbClr val="1F4D7D"/>
                  </a:solidFill>
                  <a:effectLst/>
                  <a:uLnTx/>
                  <a:uFillTx/>
                  <a:latin typeface="Arial"/>
                  <a:ea typeface="Open Sans" panose="020B0606030504020204" pitchFamily="34" charset="0"/>
                  <a:cs typeface="Open Sans" panose="020B0606030504020204" pitchFamily="34" charset="0"/>
                  <a:sym typeface="Arial" panose="020B0604020202020204" pitchFamily="34" charset="0"/>
                </a:rPr>
                <a:t>France</a:t>
              </a:r>
            </a:p>
          </p:txBody>
        </p:sp>
        <p:grpSp>
          <p:nvGrpSpPr>
            <p:cNvPr id="175" name="Flagge Frankreich">
              <a:extLst>
                <a:ext uri="{FF2B5EF4-FFF2-40B4-BE49-F238E27FC236}">
                  <a16:creationId xmlns:a16="http://schemas.microsoft.com/office/drawing/2014/main" id="{A9DD48C6-E119-8128-3FD5-850D3CF579E7}"/>
                </a:ext>
              </a:extLst>
            </p:cNvPr>
            <p:cNvGrpSpPr/>
            <p:nvPr/>
          </p:nvGrpSpPr>
          <p:grpSpPr>
            <a:xfrm>
              <a:off x="1032271" y="4216075"/>
              <a:ext cx="199117" cy="130129"/>
              <a:chOff x="840394" y="5136728"/>
              <a:chExt cx="997268" cy="651749"/>
            </a:xfrm>
            <a:solidFill>
              <a:srgbClr val="001A30"/>
            </a:solidFill>
          </p:grpSpPr>
          <p:sp>
            <p:nvSpPr>
              <p:cNvPr id="576" name="Freihandform: Form 575">
                <a:extLst>
                  <a:ext uri="{FF2B5EF4-FFF2-40B4-BE49-F238E27FC236}">
                    <a16:creationId xmlns:a16="http://schemas.microsoft.com/office/drawing/2014/main" id="{F1D010C5-C43F-AACB-1918-B945C39BFDCD}"/>
                  </a:ext>
                </a:extLst>
              </p:cNvPr>
              <p:cNvSpPr/>
              <p:nvPr/>
            </p:nvSpPr>
            <p:spPr>
              <a:xfrm>
                <a:off x="840394" y="5136783"/>
                <a:ext cx="997268" cy="651694"/>
              </a:xfrm>
              <a:custGeom>
                <a:avLst/>
                <a:gdLst>
                  <a:gd name="connsiteX0" fmla="*/ 0 w 997267"/>
                  <a:gd name="connsiteY0" fmla="*/ 76293 h 651696"/>
                  <a:gd name="connsiteX1" fmla="*/ 890588 w 997267"/>
                  <a:gd name="connsiteY1" fmla="*/ 2951 h 651696"/>
                  <a:gd name="connsiteX2" fmla="*/ 997268 w 997267"/>
                  <a:gd name="connsiteY2" fmla="*/ 575403 h 651696"/>
                  <a:gd name="connsiteX3" fmla="*/ 106680 w 997267"/>
                  <a:gd name="connsiteY3" fmla="*/ 648746 h 651696"/>
                  <a:gd name="connsiteX4" fmla="*/ 0 w 997267"/>
                  <a:gd name="connsiteY4" fmla="*/ 76293 h 65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267" h="651696">
                    <a:moveTo>
                      <a:pt x="0" y="76293"/>
                    </a:moveTo>
                    <a:cubicBezTo>
                      <a:pt x="259080" y="-154212"/>
                      <a:pt x="632460" y="233456"/>
                      <a:pt x="890588" y="2951"/>
                    </a:cubicBezTo>
                    <a:cubicBezTo>
                      <a:pt x="925830" y="193451"/>
                      <a:pt x="961073" y="384903"/>
                      <a:pt x="997268" y="575403"/>
                    </a:cubicBezTo>
                    <a:cubicBezTo>
                      <a:pt x="738188" y="805908"/>
                      <a:pt x="364808" y="418241"/>
                      <a:pt x="106680" y="648746"/>
                    </a:cubicBezTo>
                    <a:cubicBezTo>
                      <a:pt x="70485" y="458246"/>
                      <a:pt x="35243" y="267746"/>
                      <a:pt x="0" y="76293"/>
                    </a:cubicBezTo>
                    <a:close/>
                  </a:path>
                </a:pathLst>
              </a:custGeom>
              <a:solidFill>
                <a:srgbClr val="FF3B0A"/>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77" name="Freihandform: Form 576">
                <a:extLst>
                  <a:ext uri="{FF2B5EF4-FFF2-40B4-BE49-F238E27FC236}">
                    <a16:creationId xmlns:a16="http://schemas.microsoft.com/office/drawing/2014/main" id="{ACFB0FF7-1977-01B9-2D5D-FB685B17C4DE}"/>
                  </a:ext>
                </a:extLst>
              </p:cNvPr>
              <p:cNvSpPr/>
              <p:nvPr/>
            </p:nvSpPr>
            <p:spPr>
              <a:xfrm>
                <a:off x="840394" y="5136993"/>
                <a:ext cx="708661" cy="649491"/>
              </a:xfrm>
              <a:custGeom>
                <a:avLst/>
                <a:gdLst>
                  <a:gd name="connsiteX0" fmla="*/ 0 w 708660"/>
                  <a:gd name="connsiteY0" fmla="*/ 76086 h 649490"/>
                  <a:gd name="connsiteX1" fmla="*/ 601980 w 708660"/>
                  <a:gd name="connsiteY1" fmla="*/ 73228 h 649490"/>
                  <a:gd name="connsiteX2" fmla="*/ 708660 w 708660"/>
                  <a:gd name="connsiteY2" fmla="*/ 645681 h 649490"/>
                  <a:gd name="connsiteX3" fmla="*/ 106680 w 708660"/>
                  <a:gd name="connsiteY3" fmla="*/ 649491 h 649490"/>
                  <a:gd name="connsiteX4" fmla="*/ 0 w 708660"/>
                  <a:gd name="connsiteY4" fmla="*/ 76086 h 649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660" h="649490">
                    <a:moveTo>
                      <a:pt x="0" y="76086"/>
                    </a:moveTo>
                    <a:cubicBezTo>
                      <a:pt x="172403" y="-77267"/>
                      <a:pt x="396240" y="43701"/>
                      <a:pt x="601980" y="73228"/>
                    </a:cubicBezTo>
                    <a:cubicBezTo>
                      <a:pt x="637223" y="263728"/>
                      <a:pt x="672465" y="455181"/>
                      <a:pt x="708660" y="645681"/>
                    </a:cubicBezTo>
                    <a:cubicBezTo>
                      <a:pt x="501968" y="616153"/>
                      <a:pt x="279083" y="495186"/>
                      <a:pt x="106680" y="649491"/>
                    </a:cubicBezTo>
                    <a:cubicBezTo>
                      <a:pt x="70485" y="458038"/>
                      <a:pt x="35243" y="267538"/>
                      <a:pt x="0" y="76086"/>
                    </a:cubicBezTo>
                    <a:close/>
                  </a:path>
                </a:pathLst>
              </a:custGeom>
              <a:solidFill>
                <a:srgbClr val="FFFFFF"/>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79" name="Freihandform: Form 578">
                <a:extLst>
                  <a:ext uri="{FF2B5EF4-FFF2-40B4-BE49-F238E27FC236}">
                    <a16:creationId xmlns:a16="http://schemas.microsoft.com/office/drawing/2014/main" id="{1C6B510B-C2F4-F668-9697-E78325C0B373}"/>
                  </a:ext>
                </a:extLst>
              </p:cNvPr>
              <p:cNvSpPr/>
              <p:nvPr/>
            </p:nvSpPr>
            <p:spPr>
              <a:xfrm>
                <a:off x="840394" y="5136728"/>
                <a:ext cx="395287" cy="648805"/>
              </a:xfrm>
              <a:custGeom>
                <a:avLst/>
                <a:gdLst>
                  <a:gd name="connsiteX0" fmla="*/ 0 w 395287"/>
                  <a:gd name="connsiteY0" fmla="*/ 76352 h 648804"/>
                  <a:gd name="connsiteX1" fmla="*/ 288608 w 395287"/>
                  <a:gd name="connsiteY1" fmla="*/ 5867 h 648804"/>
                  <a:gd name="connsiteX2" fmla="*/ 395288 w 395287"/>
                  <a:gd name="connsiteY2" fmla="*/ 578319 h 648804"/>
                  <a:gd name="connsiteX3" fmla="*/ 106680 w 395287"/>
                  <a:gd name="connsiteY3" fmla="*/ 648804 h 648804"/>
                  <a:gd name="connsiteX4" fmla="*/ 0 w 395287"/>
                  <a:gd name="connsiteY4" fmla="*/ 76352 h 64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287" h="648804">
                    <a:moveTo>
                      <a:pt x="0" y="76352"/>
                    </a:moveTo>
                    <a:cubicBezTo>
                      <a:pt x="86678" y="-801"/>
                      <a:pt x="184785" y="-8421"/>
                      <a:pt x="288608" y="5867"/>
                    </a:cubicBezTo>
                    <a:cubicBezTo>
                      <a:pt x="323850" y="196367"/>
                      <a:pt x="359093" y="387819"/>
                      <a:pt x="395288" y="578319"/>
                    </a:cubicBezTo>
                    <a:cubicBezTo>
                      <a:pt x="292418" y="564032"/>
                      <a:pt x="193358" y="571652"/>
                      <a:pt x="106680" y="648804"/>
                    </a:cubicBezTo>
                    <a:cubicBezTo>
                      <a:pt x="70485" y="458304"/>
                      <a:pt x="35243" y="267804"/>
                      <a:pt x="0" y="76352"/>
                    </a:cubicBezTo>
                    <a:close/>
                  </a:path>
                </a:pathLst>
              </a:custGeom>
              <a:solidFill>
                <a:srgbClr val="0082FF"/>
              </a:solidFill>
              <a:ln w="9525"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grpSp>
          <p:nvGrpSpPr>
            <p:cNvPr id="176" name="Gruppieren 175">
              <a:extLst>
                <a:ext uri="{FF2B5EF4-FFF2-40B4-BE49-F238E27FC236}">
                  <a16:creationId xmlns:a16="http://schemas.microsoft.com/office/drawing/2014/main" id="{6F25BE3E-EF16-C534-6DBE-D4B848BC4A23}"/>
                </a:ext>
              </a:extLst>
            </p:cNvPr>
            <p:cNvGrpSpPr/>
            <p:nvPr/>
          </p:nvGrpSpPr>
          <p:grpSpPr>
            <a:xfrm>
              <a:off x="774677" y="3915718"/>
              <a:ext cx="486484" cy="388905"/>
              <a:chOff x="338138" y="3751263"/>
              <a:chExt cx="486484" cy="388905"/>
            </a:xfrm>
          </p:grpSpPr>
          <p:sp>
            <p:nvSpPr>
              <p:cNvPr id="177" name="Rechteck 17">
                <a:extLst>
                  <a:ext uri="{FF2B5EF4-FFF2-40B4-BE49-F238E27FC236}">
                    <a16:creationId xmlns:a16="http://schemas.microsoft.com/office/drawing/2014/main" id="{CE6F236D-C5FC-1782-82EC-FEA067E39FBF}"/>
                  </a:ext>
                </a:extLst>
              </p:cNvPr>
              <p:cNvSpPr/>
              <p:nvPr/>
            </p:nvSpPr>
            <p:spPr>
              <a:xfrm flipH="1" flipV="1">
                <a:off x="383067" y="3945711"/>
                <a:ext cx="126206" cy="148444"/>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12700" cap="rnd" cmpd="sng" algn="ctr">
                <a:solidFill>
                  <a:schemeClr val="bg1"/>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8" name="Rechteck 17">
                <a:extLst>
                  <a:ext uri="{FF2B5EF4-FFF2-40B4-BE49-F238E27FC236}">
                    <a16:creationId xmlns:a16="http://schemas.microsoft.com/office/drawing/2014/main" id="{BB5CC4A4-40B8-7A29-774C-8F286CC1E114}"/>
                  </a:ext>
                </a:extLst>
              </p:cNvPr>
              <p:cNvSpPr/>
              <p:nvPr/>
            </p:nvSpPr>
            <p:spPr>
              <a:xfrm flipH="1">
                <a:off x="383067" y="3788688"/>
                <a:ext cx="126206" cy="157023"/>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12700" cap="rnd" cmpd="sng" algn="ctr">
                <a:solidFill>
                  <a:schemeClr val="bg1"/>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79" name="Gerader Verbinder 178">
                <a:extLst>
                  <a:ext uri="{FF2B5EF4-FFF2-40B4-BE49-F238E27FC236}">
                    <a16:creationId xmlns:a16="http://schemas.microsoft.com/office/drawing/2014/main" id="{6CD4A0A1-292D-0A47-20F5-F330DAB6D256}"/>
                  </a:ext>
                </a:extLst>
              </p:cNvPr>
              <p:cNvCxnSpPr>
                <a:cxnSpLocks/>
              </p:cNvCxnSpPr>
              <p:nvPr/>
            </p:nvCxnSpPr>
            <p:spPr>
              <a:xfrm flipH="1">
                <a:off x="383067" y="3945716"/>
                <a:ext cx="441555" cy="0"/>
              </a:xfrm>
              <a:prstGeom prst="line">
                <a:avLst/>
              </a:prstGeom>
              <a:noFill/>
              <a:ln w="12700" cap="rnd" cmpd="sng" algn="ctr">
                <a:solidFill>
                  <a:schemeClr val="bg1"/>
                </a:solidFill>
                <a:prstDash val="solid"/>
                <a:miter lim="800000"/>
              </a:ln>
              <a:effectLst/>
            </p:spPr>
          </p:cxnSp>
          <p:sp>
            <p:nvSpPr>
              <p:cNvPr id="180" name="Ellipse 179">
                <a:extLst>
                  <a:ext uri="{FF2B5EF4-FFF2-40B4-BE49-F238E27FC236}">
                    <a16:creationId xmlns:a16="http://schemas.microsoft.com/office/drawing/2014/main" id="{AD37C23D-BA74-076A-A6E2-648D1E9B0962}"/>
                  </a:ext>
                </a:extLst>
              </p:cNvPr>
              <p:cNvSpPr/>
              <p:nvPr/>
            </p:nvSpPr>
            <p:spPr>
              <a:xfrm rot="16200000" flipH="1">
                <a:off x="338138" y="3902985"/>
                <a:ext cx="85462" cy="85462"/>
              </a:xfrm>
              <a:prstGeom prst="ellipse">
                <a:avLst/>
              </a:prstGeom>
              <a:solidFill>
                <a:srgbClr val="FFFFFF"/>
              </a:solidFill>
              <a:ln w="12700" cap="flat" cmpd="sng" algn="ctr">
                <a:solidFill>
                  <a:srgbClr val="3179C4"/>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1" name="Ellipse 180">
                <a:extLst>
                  <a:ext uri="{FF2B5EF4-FFF2-40B4-BE49-F238E27FC236}">
                    <a16:creationId xmlns:a16="http://schemas.microsoft.com/office/drawing/2014/main" id="{82D429BA-1E22-1E62-C35E-E6D7A7147871}"/>
                  </a:ext>
                </a:extLst>
              </p:cNvPr>
              <p:cNvSpPr/>
              <p:nvPr/>
            </p:nvSpPr>
            <p:spPr>
              <a:xfrm rot="16200000" flipH="1">
                <a:off x="338138" y="4054706"/>
                <a:ext cx="85462" cy="85462"/>
              </a:xfrm>
              <a:prstGeom prst="ellipse">
                <a:avLst/>
              </a:prstGeom>
              <a:solidFill>
                <a:srgbClr val="FFFFFF"/>
              </a:solidFill>
              <a:ln w="12700" cap="flat" cmpd="sng" algn="ctr">
                <a:solidFill>
                  <a:srgbClr val="3179C4"/>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2" name="Ellipse 181">
                <a:extLst>
                  <a:ext uri="{FF2B5EF4-FFF2-40B4-BE49-F238E27FC236}">
                    <a16:creationId xmlns:a16="http://schemas.microsoft.com/office/drawing/2014/main" id="{556F4D9C-34AB-45E5-BF1C-C1D4020CD880}"/>
                  </a:ext>
                </a:extLst>
              </p:cNvPr>
              <p:cNvSpPr/>
              <p:nvPr/>
            </p:nvSpPr>
            <p:spPr>
              <a:xfrm rot="16200000" flipH="1">
                <a:off x="338138" y="3751263"/>
                <a:ext cx="85462" cy="85462"/>
              </a:xfrm>
              <a:prstGeom prst="ellipse">
                <a:avLst/>
              </a:prstGeom>
              <a:solidFill>
                <a:srgbClr val="FFFFFF"/>
              </a:solidFill>
              <a:ln w="12700" cap="flat" cmpd="sng" algn="ctr">
                <a:solidFill>
                  <a:srgbClr val="3179C4"/>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144" name="Paris, Frankreich">
              <a:extLst>
                <a:ext uri="{FF2B5EF4-FFF2-40B4-BE49-F238E27FC236}">
                  <a16:creationId xmlns:a16="http://schemas.microsoft.com/office/drawing/2014/main" id="{C9F47CEF-F915-8B95-C06B-F3C34B002028}"/>
                </a:ext>
              </a:extLst>
            </p:cNvPr>
            <p:cNvSpPr/>
            <p:nvPr/>
          </p:nvSpPr>
          <p:spPr>
            <a:xfrm>
              <a:off x="2547400" y="3853844"/>
              <a:ext cx="216000" cy="216000"/>
            </a:xfrm>
            <a:prstGeom prst="ellipse">
              <a:avLst/>
            </a:prstGeom>
            <a:solidFill>
              <a:srgbClr val="F2F2F2"/>
            </a:solidFill>
            <a:ln w="25400" cap="flat" cmpd="sng" algn="ctr">
              <a:solidFill>
                <a:srgbClr val="3179C4"/>
              </a:solidFill>
              <a:prstDash val="solid"/>
              <a:miter lim="800000"/>
            </a:ln>
            <a:effectLst>
              <a:outerShdw blurRad="50800" dist="38100" dir="2700000" algn="tl" rotWithShape="0">
                <a:srgbClr val="193E63">
                  <a:alpha val="40000"/>
                </a:srgbClr>
              </a:outerShdw>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sp>
          <p:nvSpPr>
            <p:cNvPr id="560" name="München, Deutschland">
              <a:extLst>
                <a:ext uri="{FF2B5EF4-FFF2-40B4-BE49-F238E27FC236}">
                  <a16:creationId xmlns:a16="http://schemas.microsoft.com/office/drawing/2014/main" id="{3710460C-6ECB-3F1E-38EE-3EC7DE9B53F0}"/>
                </a:ext>
              </a:extLst>
            </p:cNvPr>
            <p:cNvSpPr>
              <a:spLocks noChangeAspect="1"/>
            </p:cNvSpPr>
            <p:nvPr/>
          </p:nvSpPr>
          <p:spPr>
            <a:xfrm>
              <a:off x="2936374" y="4160060"/>
              <a:ext cx="180000" cy="180000"/>
            </a:xfrm>
            <a:prstGeom prst="ellipse">
              <a:avLst/>
            </a:prstGeom>
            <a:solidFill>
              <a:srgbClr val="F2F2F2"/>
            </a:solidFill>
            <a:ln w="25400" cap="flat" cmpd="sng" algn="ctr">
              <a:solidFill>
                <a:srgbClr val="8EB6E1"/>
              </a:solidFill>
              <a:prstDash val="solid"/>
              <a:miter lim="800000"/>
            </a:ln>
            <a:effectLst>
              <a:outerShdw blurRad="50800" dist="38100" dir="2700000" algn="tl" rotWithShape="0">
                <a:srgbClr val="193E63">
                  <a:alpha val="40000"/>
                </a:srgbClr>
              </a:outerShdw>
            </a:effectLst>
          </p:spPr>
          <p:txBody>
            <a:bodyPr rtlCol="0" anchor="ctr"/>
            <a:lstStyle/>
            <a:p>
              <a:pPr marL="0" marR="0" lvl="0" indent="0" algn="ctr" defTabSz="400924" rtl="0" eaLnBrk="1" fontAlgn="auto" latinLnBrk="0" hangingPunct="1">
                <a:lnSpc>
                  <a:spcPct val="100000"/>
                </a:lnSpc>
                <a:spcBef>
                  <a:spcPts val="0"/>
                </a:spcBef>
                <a:spcAft>
                  <a:spcPts val="0"/>
                </a:spcAft>
                <a:buClrTx/>
                <a:buSzTx/>
                <a:buFontTx/>
                <a:buNone/>
                <a:tabLst/>
                <a:defRPr/>
              </a:pPr>
              <a:endParaRPr kumimoji="0" lang="en-GB" sz="1403"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panose="020B0604020202020204" pitchFamily="34" charset="0"/>
              </a:endParaRPr>
            </a:p>
          </p:txBody>
        </p:sp>
        <p:grpSp>
          <p:nvGrpSpPr>
            <p:cNvPr id="228" name="Gruppieren 227">
              <a:extLst>
                <a:ext uri="{FF2B5EF4-FFF2-40B4-BE49-F238E27FC236}">
                  <a16:creationId xmlns:a16="http://schemas.microsoft.com/office/drawing/2014/main" id="{C1AEA17B-9D81-7E32-8AA8-F30BB7F8A00B}"/>
                </a:ext>
              </a:extLst>
            </p:cNvPr>
            <p:cNvGrpSpPr/>
            <p:nvPr/>
          </p:nvGrpSpPr>
          <p:grpSpPr>
            <a:xfrm flipH="1">
              <a:off x="6569338" y="4246434"/>
              <a:ext cx="355785" cy="388905"/>
              <a:chOff x="338138" y="3751263"/>
              <a:chExt cx="355785" cy="388905"/>
            </a:xfrm>
          </p:grpSpPr>
          <p:sp>
            <p:nvSpPr>
              <p:cNvPr id="229" name="Rechteck 17">
                <a:extLst>
                  <a:ext uri="{FF2B5EF4-FFF2-40B4-BE49-F238E27FC236}">
                    <a16:creationId xmlns:a16="http://schemas.microsoft.com/office/drawing/2014/main" id="{DEEB40F7-EC0C-53DE-7B96-C75583342B3E}"/>
                  </a:ext>
                </a:extLst>
              </p:cNvPr>
              <p:cNvSpPr/>
              <p:nvPr/>
            </p:nvSpPr>
            <p:spPr>
              <a:xfrm flipH="1" flipV="1">
                <a:off x="383067" y="3945711"/>
                <a:ext cx="126206" cy="148444"/>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12700" cap="rnd" cmpd="sng" algn="ctr">
                <a:solidFill>
                  <a:schemeClr val="bg1"/>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30" name="Rechteck 17">
                <a:extLst>
                  <a:ext uri="{FF2B5EF4-FFF2-40B4-BE49-F238E27FC236}">
                    <a16:creationId xmlns:a16="http://schemas.microsoft.com/office/drawing/2014/main" id="{C868AA89-89A8-5E78-8D1D-B195003C88CF}"/>
                  </a:ext>
                </a:extLst>
              </p:cNvPr>
              <p:cNvSpPr/>
              <p:nvPr/>
            </p:nvSpPr>
            <p:spPr>
              <a:xfrm flipH="1">
                <a:off x="383067" y="3788688"/>
                <a:ext cx="126206" cy="157023"/>
              </a:xfrm>
              <a:custGeom>
                <a:avLst/>
                <a:gdLst>
                  <a:gd name="connsiteX0" fmla="*/ 0 w 223079"/>
                  <a:gd name="connsiteY0" fmla="*/ 0 h 134401"/>
                  <a:gd name="connsiteX1" fmla="*/ 223079 w 223079"/>
                  <a:gd name="connsiteY1" fmla="*/ 0 h 134401"/>
                  <a:gd name="connsiteX2" fmla="*/ 223079 w 223079"/>
                  <a:gd name="connsiteY2" fmla="*/ 134401 h 134401"/>
                  <a:gd name="connsiteX3" fmla="*/ 0 w 223079"/>
                  <a:gd name="connsiteY3" fmla="*/ 134401 h 134401"/>
                  <a:gd name="connsiteX4" fmla="*/ 0 w 223079"/>
                  <a:gd name="connsiteY4" fmla="*/ 0 h 134401"/>
                  <a:gd name="connsiteX0" fmla="*/ 223079 w 314519"/>
                  <a:gd name="connsiteY0" fmla="*/ 134401 h 225841"/>
                  <a:gd name="connsiteX1" fmla="*/ 0 w 314519"/>
                  <a:gd name="connsiteY1" fmla="*/ 134401 h 225841"/>
                  <a:gd name="connsiteX2" fmla="*/ 0 w 314519"/>
                  <a:gd name="connsiteY2" fmla="*/ 0 h 225841"/>
                  <a:gd name="connsiteX3" fmla="*/ 223079 w 314519"/>
                  <a:gd name="connsiteY3" fmla="*/ 0 h 225841"/>
                  <a:gd name="connsiteX4" fmla="*/ 314519 w 314519"/>
                  <a:gd name="connsiteY4" fmla="*/ 225841 h 225841"/>
                  <a:gd name="connsiteX0" fmla="*/ 223079 w 223079"/>
                  <a:gd name="connsiteY0" fmla="*/ 134401 h 134401"/>
                  <a:gd name="connsiteX1" fmla="*/ 0 w 223079"/>
                  <a:gd name="connsiteY1" fmla="*/ 134401 h 134401"/>
                  <a:gd name="connsiteX2" fmla="*/ 0 w 223079"/>
                  <a:gd name="connsiteY2" fmla="*/ 0 h 134401"/>
                  <a:gd name="connsiteX3" fmla="*/ 223079 w 223079"/>
                  <a:gd name="connsiteY3" fmla="*/ 0 h 134401"/>
                  <a:gd name="connsiteX0" fmla="*/ 0 w 223079"/>
                  <a:gd name="connsiteY0" fmla="*/ 134401 h 134401"/>
                  <a:gd name="connsiteX1" fmla="*/ 0 w 223079"/>
                  <a:gd name="connsiteY1" fmla="*/ 0 h 134401"/>
                  <a:gd name="connsiteX2" fmla="*/ 223079 w 223079"/>
                  <a:gd name="connsiteY2" fmla="*/ 0 h 134401"/>
                </a:gdLst>
                <a:ahLst/>
                <a:cxnLst>
                  <a:cxn ang="0">
                    <a:pos x="connsiteX0" y="connsiteY0"/>
                  </a:cxn>
                  <a:cxn ang="0">
                    <a:pos x="connsiteX1" y="connsiteY1"/>
                  </a:cxn>
                  <a:cxn ang="0">
                    <a:pos x="connsiteX2" y="connsiteY2"/>
                  </a:cxn>
                </a:cxnLst>
                <a:rect l="l" t="t" r="r" b="b"/>
                <a:pathLst>
                  <a:path w="223079" h="134401">
                    <a:moveTo>
                      <a:pt x="0" y="134401"/>
                    </a:moveTo>
                    <a:lnTo>
                      <a:pt x="0" y="0"/>
                    </a:lnTo>
                    <a:lnTo>
                      <a:pt x="223079" y="0"/>
                    </a:lnTo>
                  </a:path>
                </a:pathLst>
              </a:custGeom>
              <a:noFill/>
              <a:ln w="12700" cap="rnd" cmpd="sng" algn="ctr">
                <a:solidFill>
                  <a:schemeClr val="bg1"/>
                </a:solid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a:ln>
                    <a:noFill/>
                  </a:ln>
                  <a:solidFill>
                    <a:srgbClr val="053B4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231" name="Gerader Verbinder 230">
                <a:extLst>
                  <a:ext uri="{FF2B5EF4-FFF2-40B4-BE49-F238E27FC236}">
                    <a16:creationId xmlns:a16="http://schemas.microsoft.com/office/drawing/2014/main" id="{7E3DBC53-99F9-FC15-0042-404DD3D917C5}"/>
                  </a:ext>
                </a:extLst>
              </p:cNvPr>
              <p:cNvCxnSpPr>
                <a:cxnSpLocks/>
              </p:cNvCxnSpPr>
              <p:nvPr/>
            </p:nvCxnSpPr>
            <p:spPr>
              <a:xfrm flipH="1">
                <a:off x="383067" y="3945716"/>
                <a:ext cx="310856" cy="0"/>
              </a:xfrm>
              <a:prstGeom prst="line">
                <a:avLst/>
              </a:prstGeom>
              <a:noFill/>
              <a:ln w="12700" cap="rnd" cmpd="sng" algn="ctr">
                <a:solidFill>
                  <a:schemeClr val="bg1"/>
                </a:solidFill>
                <a:prstDash val="solid"/>
                <a:miter lim="800000"/>
              </a:ln>
              <a:effectLst/>
            </p:spPr>
          </p:cxnSp>
          <p:sp>
            <p:nvSpPr>
              <p:cNvPr id="232" name="Ellipse 231">
                <a:extLst>
                  <a:ext uri="{FF2B5EF4-FFF2-40B4-BE49-F238E27FC236}">
                    <a16:creationId xmlns:a16="http://schemas.microsoft.com/office/drawing/2014/main" id="{F44E2ECF-724A-44CD-8CB4-11D6EFF20DE0}"/>
                  </a:ext>
                </a:extLst>
              </p:cNvPr>
              <p:cNvSpPr/>
              <p:nvPr/>
            </p:nvSpPr>
            <p:spPr>
              <a:xfrm rot="16200000" flipH="1">
                <a:off x="338138" y="3902985"/>
                <a:ext cx="85462" cy="85462"/>
              </a:xfrm>
              <a:prstGeom prst="ellipse">
                <a:avLst/>
              </a:prstGeom>
              <a:solidFill>
                <a:srgbClr val="FFFFFF"/>
              </a:solidFill>
              <a:ln w="12700" cap="flat" cmpd="sng" algn="ctr">
                <a:solidFill>
                  <a:srgbClr val="3179C4"/>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33" name="Ellipse 232">
                <a:extLst>
                  <a:ext uri="{FF2B5EF4-FFF2-40B4-BE49-F238E27FC236}">
                    <a16:creationId xmlns:a16="http://schemas.microsoft.com/office/drawing/2014/main" id="{3693A2CF-200E-FD11-1AD1-0DA45A18AE7C}"/>
                  </a:ext>
                </a:extLst>
              </p:cNvPr>
              <p:cNvSpPr/>
              <p:nvPr/>
            </p:nvSpPr>
            <p:spPr>
              <a:xfrm rot="16200000" flipH="1">
                <a:off x="338138" y="4054706"/>
                <a:ext cx="85462" cy="85462"/>
              </a:xfrm>
              <a:prstGeom prst="ellipse">
                <a:avLst/>
              </a:prstGeom>
              <a:solidFill>
                <a:srgbClr val="FFFFFF"/>
              </a:solidFill>
              <a:ln w="12700" cap="flat" cmpd="sng" algn="ctr">
                <a:solidFill>
                  <a:srgbClr val="3179C4"/>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34" name="Ellipse 233">
                <a:extLst>
                  <a:ext uri="{FF2B5EF4-FFF2-40B4-BE49-F238E27FC236}">
                    <a16:creationId xmlns:a16="http://schemas.microsoft.com/office/drawing/2014/main" id="{9582A1E0-8322-5E76-C16A-98B16A09B447}"/>
                  </a:ext>
                </a:extLst>
              </p:cNvPr>
              <p:cNvSpPr/>
              <p:nvPr/>
            </p:nvSpPr>
            <p:spPr>
              <a:xfrm rot="16200000" flipH="1">
                <a:off x="338138" y="3751263"/>
                <a:ext cx="85462" cy="85462"/>
              </a:xfrm>
              <a:prstGeom prst="ellipse">
                <a:avLst/>
              </a:prstGeom>
              <a:solidFill>
                <a:srgbClr val="FFFFFF"/>
              </a:solidFill>
              <a:ln w="12700" cap="flat" cmpd="sng" algn="ctr">
                <a:solidFill>
                  <a:srgbClr val="3179C4"/>
                </a:solidFill>
                <a:prstDash val="solid"/>
                <a:miter lim="800000"/>
              </a:ln>
              <a:effectLst/>
            </p:spPr>
            <p:txBody>
              <a:bodyPr rtlCol="0" anchor="ctr" anchorCtr="0"/>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grpSp>
      <p:sp>
        <p:nvSpPr>
          <p:cNvPr id="189" name="Textplatzhalter 8"/>
          <p:cNvSpPr>
            <a:spLocks noGrp="1"/>
          </p:cNvSpPr>
          <p:nvPr>
            <p:ph type="body" sz="quarter" idx="15"/>
          </p:nvPr>
        </p:nvSpPr>
        <p:spPr>
          <a:xfrm>
            <a:off x="338356" y="447"/>
            <a:ext cx="9718734" cy="226561"/>
          </a:xfrm>
        </p:spPr>
        <p:txBody>
          <a:bodyPr/>
          <a:lstStyle/>
          <a:p>
            <a:r>
              <a:rPr lang="en-GB" noProof="0" err="1"/>
              <a:t>EuroTeQ</a:t>
            </a:r>
            <a:endParaRPr lang="en-GB" noProof="0"/>
          </a:p>
        </p:txBody>
      </p:sp>
      <p:sp>
        <p:nvSpPr>
          <p:cNvPr id="190" name="Rechteck 19">
            <a:extLst>
              <a:ext uri="{FF2B5EF4-FFF2-40B4-BE49-F238E27FC236}">
                <a16:creationId xmlns:a16="http://schemas.microsoft.com/office/drawing/2014/main" id="{C6C13702-132C-F7F8-C8FC-CC690109B06D}"/>
              </a:ext>
            </a:extLst>
          </p:cNvPr>
          <p:cNvSpPr/>
          <p:nvPr/>
        </p:nvSpPr>
        <p:spPr>
          <a:xfrm>
            <a:off x="8404187" y="1291444"/>
            <a:ext cx="3779508" cy="5566109"/>
          </a:xfrm>
          <a:prstGeom prst="rect">
            <a:avLst/>
          </a:prstGeom>
          <a:solidFill>
            <a:srgbClr val="EDEFF0"/>
          </a:solidFill>
          <a:ln>
            <a:noFill/>
          </a:ln>
        </p:spPr>
        <p:style>
          <a:lnRef idx="2">
            <a:schemeClr val="accent1">
              <a:shade val="50000"/>
            </a:schemeClr>
          </a:lnRef>
          <a:fillRef idx="1">
            <a:schemeClr val="accent1"/>
          </a:fillRef>
          <a:effectRef idx="0">
            <a:schemeClr val="accent1"/>
          </a:effectRef>
          <a:fontRef idx="minor">
            <a:schemeClr val="lt1"/>
          </a:fontRef>
        </p:style>
        <p:txBody>
          <a:bodyPr lIns="323958" rtlCol="0" anchor="ctr"/>
          <a:lstStyle/>
          <a:p>
            <a:pPr marL="0" marR="0" lvl="0" indent="0" algn="l" defTabSz="914309"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91" name="Title 5">
            <a:extLst>
              <a:ext uri="{FF2B5EF4-FFF2-40B4-BE49-F238E27FC236}">
                <a16:creationId xmlns:a16="http://schemas.microsoft.com/office/drawing/2014/main" id="{BFCB1FC9-A958-5E9D-993B-5C62ADED38DB}"/>
              </a:ext>
            </a:extLst>
          </p:cNvPr>
          <p:cNvSpPr txBox="1">
            <a:spLocks/>
          </p:cNvSpPr>
          <p:nvPr/>
        </p:nvSpPr>
        <p:spPr>
          <a:xfrm>
            <a:off x="338356" y="407194"/>
            <a:ext cx="8538765" cy="719906"/>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2800" kern="1200">
                <a:solidFill>
                  <a:schemeClr val="tx1"/>
                </a:solidFill>
                <a:latin typeface="Arial" panose="020B0604020202020204" pitchFamily="34" charset="0"/>
                <a:ea typeface="+mj-ea"/>
                <a:cs typeface="Arial" panose="020B0604020202020204" pitchFamily="34" charset="0"/>
                <a:sym typeface="Arial" panose="020B0604020202020204" pitchFamily="34" charset="0"/>
              </a:defRPr>
            </a:lvl1pPr>
          </a:lstStyle>
          <a:p>
            <a:pPr marL="0" marR="0" lvl="0" indent="0" algn="l" defTabSz="914309"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a:ln>
                  <a:noFill/>
                </a:ln>
                <a:solidFill>
                  <a:srgbClr val="001A30"/>
                </a:solidFill>
                <a:effectLst/>
                <a:uLnTx/>
                <a:uFillTx/>
                <a:latin typeface="Arial" panose="020B0604020202020204" pitchFamily="34" charset="0"/>
                <a:ea typeface="+mj-ea"/>
                <a:cs typeface="Arial" panose="020B0604020202020204" pitchFamily="34" charset="0"/>
                <a:sym typeface="Arial" panose="020B0604020202020204" pitchFamily="34" charset="0"/>
              </a:rPr>
              <a:t>EuroTeQ Engineering Universities</a:t>
            </a:r>
            <a:br>
              <a:rPr kumimoji="0" lang="en-GB" sz="2800" b="0" i="0" u="none" strike="noStrike" kern="1200" cap="none" spc="0" normalizeH="0" baseline="0" noProof="0">
                <a:ln>
                  <a:noFill/>
                </a:ln>
                <a:solidFill>
                  <a:srgbClr val="001A30"/>
                </a:solidFill>
                <a:effectLst/>
                <a:uLnTx/>
                <a:uFillTx/>
                <a:latin typeface="Arial" panose="020B0604020202020204" pitchFamily="34" charset="0"/>
                <a:ea typeface="+mj-ea"/>
                <a:cs typeface="Arial" panose="020B0604020202020204" pitchFamily="34" charset="0"/>
                <a:sym typeface="Arial" panose="020B0604020202020204" pitchFamily="34" charset="0"/>
              </a:rPr>
            </a:br>
            <a:r>
              <a:rPr kumimoji="0" lang="en-GB" sz="2000" b="0" i="0" u="none" strike="noStrike" kern="1200" cap="none" spc="0" normalizeH="0" baseline="0" noProof="0">
                <a:ln>
                  <a:noFill/>
                </a:ln>
                <a:solidFill>
                  <a:srgbClr val="001A30">
                    <a:alpha val="50000"/>
                  </a:srgbClr>
                </a:solidFill>
                <a:effectLst/>
                <a:uLnTx/>
                <a:uFillTx/>
                <a:latin typeface="Arial" panose="020B0604020202020204" pitchFamily="34" charset="0"/>
                <a:ea typeface="+mj-ea"/>
                <a:cs typeface="Arial" panose="020B0604020202020204" pitchFamily="34" charset="0"/>
                <a:sym typeface="Arial" panose="020B0604020202020204" pitchFamily="34" charset="0"/>
              </a:rPr>
              <a:t>6 Technical Universities, 2 Business Schools, strong associated Partners</a:t>
            </a:r>
            <a:endParaRPr kumimoji="0" lang="en-GB" sz="2800" b="0" i="0" u="none" strike="noStrike" kern="1200" cap="none" spc="0" normalizeH="0" baseline="0" noProof="0">
              <a:ln>
                <a:noFill/>
              </a:ln>
              <a:solidFill>
                <a:srgbClr val="001A30">
                  <a:alpha val="50000"/>
                </a:srgbClr>
              </a:solidFill>
              <a:effectLst/>
              <a:uLnTx/>
              <a:uFillTx/>
              <a:latin typeface="Arial" panose="020B0604020202020204" pitchFamily="34" charset="0"/>
              <a:ea typeface="+mj-ea"/>
              <a:cs typeface="Arial" panose="020B0604020202020204" pitchFamily="34" charset="0"/>
              <a:sym typeface="Arial" panose="020B0604020202020204" pitchFamily="34" charset="0"/>
            </a:endParaRPr>
          </a:p>
        </p:txBody>
      </p:sp>
      <p:sp>
        <p:nvSpPr>
          <p:cNvPr id="193" name="TextBox 34">
            <a:extLst>
              <a:ext uri="{FF2B5EF4-FFF2-40B4-BE49-F238E27FC236}">
                <a16:creationId xmlns:a16="http://schemas.microsoft.com/office/drawing/2014/main" id="{EB1401AF-C17D-8939-7ACB-40128490BA1C}"/>
              </a:ext>
            </a:extLst>
          </p:cNvPr>
          <p:cNvSpPr txBox="1"/>
          <p:nvPr/>
        </p:nvSpPr>
        <p:spPr>
          <a:xfrm>
            <a:off x="8715457" y="1593324"/>
            <a:ext cx="3015669" cy="3262007"/>
          </a:xfrm>
          <a:prstGeom prst="rect">
            <a:avLst/>
          </a:prstGeom>
          <a:noFill/>
        </p:spPr>
        <p:txBody>
          <a:bodyPr wrap="square" lIns="0" tIns="0" rIns="0" bIns="0" rtlCol="0" anchor="t">
            <a:spAutoFit/>
          </a:bodyPr>
          <a:lstStyle/>
          <a:p>
            <a:pPr marL="215878" marR="0" lvl="0" indent="0" algn="l" defTabSz="914309" rtl="0" eaLnBrk="1" fontAlgn="base" latinLnBrk="0" hangingPunct="1">
              <a:lnSpc>
                <a:spcPct val="100000"/>
              </a:lnSpc>
              <a:spcBef>
                <a:spcPts val="1200"/>
              </a:spcBef>
              <a:spcAft>
                <a:spcPts val="600"/>
              </a:spcAft>
              <a:buClrTx/>
              <a:buSzTx/>
              <a:buFontTx/>
              <a:buNone/>
              <a:tabLst/>
              <a:defRPr/>
            </a:pPr>
            <a:r>
              <a:rPr kumimoji="0" lang="en-GB" sz="1400" b="1" i="0" u="none" strike="noStrike" kern="1200" cap="none" spc="0" normalizeH="0" baseline="0" noProof="0">
                <a:ln>
                  <a:noFill/>
                </a:ln>
                <a:solidFill>
                  <a:srgbClr val="001A30"/>
                </a:solidFill>
                <a:effectLst/>
                <a:uLnTx/>
                <a:uFillTx/>
                <a:latin typeface="Arial"/>
                <a:ea typeface="ＭＳ Ｐゴシック" pitchFamily="-80" charset="-128"/>
                <a:cs typeface="Arial"/>
              </a:rPr>
              <a:t>European Universities Initiative </a:t>
            </a:r>
            <a:r>
              <a:rPr kumimoji="0" lang="en-GB" sz="1400" b="0" i="0" u="none" strike="noStrike" kern="1200" cap="none" spc="0" normalizeH="0" baseline="0" noProof="0">
                <a:ln>
                  <a:noFill/>
                </a:ln>
                <a:solidFill>
                  <a:srgbClr val="001A30"/>
                </a:solidFill>
                <a:effectLst/>
                <a:uLnTx/>
                <a:uFillTx/>
                <a:latin typeface="Arial"/>
                <a:ea typeface="ＭＳ Ｐゴシック" pitchFamily="-80" charset="-128"/>
                <a:cs typeface="Arial"/>
              </a:rPr>
              <a:t>65 Alliances, involving more than 570 higher education institutions across Europe, and half of Europe's students.</a:t>
            </a:r>
            <a:endParaRPr kumimoji="0" lang="en-US" sz="1800" b="0" i="0" u="none" strike="noStrike" kern="1200" cap="none" spc="0" normalizeH="0" baseline="0" noProof="0">
              <a:ln>
                <a:noFill/>
              </a:ln>
              <a:solidFill>
                <a:srgbClr val="053B4E"/>
              </a:solidFill>
              <a:effectLst/>
              <a:uLnTx/>
              <a:uFillTx/>
              <a:latin typeface="Arial"/>
              <a:ea typeface="ＭＳ Ｐゴシック" pitchFamily="-80" charset="-128"/>
              <a:cs typeface="Arial"/>
            </a:endParaRPr>
          </a:p>
          <a:p>
            <a:pPr marL="215878" marR="0" lvl="0" indent="0" algn="l" defTabSz="914309" rtl="0" eaLnBrk="1" fontAlgn="base" latinLnBrk="0" hangingPunct="1">
              <a:lnSpc>
                <a:spcPct val="100000"/>
              </a:lnSpc>
              <a:spcBef>
                <a:spcPts val="1200"/>
              </a:spcBef>
              <a:spcAft>
                <a:spcPts val="600"/>
              </a:spcAft>
              <a:buClrTx/>
              <a:buSzTx/>
              <a:buFontTx/>
              <a:buNone/>
              <a:tabLst/>
              <a:defRPr/>
            </a:pPr>
            <a:r>
              <a:rPr kumimoji="0" lang="en-GB" sz="1400" b="1" i="0" u="none" strike="noStrike" kern="1200" cap="none" spc="0" normalizeH="0" baseline="0" noProof="0" err="1">
                <a:ln>
                  <a:noFill/>
                </a:ln>
                <a:solidFill>
                  <a:srgbClr val="001A30"/>
                </a:solidFill>
                <a:effectLst/>
                <a:uLnTx/>
                <a:uFillTx/>
                <a:latin typeface="Arial"/>
                <a:ea typeface="ＭＳ Ｐゴシック" pitchFamily="-80" charset="-128"/>
                <a:cs typeface="Arial"/>
              </a:rPr>
              <a:t>EuroTeQ</a:t>
            </a:r>
            <a:r>
              <a:rPr kumimoji="0" lang="en-GB" sz="1400" b="1" i="0" u="none" strike="noStrike" kern="1200" cap="none" spc="0" normalizeH="0" baseline="0" noProof="0">
                <a:ln>
                  <a:noFill/>
                </a:ln>
                <a:solidFill>
                  <a:srgbClr val="001A30"/>
                </a:solidFill>
                <a:effectLst/>
                <a:uLnTx/>
                <a:uFillTx/>
                <a:latin typeface="Arial"/>
                <a:ea typeface="ＭＳ Ｐゴシック" pitchFamily="-80" charset="-128"/>
                <a:cs typeface="Arial"/>
              </a:rPr>
              <a:t> is unique </a:t>
            </a:r>
            <a:r>
              <a:rPr kumimoji="0" lang="en-GB" sz="1400" b="0" i="0" u="none" strike="noStrike" kern="1200" cap="none" spc="0" normalizeH="0" baseline="0" noProof="0">
                <a:ln>
                  <a:noFill/>
                </a:ln>
                <a:solidFill>
                  <a:srgbClr val="001A30"/>
                </a:solidFill>
                <a:effectLst/>
                <a:uLnTx/>
                <a:uFillTx/>
                <a:latin typeface="Arial"/>
                <a:ea typeface="ＭＳ Ｐゴシック" pitchFamily="-80" charset="-128"/>
                <a:cs typeface="Arial"/>
              </a:rPr>
              <a:t>in bringing together Technical Universities with Business Schools.</a:t>
            </a:r>
            <a:endParaRPr kumimoji="0" lang="en-GB" sz="1400" b="0" i="0" u="none" strike="noStrike" kern="1200" cap="none" spc="0" normalizeH="0" baseline="0" noProof="0">
              <a:ln>
                <a:noFill/>
              </a:ln>
              <a:solidFill>
                <a:srgbClr val="001A30"/>
              </a:solidFill>
              <a:effectLst/>
              <a:uLnTx/>
              <a:uFillTx/>
              <a:latin typeface="Arial" charset="0"/>
              <a:ea typeface="ＭＳ Ｐゴシック" pitchFamily="-80" charset="-128"/>
              <a:cs typeface="Arial" charset="0"/>
            </a:endParaRPr>
          </a:p>
          <a:p>
            <a:pPr marL="215878" marR="0" lvl="0" indent="0" algn="l" defTabSz="914309" rtl="0" eaLnBrk="1" fontAlgn="base" latinLnBrk="0" hangingPunct="1">
              <a:lnSpc>
                <a:spcPct val="100000"/>
              </a:lnSpc>
              <a:spcBef>
                <a:spcPts val="1200"/>
              </a:spcBef>
              <a:spcAft>
                <a:spcPts val="400"/>
              </a:spcAft>
              <a:buClrTx/>
              <a:buSzTx/>
              <a:buFontTx/>
              <a:buNone/>
              <a:tabLst/>
              <a:defRPr/>
            </a:pPr>
            <a:r>
              <a:rPr kumimoji="0" lang="en-GB" sz="1400" b="1" i="0" u="none" strike="noStrike" kern="1200" cap="none" spc="0" normalizeH="0" baseline="0" noProof="0">
                <a:ln>
                  <a:noFill/>
                </a:ln>
                <a:solidFill>
                  <a:srgbClr val="001A30"/>
                </a:solidFill>
                <a:effectLst/>
                <a:uLnTx/>
                <a:uFillTx/>
                <a:latin typeface="Arial"/>
                <a:ea typeface="ＭＳ Ｐゴシック" pitchFamily="-80" charset="-128"/>
                <a:cs typeface="Arial"/>
              </a:rPr>
              <a:t>Strong connections to ecosystems </a:t>
            </a:r>
            <a:r>
              <a:rPr kumimoji="0" lang="en-GB" sz="1400" b="0" i="0" u="none" strike="noStrike" kern="1200" cap="none" spc="0" normalizeH="0" baseline="0" noProof="0">
                <a:ln>
                  <a:noFill/>
                </a:ln>
                <a:solidFill>
                  <a:srgbClr val="001A30"/>
                </a:solidFill>
                <a:effectLst/>
                <a:uLnTx/>
                <a:uFillTx/>
                <a:latin typeface="Arial"/>
                <a:ea typeface="ＭＳ Ｐゴシック" pitchFamily="-80" charset="-128"/>
                <a:cs typeface="Arial"/>
              </a:rPr>
              <a:t>ensure cultural diversity and the engagement of a diverse group of stakeholders in EuroTeQ activities.</a:t>
            </a:r>
            <a:endParaRPr kumimoji="0" lang="en-GB" sz="1200" b="0" i="0" u="none" strike="noStrike" kern="1200" cap="none" spc="0" normalizeH="0" baseline="0" noProof="0">
              <a:ln>
                <a:noFill/>
              </a:ln>
              <a:solidFill>
                <a:srgbClr val="001A30"/>
              </a:solidFill>
              <a:effectLst/>
              <a:uLnTx/>
              <a:uFillTx/>
              <a:latin typeface="Arial" charset="0"/>
              <a:ea typeface="ＭＳ Ｐゴシック" pitchFamily="-80" charset="-128"/>
              <a:cs typeface="Arial" charset="0"/>
            </a:endParaRPr>
          </a:p>
        </p:txBody>
      </p:sp>
      <p:sp>
        <p:nvSpPr>
          <p:cNvPr id="195" name="Freeform: Shape 59">
            <a:extLst>
              <a:ext uri="{FF2B5EF4-FFF2-40B4-BE49-F238E27FC236}">
                <a16:creationId xmlns:a16="http://schemas.microsoft.com/office/drawing/2014/main" id="{C226C046-5F58-CDB6-4FEF-CF62469F040E}"/>
              </a:ext>
            </a:extLst>
          </p:cNvPr>
          <p:cNvSpPr/>
          <p:nvPr/>
        </p:nvSpPr>
        <p:spPr>
          <a:xfrm>
            <a:off x="8652598" y="1644749"/>
            <a:ext cx="182856" cy="182856"/>
          </a:xfrm>
          <a:custGeom>
            <a:avLst/>
            <a:gdLst>
              <a:gd name="connsiteX0" fmla="*/ 180975 w 361950"/>
              <a:gd name="connsiteY0" fmla="*/ 0 h 361950"/>
              <a:gd name="connsiteX1" fmla="*/ 0 w 361950"/>
              <a:gd name="connsiteY1" fmla="*/ 180975 h 361950"/>
              <a:gd name="connsiteX2" fmla="*/ 180975 w 361950"/>
              <a:gd name="connsiteY2" fmla="*/ 361950 h 361950"/>
              <a:gd name="connsiteX3" fmla="*/ 361950 w 361950"/>
              <a:gd name="connsiteY3" fmla="*/ 180975 h 361950"/>
              <a:gd name="connsiteX4" fmla="*/ 181127 w 361950"/>
              <a:gd name="connsiteY4" fmla="*/ 0 h 361950"/>
              <a:gd name="connsiteX5" fmla="*/ 180975 w 361950"/>
              <a:gd name="connsiteY5" fmla="*/ 0 h 361950"/>
              <a:gd name="connsiteX6" fmla="*/ 224790 w 361950"/>
              <a:gd name="connsiteY6" fmla="*/ 189614 h 361950"/>
              <a:gd name="connsiteX7" fmla="*/ 145209 w 361950"/>
              <a:gd name="connsiteY7" fmla="*/ 269281 h 361950"/>
              <a:gd name="connsiteX8" fmla="*/ 77019 w 361950"/>
              <a:gd name="connsiteY8" fmla="*/ 201082 h 361950"/>
              <a:gd name="connsiteX9" fmla="*/ 99803 w 361950"/>
              <a:gd name="connsiteY9" fmla="*/ 178298 h 361950"/>
              <a:gd name="connsiteX10" fmla="*/ 145209 w 361950"/>
              <a:gd name="connsiteY10" fmla="*/ 223714 h 361950"/>
              <a:gd name="connsiteX11" fmla="*/ 210931 w 361950"/>
              <a:gd name="connsiteY11" fmla="*/ 157105 h 361950"/>
              <a:gd name="connsiteX12" fmla="*/ 267348 w 361950"/>
              <a:gd name="connsiteY12" fmla="*/ 101394 h 361950"/>
              <a:gd name="connsiteX13" fmla="*/ 269405 w 361950"/>
              <a:gd name="connsiteY13" fmla="*/ 99489 h 361950"/>
              <a:gd name="connsiteX14" fmla="*/ 271310 w 361950"/>
              <a:gd name="connsiteY14" fmla="*/ 97431 h 361950"/>
              <a:gd name="connsiteX15" fmla="*/ 294418 w 361950"/>
              <a:gd name="connsiteY15" fmla="*/ 120215 h 361950"/>
              <a:gd name="connsiteX16" fmla="*/ 224790 w 361950"/>
              <a:gd name="connsiteY16" fmla="*/ 18961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950" h="361950">
                <a:moveTo>
                  <a:pt x="180975" y="0"/>
                </a:moveTo>
                <a:cubicBezTo>
                  <a:pt x="81025" y="0"/>
                  <a:pt x="0" y="81025"/>
                  <a:pt x="0" y="180975"/>
                </a:cubicBezTo>
                <a:cubicBezTo>
                  <a:pt x="0" y="280925"/>
                  <a:pt x="81025" y="361950"/>
                  <a:pt x="180975" y="361950"/>
                </a:cubicBezTo>
                <a:cubicBezTo>
                  <a:pt x="280925" y="361950"/>
                  <a:pt x="361950" y="280925"/>
                  <a:pt x="361950" y="180975"/>
                </a:cubicBezTo>
                <a:cubicBezTo>
                  <a:pt x="361992" y="81067"/>
                  <a:pt x="281035" y="42"/>
                  <a:pt x="181127" y="0"/>
                </a:cubicBezTo>
                <a:cubicBezTo>
                  <a:pt x="181077" y="0"/>
                  <a:pt x="181025" y="0"/>
                  <a:pt x="180975" y="0"/>
                </a:cubicBezTo>
                <a:close/>
                <a:moveTo>
                  <a:pt x="224790" y="189614"/>
                </a:moveTo>
                <a:cubicBezTo>
                  <a:pt x="198425" y="215935"/>
                  <a:pt x="171898" y="242490"/>
                  <a:pt x="145209" y="269281"/>
                </a:cubicBezTo>
                <a:cubicBezTo>
                  <a:pt x="122527" y="246497"/>
                  <a:pt x="99796" y="223764"/>
                  <a:pt x="77019" y="201082"/>
                </a:cubicBezTo>
                <a:lnTo>
                  <a:pt x="99803" y="178298"/>
                </a:lnTo>
                <a:lnTo>
                  <a:pt x="145209" y="223714"/>
                </a:lnTo>
                <a:cubicBezTo>
                  <a:pt x="167249" y="201349"/>
                  <a:pt x="189157" y="179146"/>
                  <a:pt x="210931" y="157105"/>
                </a:cubicBezTo>
                <a:cubicBezTo>
                  <a:pt x="232705" y="135055"/>
                  <a:pt x="244773" y="123225"/>
                  <a:pt x="267348" y="101394"/>
                </a:cubicBezTo>
                <a:cubicBezTo>
                  <a:pt x="267986" y="100755"/>
                  <a:pt x="268662" y="100127"/>
                  <a:pt x="269405" y="99489"/>
                </a:cubicBezTo>
                <a:cubicBezTo>
                  <a:pt x="270119" y="98880"/>
                  <a:pt x="270758" y="98189"/>
                  <a:pt x="271310" y="97431"/>
                </a:cubicBezTo>
                <a:lnTo>
                  <a:pt x="294418" y="120215"/>
                </a:lnTo>
                <a:cubicBezTo>
                  <a:pt x="267653" y="146904"/>
                  <a:pt x="251193" y="163297"/>
                  <a:pt x="224790" y="189614"/>
                </a:cubicBezTo>
                <a:close/>
              </a:path>
            </a:pathLst>
          </a:custGeom>
          <a:solidFill>
            <a:schemeClr val="bg2"/>
          </a:solidFill>
          <a:ln w="9525" cap="flat">
            <a:noFill/>
            <a:prstDash val="solid"/>
            <a:miter/>
          </a:ln>
        </p:spPr>
        <p:txBody>
          <a:bodyPr rtlCol="0" anchor="ctr"/>
          <a:lstStyle/>
          <a:p>
            <a:pPr marL="0" marR="0" lvl="0" indent="0" algn="l" defTabSz="914309"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charset="0"/>
              <a:ea typeface="ＭＳ Ｐゴシック" pitchFamily="-80" charset="-128"/>
              <a:cs typeface="Arial" charset="0"/>
            </a:endParaRPr>
          </a:p>
        </p:txBody>
      </p:sp>
      <p:sp>
        <p:nvSpPr>
          <p:cNvPr id="196" name="Freeform: Shape 60">
            <a:extLst>
              <a:ext uri="{FF2B5EF4-FFF2-40B4-BE49-F238E27FC236}">
                <a16:creationId xmlns:a16="http://schemas.microsoft.com/office/drawing/2014/main" id="{603ECEB4-FC9E-E993-70DB-A883771EFEB4}"/>
              </a:ext>
            </a:extLst>
          </p:cNvPr>
          <p:cNvSpPr/>
          <p:nvPr/>
        </p:nvSpPr>
        <p:spPr>
          <a:xfrm>
            <a:off x="8652598" y="2959433"/>
            <a:ext cx="182856" cy="182856"/>
          </a:xfrm>
          <a:custGeom>
            <a:avLst/>
            <a:gdLst>
              <a:gd name="connsiteX0" fmla="*/ 180975 w 361950"/>
              <a:gd name="connsiteY0" fmla="*/ 0 h 361950"/>
              <a:gd name="connsiteX1" fmla="*/ 0 w 361950"/>
              <a:gd name="connsiteY1" fmla="*/ 180975 h 361950"/>
              <a:gd name="connsiteX2" fmla="*/ 180975 w 361950"/>
              <a:gd name="connsiteY2" fmla="*/ 361950 h 361950"/>
              <a:gd name="connsiteX3" fmla="*/ 361950 w 361950"/>
              <a:gd name="connsiteY3" fmla="*/ 180975 h 361950"/>
              <a:gd name="connsiteX4" fmla="*/ 181127 w 361950"/>
              <a:gd name="connsiteY4" fmla="*/ 0 h 361950"/>
              <a:gd name="connsiteX5" fmla="*/ 180975 w 361950"/>
              <a:gd name="connsiteY5" fmla="*/ 0 h 361950"/>
              <a:gd name="connsiteX6" fmla="*/ 224790 w 361950"/>
              <a:gd name="connsiteY6" fmla="*/ 189614 h 361950"/>
              <a:gd name="connsiteX7" fmla="*/ 145209 w 361950"/>
              <a:gd name="connsiteY7" fmla="*/ 269281 h 361950"/>
              <a:gd name="connsiteX8" fmla="*/ 77019 w 361950"/>
              <a:gd name="connsiteY8" fmla="*/ 201082 h 361950"/>
              <a:gd name="connsiteX9" fmla="*/ 99803 w 361950"/>
              <a:gd name="connsiteY9" fmla="*/ 178298 h 361950"/>
              <a:gd name="connsiteX10" fmla="*/ 145209 w 361950"/>
              <a:gd name="connsiteY10" fmla="*/ 223714 h 361950"/>
              <a:gd name="connsiteX11" fmla="*/ 210931 w 361950"/>
              <a:gd name="connsiteY11" fmla="*/ 157105 h 361950"/>
              <a:gd name="connsiteX12" fmla="*/ 267348 w 361950"/>
              <a:gd name="connsiteY12" fmla="*/ 101394 h 361950"/>
              <a:gd name="connsiteX13" fmla="*/ 269405 w 361950"/>
              <a:gd name="connsiteY13" fmla="*/ 99489 h 361950"/>
              <a:gd name="connsiteX14" fmla="*/ 271310 w 361950"/>
              <a:gd name="connsiteY14" fmla="*/ 97431 h 361950"/>
              <a:gd name="connsiteX15" fmla="*/ 294418 w 361950"/>
              <a:gd name="connsiteY15" fmla="*/ 120215 h 361950"/>
              <a:gd name="connsiteX16" fmla="*/ 224790 w 361950"/>
              <a:gd name="connsiteY16" fmla="*/ 18961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950" h="361950">
                <a:moveTo>
                  <a:pt x="180975" y="0"/>
                </a:moveTo>
                <a:cubicBezTo>
                  <a:pt x="81025" y="0"/>
                  <a:pt x="0" y="81025"/>
                  <a:pt x="0" y="180975"/>
                </a:cubicBezTo>
                <a:cubicBezTo>
                  <a:pt x="0" y="280925"/>
                  <a:pt x="81025" y="361950"/>
                  <a:pt x="180975" y="361950"/>
                </a:cubicBezTo>
                <a:cubicBezTo>
                  <a:pt x="280925" y="361950"/>
                  <a:pt x="361950" y="280925"/>
                  <a:pt x="361950" y="180975"/>
                </a:cubicBezTo>
                <a:cubicBezTo>
                  <a:pt x="361992" y="81067"/>
                  <a:pt x="281035" y="42"/>
                  <a:pt x="181127" y="0"/>
                </a:cubicBezTo>
                <a:cubicBezTo>
                  <a:pt x="181077" y="0"/>
                  <a:pt x="181025" y="0"/>
                  <a:pt x="180975" y="0"/>
                </a:cubicBezTo>
                <a:close/>
                <a:moveTo>
                  <a:pt x="224790" y="189614"/>
                </a:moveTo>
                <a:cubicBezTo>
                  <a:pt x="198425" y="215935"/>
                  <a:pt x="171898" y="242490"/>
                  <a:pt x="145209" y="269281"/>
                </a:cubicBezTo>
                <a:cubicBezTo>
                  <a:pt x="122527" y="246497"/>
                  <a:pt x="99796" y="223764"/>
                  <a:pt x="77019" y="201082"/>
                </a:cubicBezTo>
                <a:lnTo>
                  <a:pt x="99803" y="178298"/>
                </a:lnTo>
                <a:lnTo>
                  <a:pt x="145209" y="223714"/>
                </a:lnTo>
                <a:cubicBezTo>
                  <a:pt x="167249" y="201349"/>
                  <a:pt x="189157" y="179146"/>
                  <a:pt x="210931" y="157105"/>
                </a:cubicBezTo>
                <a:cubicBezTo>
                  <a:pt x="232705" y="135055"/>
                  <a:pt x="244773" y="123225"/>
                  <a:pt x="267348" y="101394"/>
                </a:cubicBezTo>
                <a:cubicBezTo>
                  <a:pt x="267986" y="100755"/>
                  <a:pt x="268662" y="100127"/>
                  <a:pt x="269405" y="99489"/>
                </a:cubicBezTo>
                <a:cubicBezTo>
                  <a:pt x="270119" y="98880"/>
                  <a:pt x="270758" y="98189"/>
                  <a:pt x="271310" y="97431"/>
                </a:cubicBezTo>
                <a:lnTo>
                  <a:pt x="294418" y="120215"/>
                </a:lnTo>
                <a:cubicBezTo>
                  <a:pt x="267653" y="146904"/>
                  <a:pt x="251193" y="163297"/>
                  <a:pt x="224790" y="189614"/>
                </a:cubicBezTo>
                <a:close/>
              </a:path>
            </a:pathLst>
          </a:custGeom>
          <a:solidFill>
            <a:schemeClr val="bg2"/>
          </a:solidFill>
          <a:ln w="9525" cap="flat">
            <a:noFill/>
            <a:prstDash val="solid"/>
            <a:miter/>
          </a:ln>
        </p:spPr>
        <p:txBody>
          <a:bodyPr rtlCol="0" anchor="ctr"/>
          <a:lstStyle/>
          <a:p>
            <a:pPr marL="0" marR="0" lvl="0" indent="0" algn="l" defTabSz="914309"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charset="0"/>
              <a:ea typeface="ＭＳ Ｐゴシック" pitchFamily="-80" charset="-128"/>
              <a:cs typeface="Arial" charset="0"/>
            </a:endParaRPr>
          </a:p>
        </p:txBody>
      </p:sp>
      <p:sp>
        <p:nvSpPr>
          <p:cNvPr id="197" name="Freeform: Shape 61">
            <a:extLst>
              <a:ext uri="{FF2B5EF4-FFF2-40B4-BE49-F238E27FC236}">
                <a16:creationId xmlns:a16="http://schemas.microsoft.com/office/drawing/2014/main" id="{AEC68855-3874-24A4-8689-B6C66565544A}"/>
              </a:ext>
            </a:extLst>
          </p:cNvPr>
          <p:cNvSpPr/>
          <p:nvPr/>
        </p:nvSpPr>
        <p:spPr>
          <a:xfrm>
            <a:off x="8652598" y="3826095"/>
            <a:ext cx="182856" cy="182856"/>
          </a:xfrm>
          <a:custGeom>
            <a:avLst/>
            <a:gdLst>
              <a:gd name="connsiteX0" fmla="*/ 180975 w 361950"/>
              <a:gd name="connsiteY0" fmla="*/ 0 h 361950"/>
              <a:gd name="connsiteX1" fmla="*/ 0 w 361950"/>
              <a:gd name="connsiteY1" fmla="*/ 180975 h 361950"/>
              <a:gd name="connsiteX2" fmla="*/ 180975 w 361950"/>
              <a:gd name="connsiteY2" fmla="*/ 361950 h 361950"/>
              <a:gd name="connsiteX3" fmla="*/ 361950 w 361950"/>
              <a:gd name="connsiteY3" fmla="*/ 180975 h 361950"/>
              <a:gd name="connsiteX4" fmla="*/ 181127 w 361950"/>
              <a:gd name="connsiteY4" fmla="*/ 0 h 361950"/>
              <a:gd name="connsiteX5" fmla="*/ 180975 w 361950"/>
              <a:gd name="connsiteY5" fmla="*/ 0 h 361950"/>
              <a:gd name="connsiteX6" fmla="*/ 224790 w 361950"/>
              <a:gd name="connsiteY6" fmla="*/ 189614 h 361950"/>
              <a:gd name="connsiteX7" fmla="*/ 145209 w 361950"/>
              <a:gd name="connsiteY7" fmla="*/ 269281 h 361950"/>
              <a:gd name="connsiteX8" fmla="*/ 77019 w 361950"/>
              <a:gd name="connsiteY8" fmla="*/ 201082 h 361950"/>
              <a:gd name="connsiteX9" fmla="*/ 99803 w 361950"/>
              <a:gd name="connsiteY9" fmla="*/ 178298 h 361950"/>
              <a:gd name="connsiteX10" fmla="*/ 145209 w 361950"/>
              <a:gd name="connsiteY10" fmla="*/ 223714 h 361950"/>
              <a:gd name="connsiteX11" fmla="*/ 210931 w 361950"/>
              <a:gd name="connsiteY11" fmla="*/ 157105 h 361950"/>
              <a:gd name="connsiteX12" fmla="*/ 267348 w 361950"/>
              <a:gd name="connsiteY12" fmla="*/ 101394 h 361950"/>
              <a:gd name="connsiteX13" fmla="*/ 269405 w 361950"/>
              <a:gd name="connsiteY13" fmla="*/ 99489 h 361950"/>
              <a:gd name="connsiteX14" fmla="*/ 271310 w 361950"/>
              <a:gd name="connsiteY14" fmla="*/ 97431 h 361950"/>
              <a:gd name="connsiteX15" fmla="*/ 294418 w 361950"/>
              <a:gd name="connsiteY15" fmla="*/ 120215 h 361950"/>
              <a:gd name="connsiteX16" fmla="*/ 224790 w 361950"/>
              <a:gd name="connsiteY16" fmla="*/ 18961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950" h="361950">
                <a:moveTo>
                  <a:pt x="180975" y="0"/>
                </a:moveTo>
                <a:cubicBezTo>
                  <a:pt x="81025" y="0"/>
                  <a:pt x="0" y="81025"/>
                  <a:pt x="0" y="180975"/>
                </a:cubicBezTo>
                <a:cubicBezTo>
                  <a:pt x="0" y="280925"/>
                  <a:pt x="81025" y="361950"/>
                  <a:pt x="180975" y="361950"/>
                </a:cubicBezTo>
                <a:cubicBezTo>
                  <a:pt x="280925" y="361950"/>
                  <a:pt x="361950" y="280925"/>
                  <a:pt x="361950" y="180975"/>
                </a:cubicBezTo>
                <a:cubicBezTo>
                  <a:pt x="361992" y="81067"/>
                  <a:pt x="281035" y="42"/>
                  <a:pt x="181127" y="0"/>
                </a:cubicBezTo>
                <a:cubicBezTo>
                  <a:pt x="181077" y="0"/>
                  <a:pt x="181025" y="0"/>
                  <a:pt x="180975" y="0"/>
                </a:cubicBezTo>
                <a:close/>
                <a:moveTo>
                  <a:pt x="224790" y="189614"/>
                </a:moveTo>
                <a:cubicBezTo>
                  <a:pt x="198425" y="215935"/>
                  <a:pt x="171898" y="242490"/>
                  <a:pt x="145209" y="269281"/>
                </a:cubicBezTo>
                <a:cubicBezTo>
                  <a:pt x="122527" y="246497"/>
                  <a:pt x="99796" y="223764"/>
                  <a:pt x="77019" y="201082"/>
                </a:cubicBezTo>
                <a:lnTo>
                  <a:pt x="99803" y="178298"/>
                </a:lnTo>
                <a:lnTo>
                  <a:pt x="145209" y="223714"/>
                </a:lnTo>
                <a:cubicBezTo>
                  <a:pt x="167249" y="201349"/>
                  <a:pt x="189157" y="179146"/>
                  <a:pt x="210931" y="157105"/>
                </a:cubicBezTo>
                <a:cubicBezTo>
                  <a:pt x="232705" y="135055"/>
                  <a:pt x="244773" y="123225"/>
                  <a:pt x="267348" y="101394"/>
                </a:cubicBezTo>
                <a:cubicBezTo>
                  <a:pt x="267986" y="100755"/>
                  <a:pt x="268662" y="100127"/>
                  <a:pt x="269405" y="99489"/>
                </a:cubicBezTo>
                <a:cubicBezTo>
                  <a:pt x="270119" y="98880"/>
                  <a:pt x="270758" y="98189"/>
                  <a:pt x="271310" y="97431"/>
                </a:cubicBezTo>
                <a:lnTo>
                  <a:pt x="294418" y="120215"/>
                </a:lnTo>
                <a:cubicBezTo>
                  <a:pt x="267653" y="146904"/>
                  <a:pt x="251193" y="163297"/>
                  <a:pt x="224790" y="189614"/>
                </a:cubicBezTo>
                <a:close/>
              </a:path>
            </a:pathLst>
          </a:custGeom>
          <a:solidFill>
            <a:schemeClr val="bg2"/>
          </a:solidFill>
          <a:ln w="9525" cap="flat">
            <a:noFill/>
            <a:prstDash val="solid"/>
            <a:miter/>
          </a:ln>
        </p:spPr>
        <p:txBody>
          <a:bodyPr rtlCol="0" anchor="ctr"/>
          <a:lstStyle/>
          <a:p>
            <a:pPr marL="0" marR="0" lvl="0" indent="0" algn="l" defTabSz="914309"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53B4E"/>
              </a:solidFill>
              <a:effectLst/>
              <a:uLnTx/>
              <a:uFillTx/>
              <a:latin typeface="Arial" charset="0"/>
              <a:ea typeface="ＭＳ Ｐゴシック" pitchFamily="-80" charset="-128"/>
              <a:cs typeface="Arial" charset="0"/>
            </a:endParaRPr>
          </a:p>
        </p:txBody>
      </p:sp>
      <p:sp>
        <p:nvSpPr>
          <p:cNvPr id="7" name="TextBox 6">
            <a:extLst>
              <a:ext uri="{FF2B5EF4-FFF2-40B4-BE49-F238E27FC236}">
                <a16:creationId xmlns:a16="http://schemas.microsoft.com/office/drawing/2014/main" id="{21A4F74A-F4F1-03DD-36B1-63285AF66CB7}"/>
              </a:ext>
            </a:extLst>
          </p:cNvPr>
          <p:cNvSpPr txBox="1"/>
          <p:nvPr/>
        </p:nvSpPr>
        <p:spPr>
          <a:xfrm>
            <a:off x="6962827" y="5738808"/>
            <a:ext cx="4733375" cy="908746"/>
          </a:xfrm>
          <a:prstGeom prst="wedgeEllipseCallout">
            <a:avLst>
              <a:gd name="adj1" fmla="val -23949"/>
              <a:gd name="adj2" fmla="val -98691"/>
            </a:avLst>
          </a:prstGeom>
          <a:noFill/>
          <a:ln>
            <a:solidFill>
              <a:srgbClr val="C00000"/>
            </a:solidFill>
          </a:ln>
        </p:spPr>
        <p:txBody>
          <a:bodyPr wrap="square">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neo-sans"/>
                <a:ea typeface="ＭＳ Ｐゴシック" pitchFamily="-80" charset="-128"/>
                <a:cs typeface="+mn-cs"/>
              </a:rPr>
              <a:t>EDUCATING EUROPE'S MOST COMPETENT ENGINEERS</a:t>
            </a:r>
            <a:endParaRPr kumimoji="0" lang="en-GB" sz="1800" b="0" i="0" u="none" strike="noStrike" kern="1200" cap="none" spc="0" normalizeH="0" baseline="0" noProof="0" dirty="0">
              <a:ln>
                <a:noFill/>
              </a:ln>
              <a:solidFill>
                <a:srgbClr val="053B4E"/>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2405109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41A18-8EA8-1E36-72D6-49F07E0255E4}"/>
            </a:ext>
          </a:extLst>
        </p:cNvPr>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1CCD3583-EC7A-5638-1539-7FDCD01CEEBA}"/>
              </a:ext>
            </a:extLst>
          </p:cNvPr>
          <p:cNvGraphicFramePr>
            <a:graphicFrameLocks noChangeAspect="1"/>
          </p:cNvGraphicFramePr>
          <p:nvPr>
            <p:custDataLst>
              <p:tags r:id="rId1"/>
            </p:custDataLst>
          </p:nvPr>
        </p:nvGraphicFramePr>
        <p:xfrm>
          <a:off x="1587" y="2034"/>
          <a:ext cx="1588" cy="1588"/>
        </p:xfrm>
        <a:graphic>
          <a:graphicData uri="http://schemas.openxmlformats.org/presentationml/2006/ole">
            <mc:AlternateContent xmlns:mc="http://schemas.openxmlformats.org/markup-compatibility/2006">
              <mc:Choice xmlns:v="urn:schemas-microsoft-com:vml" Requires="v">
                <p:oleObj name="think-cell Folie" r:id="rId4" imgW="709" imgH="707" progId="TCLayout.ActiveDocument.1">
                  <p:embed/>
                </p:oleObj>
              </mc:Choice>
              <mc:Fallback>
                <p:oleObj name="think-cell Folie" r:id="rId4" imgW="709" imgH="707" progId="TCLayout.ActiveDocument.1">
                  <p:embed/>
                  <p:pic>
                    <p:nvPicPr>
                      <p:cNvPr id="3" name="Objekt 2" hidden="1">
                        <a:extLst>
                          <a:ext uri="{FF2B5EF4-FFF2-40B4-BE49-F238E27FC236}">
                            <a16:creationId xmlns:a16="http://schemas.microsoft.com/office/drawing/2014/main" id="{1CCD3583-EC7A-5638-1539-7FDCD01CEEBA}"/>
                          </a:ext>
                        </a:extLst>
                      </p:cNvPr>
                      <p:cNvPicPr/>
                      <p:nvPr/>
                    </p:nvPicPr>
                    <p:blipFill>
                      <a:blip r:embed="rId5"/>
                      <a:stretch>
                        <a:fillRect/>
                      </a:stretch>
                    </p:blipFill>
                    <p:spPr>
                      <a:xfrm>
                        <a:off x="1587" y="2034"/>
                        <a:ext cx="1588" cy="1588"/>
                      </a:xfrm>
                      <a:prstGeom prst="rect">
                        <a:avLst/>
                      </a:prstGeom>
                    </p:spPr>
                  </p:pic>
                </p:oleObj>
              </mc:Fallback>
            </mc:AlternateContent>
          </a:graphicData>
        </a:graphic>
      </p:graphicFrame>
      <p:sp>
        <p:nvSpPr>
          <p:cNvPr id="2" name="Content Placeholder 1">
            <a:extLst>
              <a:ext uri="{FF2B5EF4-FFF2-40B4-BE49-F238E27FC236}">
                <a16:creationId xmlns:a16="http://schemas.microsoft.com/office/drawing/2014/main" id="{39526EF6-F708-0688-9D39-9A76D2184690}"/>
              </a:ext>
            </a:extLst>
          </p:cNvPr>
          <p:cNvSpPr>
            <a:spLocks noGrp="1"/>
          </p:cNvSpPr>
          <p:nvPr>
            <p:ph sz="quarter" idx="13"/>
          </p:nvPr>
        </p:nvSpPr>
        <p:spPr>
          <a:xfrm>
            <a:off x="334756" y="1525908"/>
            <a:ext cx="5082112" cy="4842110"/>
          </a:xfrm>
        </p:spPr>
        <p:txBody>
          <a:bodyPr/>
          <a:lstStyle/>
          <a:p>
            <a:pPr marL="0" indent="0">
              <a:buNone/>
            </a:pPr>
            <a:r>
              <a:rPr lang="en-GB" sz="1600" dirty="0">
                <a:solidFill>
                  <a:schemeClr val="tx2"/>
                </a:solidFill>
              </a:rPr>
              <a:t>The EuroTeQ Collider is a challenge‑based learning programme run across the EuroTeQ Engineering University alliance. It brings together students, companies, researchers, and mentors to co‑create innovative solutions to real‑world problems. </a:t>
            </a:r>
          </a:p>
          <a:p>
            <a:pPr marL="0" indent="0">
              <a:buNone/>
            </a:pPr>
            <a:endParaRPr lang="en-GB" sz="1600" dirty="0">
              <a:solidFill>
                <a:schemeClr val="tx2"/>
              </a:solidFill>
            </a:endParaRPr>
          </a:p>
          <a:p>
            <a:pPr marL="0" indent="0">
              <a:spcAft>
                <a:spcPts val="600"/>
              </a:spcAft>
              <a:buNone/>
            </a:pPr>
            <a:r>
              <a:rPr lang="en-US" sz="1800" b="1" dirty="0">
                <a:solidFill>
                  <a:schemeClr val="tx2"/>
                </a:solidFill>
              </a:rPr>
              <a:t>EuroTeQ Collider at DTU</a:t>
            </a:r>
          </a:p>
          <a:p>
            <a:pPr>
              <a:spcAft>
                <a:spcPts val="600"/>
              </a:spcAft>
            </a:pPr>
            <a:r>
              <a:rPr lang="en-US" sz="1600" dirty="0">
                <a:solidFill>
                  <a:schemeClr val="tx2"/>
                </a:solidFill>
              </a:rPr>
              <a:t>At DTU the Collider is incorporated into existing challenge-based learning courses and supplemented with complementary workshops and presentations. </a:t>
            </a:r>
          </a:p>
          <a:p>
            <a:pPr>
              <a:spcAft>
                <a:spcPts val="600"/>
              </a:spcAft>
            </a:pPr>
            <a:r>
              <a:rPr lang="en-US" sz="1600" dirty="0">
                <a:solidFill>
                  <a:schemeClr val="tx2"/>
                </a:solidFill>
              </a:rPr>
              <a:t>Three teams gain a seat at the 3-day joint award event the </a:t>
            </a:r>
            <a:r>
              <a:rPr lang="en-US" sz="1600" dirty="0" err="1">
                <a:solidFill>
                  <a:schemeClr val="tx2"/>
                </a:solidFill>
              </a:rPr>
              <a:t>EuroTeQaThon</a:t>
            </a:r>
            <a:r>
              <a:rPr lang="en-US" sz="1600" dirty="0">
                <a:solidFill>
                  <a:schemeClr val="tx2"/>
                </a:solidFill>
              </a:rPr>
              <a:t>, this year hosted June 13-15th at DTU Skylab. </a:t>
            </a:r>
          </a:p>
          <a:p>
            <a:pPr>
              <a:spcAft>
                <a:spcPts val="600"/>
              </a:spcAft>
            </a:pPr>
            <a:r>
              <a:rPr lang="en-US" sz="1600" dirty="0">
                <a:solidFill>
                  <a:schemeClr val="tx2"/>
                </a:solidFill>
              </a:rPr>
              <a:t>One team get to develop their idea further in the Ignite Bootcamp at IESE July 21-24th</a:t>
            </a:r>
          </a:p>
          <a:p>
            <a:pPr marL="0" indent="0">
              <a:buNone/>
            </a:pPr>
            <a:endParaRPr lang="en-DK" sz="1600" dirty="0">
              <a:solidFill>
                <a:schemeClr val="tx2"/>
              </a:solidFill>
            </a:endParaRPr>
          </a:p>
          <a:p>
            <a:endParaRPr lang="en-GB" dirty="0"/>
          </a:p>
        </p:txBody>
      </p:sp>
      <p:sp>
        <p:nvSpPr>
          <p:cNvPr id="12" name="Text Placeholder 11">
            <a:extLst>
              <a:ext uri="{FF2B5EF4-FFF2-40B4-BE49-F238E27FC236}">
                <a16:creationId xmlns:a16="http://schemas.microsoft.com/office/drawing/2014/main" id="{DE78532E-3B8E-50F4-BBAA-BEA152402C4B}"/>
              </a:ext>
            </a:extLst>
          </p:cNvPr>
          <p:cNvSpPr>
            <a:spLocks noGrp="1"/>
          </p:cNvSpPr>
          <p:nvPr>
            <p:ph type="body" sz="quarter" idx="14"/>
          </p:nvPr>
        </p:nvSpPr>
        <p:spPr/>
        <p:txBody>
          <a:bodyPr vert="horz" lIns="0" tIns="71991" rIns="0" bIns="0" rtlCol="0" anchor="t">
            <a:noAutofit/>
          </a:bodyPr>
          <a:lstStyle/>
          <a:p>
            <a:r>
              <a:rPr lang="en-GB" sz="1000" err="1"/>
              <a:t>EuroTeQ</a:t>
            </a:r>
            <a:endParaRPr lang="en-GB" sz="1000"/>
          </a:p>
          <a:p>
            <a:endParaRPr lang="en-GB" sz="1200"/>
          </a:p>
        </p:txBody>
      </p:sp>
      <p:sp>
        <p:nvSpPr>
          <p:cNvPr id="4" name="Text Placeholder 3">
            <a:extLst>
              <a:ext uri="{FF2B5EF4-FFF2-40B4-BE49-F238E27FC236}">
                <a16:creationId xmlns:a16="http://schemas.microsoft.com/office/drawing/2014/main" id="{DA64F167-4010-735A-9D92-EEFD941115B4}"/>
              </a:ext>
            </a:extLst>
          </p:cNvPr>
          <p:cNvSpPr>
            <a:spLocks noGrp="1"/>
          </p:cNvSpPr>
          <p:nvPr>
            <p:ph type="body" sz="quarter" idx="15"/>
          </p:nvPr>
        </p:nvSpPr>
        <p:spPr/>
        <p:txBody>
          <a:bodyPr/>
          <a:lstStyle/>
          <a:p>
            <a:r>
              <a:rPr lang="en-GB" dirty="0"/>
              <a:t>EuroTeQ</a:t>
            </a:r>
          </a:p>
        </p:txBody>
      </p:sp>
      <p:sp>
        <p:nvSpPr>
          <p:cNvPr id="8" name="Title 7">
            <a:extLst>
              <a:ext uri="{FF2B5EF4-FFF2-40B4-BE49-F238E27FC236}">
                <a16:creationId xmlns:a16="http://schemas.microsoft.com/office/drawing/2014/main" id="{CAFE537A-DC1E-475F-B6A2-9C3EE02E7D93}"/>
              </a:ext>
            </a:extLst>
          </p:cNvPr>
          <p:cNvSpPr>
            <a:spLocks noGrp="1"/>
          </p:cNvSpPr>
          <p:nvPr>
            <p:ph type="title"/>
          </p:nvPr>
        </p:nvSpPr>
        <p:spPr>
          <a:xfrm>
            <a:off x="338356" y="407194"/>
            <a:ext cx="9600763" cy="719906"/>
          </a:xfrm>
        </p:spPr>
        <p:txBody>
          <a:bodyPr vert="horz">
            <a:normAutofit fontScale="90000"/>
          </a:bodyPr>
          <a:lstStyle/>
          <a:p>
            <a:r>
              <a:rPr lang="en-GB" sz="2800" b="1" dirty="0" err="1">
                <a:solidFill>
                  <a:schemeClr val="tx2"/>
                </a:solidFill>
                <a:latin typeface="Aptos Display" panose="020B0004020202020204" pitchFamily="34" charset="0"/>
              </a:rPr>
              <a:t>EuroTeQ</a:t>
            </a:r>
            <a:r>
              <a:rPr lang="en-GB" sz="2800" b="1" dirty="0">
                <a:solidFill>
                  <a:schemeClr val="tx2"/>
                </a:solidFill>
                <a:latin typeface="Aptos Display" panose="020B0004020202020204" pitchFamily="34" charset="0"/>
              </a:rPr>
              <a:t> offers flexible educational opportunities and learning formats</a:t>
            </a:r>
            <a:endParaRPr lang="en-GB" sz="2800" b="1" dirty="0">
              <a:solidFill>
                <a:schemeClr val="tx2">
                  <a:alpha val="50000"/>
                </a:schemeClr>
              </a:solidFill>
              <a:latin typeface="Aptos Display" panose="020B0004020202020204" pitchFamily="34" charset="0"/>
            </a:endParaRPr>
          </a:p>
        </p:txBody>
      </p:sp>
      <p:pic>
        <p:nvPicPr>
          <p:cNvPr id="23" name="Picture 22">
            <a:extLst>
              <a:ext uri="{FF2B5EF4-FFF2-40B4-BE49-F238E27FC236}">
                <a16:creationId xmlns:a16="http://schemas.microsoft.com/office/drawing/2014/main" id="{4251F549-372A-9E2A-3376-86937B3A3DA6}"/>
              </a:ext>
            </a:extLst>
          </p:cNvPr>
          <p:cNvPicPr>
            <a:picLocks noChangeAspect="1"/>
          </p:cNvPicPr>
          <p:nvPr/>
        </p:nvPicPr>
        <p:blipFill>
          <a:blip r:embed="rId6"/>
          <a:stretch>
            <a:fillRect/>
          </a:stretch>
        </p:blipFill>
        <p:spPr>
          <a:xfrm>
            <a:off x="5616803" y="2317955"/>
            <a:ext cx="6160259" cy="3186657"/>
          </a:xfrm>
          <a:prstGeom prst="rect">
            <a:avLst/>
          </a:prstGeom>
        </p:spPr>
      </p:pic>
    </p:spTree>
    <p:extLst>
      <p:ext uri="{BB962C8B-B14F-4D97-AF65-F5344CB8AC3E}">
        <p14:creationId xmlns:p14="http://schemas.microsoft.com/office/powerpoint/2010/main" val="1596363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56B17-FAFA-18ED-87AB-73A66476E98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9B3DE6-338E-3C60-A66B-3B72BBE194E0}"/>
              </a:ext>
            </a:extLst>
          </p:cNvPr>
          <p:cNvSpPr>
            <a:spLocks noGrp="1"/>
          </p:cNvSpPr>
          <p:nvPr>
            <p:ph type="sldNum" sz="quarter" idx="12"/>
          </p:nvPr>
        </p:nvSpPr>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5EB1DA36-398A-44AC-AE54-7298A745E658}" type="slidenum">
              <a:rPr kumimoji="0" lang="en-GB" sz="14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mn-cs"/>
              </a:rPr>
              <a:pPr marL="0" marR="0" lvl="0" indent="0" algn="r" defTabSz="914309" rtl="0" eaLnBrk="1" fontAlgn="auto" latinLnBrk="0" hangingPunct="1">
                <a:lnSpc>
                  <a:spcPct val="100000"/>
                </a:lnSpc>
                <a:spcBef>
                  <a:spcPts val="0"/>
                </a:spcBef>
                <a:spcAft>
                  <a:spcPts val="0"/>
                </a:spcAft>
                <a:buClrTx/>
                <a:buSzTx/>
                <a:buFontTx/>
                <a:buNone/>
                <a:tabLst/>
                <a:defRPr/>
              </a:pPr>
              <a:t>29</a:t>
            </a:fld>
            <a:endParaRPr kumimoji="0" lang="en-GB" sz="14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mn-cs"/>
            </a:endParaRPr>
          </a:p>
        </p:txBody>
      </p:sp>
      <p:sp>
        <p:nvSpPr>
          <p:cNvPr id="3" name="Content Placeholder 2">
            <a:extLst>
              <a:ext uri="{FF2B5EF4-FFF2-40B4-BE49-F238E27FC236}">
                <a16:creationId xmlns:a16="http://schemas.microsoft.com/office/drawing/2014/main" id="{AD15C6A3-A3E9-1B12-4FAF-80BDE5569851}"/>
              </a:ext>
            </a:extLst>
          </p:cNvPr>
          <p:cNvSpPr>
            <a:spLocks noGrp="1"/>
          </p:cNvSpPr>
          <p:nvPr>
            <p:ph sz="quarter" idx="13"/>
          </p:nvPr>
        </p:nvSpPr>
        <p:spPr>
          <a:xfrm>
            <a:off x="334757" y="1788812"/>
            <a:ext cx="1908420" cy="5004961"/>
          </a:xfrm>
        </p:spPr>
        <p:txBody>
          <a:bodyPr vert="horz" lIns="0" tIns="0" rIns="0" bIns="0" rtlCol="0" anchor="t">
            <a:noAutofit/>
          </a:bodyPr>
          <a:lstStyle/>
          <a:p>
            <a:pPr marL="0" indent="0" algn="ctr">
              <a:buNone/>
            </a:pPr>
            <a:r>
              <a:rPr lang="en-US" sz="1600" b="1" dirty="0" err="1">
                <a:solidFill>
                  <a:schemeClr val="tx1"/>
                </a:solidFill>
                <a:latin typeface="Aptos" panose="020B0004020202020204" pitchFamily="34" charset="0"/>
                <a:cs typeface="Arial"/>
              </a:rPr>
              <a:t>EuroTeQ</a:t>
            </a:r>
            <a:r>
              <a:rPr lang="en-US" sz="1600" b="1" dirty="0">
                <a:solidFill>
                  <a:schemeClr val="tx1"/>
                </a:solidFill>
                <a:latin typeface="Aptos" panose="020B0004020202020204" pitchFamily="34" charset="0"/>
                <a:cs typeface="Arial"/>
              </a:rPr>
              <a:t> spring opportunities </a:t>
            </a:r>
          </a:p>
          <a:p>
            <a:pPr marL="0" indent="0">
              <a:buNone/>
            </a:pPr>
            <a:endParaRPr lang="en-US" sz="1600" dirty="0">
              <a:solidFill>
                <a:schemeClr val="tx1"/>
              </a:solidFill>
              <a:latin typeface="Aptos" panose="020B0004020202020204" pitchFamily="34" charset="0"/>
            </a:endParaRPr>
          </a:p>
          <a:p>
            <a:pPr marL="134607" indent="-134607">
              <a:buFont typeface="Calibri" panose="05050102010706020507" pitchFamily="18" charset="2"/>
              <a:buChar char="-"/>
            </a:pPr>
            <a:endParaRPr lang="en-US" sz="1600" dirty="0">
              <a:solidFill>
                <a:schemeClr val="tx1"/>
              </a:solidFill>
              <a:latin typeface="Aptos" panose="020B0004020202020204" pitchFamily="34" charset="0"/>
              <a:cs typeface="Arial"/>
            </a:endParaRPr>
          </a:p>
          <a:p>
            <a:pPr marL="0" indent="0">
              <a:buNone/>
            </a:pPr>
            <a:endParaRPr lang="en-US" sz="1600" dirty="0">
              <a:solidFill>
                <a:schemeClr val="tx1"/>
              </a:solidFill>
              <a:latin typeface="Aptos" panose="020B0004020202020204" pitchFamily="34" charset="0"/>
              <a:cs typeface="Arial"/>
            </a:endParaRPr>
          </a:p>
          <a:p>
            <a:pPr marL="134607" indent="-134607">
              <a:buFont typeface="Calibri" panose="05050102010706020507" pitchFamily="18" charset="2"/>
              <a:buChar char="-"/>
            </a:pPr>
            <a:r>
              <a:rPr lang="en-US" sz="1600" dirty="0">
                <a:solidFill>
                  <a:schemeClr val="tx1"/>
                </a:solidFill>
                <a:latin typeface="Aptos" panose="020B0004020202020204" pitchFamily="34" charset="0"/>
                <a:cs typeface="Arial"/>
              </a:rPr>
              <a:t>DTU students work with own challenge in several DTU CBL innovation courses</a:t>
            </a:r>
            <a:endParaRPr lang="en-US" sz="1600" dirty="0">
              <a:solidFill>
                <a:schemeClr val="tx1"/>
              </a:solidFill>
              <a:latin typeface="Aptos" panose="020B0004020202020204" pitchFamily="34" charset="0"/>
            </a:endParaRPr>
          </a:p>
          <a:p>
            <a:pPr marL="134607" indent="-134607">
              <a:buClr>
                <a:srgbClr val="919191"/>
              </a:buClr>
              <a:buFont typeface="Calibri" panose="05050102010706020507" pitchFamily="18" charset="2"/>
            </a:pPr>
            <a:r>
              <a:rPr lang="en-US" sz="1600" dirty="0">
                <a:solidFill>
                  <a:schemeClr val="tx1"/>
                </a:solidFill>
                <a:latin typeface="Aptos" panose="020B0004020202020204" pitchFamily="34" charset="0"/>
                <a:cs typeface="Arial"/>
              </a:rPr>
              <a:t>Evaluation from challenge owners</a:t>
            </a:r>
            <a:endParaRPr lang="en-US" sz="1600" dirty="0">
              <a:solidFill>
                <a:schemeClr val="tx1"/>
              </a:solidFill>
              <a:latin typeface="Aptos" panose="020B0004020202020204" pitchFamily="34" charset="0"/>
            </a:endParaRPr>
          </a:p>
          <a:p>
            <a:pPr marL="134607" indent="-134607">
              <a:buClr>
                <a:srgbClr val="919191"/>
              </a:buClr>
              <a:buFont typeface="Calibri" panose="05050102010706020507" pitchFamily="18" charset="2"/>
            </a:pPr>
            <a:r>
              <a:rPr lang="en-US" sz="1600" dirty="0">
                <a:solidFill>
                  <a:schemeClr val="tx1"/>
                </a:solidFill>
                <a:latin typeface="Aptos" panose="020B0004020202020204" pitchFamily="34" charset="0"/>
                <a:cs typeface="Arial"/>
              </a:rPr>
              <a:t>Evaluation form experts &amp; users</a:t>
            </a:r>
          </a:p>
          <a:p>
            <a:pPr marL="134607" indent="-134607">
              <a:buClr>
                <a:srgbClr val="919191"/>
              </a:buClr>
              <a:buFont typeface="Calibri" panose="05050102010706020507" pitchFamily="18" charset="2"/>
            </a:pPr>
            <a:endParaRPr lang="en-US" sz="1600" dirty="0">
              <a:solidFill>
                <a:schemeClr val="tx1"/>
              </a:solidFill>
              <a:latin typeface="Aptos" panose="020B0004020202020204" pitchFamily="34" charset="0"/>
            </a:endParaRPr>
          </a:p>
          <a:p>
            <a:pPr marL="134607" indent="-134607">
              <a:buClr>
                <a:srgbClr val="919191"/>
              </a:buClr>
              <a:buFont typeface="Calibri" panose="05050102010706020507" pitchFamily="18" charset="2"/>
            </a:pPr>
            <a:r>
              <a:rPr lang="en-US" sz="1600" dirty="0" err="1">
                <a:solidFill>
                  <a:schemeClr val="tx1"/>
                </a:solidFill>
                <a:latin typeface="Aptos" panose="020B0004020202020204" pitchFamily="34" charset="0"/>
                <a:cs typeface="Arial"/>
              </a:rPr>
              <a:t>EuroTeQ</a:t>
            </a:r>
            <a:r>
              <a:rPr lang="en-US" sz="1600" dirty="0">
                <a:solidFill>
                  <a:schemeClr val="tx1"/>
                </a:solidFill>
                <a:latin typeface="Aptos" panose="020B0004020202020204" pitchFamily="34" charset="0"/>
                <a:cs typeface="Arial"/>
              </a:rPr>
              <a:t> workshops</a:t>
            </a:r>
            <a:endParaRPr lang="en-US" sz="1600" dirty="0">
              <a:solidFill>
                <a:schemeClr val="tx1"/>
              </a:solidFill>
              <a:latin typeface="Aptos" panose="020B0004020202020204" pitchFamily="34" charset="0"/>
            </a:endParaRPr>
          </a:p>
          <a:p>
            <a:pPr marL="269848" lvl="1" indent="-134607">
              <a:buClr>
                <a:srgbClr val="919191"/>
              </a:buClr>
              <a:buFont typeface="Courier New" panose="05050102010706020507" pitchFamily="18" charset="2"/>
              <a:buChar char="o"/>
            </a:pPr>
            <a:r>
              <a:rPr lang="en-US" sz="1600" dirty="0">
                <a:solidFill>
                  <a:schemeClr val="tx1"/>
                </a:solidFill>
                <a:latin typeface="Aptos" panose="020B0004020202020204" pitchFamily="34" charset="0"/>
                <a:cs typeface="Arial"/>
              </a:rPr>
              <a:t>Pitch &amp; Presenting</a:t>
            </a:r>
            <a:endParaRPr lang="en-US" sz="1600" dirty="0">
              <a:solidFill>
                <a:schemeClr val="tx1"/>
              </a:solidFill>
              <a:latin typeface="Aptos" panose="020B0004020202020204" pitchFamily="34" charset="0"/>
            </a:endParaRPr>
          </a:p>
          <a:p>
            <a:pPr marL="269848" lvl="1" indent="-134607">
              <a:buClr>
                <a:srgbClr val="919191"/>
              </a:buClr>
              <a:buFont typeface="Courier New" panose="05050102010706020507" pitchFamily="18" charset="2"/>
              <a:buChar char="o"/>
            </a:pPr>
            <a:r>
              <a:rPr lang="en-US" sz="1600" dirty="0">
                <a:solidFill>
                  <a:schemeClr val="tx1"/>
                </a:solidFill>
                <a:latin typeface="Aptos" panose="020B0004020202020204" pitchFamily="34" charset="0"/>
                <a:cs typeface="Arial"/>
              </a:rPr>
              <a:t>Creation startups</a:t>
            </a:r>
            <a:endParaRPr lang="en-US" sz="1600" dirty="0">
              <a:solidFill>
                <a:schemeClr val="tx1"/>
              </a:solidFill>
              <a:latin typeface="Aptos" panose="020B0004020202020204" pitchFamily="34" charset="0"/>
            </a:endParaRPr>
          </a:p>
          <a:p>
            <a:pPr marL="269848" lvl="1" indent="-134607">
              <a:buClr>
                <a:srgbClr val="919191"/>
              </a:buClr>
              <a:buFont typeface="Courier New" panose="05050102010706020507" pitchFamily="18" charset="2"/>
              <a:buChar char="o"/>
            </a:pPr>
            <a:r>
              <a:rPr lang="en-US" sz="1600" dirty="0">
                <a:solidFill>
                  <a:schemeClr val="tx1"/>
                </a:solidFill>
                <a:latin typeface="Aptos" panose="020B0004020202020204" pitchFamily="34" charset="0"/>
                <a:cs typeface="Arial"/>
              </a:rPr>
              <a:t>Prototyping</a:t>
            </a:r>
            <a:endParaRPr lang="en-US" sz="1600" dirty="0">
              <a:solidFill>
                <a:schemeClr val="tx1"/>
              </a:solidFill>
              <a:latin typeface="Aptos" panose="020B0004020202020204" pitchFamily="34" charset="0"/>
            </a:endParaRPr>
          </a:p>
          <a:p>
            <a:pPr marL="135241" lvl="1" indent="0">
              <a:buClr>
                <a:srgbClr val="919191"/>
              </a:buClr>
              <a:buNone/>
            </a:pPr>
            <a:endParaRPr lang="en-US" sz="1600" dirty="0">
              <a:solidFill>
                <a:schemeClr val="tx1"/>
              </a:solidFill>
              <a:latin typeface="Aptos" panose="020B0004020202020204" pitchFamily="34" charset="0"/>
            </a:endParaRPr>
          </a:p>
          <a:p>
            <a:pPr marL="135241" lvl="1" indent="0">
              <a:buNone/>
            </a:pPr>
            <a:endParaRPr lang="en-US" sz="1600" dirty="0">
              <a:solidFill>
                <a:schemeClr val="tx1"/>
              </a:solidFill>
              <a:latin typeface="Aptos" panose="020B0004020202020204" pitchFamily="34" charset="0"/>
            </a:endParaRPr>
          </a:p>
          <a:p>
            <a:pPr marL="134607" indent="-134607">
              <a:buClr>
                <a:srgbClr val="919191"/>
              </a:buClr>
              <a:buFont typeface="Calibri" panose="05050102010706020507" pitchFamily="18" charset="2"/>
              <a:buChar char="-"/>
            </a:pPr>
            <a:endParaRPr lang="en-US" sz="1600" dirty="0">
              <a:solidFill>
                <a:schemeClr val="tx1"/>
              </a:solidFill>
              <a:latin typeface="Aptos" panose="020B0004020202020204" pitchFamily="34" charset="0"/>
            </a:endParaRPr>
          </a:p>
        </p:txBody>
      </p:sp>
      <p:sp>
        <p:nvSpPr>
          <p:cNvPr id="5" name="Text Placeholder 4">
            <a:extLst>
              <a:ext uri="{FF2B5EF4-FFF2-40B4-BE49-F238E27FC236}">
                <a16:creationId xmlns:a16="http://schemas.microsoft.com/office/drawing/2014/main" id="{CE1088ED-FF3B-E04B-382F-4E5486B138B9}"/>
              </a:ext>
            </a:extLst>
          </p:cNvPr>
          <p:cNvSpPr>
            <a:spLocks noGrp="1"/>
          </p:cNvSpPr>
          <p:nvPr>
            <p:ph type="body" sz="quarter" idx="15"/>
          </p:nvPr>
        </p:nvSpPr>
        <p:spPr/>
        <p:txBody>
          <a:bodyPr/>
          <a:lstStyle/>
          <a:p>
            <a:r>
              <a:rPr lang="en-GB" sz="1000" dirty="0"/>
              <a:t>EuroTeQ Collider at DTU</a:t>
            </a:r>
            <a:endParaRPr lang="en-US" sz="1000" dirty="0"/>
          </a:p>
          <a:p>
            <a:endParaRPr lang="en-US" dirty="0"/>
          </a:p>
        </p:txBody>
      </p:sp>
      <p:sp>
        <p:nvSpPr>
          <p:cNvPr id="6" name="Title 5">
            <a:extLst>
              <a:ext uri="{FF2B5EF4-FFF2-40B4-BE49-F238E27FC236}">
                <a16:creationId xmlns:a16="http://schemas.microsoft.com/office/drawing/2014/main" id="{B575A040-800C-1B00-7499-A93C994FC0BC}"/>
              </a:ext>
            </a:extLst>
          </p:cNvPr>
          <p:cNvSpPr>
            <a:spLocks noGrp="1"/>
          </p:cNvSpPr>
          <p:nvPr>
            <p:ph type="title"/>
          </p:nvPr>
        </p:nvSpPr>
        <p:spPr/>
        <p:txBody>
          <a:bodyPr/>
          <a:lstStyle/>
          <a:p>
            <a:r>
              <a:rPr lang="fr-FR" sz="2500" b="1" dirty="0">
                <a:latin typeface="Aptos Display" panose="020B0004020202020204" pitchFamily="34" charset="0"/>
                <a:cs typeface="Arial"/>
              </a:rPr>
              <a:t>DTU </a:t>
            </a:r>
            <a:r>
              <a:rPr lang="fr-FR" sz="2500" b="1" dirty="0" err="1">
                <a:latin typeface="Aptos Display" panose="020B0004020202020204" pitchFamily="34" charset="0"/>
                <a:cs typeface="Arial"/>
              </a:rPr>
              <a:t>Collider</a:t>
            </a:r>
            <a:r>
              <a:rPr lang="fr-FR" sz="2500" b="1" dirty="0">
                <a:latin typeface="Aptos Display" panose="020B0004020202020204" pitchFamily="34" charset="0"/>
                <a:cs typeface="Arial"/>
              </a:rPr>
              <a:t> 2026 timeline</a:t>
            </a:r>
            <a:endParaRPr lang="en-US" sz="2500" b="1" dirty="0">
              <a:latin typeface="Aptos Display" panose="020B0004020202020204" pitchFamily="34" charset="0"/>
              <a:cs typeface="Arial"/>
            </a:endParaRPr>
          </a:p>
        </p:txBody>
      </p:sp>
      <p:sp>
        <p:nvSpPr>
          <p:cNvPr id="12" name="Content Placeholder 2">
            <a:extLst>
              <a:ext uri="{FF2B5EF4-FFF2-40B4-BE49-F238E27FC236}">
                <a16:creationId xmlns:a16="http://schemas.microsoft.com/office/drawing/2014/main" id="{6EDB7426-B0AA-E059-D8D3-0E2D9E3502C7}"/>
              </a:ext>
            </a:extLst>
          </p:cNvPr>
          <p:cNvSpPr txBox="1">
            <a:spLocks/>
          </p:cNvSpPr>
          <p:nvPr/>
        </p:nvSpPr>
        <p:spPr>
          <a:xfrm>
            <a:off x="2314265" y="1783060"/>
            <a:ext cx="1385174" cy="4553571"/>
          </a:xfrm>
          <a:prstGeom prst="rect">
            <a:avLst/>
          </a:prstGeom>
        </p:spPr>
        <p:txBody>
          <a:bodyPr vert="horz" lIns="0" tIns="0" rIns="0" bIns="0" rtlCol="0" anchor="t">
            <a:noAutofit/>
          </a:bodyPr>
          <a:lstStyle>
            <a:lvl1pPr marL="13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baseline="0">
                <a:solidFill>
                  <a:schemeClr val="bg1"/>
                </a:solidFill>
                <a:latin typeface="Arial" panose="020B0604020202020204" pitchFamily="34" charset="0"/>
                <a:ea typeface="+mn-ea"/>
                <a:cs typeface="Arial" panose="020B0604020202020204" pitchFamily="34" charset="0"/>
                <a:sym typeface="Arial" panose="020B0604020202020204" pitchFamily="34" charset="0"/>
              </a:defRPr>
            </a:lvl1pPr>
            <a:lvl2pPr marL="270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2pPr>
            <a:lvl3pPr marL="40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3pPr>
            <a:lvl4pPr marL="540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4pPr>
            <a:lvl5pPr marL="67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1"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rPr>
              <a:t>Selection Event</a:t>
            </a:r>
            <a:endParaRPr kumimoji="0" lang="en-US" sz="1600" b="1"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ctr"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134607" marR="0" lvl="0" indent="-134607" algn="l" defTabSz="685731" rtl="0" eaLnBrk="1" fontAlgn="auto" latinLnBrk="0" hangingPunct="1">
              <a:lnSpc>
                <a:spcPct val="100000"/>
              </a:lnSpc>
              <a:spcBef>
                <a:spcPts val="0"/>
              </a:spcBef>
              <a:spcAft>
                <a:spcPts val="0"/>
              </a:spcAft>
              <a:buClr>
                <a:srgbClr val="484848">
                  <a:lumMod val="60000"/>
                  <a:lumOff val="40000"/>
                </a:srgbClr>
              </a:buClr>
              <a:buSzTx/>
              <a:buFont typeface="Calibri" panose="05050102010706020507" pitchFamily="18" charset="2"/>
              <a:buChar char="-"/>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endParaRPr>
          </a:p>
          <a:p>
            <a:pPr marL="134607" marR="0" lvl="0" indent="-134607" algn="l" defTabSz="685731" rtl="0" eaLnBrk="1" fontAlgn="auto" latinLnBrk="0" hangingPunct="1">
              <a:lnSpc>
                <a:spcPct val="100000"/>
              </a:lnSpc>
              <a:spcBef>
                <a:spcPts val="0"/>
              </a:spcBef>
              <a:spcAft>
                <a:spcPts val="0"/>
              </a:spcAft>
              <a:buClr>
                <a:srgbClr val="484848">
                  <a:lumMod val="60000"/>
                  <a:lumOff val="40000"/>
                </a:srgbClr>
              </a:buClr>
              <a:buSzTx/>
              <a:buFont typeface="Calibri" panose="05050102010706020507" pitchFamily="18" charset="2"/>
              <a:buChar char="-"/>
              <a:tabLst/>
              <a:defRPr/>
            </a:pPr>
            <a:r>
              <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rPr>
              <a:t>Pitch of solutions for internal jury members selecting the three teams representing DTU at the annual </a:t>
            </a:r>
            <a:r>
              <a:rPr kumimoji="0" lang="en-US" sz="1600" b="0" i="0" u="none" strike="noStrike" kern="1200" cap="none" spc="0" normalizeH="0" baseline="0" noProof="0" dirty="0" err="1">
                <a:ln>
                  <a:noFill/>
                </a:ln>
                <a:solidFill>
                  <a:srgbClr val="053B4E"/>
                </a:solidFill>
                <a:effectLst/>
                <a:uLnTx/>
                <a:uFillTx/>
                <a:latin typeface="Aptos" panose="020B0004020202020204" pitchFamily="34" charset="0"/>
                <a:ea typeface="+mn-ea"/>
                <a:cs typeface="Arial"/>
                <a:sym typeface="Arial" panose="020B0604020202020204" pitchFamily="34" charset="0"/>
              </a:rPr>
              <a:t>EuroTeQathon</a:t>
            </a: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135241" marR="0" lvl="1" indent="0" algn="l" defTabSz="685731" rtl="0" eaLnBrk="1" fontAlgn="auto" latinLnBrk="0" hangingPunct="1">
              <a:lnSpc>
                <a:spcPct val="100000"/>
              </a:lnSpc>
              <a:spcBef>
                <a:spcPts val="0"/>
              </a:spcBef>
              <a:spcAft>
                <a:spcPts val="0"/>
              </a:spcAft>
              <a:buClr>
                <a:srgbClr val="919191"/>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135241" marR="0" lvl="1"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134607" marR="0" lvl="0" indent="-134607" algn="l" defTabSz="685731" rtl="0" eaLnBrk="1" fontAlgn="auto" latinLnBrk="0" hangingPunct="1">
              <a:lnSpc>
                <a:spcPct val="100000"/>
              </a:lnSpc>
              <a:spcBef>
                <a:spcPts val="0"/>
              </a:spcBef>
              <a:spcAft>
                <a:spcPts val="0"/>
              </a:spcAft>
              <a:buClr>
                <a:srgbClr val="919191"/>
              </a:buClr>
              <a:buSzTx/>
              <a:buFont typeface="Calibri" panose="05050102010706020507" pitchFamily="18" charset="2"/>
              <a:buChar char="-"/>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p:txBody>
      </p:sp>
      <p:sp>
        <p:nvSpPr>
          <p:cNvPr id="13" name="Content Placeholder 2">
            <a:extLst>
              <a:ext uri="{FF2B5EF4-FFF2-40B4-BE49-F238E27FC236}">
                <a16:creationId xmlns:a16="http://schemas.microsoft.com/office/drawing/2014/main" id="{D8A1DFC2-BC11-E6EA-8E99-B0D194DE73B5}"/>
              </a:ext>
            </a:extLst>
          </p:cNvPr>
          <p:cNvSpPr txBox="1">
            <a:spLocks/>
          </p:cNvSpPr>
          <p:nvPr/>
        </p:nvSpPr>
        <p:spPr>
          <a:xfrm>
            <a:off x="3773861" y="1800894"/>
            <a:ext cx="1340241" cy="2283274"/>
          </a:xfrm>
          <a:prstGeom prst="rect">
            <a:avLst/>
          </a:prstGeom>
        </p:spPr>
        <p:txBody>
          <a:bodyPr vert="horz" lIns="0" tIns="0" rIns="0" bIns="0" rtlCol="0" anchor="t">
            <a:noAutofit/>
          </a:bodyPr>
          <a:lstStyle>
            <a:lvl1pPr marL="13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baseline="0">
                <a:solidFill>
                  <a:schemeClr val="bg1"/>
                </a:solidFill>
                <a:latin typeface="Arial" panose="020B0604020202020204" pitchFamily="34" charset="0"/>
                <a:ea typeface="+mn-ea"/>
                <a:cs typeface="Arial" panose="020B0604020202020204" pitchFamily="34" charset="0"/>
                <a:sym typeface="Arial" panose="020B0604020202020204" pitchFamily="34" charset="0"/>
              </a:defRPr>
            </a:lvl1pPr>
            <a:lvl2pPr marL="270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2pPr>
            <a:lvl3pPr marL="40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3pPr>
            <a:lvl4pPr marL="540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4pPr>
            <a:lvl5pPr marL="67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1" i="0" u="none" strike="noStrike" kern="1200" cap="none" spc="0" normalizeH="0" baseline="0" noProof="0" dirty="0" err="1">
                <a:ln>
                  <a:noFill/>
                </a:ln>
                <a:solidFill>
                  <a:srgbClr val="053B4E"/>
                </a:solidFill>
                <a:effectLst/>
                <a:uLnTx/>
                <a:uFillTx/>
                <a:latin typeface="Aptos" panose="020B0004020202020204" pitchFamily="34" charset="0"/>
                <a:ea typeface="+mn-ea"/>
                <a:cs typeface="Arial"/>
                <a:sym typeface="Arial" panose="020B0604020202020204" pitchFamily="34" charset="0"/>
              </a:rPr>
              <a:t>EuroTeQathon</a:t>
            </a:r>
            <a:r>
              <a:rPr kumimoji="0" lang="en-US" sz="1600" b="1"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rPr>
              <a:t> 2026</a:t>
            </a:r>
            <a:endParaRPr kumimoji="0" lang="en-US" sz="1600" b="1"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ctr"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endParaRPr>
          </a:p>
          <a:p>
            <a:pPr marL="134607" marR="0" lvl="0" indent="-134607" algn="l" defTabSz="685731" rtl="0" eaLnBrk="1" fontAlgn="auto" latinLnBrk="0" hangingPunct="1">
              <a:lnSpc>
                <a:spcPct val="100000"/>
              </a:lnSpc>
              <a:spcBef>
                <a:spcPts val="0"/>
              </a:spcBef>
              <a:spcAft>
                <a:spcPts val="0"/>
              </a:spcAft>
              <a:buClr>
                <a:srgbClr val="484848">
                  <a:lumMod val="60000"/>
                  <a:lumOff val="40000"/>
                </a:srgbClr>
              </a:buClr>
              <a:buSzTx/>
              <a:buFont typeface="Calibri" panose="05050102010706020507" pitchFamily="18" charset="2"/>
              <a:buChar char="-"/>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endParaRPr>
          </a:p>
          <a:p>
            <a:pPr marL="134607" marR="0" lvl="0" indent="-134607" algn="l" defTabSz="685731" rtl="0" eaLnBrk="1" fontAlgn="auto" latinLnBrk="0" hangingPunct="1">
              <a:lnSpc>
                <a:spcPct val="100000"/>
              </a:lnSpc>
              <a:spcBef>
                <a:spcPts val="0"/>
              </a:spcBef>
              <a:spcAft>
                <a:spcPts val="0"/>
              </a:spcAft>
              <a:buClr>
                <a:srgbClr val="484848">
                  <a:lumMod val="60000"/>
                  <a:lumOff val="40000"/>
                </a:srgbClr>
              </a:buClr>
              <a:buSzTx/>
              <a:buFont typeface="Calibri" panose="05050102010706020507" pitchFamily="18" charset="2"/>
              <a:buChar char="-"/>
              <a:tabLst/>
              <a:defRPr/>
            </a:pPr>
            <a:r>
              <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rPr>
              <a:t>3 Day camp this year at DTU Skylab</a:t>
            </a: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135241" marR="0" lvl="1" indent="0" algn="l" defTabSz="685731" rtl="0" eaLnBrk="1" fontAlgn="auto" latinLnBrk="0" hangingPunct="1">
              <a:lnSpc>
                <a:spcPct val="100000"/>
              </a:lnSpc>
              <a:spcBef>
                <a:spcPts val="0"/>
              </a:spcBef>
              <a:spcAft>
                <a:spcPts val="0"/>
              </a:spcAft>
              <a:buClr>
                <a:srgbClr val="919191"/>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135241" marR="0" lvl="1"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134607" marR="0" lvl="0" indent="-134607" algn="l" defTabSz="685731" rtl="0" eaLnBrk="1" fontAlgn="auto" latinLnBrk="0" hangingPunct="1">
              <a:lnSpc>
                <a:spcPct val="100000"/>
              </a:lnSpc>
              <a:spcBef>
                <a:spcPts val="0"/>
              </a:spcBef>
              <a:spcAft>
                <a:spcPts val="0"/>
              </a:spcAft>
              <a:buClr>
                <a:srgbClr val="919191"/>
              </a:buClr>
              <a:buSzTx/>
              <a:buFont typeface="Calibri" panose="05050102010706020507" pitchFamily="18" charset="2"/>
              <a:buChar char="-"/>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p:txBody>
      </p:sp>
      <p:sp>
        <p:nvSpPr>
          <p:cNvPr id="14" name="Content Placeholder 2">
            <a:extLst>
              <a:ext uri="{FF2B5EF4-FFF2-40B4-BE49-F238E27FC236}">
                <a16:creationId xmlns:a16="http://schemas.microsoft.com/office/drawing/2014/main" id="{496EAAAB-EE52-813B-CB4D-D1465DA4F355}"/>
              </a:ext>
            </a:extLst>
          </p:cNvPr>
          <p:cNvSpPr txBox="1">
            <a:spLocks/>
          </p:cNvSpPr>
          <p:nvPr/>
        </p:nvSpPr>
        <p:spPr>
          <a:xfrm>
            <a:off x="5238043" y="1776573"/>
            <a:ext cx="1131142" cy="2283274"/>
          </a:xfrm>
          <a:prstGeom prst="rect">
            <a:avLst/>
          </a:prstGeom>
        </p:spPr>
        <p:txBody>
          <a:bodyPr vert="horz" lIns="0" tIns="0" rIns="0" bIns="0" rtlCol="0" anchor="t">
            <a:noAutofit/>
          </a:bodyPr>
          <a:lstStyle>
            <a:lvl1pPr marL="13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baseline="0">
                <a:solidFill>
                  <a:schemeClr val="bg1"/>
                </a:solidFill>
                <a:latin typeface="Arial" panose="020B0604020202020204" pitchFamily="34" charset="0"/>
                <a:ea typeface="+mn-ea"/>
                <a:cs typeface="Arial" panose="020B0604020202020204" pitchFamily="34" charset="0"/>
                <a:sym typeface="Arial" panose="020B0604020202020204" pitchFamily="34" charset="0"/>
              </a:defRPr>
            </a:lvl1pPr>
            <a:lvl2pPr marL="270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2pPr>
            <a:lvl3pPr marL="40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3pPr>
            <a:lvl4pPr marL="540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4pPr>
            <a:lvl5pPr marL="67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1"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rPr>
              <a:t>IESE Bootcamp</a:t>
            </a:r>
            <a:endParaRPr kumimoji="0" lang="en-US" sz="1600" b="1"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ctr"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rPr>
              <a:t> </a:t>
            </a: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a:sym typeface="Arial" panose="020B0604020202020204" pitchFamily="34" charset="0"/>
              </a:rPr>
              <a:t>- 4 Day bootcamp at IESE in Barcelona</a:t>
            </a:r>
          </a:p>
          <a:p>
            <a:pPr marL="135241" marR="0" lvl="1" indent="0" algn="l" defTabSz="685731" rtl="0" eaLnBrk="1" fontAlgn="auto" latinLnBrk="0" hangingPunct="1">
              <a:lnSpc>
                <a:spcPct val="100000"/>
              </a:lnSpc>
              <a:spcBef>
                <a:spcPts val="0"/>
              </a:spcBef>
              <a:spcAft>
                <a:spcPts val="0"/>
              </a:spcAft>
              <a:buClr>
                <a:srgbClr val="919191"/>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135241" marR="0" lvl="1"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134607" marR="0" lvl="0" indent="-134607" algn="l" defTabSz="685731" rtl="0" eaLnBrk="1" fontAlgn="auto" latinLnBrk="0" hangingPunct="1">
              <a:lnSpc>
                <a:spcPct val="100000"/>
              </a:lnSpc>
              <a:spcBef>
                <a:spcPts val="0"/>
              </a:spcBef>
              <a:spcAft>
                <a:spcPts val="0"/>
              </a:spcAft>
              <a:buClr>
                <a:srgbClr val="919191"/>
              </a:buClr>
              <a:buSzTx/>
              <a:buFont typeface="Calibri" panose="05050102010706020507" pitchFamily="18" charset="2"/>
              <a:buChar char="-"/>
              <a:tabLst/>
              <a:defRPr/>
            </a:pPr>
            <a:endParaRPr kumimoji="0" lang="en-US" sz="1600" b="0" i="0" u="none" strike="noStrike" kern="1200" cap="none" spc="0" normalizeH="0" baseline="0" noProof="0" dirty="0">
              <a:ln>
                <a:noFill/>
              </a:ln>
              <a:solidFill>
                <a:srgbClr val="053B4E"/>
              </a:solidFill>
              <a:effectLst/>
              <a:uLnTx/>
              <a:uFillTx/>
              <a:latin typeface="Aptos" panose="020B0004020202020204" pitchFamily="34" charset="0"/>
              <a:ea typeface="+mn-ea"/>
              <a:cs typeface="Arial" panose="020B0604020202020204" pitchFamily="34" charset="0"/>
              <a:sym typeface="Arial" panose="020B0604020202020204" pitchFamily="34" charset="0"/>
            </a:endParaRPr>
          </a:p>
        </p:txBody>
      </p:sp>
      <p:pic>
        <p:nvPicPr>
          <p:cNvPr id="20" name="Picture 19" descr="A group of people in a lecture hall&#10;&#10;Description automatically generated">
            <a:extLst>
              <a:ext uri="{FF2B5EF4-FFF2-40B4-BE49-F238E27FC236}">
                <a16:creationId xmlns:a16="http://schemas.microsoft.com/office/drawing/2014/main" id="{68FBED2C-2C7C-3853-31A5-B256F74E80FF}"/>
              </a:ext>
            </a:extLst>
          </p:cNvPr>
          <p:cNvPicPr>
            <a:picLocks noChangeAspect="1"/>
          </p:cNvPicPr>
          <p:nvPr/>
        </p:nvPicPr>
        <p:blipFill>
          <a:blip r:embed="rId2"/>
          <a:stretch>
            <a:fillRect/>
          </a:stretch>
        </p:blipFill>
        <p:spPr>
          <a:xfrm>
            <a:off x="7094452" y="2034775"/>
            <a:ext cx="4873359" cy="3271067"/>
          </a:xfrm>
          <a:prstGeom prst="rect">
            <a:avLst/>
          </a:prstGeom>
        </p:spPr>
      </p:pic>
      <p:sp>
        <p:nvSpPr>
          <p:cNvPr id="25" name="Arrow: Right 24">
            <a:extLst>
              <a:ext uri="{FF2B5EF4-FFF2-40B4-BE49-F238E27FC236}">
                <a16:creationId xmlns:a16="http://schemas.microsoft.com/office/drawing/2014/main" id="{72B895B0-A909-A469-0468-0895EC313F3E}"/>
              </a:ext>
            </a:extLst>
          </p:cNvPr>
          <p:cNvSpPr/>
          <p:nvPr/>
        </p:nvSpPr>
        <p:spPr>
          <a:xfrm>
            <a:off x="334757" y="2222624"/>
            <a:ext cx="6635755" cy="719906"/>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84848"/>
              </a:solidFill>
              <a:effectLst/>
              <a:uLnTx/>
              <a:uFillTx/>
              <a:latin typeface="Arial"/>
              <a:ea typeface="+mn-ea"/>
              <a:cs typeface="+mn-cs"/>
            </a:endParaRPr>
          </a:p>
        </p:txBody>
      </p:sp>
      <p:sp>
        <p:nvSpPr>
          <p:cNvPr id="7" name="TextBox 6">
            <a:extLst>
              <a:ext uri="{FF2B5EF4-FFF2-40B4-BE49-F238E27FC236}">
                <a16:creationId xmlns:a16="http://schemas.microsoft.com/office/drawing/2014/main" id="{9094B84B-AF6E-21F8-647D-F5C8F35E4100}"/>
              </a:ext>
            </a:extLst>
          </p:cNvPr>
          <p:cNvSpPr txBox="1"/>
          <p:nvPr/>
        </p:nvSpPr>
        <p:spPr>
          <a:xfrm>
            <a:off x="760720" y="2459483"/>
            <a:ext cx="5805628" cy="246189"/>
          </a:xfrm>
          <a:prstGeom prst="rect">
            <a:avLst/>
          </a:prstGeom>
          <a:noFill/>
        </p:spPr>
        <p:txBody>
          <a:bodyPr wrap="square" lIns="0" tIns="0" rIns="0" bIns="0" rtlCol="0" anchor="ctr">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DK" sz="1600" b="0" i="0" u="none" strike="noStrike" kern="1200" cap="none" spc="0" normalizeH="0" baseline="0" noProof="0" dirty="0">
                <a:ln>
                  <a:noFill/>
                </a:ln>
                <a:solidFill>
                  <a:srgbClr val="001A30"/>
                </a:solidFill>
                <a:effectLst/>
                <a:uLnTx/>
                <a:uFillTx/>
                <a:latin typeface="Aptos Display" panose="020B0004020202020204" pitchFamily="34" charset="0"/>
                <a:ea typeface="ＭＳ Ｐゴシック" pitchFamily="-80" charset="-128"/>
                <a:cs typeface="+mn-cs"/>
              </a:rPr>
              <a:t>Jan-May                    May18th                 June 13-15th              July 21-24th</a:t>
            </a:r>
          </a:p>
        </p:txBody>
      </p:sp>
    </p:spTree>
    <p:extLst>
      <p:ext uri="{BB962C8B-B14F-4D97-AF65-F5344CB8AC3E}">
        <p14:creationId xmlns:p14="http://schemas.microsoft.com/office/powerpoint/2010/main" val="419069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A7263-7B1D-1033-0132-D25203946872}"/>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AF174AF7-91A2-732C-1A32-BF86E2EFF8F3}"/>
              </a:ext>
            </a:extLst>
          </p:cNvPr>
          <p:cNvSpPr>
            <a:spLocks noGrp="1"/>
          </p:cNvSpPr>
          <p:nvPr>
            <p:ph type="ctrTitle"/>
          </p:nvPr>
        </p:nvSpPr>
        <p:spPr>
          <a:xfrm>
            <a:off x="804600" y="2060848"/>
            <a:ext cx="10840028" cy="1886470"/>
          </a:xfrm>
        </p:spPr>
        <p:txBody>
          <a:bodyPr/>
          <a:lstStyle/>
          <a:p>
            <a:r>
              <a:rPr lang="en-GB" sz="6600" dirty="0"/>
              <a:t>DTU’s strategi 2026 - 2031</a:t>
            </a:r>
          </a:p>
        </p:txBody>
      </p:sp>
      <p:sp>
        <p:nvSpPr>
          <p:cNvPr id="3" name="Slide Number Placeholder 2">
            <a:extLst>
              <a:ext uri="{FF2B5EF4-FFF2-40B4-BE49-F238E27FC236}">
                <a16:creationId xmlns:a16="http://schemas.microsoft.com/office/drawing/2014/main" id="{6DF85C66-50CD-F87E-DC2E-49770E3CD5D5}"/>
              </a:ext>
            </a:extLst>
          </p:cNvPr>
          <p:cNvSpPr>
            <a:spLocks noGrp="1"/>
          </p:cNvSpPr>
          <p:nvPr>
            <p:ph type="sldNum" sz="quarter" idx="12"/>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17" name="Date Placeholder 16">
            <a:extLst>
              <a:ext uri="{FF2B5EF4-FFF2-40B4-BE49-F238E27FC236}">
                <a16:creationId xmlns:a16="http://schemas.microsoft.com/office/drawing/2014/main" id="{1B0DDF02-BC6A-415A-0C9B-37C02F2CBD08}"/>
              </a:ext>
            </a:extLst>
          </p:cNvPr>
          <p:cNvSpPr>
            <a:spLocks noGrp="1"/>
          </p:cNvSpPr>
          <p:nvPr>
            <p:ph type="dt" sz="half" idx="10"/>
          </p:nvPr>
        </p:nvSpPr>
        <p:spPr>
          <a:xfrm>
            <a:off x="252000" y="6541200"/>
            <a:ext cx="1105200" cy="316800"/>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A939DFD1-4D21-4937-A080-E5993CCC1F68}"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Tekstfelt 1">
            <a:extLst>
              <a:ext uri="{FF2B5EF4-FFF2-40B4-BE49-F238E27FC236}">
                <a16:creationId xmlns:a16="http://schemas.microsoft.com/office/drawing/2014/main" id="{1238C2F9-A980-992D-E5B9-FD9C336A0BC1}"/>
              </a:ext>
            </a:extLst>
          </p:cNvPr>
          <p:cNvSpPr txBox="1"/>
          <p:nvPr/>
        </p:nvSpPr>
        <p:spPr>
          <a:xfrm>
            <a:off x="774432" y="3356992"/>
            <a:ext cx="8921174" cy="984885"/>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br>
              <a:rPr kumimoji="0" lang="en-GB" sz="3200" b="0" i="0" u="none" strike="noStrike" kern="1200" cap="none" spc="0" normalizeH="0" baseline="0" noProof="0" dirty="0">
                <a:ln>
                  <a:noFill/>
                </a:ln>
                <a:solidFill>
                  <a:srgbClr val="FFFFFF"/>
                </a:solidFill>
                <a:effectLst/>
                <a:uLnTx/>
                <a:uFillTx/>
                <a:latin typeface="Verdana" pitchFamily="34" charset="0"/>
                <a:ea typeface="ＭＳ Ｐゴシック" pitchFamily="-80" charset="-128"/>
                <a:cs typeface="+mn-cs"/>
              </a:rPr>
            </a:br>
            <a:r>
              <a:rPr kumimoji="0" lang="en-GB" sz="3200" b="0" i="0" u="none" strike="noStrike" kern="1200" cap="none" spc="0" normalizeH="0" baseline="0" noProof="0" dirty="0">
                <a:ln>
                  <a:noFill/>
                </a:ln>
                <a:solidFill>
                  <a:srgbClr val="FFFFFF"/>
                </a:solidFill>
                <a:effectLst/>
                <a:uLnTx/>
                <a:uFillTx/>
                <a:latin typeface="Verdana" pitchFamily="34" charset="0"/>
                <a:ea typeface="ＭＳ Ｐゴシック" pitchFamily="-80" charset="-128"/>
                <a:cs typeface="+mn-cs"/>
              </a:rPr>
              <a:t>Lars D. Christoffersen, </a:t>
            </a:r>
            <a:r>
              <a:rPr kumimoji="0" lang="en-GB" sz="3200" b="0" i="0" u="none" strike="noStrike" kern="1200" cap="none" spc="0" normalizeH="0" baseline="0" noProof="0" dirty="0" err="1">
                <a:ln>
                  <a:noFill/>
                </a:ln>
                <a:solidFill>
                  <a:srgbClr val="FFFFFF"/>
                </a:solidFill>
                <a:effectLst/>
                <a:uLnTx/>
                <a:uFillTx/>
                <a:latin typeface="Verdana" pitchFamily="34" charset="0"/>
                <a:ea typeface="ＭＳ Ｐゴシック" pitchFamily="-80" charset="-128"/>
                <a:cs typeface="+mn-cs"/>
              </a:rPr>
              <a:t>uddannelsesdekan</a:t>
            </a:r>
            <a:r>
              <a:rPr kumimoji="0" lang="en-GB" sz="3200" b="0" i="0" u="none" strike="noStrike" kern="1200" cap="none" spc="0" normalizeH="0" baseline="0" noProof="0" dirty="0">
                <a:ln>
                  <a:noFill/>
                </a:ln>
                <a:solidFill>
                  <a:srgbClr val="FFFFFF"/>
                </a:solidFill>
                <a:effectLst/>
                <a:uLnTx/>
                <a:uFillTx/>
                <a:latin typeface="Verdana" pitchFamily="34" charset="0"/>
                <a:ea typeface="ＭＳ Ｐゴシック" pitchFamily="-80" charset="-128"/>
                <a:cs typeface="+mn-cs"/>
              </a:rPr>
              <a:t> </a:t>
            </a:r>
            <a:endParaRPr kumimoji="0" lang="da-DK" sz="32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4174810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F6F2DC-1363-FFF0-67EF-7B792EEEBADE}"/>
              </a:ext>
            </a:extLst>
          </p:cNvPr>
          <p:cNvSpPr>
            <a:spLocks noGrp="1"/>
          </p:cNvSpPr>
          <p:nvPr>
            <p:ph type="sldNum" sz="quarter" idx="12"/>
          </p:nvPr>
        </p:nvSpPr>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5EB1DA36-398A-44AC-AE54-7298A745E658}" type="slidenum">
              <a:rPr kumimoji="0" lang="en-GB" sz="14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mn-cs"/>
              </a:rPr>
              <a:pPr marL="0" marR="0" lvl="0" indent="0" algn="r" defTabSz="914309" rtl="0" eaLnBrk="1" fontAlgn="auto" latinLnBrk="0" hangingPunct="1">
                <a:lnSpc>
                  <a:spcPct val="100000"/>
                </a:lnSpc>
                <a:spcBef>
                  <a:spcPts val="0"/>
                </a:spcBef>
                <a:spcAft>
                  <a:spcPts val="0"/>
                </a:spcAft>
                <a:buClrTx/>
                <a:buSzTx/>
                <a:buFontTx/>
                <a:buNone/>
                <a:tabLst/>
                <a:defRPr/>
              </a:pPr>
              <a:t>30</a:t>
            </a:fld>
            <a:endParaRPr kumimoji="0" lang="en-GB" sz="1400" b="0" i="0" u="none" strike="noStrike" kern="1200" cap="none" spc="0" normalizeH="0" baseline="0" noProof="0">
              <a:ln>
                <a:noFill/>
              </a:ln>
              <a:solidFill>
                <a:srgbClr val="053B4E"/>
              </a:solidFill>
              <a:effectLst/>
              <a:uLnTx/>
              <a:uFillTx/>
              <a:latin typeface="Arial" panose="020B0604020202020204" pitchFamily="34" charset="0"/>
              <a:ea typeface="ＭＳ Ｐゴシック" pitchFamily="-80" charset="-128"/>
              <a:cs typeface="+mn-cs"/>
            </a:endParaRPr>
          </a:p>
        </p:txBody>
      </p:sp>
      <p:sp>
        <p:nvSpPr>
          <p:cNvPr id="5" name="Text Placeholder 4">
            <a:extLst>
              <a:ext uri="{FF2B5EF4-FFF2-40B4-BE49-F238E27FC236}">
                <a16:creationId xmlns:a16="http://schemas.microsoft.com/office/drawing/2014/main" id="{BEAD393E-4623-D9FD-81F3-08A9AE8A412C}"/>
              </a:ext>
            </a:extLst>
          </p:cNvPr>
          <p:cNvSpPr>
            <a:spLocks noGrp="1"/>
          </p:cNvSpPr>
          <p:nvPr>
            <p:ph type="body" sz="quarter" idx="15"/>
          </p:nvPr>
        </p:nvSpPr>
        <p:spPr/>
        <p:txBody>
          <a:bodyPr/>
          <a:lstStyle/>
          <a:p>
            <a:r>
              <a:rPr lang="en-GB" sz="1000" dirty="0"/>
              <a:t>EuroTeQ Collider at DTU</a:t>
            </a:r>
            <a:endParaRPr lang="en-US" sz="1000" dirty="0"/>
          </a:p>
        </p:txBody>
      </p:sp>
      <p:sp>
        <p:nvSpPr>
          <p:cNvPr id="6" name="Title 5">
            <a:extLst>
              <a:ext uri="{FF2B5EF4-FFF2-40B4-BE49-F238E27FC236}">
                <a16:creationId xmlns:a16="http://schemas.microsoft.com/office/drawing/2014/main" id="{8CE3669B-AFF7-BDAE-D001-6247C12B14CA}"/>
              </a:ext>
            </a:extLst>
          </p:cNvPr>
          <p:cNvSpPr>
            <a:spLocks noGrp="1"/>
          </p:cNvSpPr>
          <p:nvPr>
            <p:ph type="title"/>
          </p:nvPr>
        </p:nvSpPr>
        <p:spPr/>
        <p:txBody>
          <a:bodyPr/>
          <a:lstStyle/>
          <a:p>
            <a:r>
              <a:rPr lang="fr-FR" sz="2500" b="1" dirty="0">
                <a:latin typeface="Aptos Display" panose="020B0004020202020204" pitchFamily="34" charset="0"/>
                <a:cs typeface="Arial"/>
              </a:rPr>
              <a:t>DTU </a:t>
            </a:r>
            <a:r>
              <a:rPr lang="fr-FR" sz="2500" b="1" dirty="0" err="1">
                <a:latin typeface="Aptos Display" panose="020B0004020202020204" pitchFamily="34" charset="0"/>
                <a:cs typeface="Arial"/>
              </a:rPr>
              <a:t>Collider</a:t>
            </a:r>
            <a:r>
              <a:rPr lang="fr-FR" sz="2500" b="1" dirty="0">
                <a:latin typeface="Aptos Display" panose="020B0004020202020204" pitchFamily="34" charset="0"/>
                <a:cs typeface="Arial"/>
              </a:rPr>
              <a:t> courses 2026</a:t>
            </a:r>
            <a:endParaRPr lang="en-US" sz="2500" b="1" dirty="0">
              <a:latin typeface="Aptos Display" panose="020B0004020202020204" pitchFamily="34" charset="0"/>
              <a:cs typeface="Arial"/>
            </a:endParaRPr>
          </a:p>
        </p:txBody>
      </p:sp>
      <p:sp>
        <p:nvSpPr>
          <p:cNvPr id="18" name="Content Placeholder 2">
            <a:extLst>
              <a:ext uri="{FF2B5EF4-FFF2-40B4-BE49-F238E27FC236}">
                <a16:creationId xmlns:a16="http://schemas.microsoft.com/office/drawing/2014/main" id="{323149F8-1C2C-79C7-C648-0084B5C7E83E}"/>
              </a:ext>
            </a:extLst>
          </p:cNvPr>
          <p:cNvSpPr txBox="1">
            <a:spLocks/>
          </p:cNvSpPr>
          <p:nvPr/>
        </p:nvSpPr>
        <p:spPr>
          <a:xfrm>
            <a:off x="338356" y="1615243"/>
            <a:ext cx="5247181" cy="4494661"/>
          </a:xfrm>
          <a:prstGeom prst="rect">
            <a:avLst/>
          </a:prstGeom>
        </p:spPr>
        <p:txBody>
          <a:bodyPr vert="horz" lIns="0" tIns="0" rIns="0" bIns="0" rtlCol="0" anchor="t">
            <a:noAutofit/>
          </a:bodyPr>
          <a:lstStyle>
            <a:lvl1pPr marL="13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baseline="0">
                <a:solidFill>
                  <a:schemeClr val="bg1"/>
                </a:solidFill>
                <a:latin typeface="Arial" panose="020B0604020202020204" pitchFamily="34" charset="0"/>
                <a:ea typeface="+mn-ea"/>
                <a:cs typeface="Arial" panose="020B0604020202020204" pitchFamily="34" charset="0"/>
                <a:sym typeface="Arial" panose="020B0604020202020204" pitchFamily="34" charset="0"/>
              </a:defRPr>
            </a:lvl1pPr>
            <a:lvl2pPr marL="270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2pPr>
            <a:lvl3pPr marL="40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3pPr>
            <a:lvl4pPr marL="540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4pPr>
            <a:lvl5pPr marL="675000" indent="-135000" algn="l" defTabSz="685800" rtl="0" eaLnBrk="1" latinLnBrk="0" hangingPunct="1">
              <a:lnSpc>
                <a:spcPct val="100000"/>
              </a:lnSpc>
              <a:spcBef>
                <a:spcPts val="0"/>
              </a:spcBef>
              <a:buClr>
                <a:schemeClr val="bg1">
                  <a:lumMod val="60000"/>
                  <a:lumOff val="40000"/>
                </a:schemeClr>
              </a:buClr>
              <a:buFont typeface="Symbol" panose="05050102010706020507" pitchFamily="18" charset="2"/>
              <a:buChar char="-"/>
              <a:defRPr sz="1200" kern="1200">
                <a:solidFill>
                  <a:schemeClr val="bg1"/>
                </a:solidFill>
                <a:latin typeface="Arial" panose="020B0604020202020204" pitchFamily="34" charset="0"/>
                <a:ea typeface="+mn-ea"/>
                <a:cs typeface="Arial" panose="020B0604020202020204" pitchFamily="34" charset="0"/>
                <a:sym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da-DK" sz="1600" b="0" i="0" u="none"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hlinkClick r:id="rId2">
                  <a:extLst>
                    <a:ext uri="{A12FA001-AC4F-418D-AE19-62706E023703}">
                      <ahyp:hlinkClr xmlns:ahyp="http://schemas.microsoft.com/office/drawing/2018/hyperlinkcolor" val="tx"/>
                    </a:ext>
                  </a:extLst>
                </a:hlinkClick>
              </a:rPr>
              <a:t>38001 Sustainable Entrepreneurship </a:t>
            </a:r>
            <a:endParaRPr kumimoji="0" lang="da-DK"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da-DK" sz="1600" b="0" i="0" u="none"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hlinkClick r:id="rId3">
                  <a:extLst>
                    <a:ext uri="{A12FA001-AC4F-418D-AE19-62706E023703}">
                      <ahyp:hlinkClr xmlns:ahyp="http://schemas.microsoft.com/office/drawing/2018/hyperlinkcolor" val="tx"/>
                    </a:ext>
                  </a:extLst>
                </a:hlinkClick>
              </a:rPr>
              <a:t>41639 Holistic Design of Engineering Systems </a:t>
            </a:r>
            <a:endParaRPr kumimoji="0" lang="da-DK"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da-DK" sz="1600" b="0" i="0" u="none"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hlinkClick r:id="rId4">
                  <a:extLst>
                    <a:ext uri="{A12FA001-AC4F-418D-AE19-62706E023703}">
                      <ahyp:hlinkClr xmlns:ahyp="http://schemas.microsoft.com/office/drawing/2018/hyperlinkcolor" val="tx"/>
                    </a:ext>
                  </a:extLst>
                </a:hlinkClick>
              </a:rPr>
              <a:t>62999 Innovation Pilot </a:t>
            </a:r>
            <a:endParaRPr kumimoji="0" lang="da-DK"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da-DK" sz="1600" b="0" i="0" u="none"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hlinkClick r:id="rId5">
                  <a:extLst>
                    <a:ext uri="{A12FA001-AC4F-418D-AE19-62706E023703}">
                      <ahyp:hlinkClr xmlns:ahyp="http://schemas.microsoft.com/office/drawing/2018/hyperlinkcolor" val="tx"/>
                    </a:ext>
                  </a:extLst>
                </a:hlinkClick>
              </a:rPr>
              <a:t>62014 Green Entrepreneurship </a:t>
            </a:r>
            <a:endParaRPr kumimoji="0" lang="da-DK"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da-DK" sz="1600" b="0" i="0" u="none"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hlinkClick r:id="rId6">
                  <a:extLst>
                    <a:ext uri="{A12FA001-AC4F-418D-AE19-62706E023703}">
                      <ahyp:hlinkClr xmlns:ahyp="http://schemas.microsoft.com/office/drawing/2018/hyperlinkcolor" val="tx"/>
                    </a:ext>
                  </a:extLst>
                </a:hlinkClick>
              </a:rPr>
              <a:t>46050 Innovative energy solutions </a:t>
            </a:r>
            <a:endParaRPr kumimoji="0" lang="da-DK"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da-DK" sz="1600" b="0" i="0" u="none"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hlinkClick r:id="rId7">
                  <a:extLst>
                    <a:ext uri="{A12FA001-AC4F-418D-AE19-62706E023703}">
                      <ahyp:hlinkClr xmlns:ahyp="http://schemas.microsoft.com/office/drawing/2018/hyperlinkcolor" val="tx"/>
                    </a:ext>
                  </a:extLst>
                </a:hlinkClick>
              </a:rPr>
              <a:t>42500 Innovation in Engineering (Polytechnical Foundation) </a:t>
            </a:r>
            <a:endParaRPr kumimoji="0" lang="da-DK"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da-DK" sz="1600" b="0" i="0" u="none"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hlinkClick r:id="rId8">
                  <a:extLst>
                    <a:ext uri="{A12FA001-AC4F-418D-AE19-62706E023703}">
                      <ahyp:hlinkClr xmlns:ahyp="http://schemas.microsoft.com/office/drawing/2018/hyperlinkcolor" val="tx"/>
                    </a:ext>
                  </a:extLst>
                </a:hlinkClick>
              </a:rPr>
              <a:t>46755 Renewables in electricity markets </a:t>
            </a:r>
            <a:endParaRPr kumimoji="0" lang="da-DK"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0" i="0" u="none"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hlinkClick r:id="rId9">
                  <a:extLst>
                    <a:ext uri="{A12FA001-AC4F-418D-AE19-62706E023703}">
                      <ahyp:hlinkClr xmlns:ahyp="http://schemas.microsoft.com/office/drawing/2018/hyperlinkcolor" val="tx"/>
                    </a:ext>
                  </a:extLst>
                </a:hlinkClick>
              </a:rPr>
              <a:t>41028 Design of mechatronic systems 1</a:t>
            </a:r>
            <a:endParaRPr kumimoji="0" lang="en-US"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0" i="0" u="sng"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rPr>
              <a:t>41051 Product life and environmental issues</a:t>
            </a:r>
            <a:endParaRPr kumimoji="0" lang="en-US"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0" i="0" u="sng"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rPr>
              <a:t>41636 Design for Circular Economies</a:t>
            </a:r>
            <a:endParaRPr kumimoji="0" lang="en-US"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0" i="0" u="sng"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rPr>
              <a:t>12773 Advanced </a:t>
            </a:r>
            <a:r>
              <a:rPr kumimoji="0" lang="en-US" sz="1600" b="0" i="0" u="sng" strike="noStrike" kern="1200" cap="none" spc="0" normalizeH="0" baseline="0" noProof="0" dirty="0" err="1">
                <a:ln>
                  <a:noFill/>
                </a:ln>
                <a:solidFill>
                  <a:srgbClr val="1F4D7D"/>
                </a:solidFill>
                <a:effectLst/>
                <a:uLnTx/>
                <a:uFillTx/>
                <a:latin typeface="Aptos" panose="020B0004020202020204" pitchFamily="34" charset="0"/>
                <a:ea typeface="+mn-ea"/>
                <a:cs typeface="Arial"/>
                <a:sym typeface="Arial" panose="020B0604020202020204" pitchFamily="34" charset="0"/>
              </a:rPr>
              <a:t>lige</a:t>
            </a:r>
            <a:r>
              <a:rPr kumimoji="0" lang="en-US" sz="1600" b="0" i="0" u="sng"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rPr>
              <a:t> cycle assessment methods</a:t>
            </a:r>
            <a:endParaRPr kumimoji="0" lang="en-US" sz="1600" b="0" i="0" u="none" strike="noStrike" kern="1200" cap="none" spc="0" normalizeH="0" baseline="0" noProof="0" dirty="0">
              <a:ln>
                <a:noFill/>
              </a:ln>
              <a:solidFill>
                <a:srgbClr val="1F4D7D"/>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0" i="0" u="sng"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rPr>
              <a:t>38103 X-Tech Entrepreneurship</a:t>
            </a:r>
            <a:endParaRPr kumimoji="0" lang="en-US"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0" marR="0" lvl="0"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r>
              <a:rPr kumimoji="0" lang="en-US" sz="1600" b="0" i="0" u="sng" strike="noStrike" kern="1200" cap="none" spc="0" normalizeH="0" baseline="0" noProof="0" dirty="0">
                <a:ln>
                  <a:noFill/>
                </a:ln>
                <a:solidFill>
                  <a:srgbClr val="1F4D7D"/>
                </a:solidFill>
                <a:effectLst/>
                <a:uLnTx/>
                <a:uFillTx/>
                <a:latin typeface="Aptos" panose="020B0004020202020204" pitchFamily="34" charset="0"/>
                <a:ea typeface="+mn-ea"/>
                <a:cs typeface="Arial"/>
                <a:sym typeface="Arial" panose="020B0604020202020204" pitchFamily="34" charset="0"/>
              </a:rPr>
              <a:t>38202 X-Tech+</a:t>
            </a:r>
            <a:endParaRPr kumimoji="0" lang="en-US" sz="1600" b="0" i="0" u="none" strike="noStrike" kern="1200" cap="none" spc="0" normalizeH="0" baseline="0" noProof="0" dirty="0">
              <a:ln>
                <a:noFill/>
              </a:ln>
              <a:solidFill>
                <a:srgbClr val="484848"/>
              </a:solidFill>
              <a:effectLst/>
              <a:uLnTx/>
              <a:uFillTx/>
              <a:latin typeface="Aptos" panose="020B0004020202020204" pitchFamily="34" charset="0"/>
              <a:ea typeface="+mn-ea"/>
              <a:cs typeface="Arial" panose="020B0604020202020204" pitchFamily="34" charset="0"/>
              <a:sym typeface="Arial" panose="020B0604020202020204" pitchFamily="34" charset="0"/>
            </a:endParaRPr>
          </a:p>
          <a:p>
            <a:pPr marL="135241" marR="0" lvl="1" indent="0" algn="l" defTabSz="685731" rtl="0" eaLnBrk="1" fontAlgn="auto" latinLnBrk="0" hangingPunct="1">
              <a:lnSpc>
                <a:spcPct val="100000"/>
              </a:lnSpc>
              <a:spcBef>
                <a:spcPts val="0"/>
              </a:spcBef>
              <a:spcAft>
                <a:spcPts val="0"/>
              </a:spcAft>
              <a:buClr>
                <a:srgbClr val="919191"/>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484848"/>
              </a:solidFill>
              <a:effectLst/>
              <a:uLnTx/>
              <a:uFillTx/>
              <a:latin typeface="Arial" panose="020B0604020202020204" pitchFamily="34" charset="0"/>
              <a:ea typeface="+mn-ea"/>
              <a:cs typeface="Arial" panose="020B0604020202020204" pitchFamily="34" charset="0"/>
              <a:sym typeface="Arial" panose="020B0604020202020204" pitchFamily="34" charset="0"/>
            </a:endParaRPr>
          </a:p>
          <a:p>
            <a:pPr marL="135241" marR="0" lvl="1" indent="0" algn="l" defTabSz="685731" rtl="0" eaLnBrk="1" fontAlgn="auto" latinLnBrk="0" hangingPunct="1">
              <a:lnSpc>
                <a:spcPct val="100000"/>
              </a:lnSpc>
              <a:spcBef>
                <a:spcPts val="0"/>
              </a:spcBef>
              <a:spcAft>
                <a:spcPts val="0"/>
              </a:spcAft>
              <a:buClr>
                <a:srgbClr val="484848">
                  <a:lumMod val="60000"/>
                  <a:lumOff val="40000"/>
                </a:srgbClr>
              </a:buClr>
              <a:buSzTx/>
              <a:buFont typeface="Symbol" panose="05050102010706020507" pitchFamily="18" charset="2"/>
              <a:buNone/>
              <a:tabLst/>
              <a:defRPr/>
            </a:pPr>
            <a:endParaRPr kumimoji="0" lang="en-US" sz="1600" b="0" i="0" u="none" strike="noStrike" kern="1200" cap="none" spc="0" normalizeH="0" baseline="0" noProof="0" dirty="0">
              <a:ln>
                <a:noFill/>
              </a:ln>
              <a:solidFill>
                <a:srgbClr val="484848"/>
              </a:solidFill>
              <a:effectLst/>
              <a:uLnTx/>
              <a:uFillTx/>
              <a:latin typeface="Arial" panose="020B0604020202020204" pitchFamily="34" charset="0"/>
              <a:ea typeface="+mn-ea"/>
              <a:cs typeface="Arial" panose="020B0604020202020204" pitchFamily="34" charset="0"/>
              <a:sym typeface="Arial" panose="020B0604020202020204" pitchFamily="34" charset="0"/>
            </a:endParaRPr>
          </a:p>
          <a:p>
            <a:pPr marL="134607" marR="0" lvl="0" indent="-134607" algn="l" defTabSz="685731" rtl="0" eaLnBrk="1" fontAlgn="auto" latinLnBrk="0" hangingPunct="1">
              <a:lnSpc>
                <a:spcPct val="100000"/>
              </a:lnSpc>
              <a:spcBef>
                <a:spcPts val="0"/>
              </a:spcBef>
              <a:spcAft>
                <a:spcPts val="0"/>
              </a:spcAft>
              <a:buClr>
                <a:srgbClr val="919191"/>
              </a:buClr>
              <a:buSzTx/>
              <a:buFont typeface="Calibri" panose="05050102010706020507" pitchFamily="18" charset="2"/>
              <a:buChar char="-"/>
              <a:tabLst/>
              <a:defRPr/>
            </a:pPr>
            <a:endParaRPr kumimoji="0" lang="en-US" sz="1600" b="0" i="0" u="none" strike="noStrike" kern="1200" cap="none" spc="0" normalizeH="0" baseline="0" noProof="0" dirty="0">
              <a:ln>
                <a:noFill/>
              </a:ln>
              <a:solidFill>
                <a:srgbClr val="484848"/>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7" name="Picture 16" descr="A group of people sitting around a table&#10;&#10;AI-generated content may be incorrect.">
            <a:extLst>
              <a:ext uri="{FF2B5EF4-FFF2-40B4-BE49-F238E27FC236}">
                <a16:creationId xmlns:a16="http://schemas.microsoft.com/office/drawing/2014/main" id="{D071D70A-3488-F754-6A3A-441199C72D60}"/>
              </a:ext>
            </a:extLst>
          </p:cNvPr>
          <p:cNvPicPr>
            <a:picLocks noChangeAspect="1"/>
          </p:cNvPicPr>
          <p:nvPr/>
        </p:nvPicPr>
        <p:blipFill>
          <a:blip r:embed="rId10"/>
          <a:stretch>
            <a:fillRect/>
          </a:stretch>
        </p:blipFill>
        <p:spPr>
          <a:xfrm>
            <a:off x="5978263" y="1615244"/>
            <a:ext cx="5469488" cy="3076586"/>
          </a:xfrm>
          <a:prstGeom prst="rect">
            <a:avLst/>
          </a:prstGeom>
        </p:spPr>
      </p:pic>
      <p:sp>
        <p:nvSpPr>
          <p:cNvPr id="19" name="TextBox 18">
            <a:extLst>
              <a:ext uri="{FF2B5EF4-FFF2-40B4-BE49-F238E27FC236}">
                <a16:creationId xmlns:a16="http://schemas.microsoft.com/office/drawing/2014/main" id="{82AA52A4-7EDF-04AF-762E-2BF9AFE4AF99}"/>
              </a:ext>
            </a:extLst>
          </p:cNvPr>
          <p:cNvSpPr txBox="1"/>
          <p:nvPr/>
        </p:nvSpPr>
        <p:spPr>
          <a:xfrm flipH="1">
            <a:off x="675512" y="5486335"/>
            <a:ext cx="11514900" cy="553926"/>
          </a:xfrm>
          <a:prstGeom prst="rect">
            <a:avLst/>
          </a:prstGeom>
          <a:noFill/>
        </p:spPr>
        <p:txBody>
          <a:bodyPr wrap="square" lIns="0" tIns="0" rIns="0" bIns="0" rtlCol="0" anchor="ctr">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DK" sz="1800" b="1" i="0" u="none" strike="noStrike" kern="1200" cap="none" spc="0" normalizeH="0" baseline="0" noProof="0" dirty="0">
                <a:ln>
                  <a:noFill/>
                </a:ln>
                <a:solidFill>
                  <a:srgbClr val="053B4E"/>
                </a:solidFill>
                <a:effectLst/>
                <a:uLnTx/>
                <a:uFillTx/>
                <a:latin typeface="Arial"/>
                <a:ea typeface="ＭＳ Ｐゴシック" pitchFamily="-80" charset="-128"/>
                <a:cs typeface="+mn-cs"/>
              </a:rPr>
              <a:t>How courses are selected:</a:t>
            </a:r>
            <a:r>
              <a:rPr kumimoji="0" lang="en-DK" sz="1800" b="0" i="0" u="none" strike="noStrike" kern="1200" cap="none" spc="0" normalizeH="0" baseline="0" noProof="0" dirty="0">
                <a:ln>
                  <a:noFill/>
                </a:ln>
                <a:solidFill>
                  <a:srgbClr val="053B4E"/>
                </a:solidFill>
                <a:effectLst/>
                <a:uLnTx/>
                <a:uFillTx/>
                <a:latin typeface="Arial"/>
                <a:ea typeface="ＭＳ Ｐゴシック" pitchFamily="-80" charset="-128"/>
                <a:cs typeface="+mn-cs"/>
              </a:rPr>
              <a:t> Only existing courses that already use </a:t>
            </a:r>
            <a:r>
              <a:rPr kumimoji="0" lang="en-DK" sz="1800" b="1" i="0" u="none" strike="noStrike" kern="1200" cap="none" spc="0" normalizeH="0" baseline="0" noProof="0" dirty="0">
                <a:ln>
                  <a:noFill/>
                </a:ln>
                <a:solidFill>
                  <a:srgbClr val="053B4E"/>
                </a:solidFill>
                <a:effectLst/>
                <a:uLnTx/>
                <a:uFillTx/>
                <a:latin typeface="Arial"/>
                <a:ea typeface="ＭＳ Ｐゴシック" pitchFamily="-80" charset="-128"/>
                <a:cs typeface="+mn-cs"/>
              </a:rPr>
              <a:t>challenge‑based learning</a:t>
            </a:r>
            <a:r>
              <a:rPr kumimoji="0" lang="en-DK" sz="1800" b="0" i="0" u="none" strike="noStrike" kern="1200" cap="none" spc="0" normalizeH="0" baseline="0" noProof="0" dirty="0">
                <a:ln>
                  <a:noFill/>
                </a:ln>
                <a:solidFill>
                  <a:srgbClr val="053B4E"/>
                </a:solidFill>
                <a:effectLst/>
                <a:uLnTx/>
                <a:uFillTx/>
                <a:latin typeface="Arial"/>
                <a:ea typeface="ＭＳ Ｐゴシック" pitchFamily="-80" charset="-128"/>
                <a:cs typeface="+mn-cs"/>
              </a:rPr>
              <a:t> and fit the Collider’s hands‑on, interdisciplinary format are currently chosen as Collider courses. </a:t>
            </a:r>
          </a:p>
        </p:txBody>
      </p:sp>
    </p:spTree>
    <p:extLst>
      <p:ext uri="{BB962C8B-B14F-4D97-AF65-F5344CB8AC3E}">
        <p14:creationId xmlns:p14="http://schemas.microsoft.com/office/powerpoint/2010/main" val="15310720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 name="Rectangle 747">
            <a:extLst>
              <a:ext uri="{FF2B5EF4-FFF2-40B4-BE49-F238E27FC236}">
                <a16:creationId xmlns:a16="http://schemas.microsoft.com/office/drawing/2014/main" id="{0E13BFAB-3FF3-D719-9A09-56BBEF30E7A5}"/>
              </a:ext>
            </a:extLst>
          </p:cNvPr>
          <p:cNvSpPr/>
          <p:nvPr/>
        </p:nvSpPr>
        <p:spPr>
          <a:xfrm>
            <a:off x="0" y="-40852"/>
            <a:ext cx="12755958" cy="6922487"/>
          </a:xfrm>
          <a:prstGeom prst="rect">
            <a:avLst/>
          </a:prstGeom>
          <a:gradFill>
            <a:gsLst>
              <a:gs pos="100000">
                <a:schemeClr val="tx2">
                  <a:alpha val="0"/>
                </a:schemeClr>
              </a:gs>
              <a:gs pos="81000">
                <a:srgbClr val="05263B"/>
              </a:gs>
            </a:gsLst>
            <a:lin ang="0" scaled="1"/>
          </a:gradFill>
          <a:ln>
            <a:noFill/>
          </a:ln>
          <a:effectLst>
            <a:innerShdw blurRad="63500" dist="50800" dir="10800000">
              <a:prstClr val="black">
                <a:alpha val="50000"/>
              </a:prstClr>
            </a:innerShdw>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484848"/>
              </a:solidFill>
              <a:effectLst/>
              <a:uLnTx/>
              <a:uFillTx/>
              <a:latin typeface="Arial"/>
              <a:ea typeface="+mn-ea"/>
              <a:cs typeface="+mn-cs"/>
            </a:endParaRPr>
          </a:p>
        </p:txBody>
      </p:sp>
      <p:grpSp>
        <p:nvGrpSpPr>
          <p:cNvPr id="500" name="Gruppieren 21">
            <a:extLst>
              <a:ext uri="{FF2B5EF4-FFF2-40B4-BE49-F238E27FC236}">
                <a16:creationId xmlns:a16="http://schemas.microsoft.com/office/drawing/2014/main" id="{0676955B-4410-2194-4A7C-CB2D6D0F9D75}"/>
              </a:ext>
            </a:extLst>
          </p:cNvPr>
          <p:cNvGrpSpPr/>
          <p:nvPr/>
        </p:nvGrpSpPr>
        <p:grpSpPr>
          <a:xfrm>
            <a:off x="670827" y="363908"/>
            <a:ext cx="2843721" cy="830826"/>
            <a:chOff x="13536588" y="648452"/>
            <a:chExt cx="3466577" cy="983001"/>
          </a:xfrm>
          <a:solidFill>
            <a:srgbClr val="FFFFFF"/>
          </a:solidFill>
          <a:effectLst>
            <a:outerShdw blurRad="127000" dist="38100" dir="2700000" algn="tl" rotWithShape="0">
              <a:srgbClr val="001526">
                <a:alpha val="30000"/>
              </a:srgbClr>
            </a:outerShdw>
          </a:effectLst>
        </p:grpSpPr>
        <p:grpSp>
          <p:nvGrpSpPr>
            <p:cNvPr id="501" name="Gruppieren 6">
              <a:extLst>
                <a:ext uri="{FF2B5EF4-FFF2-40B4-BE49-F238E27FC236}">
                  <a16:creationId xmlns:a16="http://schemas.microsoft.com/office/drawing/2014/main" id="{37C5E23A-66DF-7856-0580-8D9045C2F5F2}"/>
                </a:ext>
              </a:extLst>
            </p:cNvPr>
            <p:cNvGrpSpPr/>
            <p:nvPr/>
          </p:nvGrpSpPr>
          <p:grpSpPr>
            <a:xfrm>
              <a:off x="15982188" y="648452"/>
              <a:ext cx="1020977" cy="439291"/>
              <a:chOff x="7481041" y="3274053"/>
              <a:chExt cx="1719325" cy="739766"/>
            </a:xfrm>
            <a:grpFill/>
          </p:grpSpPr>
          <p:grpSp>
            <p:nvGrpSpPr>
              <p:cNvPr id="503" name="Grafik 1">
                <a:extLst>
                  <a:ext uri="{FF2B5EF4-FFF2-40B4-BE49-F238E27FC236}">
                    <a16:creationId xmlns:a16="http://schemas.microsoft.com/office/drawing/2014/main" id="{49787D2C-B3C9-9FA6-D525-17D32D703441}"/>
                  </a:ext>
                </a:extLst>
              </p:cNvPr>
              <p:cNvGrpSpPr/>
              <p:nvPr/>
            </p:nvGrpSpPr>
            <p:grpSpPr>
              <a:xfrm>
                <a:off x="7481041" y="3338961"/>
                <a:ext cx="1306284" cy="436761"/>
                <a:chOff x="1533719" y="344455"/>
                <a:chExt cx="6932197" cy="2317811"/>
              </a:xfrm>
              <a:grpFill/>
            </p:grpSpPr>
            <p:sp>
              <p:nvSpPr>
                <p:cNvPr id="510" name="Freihandform: Form 38">
                  <a:extLst>
                    <a:ext uri="{FF2B5EF4-FFF2-40B4-BE49-F238E27FC236}">
                      <a16:creationId xmlns:a16="http://schemas.microsoft.com/office/drawing/2014/main" id="{3ADF2FF6-5BA5-59BA-9568-8C80E2D79B86}"/>
                    </a:ext>
                  </a:extLst>
                </p:cNvPr>
                <p:cNvSpPr/>
                <p:nvPr/>
              </p:nvSpPr>
              <p:spPr>
                <a:xfrm>
                  <a:off x="1533719" y="344455"/>
                  <a:ext cx="1066275" cy="2286340"/>
                </a:xfrm>
                <a:custGeom>
                  <a:avLst/>
                  <a:gdLst>
                    <a:gd name="connsiteX0" fmla="*/ 1034775 w 1066275"/>
                    <a:gd name="connsiteY0" fmla="*/ 0 h 2286340"/>
                    <a:gd name="connsiteX1" fmla="*/ 1034775 w 1066275"/>
                    <a:gd name="connsiteY1" fmla="*/ 311127 h 2286340"/>
                    <a:gd name="connsiteX2" fmla="*/ 339090 w 1066275"/>
                    <a:gd name="connsiteY2" fmla="*/ 311127 h 2286340"/>
                    <a:gd name="connsiteX3" fmla="*/ 339090 w 1066275"/>
                    <a:gd name="connsiteY3" fmla="*/ 968362 h 2286340"/>
                    <a:gd name="connsiteX4" fmla="*/ 880985 w 1066275"/>
                    <a:gd name="connsiteY4" fmla="*/ 968362 h 2286340"/>
                    <a:gd name="connsiteX5" fmla="*/ 880985 w 1066275"/>
                    <a:gd name="connsiteY5" fmla="*/ 1241059 h 2286340"/>
                    <a:gd name="connsiteX6" fmla="*/ 339090 w 1066275"/>
                    <a:gd name="connsiteY6" fmla="*/ 1241059 h 2286340"/>
                    <a:gd name="connsiteX7" fmla="*/ 339090 w 1066275"/>
                    <a:gd name="connsiteY7" fmla="*/ 1978692 h 2286340"/>
                    <a:gd name="connsiteX8" fmla="*/ 1066275 w 1066275"/>
                    <a:gd name="connsiteY8" fmla="*/ 1978692 h 2286340"/>
                    <a:gd name="connsiteX9" fmla="*/ 1066275 w 1066275"/>
                    <a:gd name="connsiteY9" fmla="*/ 2286340 h 2286340"/>
                    <a:gd name="connsiteX10" fmla="*/ 0 w 1066275"/>
                    <a:gd name="connsiteY10" fmla="*/ 2286340 h 2286340"/>
                    <a:gd name="connsiteX11" fmla="*/ 0 w 1066275"/>
                    <a:gd name="connsiteY11" fmla="*/ 0 h 2286340"/>
                    <a:gd name="connsiteX12" fmla="*/ 1034775 w 1066275"/>
                    <a:gd name="connsiteY12" fmla="*/ 0 h 228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6275" h="2286340">
                      <a:moveTo>
                        <a:pt x="1034775" y="0"/>
                      </a:moveTo>
                      <a:lnTo>
                        <a:pt x="1034775" y="311127"/>
                      </a:lnTo>
                      <a:lnTo>
                        <a:pt x="339090" y="311127"/>
                      </a:lnTo>
                      <a:lnTo>
                        <a:pt x="339090" y="968362"/>
                      </a:lnTo>
                      <a:lnTo>
                        <a:pt x="880985" y="968362"/>
                      </a:lnTo>
                      <a:lnTo>
                        <a:pt x="880985" y="1241059"/>
                      </a:lnTo>
                      <a:lnTo>
                        <a:pt x="339090" y="1241059"/>
                      </a:lnTo>
                      <a:lnTo>
                        <a:pt x="339090" y="1978692"/>
                      </a:lnTo>
                      <a:lnTo>
                        <a:pt x="1066275" y="1978692"/>
                      </a:lnTo>
                      <a:lnTo>
                        <a:pt x="1066275" y="2286340"/>
                      </a:lnTo>
                      <a:lnTo>
                        <a:pt x="0" y="2286340"/>
                      </a:lnTo>
                      <a:lnTo>
                        <a:pt x="0" y="0"/>
                      </a:lnTo>
                      <a:lnTo>
                        <a:pt x="1034775" y="0"/>
                      </a:ln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511" name="Freihandform: Form 39">
                  <a:extLst>
                    <a:ext uri="{FF2B5EF4-FFF2-40B4-BE49-F238E27FC236}">
                      <a16:creationId xmlns:a16="http://schemas.microsoft.com/office/drawing/2014/main" id="{1B85D722-714B-40A9-1706-B43B8E482A02}"/>
                    </a:ext>
                  </a:extLst>
                </p:cNvPr>
                <p:cNvSpPr/>
                <p:nvPr/>
              </p:nvSpPr>
              <p:spPr>
                <a:xfrm>
                  <a:off x="2809719" y="854859"/>
                  <a:ext cx="1122190" cy="1807407"/>
                </a:xfrm>
                <a:custGeom>
                  <a:avLst/>
                  <a:gdLst>
                    <a:gd name="connsiteX0" fmla="*/ 800547 w 1122190"/>
                    <a:gd name="connsiteY0" fmla="*/ 0 h 1807407"/>
                    <a:gd name="connsiteX1" fmla="*/ 1122191 w 1122190"/>
                    <a:gd name="connsiteY1" fmla="*/ 0 h 1807407"/>
                    <a:gd name="connsiteX2" fmla="*/ 1122191 w 1122190"/>
                    <a:gd name="connsiteY2" fmla="*/ 1775946 h 1807407"/>
                    <a:gd name="connsiteX3" fmla="*/ 842486 w 1122190"/>
                    <a:gd name="connsiteY3" fmla="*/ 1775946 h 1807407"/>
                    <a:gd name="connsiteX4" fmla="*/ 825011 w 1122190"/>
                    <a:gd name="connsiteY4" fmla="*/ 1639612 h 1807407"/>
                    <a:gd name="connsiteX5" fmla="*/ 443982 w 1122190"/>
                    <a:gd name="connsiteY5" fmla="*/ 1807408 h 1807407"/>
                    <a:gd name="connsiteX6" fmla="*/ 0 w 1122190"/>
                    <a:gd name="connsiteY6" fmla="*/ 1202619 h 1807407"/>
                    <a:gd name="connsiteX7" fmla="*/ 0 w 1122190"/>
                    <a:gd name="connsiteY7" fmla="*/ 0 h 1807407"/>
                    <a:gd name="connsiteX8" fmla="*/ 318116 w 1122190"/>
                    <a:gd name="connsiteY8" fmla="*/ 0 h 1807407"/>
                    <a:gd name="connsiteX9" fmla="*/ 318116 w 1122190"/>
                    <a:gd name="connsiteY9" fmla="*/ 1206108 h 1807407"/>
                    <a:gd name="connsiteX10" fmla="*/ 545355 w 1122190"/>
                    <a:gd name="connsiteY10" fmla="*/ 1527732 h 1807407"/>
                    <a:gd name="connsiteX11" fmla="*/ 800557 w 1122190"/>
                    <a:gd name="connsiteY11" fmla="*/ 1391399 h 1807407"/>
                    <a:gd name="connsiteX12" fmla="*/ 800557 w 1122190"/>
                    <a:gd name="connsiteY12" fmla="*/ 0 h 180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2190" h="1807407">
                      <a:moveTo>
                        <a:pt x="800547" y="0"/>
                      </a:moveTo>
                      <a:lnTo>
                        <a:pt x="1122191" y="0"/>
                      </a:lnTo>
                      <a:lnTo>
                        <a:pt x="1122191" y="1775946"/>
                      </a:lnTo>
                      <a:lnTo>
                        <a:pt x="842486" y="1775946"/>
                      </a:lnTo>
                      <a:lnTo>
                        <a:pt x="825011" y="1639612"/>
                      </a:lnTo>
                      <a:cubicBezTo>
                        <a:pt x="730636" y="1751482"/>
                        <a:pt x="601271" y="1807408"/>
                        <a:pt x="443982" y="1807408"/>
                      </a:cubicBezTo>
                      <a:cubicBezTo>
                        <a:pt x="164277" y="1807408"/>
                        <a:pt x="0" y="1594155"/>
                        <a:pt x="0" y="1202619"/>
                      </a:cubicBezTo>
                      <a:lnTo>
                        <a:pt x="0" y="0"/>
                      </a:lnTo>
                      <a:lnTo>
                        <a:pt x="318116" y="0"/>
                      </a:lnTo>
                      <a:lnTo>
                        <a:pt x="318116" y="1206108"/>
                      </a:lnTo>
                      <a:cubicBezTo>
                        <a:pt x="318116" y="1422860"/>
                        <a:pt x="395015" y="1527732"/>
                        <a:pt x="545355" y="1527732"/>
                      </a:cubicBezTo>
                      <a:cubicBezTo>
                        <a:pt x="664233" y="1527732"/>
                        <a:pt x="748121" y="1464799"/>
                        <a:pt x="800557" y="1391399"/>
                      </a:cubicBezTo>
                      <a:lnTo>
                        <a:pt x="800557" y="0"/>
                      </a:ln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512" name="Freihandform: Form 40">
                  <a:extLst>
                    <a:ext uri="{FF2B5EF4-FFF2-40B4-BE49-F238E27FC236}">
                      <a16:creationId xmlns:a16="http://schemas.microsoft.com/office/drawing/2014/main" id="{AF5D4838-77AB-A8BA-9672-1D1138245A27}"/>
                    </a:ext>
                  </a:extLst>
                </p:cNvPr>
                <p:cNvSpPr/>
                <p:nvPr/>
              </p:nvSpPr>
              <p:spPr>
                <a:xfrm>
                  <a:off x="4260473" y="826896"/>
                  <a:ext cx="804046" cy="1803898"/>
                </a:xfrm>
                <a:custGeom>
                  <a:avLst/>
                  <a:gdLst>
                    <a:gd name="connsiteX0" fmla="*/ 769095 w 804046"/>
                    <a:gd name="connsiteY0" fmla="*/ 360074 h 1803898"/>
                    <a:gd name="connsiteX1" fmla="*/ 632771 w 804046"/>
                    <a:gd name="connsiteY1" fmla="*/ 321624 h 1803898"/>
                    <a:gd name="connsiteX2" fmla="*/ 321614 w 804046"/>
                    <a:gd name="connsiteY2" fmla="*/ 762117 h 1803898"/>
                    <a:gd name="connsiteX3" fmla="*/ 321614 w 804046"/>
                    <a:gd name="connsiteY3" fmla="*/ 1803899 h 1803898"/>
                    <a:gd name="connsiteX4" fmla="*/ 0 w 804046"/>
                    <a:gd name="connsiteY4" fmla="*/ 1803899 h 1803898"/>
                    <a:gd name="connsiteX5" fmla="*/ 0 w 804046"/>
                    <a:gd name="connsiteY5" fmla="*/ 27963 h 1803898"/>
                    <a:gd name="connsiteX6" fmla="*/ 272677 w 804046"/>
                    <a:gd name="connsiteY6" fmla="*/ 27963 h 1803898"/>
                    <a:gd name="connsiteX7" fmla="*/ 290153 w 804046"/>
                    <a:gd name="connsiteY7" fmla="*/ 300660 h 1803898"/>
                    <a:gd name="connsiteX8" fmla="*/ 643258 w 804046"/>
                    <a:gd name="connsiteY8" fmla="*/ 0 h 1803898"/>
                    <a:gd name="connsiteX9" fmla="*/ 804046 w 804046"/>
                    <a:gd name="connsiteY9" fmla="*/ 41949 h 1803898"/>
                    <a:gd name="connsiteX10" fmla="*/ 769095 w 804046"/>
                    <a:gd name="connsiteY10" fmla="*/ 360074 h 180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046" h="1803898">
                      <a:moveTo>
                        <a:pt x="769095" y="360074"/>
                      </a:moveTo>
                      <a:cubicBezTo>
                        <a:pt x="730645" y="332111"/>
                        <a:pt x="685207" y="321624"/>
                        <a:pt x="632771" y="321624"/>
                      </a:cubicBezTo>
                      <a:cubicBezTo>
                        <a:pt x="454469" y="321624"/>
                        <a:pt x="349577" y="464956"/>
                        <a:pt x="321614" y="762117"/>
                      </a:cubicBezTo>
                      <a:lnTo>
                        <a:pt x="321614" y="1803899"/>
                      </a:lnTo>
                      <a:lnTo>
                        <a:pt x="0" y="1803899"/>
                      </a:lnTo>
                      <a:lnTo>
                        <a:pt x="0" y="27963"/>
                      </a:lnTo>
                      <a:lnTo>
                        <a:pt x="272677" y="27963"/>
                      </a:lnTo>
                      <a:lnTo>
                        <a:pt x="290153" y="300660"/>
                      </a:lnTo>
                      <a:cubicBezTo>
                        <a:pt x="374041" y="80418"/>
                        <a:pt x="496418" y="0"/>
                        <a:pt x="643258" y="0"/>
                      </a:cubicBezTo>
                      <a:cubicBezTo>
                        <a:pt x="702683" y="0"/>
                        <a:pt x="765596" y="17475"/>
                        <a:pt x="804046" y="41949"/>
                      </a:cubicBezTo>
                      <a:lnTo>
                        <a:pt x="769095" y="360074"/>
                      </a:ln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513" name="Freihandform: Form 41">
                  <a:extLst>
                    <a:ext uri="{FF2B5EF4-FFF2-40B4-BE49-F238E27FC236}">
                      <a16:creationId xmlns:a16="http://schemas.microsoft.com/office/drawing/2014/main" id="{56CE953A-5ABD-5902-95DF-230CF1E35D9D}"/>
                    </a:ext>
                  </a:extLst>
                </p:cNvPr>
                <p:cNvSpPr/>
                <p:nvPr/>
              </p:nvSpPr>
              <p:spPr>
                <a:xfrm>
                  <a:off x="5183358" y="823397"/>
                  <a:ext cx="1125699" cy="1838859"/>
                </a:xfrm>
                <a:custGeom>
                  <a:avLst/>
                  <a:gdLst>
                    <a:gd name="connsiteX0" fmla="*/ 1125699 w 1125699"/>
                    <a:gd name="connsiteY0" fmla="*/ 1258534 h 1838859"/>
                    <a:gd name="connsiteX1" fmla="*/ 562830 w 1125699"/>
                    <a:gd name="connsiteY1" fmla="*/ 1838860 h 1838859"/>
                    <a:gd name="connsiteX2" fmla="*/ 0 w 1125699"/>
                    <a:gd name="connsiteY2" fmla="*/ 1258534 h 1838859"/>
                    <a:gd name="connsiteX3" fmla="*/ 0 w 1125699"/>
                    <a:gd name="connsiteY3" fmla="*/ 587313 h 1838859"/>
                    <a:gd name="connsiteX4" fmla="*/ 562830 w 1125699"/>
                    <a:gd name="connsiteY4" fmla="*/ 0 h 1838859"/>
                    <a:gd name="connsiteX5" fmla="*/ 1125699 w 1125699"/>
                    <a:gd name="connsiteY5" fmla="*/ 587313 h 1838859"/>
                    <a:gd name="connsiteX6" fmla="*/ 1125699 w 1125699"/>
                    <a:gd name="connsiteY6" fmla="*/ 1258534 h 1838859"/>
                    <a:gd name="connsiteX7" fmla="*/ 318116 w 1125699"/>
                    <a:gd name="connsiteY7" fmla="*/ 1244558 h 1838859"/>
                    <a:gd name="connsiteX8" fmla="*/ 562830 w 1125699"/>
                    <a:gd name="connsiteY8" fmla="*/ 1573180 h 1838859"/>
                    <a:gd name="connsiteX9" fmla="*/ 804046 w 1125699"/>
                    <a:gd name="connsiteY9" fmla="*/ 1244558 h 1838859"/>
                    <a:gd name="connsiteX10" fmla="*/ 804046 w 1125699"/>
                    <a:gd name="connsiteY10" fmla="*/ 597801 h 1838859"/>
                    <a:gd name="connsiteX11" fmla="*/ 562830 w 1125699"/>
                    <a:gd name="connsiteY11" fmla="*/ 269178 h 1838859"/>
                    <a:gd name="connsiteX12" fmla="*/ 318116 w 1125699"/>
                    <a:gd name="connsiteY12" fmla="*/ 597801 h 1838859"/>
                    <a:gd name="connsiteX13" fmla="*/ 318116 w 1125699"/>
                    <a:gd name="connsiteY13" fmla="*/ 1244558 h 183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5699" h="1838859">
                      <a:moveTo>
                        <a:pt x="1125699" y="1258534"/>
                      </a:moveTo>
                      <a:cubicBezTo>
                        <a:pt x="1125699" y="1590646"/>
                        <a:pt x="933421" y="1838860"/>
                        <a:pt x="562830" y="1838860"/>
                      </a:cubicBezTo>
                      <a:cubicBezTo>
                        <a:pt x="188750" y="1838860"/>
                        <a:pt x="0" y="1594145"/>
                        <a:pt x="0" y="1258534"/>
                      </a:cubicBezTo>
                      <a:lnTo>
                        <a:pt x="0" y="587313"/>
                      </a:lnTo>
                      <a:cubicBezTo>
                        <a:pt x="0" y="251703"/>
                        <a:pt x="188750" y="0"/>
                        <a:pt x="562830" y="0"/>
                      </a:cubicBezTo>
                      <a:cubicBezTo>
                        <a:pt x="936910" y="0"/>
                        <a:pt x="1125699" y="248204"/>
                        <a:pt x="1125699" y="587313"/>
                      </a:cubicBezTo>
                      <a:lnTo>
                        <a:pt x="1125699" y="1258534"/>
                      </a:lnTo>
                      <a:close/>
                      <a:moveTo>
                        <a:pt x="318116" y="1244558"/>
                      </a:moveTo>
                      <a:cubicBezTo>
                        <a:pt x="318116" y="1464799"/>
                        <a:pt x="398505" y="1573180"/>
                        <a:pt x="562830" y="1573180"/>
                      </a:cubicBezTo>
                      <a:cubicBezTo>
                        <a:pt x="727146" y="1573180"/>
                        <a:pt x="804046" y="1464809"/>
                        <a:pt x="804046" y="1244558"/>
                      </a:cubicBezTo>
                      <a:lnTo>
                        <a:pt x="804046" y="597801"/>
                      </a:lnTo>
                      <a:cubicBezTo>
                        <a:pt x="804046" y="377559"/>
                        <a:pt x="727146" y="269178"/>
                        <a:pt x="562830" y="269178"/>
                      </a:cubicBezTo>
                      <a:cubicBezTo>
                        <a:pt x="395016" y="269178"/>
                        <a:pt x="318116" y="377550"/>
                        <a:pt x="318116" y="597801"/>
                      </a:cubicBezTo>
                      <a:lnTo>
                        <a:pt x="318116" y="1244558"/>
                      </a:ln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514" name="Freihandform: Form 42">
                  <a:extLst>
                    <a:ext uri="{FF2B5EF4-FFF2-40B4-BE49-F238E27FC236}">
                      <a16:creationId xmlns:a16="http://schemas.microsoft.com/office/drawing/2014/main" id="{03CA3325-C6FF-53CE-3B88-7A7A22E318C2}"/>
                    </a:ext>
                  </a:extLst>
                </p:cNvPr>
                <p:cNvSpPr/>
                <p:nvPr/>
              </p:nvSpPr>
              <p:spPr>
                <a:xfrm>
                  <a:off x="6256554" y="344455"/>
                  <a:ext cx="1181615" cy="2286330"/>
                </a:xfrm>
                <a:custGeom>
                  <a:avLst/>
                  <a:gdLst>
                    <a:gd name="connsiteX0" fmla="*/ 1181615 w 1181615"/>
                    <a:gd name="connsiteY0" fmla="*/ 0 h 2286330"/>
                    <a:gd name="connsiteX1" fmla="*/ 1181615 w 1181615"/>
                    <a:gd name="connsiteY1" fmla="*/ 314617 h 2286330"/>
                    <a:gd name="connsiteX2" fmla="*/ 762136 w 1181615"/>
                    <a:gd name="connsiteY2" fmla="*/ 314617 h 2286330"/>
                    <a:gd name="connsiteX3" fmla="*/ 762136 w 1181615"/>
                    <a:gd name="connsiteY3" fmla="*/ 2286331 h 2286330"/>
                    <a:gd name="connsiteX4" fmla="*/ 419518 w 1181615"/>
                    <a:gd name="connsiteY4" fmla="*/ 2286331 h 2286330"/>
                    <a:gd name="connsiteX5" fmla="*/ 419518 w 1181615"/>
                    <a:gd name="connsiteY5" fmla="*/ 314626 h 2286330"/>
                    <a:gd name="connsiteX6" fmla="*/ 0 w 1181615"/>
                    <a:gd name="connsiteY6" fmla="*/ 314626 h 2286330"/>
                    <a:gd name="connsiteX7" fmla="*/ 0 w 1181615"/>
                    <a:gd name="connsiteY7" fmla="*/ 0 h 2286330"/>
                    <a:gd name="connsiteX8" fmla="*/ 1181615 w 1181615"/>
                    <a:gd name="connsiteY8" fmla="*/ 0 h 228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615" h="2286330">
                      <a:moveTo>
                        <a:pt x="1181615" y="0"/>
                      </a:moveTo>
                      <a:lnTo>
                        <a:pt x="1181615" y="314617"/>
                      </a:lnTo>
                      <a:lnTo>
                        <a:pt x="762136" y="314617"/>
                      </a:lnTo>
                      <a:lnTo>
                        <a:pt x="762136" y="2286331"/>
                      </a:lnTo>
                      <a:lnTo>
                        <a:pt x="419518" y="2286331"/>
                      </a:lnTo>
                      <a:lnTo>
                        <a:pt x="419518" y="314626"/>
                      </a:lnTo>
                      <a:lnTo>
                        <a:pt x="0" y="314626"/>
                      </a:lnTo>
                      <a:lnTo>
                        <a:pt x="0" y="0"/>
                      </a:lnTo>
                      <a:lnTo>
                        <a:pt x="1181615" y="0"/>
                      </a:ln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515" name="Freihandform: Form 43">
                  <a:extLst>
                    <a:ext uri="{FF2B5EF4-FFF2-40B4-BE49-F238E27FC236}">
                      <a16:creationId xmlns:a16="http://schemas.microsoft.com/office/drawing/2014/main" id="{D02DF864-6778-79DC-2AC1-E119CBD944E2}"/>
                    </a:ext>
                  </a:extLst>
                </p:cNvPr>
                <p:cNvSpPr/>
                <p:nvPr/>
              </p:nvSpPr>
              <p:spPr>
                <a:xfrm>
                  <a:off x="7385694" y="823416"/>
                  <a:ext cx="1080222" cy="1838849"/>
                </a:xfrm>
                <a:custGeom>
                  <a:avLst/>
                  <a:gdLst>
                    <a:gd name="connsiteX0" fmla="*/ 318125 w 1080222"/>
                    <a:gd name="connsiteY0" fmla="*/ 954366 h 1838849"/>
                    <a:gd name="connsiteX1" fmla="*/ 318125 w 1080222"/>
                    <a:gd name="connsiteY1" fmla="*/ 1241040 h 1838849"/>
                    <a:gd name="connsiteX2" fmla="*/ 576816 w 1080222"/>
                    <a:gd name="connsiteY2" fmla="*/ 1569662 h 1838849"/>
                    <a:gd name="connsiteX3" fmla="*/ 839007 w 1080222"/>
                    <a:gd name="connsiteY3" fmla="*/ 1293476 h 1838849"/>
                    <a:gd name="connsiteX4" fmla="*/ 1080222 w 1080222"/>
                    <a:gd name="connsiteY4" fmla="*/ 1370395 h 1838849"/>
                    <a:gd name="connsiteX5" fmla="*/ 545354 w 1080222"/>
                    <a:gd name="connsiteY5" fmla="*/ 1838850 h 1838849"/>
                    <a:gd name="connsiteX6" fmla="*/ 0 w 1080222"/>
                    <a:gd name="connsiteY6" fmla="*/ 1251537 h 1838849"/>
                    <a:gd name="connsiteX7" fmla="*/ 0 w 1080222"/>
                    <a:gd name="connsiteY7" fmla="*/ 583814 h 1838849"/>
                    <a:gd name="connsiteX8" fmla="*/ 545354 w 1080222"/>
                    <a:gd name="connsiteY8" fmla="*/ 0 h 1838849"/>
                    <a:gd name="connsiteX9" fmla="*/ 1073225 w 1080222"/>
                    <a:gd name="connsiteY9" fmla="*/ 597801 h 1838849"/>
                    <a:gd name="connsiteX10" fmla="*/ 1073225 w 1080222"/>
                    <a:gd name="connsiteY10" fmla="*/ 954386 h 1838849"/>
                    <a:gd name="connsiteX11" fmla="*/ 318125 w 1080222"/>
                    <a:gd name="connsiteY11" fmla="*/ 954386 h 1838849"/>
                    <a:gd name="connsiteX12" fmla="*/ 318125 w 1080222"/>
                    <a:gd name="connsiteY12" fmla="*/ 741113 h 1838849"/>
                    <a:gd name="connsiteX13" fmla="*/ 783081 w 1080222"/>
                    <a:gd name="connsiteY13" fmla="*/ 741113 h 1838849"/>
                    <a:gd name="connsiteX14" fmla="*/ 783081 w 1080222"/>
                    <a:gd name="connsiteY14" fmla="*/ 569819 h 1838849"/>
                    <a:gd name="connsiteX15" fmla="*/ 552353 w 1080222"/>
                    <a:gd name="connsiteY15" fmla="*/ 262171 h 1838849"/>
                    <a:gd name="connsiteX16" fmla="*/ 318125 w 1080222"/>
                    <a:gd name="connsiteY16" fmla="*/ 569819 h 1838849"/>
                    <a:gd name="connsiteX17" fmla="*/ 318125 w 1080222"/>
                    <a:gd name="connsiteY17" fmla="*/ 741113 h 183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0222" h="1838849">
                      <a:moveTo>
                        <a:pt x="318125" y="954366"/>
                      </a:moveTo>
                      <a:lnTo>
                        <a:pt x="318125" y="1241040"/>
                      </a:lnTo>
                      <a:cubicBezTo>
                        <a:pt x="318125" y="1461281"/>
                        <a:pt x="409002" y="1569662"/>
                        <a:pt x="576816" y="1569662"/>
                      </a:cubicBezTo>
                      <a:cubicBezTo>
                        <a:pt x="709680" y="1569662"/>
                        <a:pt x="783081" y="1496241"/>
                        <a:pt x="839007" y="1293476"/>
                      </a:cubicBezTo>
                      <a:lnTo>
                        <a:pt x="1080222" y="1370395"/>
                      </a:lnTo>
                      <a:cubicBezTo>
                        <a:pt x="1006821" y="1688530"/>
                        <a:pt x="839007" y="1838850"/>
                        <a:pt x="545354" y="1838850"/>
                      </a:cubicBezTo>
                      <a:cubicBezTo>
                        <a:pt x="188750" y="1838850"/>
                        <a:pt x="0" y="1587147"/>
                        <a:pt x="0" y="1251537"/>
                      </a:cubicBezTo>
                      <a:lnTo>
                        <a:pt x="0" y="583814"/>
                      </a:lnTo>
                      <a:cubicBezTo>
                        <a:pt x="0" y="255192"/>
                        <a:pt x="185251" y="0"/>
                        <a:pt x="545354" y="0"/>
                      </a:cubicBezTo>
                      <a:cubicBezTo>
                        <a:pt x="891472" y="0"/>
                        <a:pt x="1073225" y="258691"/>
                        <a:pt x="1073225" y="597801"/>
                      </a:cubicBezTo>
                      <a:lnTo>
                        <a:pt x="1073225" y="954386"/>
                      </a:lnTo>
                      <a:lnTo>
                        <a:pt x="318125" y="954386"/>
                      </a:lnTo>
                      <a:close/>
                      <a:moveTo>
                        <a:pt x="318125" y="741113"/>
                      </a:moveTo>
                      <a:lnTo>
                        <a:pt x="783081" y="741113"/>
                      </a:lnTo>
                      <a:lnTo>
                        <a:pt x="783081" y="569819"/>
                      </a:lnTo>
                      <a:cubicBezTo>
                        <a:pt x="783081" y="360064"/>
                        <a:pt x="702692" y="262171"/>
                        <a:pt x="552353" y="262171"/>
                      </a:cubicBezTo>
                      <a:cubicBezTo>
                        <a:pt x="391526" y="262171"/>
                        <a:pt x="318125" y="363554"/>
                        <a:pt x="318125" y="569819"/>
                      </a:cubicBezTo>
                      <a:lnTo>
                        <a:pt x="318125" y="741113"/>
                      </a:ln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grpSp>
            <p:nvGrpSpPr>
              <p:cNvPr id="504" name="Grafik 1">
                <a:extLst>
                  <a:ext uri="{FF2B5EF4-FFF2-40B4-BE49-F238E27FC236}">
                    <a16:creationId xmlns:a16="http://schemas.microsoft.com/office/drawing/2014/main" id="{FEE4F077-AC79-0BEA-666B-74BE69B6F413}"/>
                  </a:ext>
                </a:extLst>
              </p:cNvPr>
              <p:cNvGrpSpPr/>
              <p:nvPr/>
            </p:nvGrpSpPr>
            <p:grpSpPr>
              <a:xfrm>
                <a:off x="8819208" y="3274053"/>
                <a:ext cx="381158" cy="739766"/>
                <a:chOff x="8635111" y="0"/>
                <a:chExt cx="2022730" cy="3925806"/>
              </a:xfrm>
              <a:grpFill/>
            </p:grpSpPr>
            <p:sp>
              <p:nvSpPr>
                <p:cNvPr id="505" name="Freihandform: Form 12">
                  <a:extLst>
                    <a:ext uri="{FF2B5EF4-FFF2-40B4-BE49-F238E27FC236}">
                      <a16:creationId xmlns:a16="http://schemas.microsoft.com/office/drawing/2014/main" id="{6B9A997A-7D18-3540-60AA-D293A4875C28}"/>
                    </a:ext>
                  </a:extLst>
                </p:cNvPr>
                <p:cNvSpPr/>
                <p:nvPr/>
              </p:nvSpPr>
              <p:spPr>
                <a:xfrm>
                  <a:off x="8635111" y="0"/>
                  <a:ext cx="2022730" cy="3925806"/>
                </a:xfrm>
                <a:custGeom>
                  <a:avLst/>
                  <a:gdLst>
                    <a:gd name="connsiteX0" fmla="*/ 2017279 w 2022730"/>
                    <a:gd name="connsiteY0" fmla="*/ 3342575 h 3925806"/>
                    <a:gd name="connsiteX1" fmla="*/ 1848307 w 2022730"/>
                    <a:gd name="connsiteY1" fmla="*/ 3046144 h 3925806"/>
                    <a:gd name="connsiteX2" fmla="*/ 1585981 w 2022730"/>
                    <a:gd name="connsiteY2" fmla="*/ 2888767 h 3925806"/>
                    <a:gd name="connsiteX3" fmla="*/ 2022731 w 2022730"/>
                    <a:gd name="connsiteY3" fmla="*/ 2062182 h 3925806"/>
                    <a:gd name="connsiteX4" fmla="*/ 2022731 w 2022730"/>
                    <a:gd name="connsiteY4" fmla="*/ 1001719 h 3925806"/>
                    <a:gd name="connsiteX5" fmla="*/ 1021003 w 2022730"/>
                    <a:gd name="connsiteY5" fmla="*/ 0 h 3925806"/>
                    <a:gd name="connsiteX6" fmla="*/ 1011147 w 2022730"/>
                    <a:gd name="connsiteY6" fmla="*/ 0 h 3925806"/>
                    <a:gd name="connsiteX7" fmla="*/ 1001719 w 2022730"/>
                    <a:gd name="connsiteY7" fmla="*/ 0 h 3925806"/>
                    <a:gd name="connsiteX8" fmla="*/ 0 w 2022730"/>
                    <a:gd name="connsiteY8" fmla="*/ 1001719 h 3925806"/>
                    <a:gd name="connsiteX9" fmla="*/ 0 w 2022730"/>
                    <a:gd name="connsiteY9" fmla="*/ 2062182 h 3925806"/>
                    <a:gd name="connsiteX10" fmla="*/ 511347 w 2022730"/>
                    <a:gd name="connsiteY10" fmla="*/ 2934555 h 3925806"/>
                    <a:gd name="connsiteX11" fmla="*/ 511191 w 2022730"/>
                    <a:gd name="connsiteY11" fmla="*/ 2934750 h 3925806"/>
                    <a:gd name="connsiteX12" fmla="*/ 1884064 w 2022730"/>
                    <a:gd name="connsiteY12" fmla="*/ 3761598 h 3925806"/>
                    <a:gd name="connsiteX13" fmla="*/ 2017279 w 2022730"/>
                    <a:gd name="connsiteY13" fmla="*/ 3925807 h 3925806"/>
                    <a:gd name="connsiteX14" fmla="*/ 2017288 w 2022730"/>
                    <a:gd name="connsiteY14" fmla="*/ 3888416 h 3925806"/>
                    <a:gd name="connsiteX15" fmla="*/ 2017288 w 2022730"/>
                    <a:gd name="connsiteY15" fmla="*/ 3342575 h 3925806"/>
                    <a:gd name="connsiteX16" fmla="*/ 1923846 w 2022730"/>
                    <a:gd name="connsiteY16" fmla="*/ 3682997 h 3925806"/>
                    <a:gd name="connsiteX17" fmla="*/ 1847976 w 2022730"/>
                    <a:gd name="connsiteY17" fmla="*/ 3621784 h 3925806"/>
                    <a:gd name="connsiteX18" fmla="*/ 580753 w 2022730"/>
                    <a:gd name="connsiteY18" fmla="*/ 2867433 h 3925806"/>
                    <a:gd name="connsiteX19" fmla="*/ 581083 w 2022730"/>
                    <a:gd name="connsiteY19" fmla="*/ 2866821 h 3925806"/>
                    <a:gd name="connsiteX20" fmla="*/ 93423 w 2022730"/>
                    <a:gd name="connsiteY20" fmla="*/ 2062182 h 3925806"/>
                    <a:gd name="connsiteX21" fmla="*/ 93423 w 2022730"/>
                    <a:gd name="connsiteY21" fmla="*/ 1001719 h 3925806"/>
                    <a:gd name="connsiteX22" fmla="*/ 1001709 w 2022730"/>
                    <a:gd name="connsiteY22" fmla="*/ 93432 h 3925806"/>
                    <a:gd name="connsiteX23" fmla="*/ 1011137 w 2022730"/>
                    <a:gd name="connsiteY23" fmla="*/ 93432 h 3925806"/>
                    <a:gd name="connsiteX24" fmla="*/ 1020992 w 2022730"/>
                    <a:gd name="connsiteY24" fmla="*/ 93432 h 3925806"/>
                    <a:gd name="connsiteX25" fmla="*/ 1929298 w 2022730"/>
                    <a:gd name="connsiteY25" fmla="*/ 1001719 h 3925806"/>
                    <a:gd name="connsiteX26" fmla="*/ 1929298 w 2022730"/>
                    <a:gd name="connsiteY26" fmla="*/ 2062182 h 3925806"/>
                    <a:gd name="connsiteX27" fmla="*/ 1496621 w 2022730"/>
                    <a:gd name="connsiteY27" fmla="*/ 2835165 h 3925806"/>
                    <a:gd name="connsiteX28" fmla="*/ 1338875 w 2022730"/>
                    <a:gd name="connsiteY28" fmla="*/ 2740527 h 3925806"/>
                    <a:gd name="connsiteX29" fmla="*/ 1778162 w 2022730"/>
                    <a:gd name="connsiteY29" fmla="*/ 2052443 h 3925806"/>
                    <a:gd name="connsiteX30" fmla="*/ 1778162 w 2022730"/>
                    <a:gd name="connsiteY30" fmla="*/ 1011468 h 3925806"/>
                    <a:gd name="connsiteX31" fmla="*/ 1018553 w 2022730"/>
                    <a:gd name="connsiteY31" fmla="*/ 251859 h 3925806"/>
                    <a:gd name="connsiteX32" fmla="*/ 1011137 w 2022730"/>
                    <a:gd name="connsiteY32" fmla="*/ 251859 h 3925806"/>
                    <a:gd name="connsiteX33" fmla="*/ 1004148 w 2022730"/>
                    <a:gd name="connsiteY33" fmla="*/ 251859 h 3925806"/>
                    <a:gd name="connsiteX34" fmla="*/ 244540 w 2022730"/>
                    <a:gd name="connsiteY34" fmla="*/ 1011468 h 3925806"/>
                    <a:gd name="connsiteX35" fmla="*/ 244540 w 2022730"/>
                    <a:gd name="connsiteY35" fmla="*/ 2052443 h 3925806"/>
                    <a:gd name="connsiteX36" fmla="*/ 613546 w 2022730"/>
                    <a:gd name="connsiteY36" fmla="*/ 2703389 h 3925806"/>
                    <a:gd name="connsiteX37" fmla="*/ 613352 w 2022730"/>
                    <a:gd name="connsiteY37" fmla="*/ 2703681 h 3925806"/>
                    <a:gd name="connsiteX38" fmla="*/ 1800498 w 2022730"/>
                    <a:gd name="connsiteY38" fmla="*/ 3418464 h 3925806"/>
                    <a:gd name="connsiteX39" fmla="*/ 1923836 w 2022730"/>
                    <a:gd name="connsiteY39" fmla="*/ 3626488 h 3925806"/>
                    <a:gd name="connsiteX40" fmla="*/ 1923836 w 2022730"/>
                    <a:gd name="connsiteY40" fmla="*/ 3682997 h 3925806"/>
                    <a:gd name="connsiteX41" fmla="*/ 1923846 w 2022730"/>
                    <a:gd name="connsiteY41" fmla="*/ 3391007 h 3925806"/>
                    <a:gd name="connsiteX42" fmla="*/ 1848162 w 2022730"/>
                    <a:gd name="connsiteY42" fmla="*/ 3329998 h 3925806"/>
                    <a:gd name="connsiteX43" fmla="*/ 700369 w 2022730"/>
                    <a:gd name="connsiteY43" fmla="*/ 2646745 h 3925806"/>
                    <a:gd name="connsiteX44" fmla="*/ 701108 w 2022730"/>
                    <a:gd name="connsiteY44" fmla="*/ 2645394 h 3925806"/>
                    <a:gd name="connsiteX45" fmla="*/ 337992 w 2022730"/>
                    <a:gd name="connsiteY45" fmla="*/ 2052453 h 3925806"/>
                    <a:gd name="connsiteX46" fmla="*/ 337992 w 2022730"/>
                    <a:gd name="connsiteY46" fmla="*/ 1011468 h 3925806"/>
                    <a:gd name="connsiteX47" fmla="*/ 1004168 w 2022730"/>
                    <a:gd name="connsiteY47" fmla="*/ 345291 h 3925806"/>
                    <a:gd name="connsiteX48" fmla="*/ 1011156 w 2022730"/>
                    <a:gd name="connsiteY48" fmla="*/ 345291 h 3925806"/>
                    <a:gd name="connsiteX49" fmla="*/ 1018573 w 2022730"/>
                    <a:gd name="connsiteY49" fmla="*/ 345291 h 3925806"/>
                    <a:gd name="connsiteX50" fmla="*/ 1684749 w 2022730"/>
                    <a:gd name="connsiteY50" fmla="*/ 1011468 h 3925806"/>
                    <a:gd name="connsiteX51" fmla="*/ 1684749 w 2022730"/>
                    <a:gd name="connsiteY51" fmla="*/ 2052443 h 3925806"/>
                    <a:gd name="connsiteX52" fmla="*/ 1239154 w 2022730"/>
                    <a:gd name="connsiteY52" fmla="*/ 2680685 h 3925806"/>
                    <a:gd name="connsiteX53" fmla="*/ 1044805 w 2022730"/>
                    <a:gd name="connsiteY53" fmla="*/ 2564091 h 3925806"/>
                    <a:gd name="connsiteX54" fmla="*/ 1533593 w 2022730"/>
                    <a:gd name="connsiteY54" fmla="*/ 2047486 h 3925806"/>
                    <a:gd name="connsiteX55" fmla="*/ 1533593 w 2022730"/>
                    <a:gd name="connsiteY55" fmla="*/ 1016415 h 3925806"/>
                    <a:gd name="connsiteX56" fmla="*/ 1016123 w 2022730"/>
                    <a:gd name="connsiteY56" fmla="*/ 498945 h 3925806"/>
                    <a:gd name="connsiteX57" fmla="*/ 1011156 w 2022730"/>
                    <a:gd name="connsiteY57" fmla="*/ 498945 h 3925806"/>
                    <a:gd name="connsiteX58" fmla="*/ 1006608 w 2022730"/>
                    <a:gd name="connsiteY58" fmla="*/ 498945 h 3925806"/>
                    <a:gd name="connsiteX59" fmla="*/ 489148 w 2022730"/>
                    <a:gd name="connsiteY59" fmla="*/ 1016415 h 3925806"/>
                    <a:gd name="connsiteX60" fmla="*/ 489148 w 2022730"/>
                    <a:gd name="connsiteY60" fmla="*/ 2047496 h 3925806"/>
                    <a:gd name="connsiteX61" fmla="*/ 717262 w 2022730"/>
                    <a:gd name="connsiteY61" fmla="*/ 2476004 h 3925806"/>
                    <a:gd name="connsiteX62" fmla="*/ 716989 w 2022730"/>
                    <a:gd name="connsiteY62" fmla="*/ 2476383 h 3925806"/>
                    <a:gd name="connsiteX63" fmla="*/ 730820 w 2022730"/>
                    <a:gd name="connsiteY63" fmla="*/ 2484684 h 3925806"/>
                    <a:gd name="connsiteX64" fmla="*/ 753204 w 2022730"/>
                    <a:gd name="connsiteY64" fmla="*/ 2498116 h 3925806"/>
                    <a:gd name="connsiteX65" fmla="*/ 1800517 w 2022730"/>
                    <a:gd name="connsiteY65" fmla="*/ 3126426 h 3925806"/>
                    <a:gd name="connsiteX66" fmla="*/ 1923856 w 2022730"/>
                    <a:gd name="connsiteY66" fmla="*/ 3342585 h 3925806"/>
                    <a:gd name="connsiteX67" fmla="*/ 1923856 w 2022730"/>
                    <a:gd name="connsiteY67" fmla="*/ 3391007 h 3925806"/>
                    <a:gd name="connsiteX68" fmla="*/ 795114 w 2022730"/>
                    <a:gd name="connsiteY68" fmla="*/ 2414316 h 3925806"/>
                    <a:gd name="connsiteX69" fmla="*/ 790459 w 2022730"/>
                    <a:gd name="connsiteY69" fmla="*/ 2411516 h 3925806"/>
                    <a:gd name="connsiteX70" fmla="*/ 582580 w 2022730"/>
                    <a:gd name="connsiteY70" fmla="*/ 2047496 h 3925806"/>
                    <a:gd name="connsiteX71" fmla="*/ 582580 w 2022730"/>
                    <a:gd name="connsiteY71" fmla="*/ 1016415 h 3925806"/>
                    <a:gd name="connsiteX72" fmla="*/ 1006608 w 2022730"/>
                    <a:gd name="connsiteY72" fmla="*/ 592377 h 3925806"/>
                    <a:gd name="connsiteX73" fmla="*/ 1011156 w 2022730"/>
                    <a:gd name="connsiteY73" fmla="*/ 592377 h 3925806"/>
                    <a:gd name="connsiteX74" fmla="*/ 1016123 w 2022730"/>
                    <a:gd name="connsiteY74" fmla="*/ 592377 h 3925806"/>
                    <a:gd name="connsiteX75" fmla="*/ 1440161 w 2022730"/>
                    <a:gd name="connsiteY75" fmla="*/ 1016415 h 3925806"/>
                    <a:gd name="connsiteX76" fmla="*/ 1440161 w 2022730"/>
                    <a:gd name="connsiteY76" fmla="*/ 2047496 h 3925806"/>
                    <a:gd name="connsiteX77" fmla="*/ 1018952 w 2022730"/>
                    <a:gd name="connsiteY77" fmla="*/ 2471388 h 3925806"/>
                    <a:gd name="connsiteX78" fmla="*/ 1016123 w 2022730"/>
                    <a:gd name="connsiteY78" fmla="*/ 2471533 h 3925806"/>
                    <a:gd name="connsiteX79" fmla="*/ 1006608 w 2022730"/>
                    <a:gd name="connsiteY79" fmla="*/ 2471533 h 3925806"/>
                    <a:gd name="connsiteX80" fmla="*/ 819296 w 2022730"/>
                    <a:gd name="connsiteY80" fmla="*/ 2427339 h 3925806"/>
                    <a:gd name="connsiteX81" fmla="*/ 795114 w 2022730"/>
                    <a:gd name="connsiteY81" fmla="*/ 2414316 h 392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22730" h="3925806">
                      <a:moveTo>
                        <a:pt x="2017279" y="3342575"/>
                      </a:moveTo>
                      <a:cubicBezTo>
                        <a:pt x="2017279" y="3221336"/>
                        <a:pt x="1952430" y="3107687"/>
                        <a:pt x="1848307" y="3046144"/>
                      </a:cubicBezTo>
                      <a:lnTo>
                        <a:pt x="1585981" y="2888767"/>
                      </a:lnTo>
                      <a:cubicBezTo>
                        <a:pt x="1849473" y="2708133"/>
                        <a:pt x="2022731" y="2405063"/>
                        <a:pt x="2022731" y="2062182"/>
                      </a:cubicBezTo>
                      <a:lnTo>
                        <a:pt x="2022731" y="1001719"/>
                      </a:lnTo>
                      <a:cubicBezTo>
                        <a:pt x="2022731" y="449376"/>
                        <a:pt x="1573355" y="0"/>
                        <a:pt x="1021003" y="0"/>
                      </a:cubicBezTo>
                      <a:lnTo>
                        <a:pt x="1011147" y="0"/>
                      </a:lnTo>
                      <a:lnTo>
                        <a:pt x="1001719" y="0"/>
                      </a:lnTo>
                      <a:cubicBezTo>
                        <a:pt x="449366" y="0"/>
                        <a:pt x="0" y="449376"/>
                        <a:pt x="0" y="1001719"/>
                      </a:cubicBezTo>
                      <a:lnTo>
                        <a:pt x="0" y="2062182"/>
                      </a:lnTo>
                      <a:cubicBezTo>
                        <a:pt x="0" y="2436340"/>
                        <a:pt x="206615" y="2762581"/>
                        <a:pt x="511347" y="2934555"/>
                      </a:cubicBezTo>
                      <a:cubicBezTo>
                        <a:pt x="511298" y="2934624"/>
                        <a:pt x="511240" y="2934682"/>
                        <a:pt x="511191" y="2934750"/>
                      </a:cubicBezTo>
                      <a:lnTo>
                        <a:pt x="1884064" y="3761598"/>
                      </a:lnTo>
                      <a:cubicBezTo>
                        <a:pt x="1936063" y="3792330"/>
                        <a:pt x="1988976" y="3848003"/>
                        <a:pt x="2017279" y="3925807"/>
                      </a:cubicBezTo>
                      <a:cubicBezTo>
                        <a:pt x="2017288" y="3914532"/>
                        <a:pt x="2017288" y="3902305"/>
                        <a:pt x="2017288" y="3888416"/>
                      </a:cubicBezTo>
                      <a:lnTo>
                        <a:pt x="2017288" y="3342575"/>
                      </a:lnTo>
                      <a:close/>
                      <a:moveTo>
                        <a:pt x="1923846" y="3682997"/>
                      </a:moveTo>
                      <a:cubicBezTo>
                        <a:pt x="1901783" y="3659359"/>
                        <a:pt x="1876415" y="3638589"/>
                        <a:pt x="1847976" y="3621784"/>
                      </a:cubicBezTo>
                      <a:lnTo>
                        <a:pt x="580753" y="2867433"/>
                      </a:lnTo>
                      <a:lnTo>
                        <a:pt x="581083" y="2866821"/>
                      </a:lnTo>
                      <a:cubicBezTo>
                        <a:pt x="291514" y="2714829"/>
                        <a:pt x="93423" y="2411283"/>
                        <a:pt x="93423" y="2062182"/>
                      </a:cubicBezTo>
                      <a:lnTo>
                        <a:pt x="93423" y="1001719"/>
                      </a:lnTo>
                      <a:cubicBezTo>
                        <a:pt x="93423" y="500879"/>
                        <a:pt x="500889" y="93432"/>
                        <a:pt x="1001709" y="93432"/>
                      </a:cubicBezTo>
                      <a:lnTo>
                        <a:pt x="1011137" y="93432"/>
                      </a:lnTo>
                      <a:lnTo>
                        <a:pt x="1020992" y="93432"/>
                      </a:lnTo>
                      <a:cubicBezTo>
                        <a:pt x="1521833" y="93432"/>
                        <a:pt x="1929298" y="500879"/>
                        <a:pt x="1929298" y="1001719"/>
                      </a:cubicBezTo>
                      <a:lnTo>
                        <a:pt x="1929298" y="2062182"/>
                      </a:lnTo>
                      <a:cubicBezTo>
                        <a:pt x="1929298" y="2388656"/>
                        <a:pt x="1755915" y="2675067"/>
                        <a:pt x="1496621" y="2835165"/>
                      </a:cubicBezTo>
                      <a:lnTo>
                        <a:pt x="1338875" y="2740527"/>
                      </a:lnTo>
                      <a:cubicBezTo>
                        <a:pt x="1597964" y="2619453"/>
                        <a:pt x="1778162" y="2356816"/>
                        <a:pt x="1778162" y="2052443"/>
                      </a:cubicBezTo>
                      <a:lnTo>
                        <a:pt x="1778162" y="1011468"/>
                      </a:lnTo>
                      <a:cubicBezTo>
                        <a:pt x="1778162" y="592611"/>
                        <a:pt x="1437401" y="251859"/>
                        <a:pt x="1018553" y="251859"/>
                      </a:cubicBezTo>
                      <a:lnTo>
                        <a:pt x="1011137" y="251859"/>
                      </a:lnTo>
                      <a:lnTo>
                        <a:pt x="1004148" y="251859"/>
                      </a:lnTo>
                      <a:cubicBezTo>
                        <a:pt x="585302" y="251859"/>
                        <a:pt x="244540" y="592611"/>
                        <a:pt x="244540" y="1011468"/>
                      </a:cubicBezTo>
                      <a:lnTo>
                        <a:pt x="244540" y="2052443"/>
                      </a:lnTo>
                      <a:cubicBezTo>
                        <a:pt x="244540" y="2328493"/>
                        <a:pt x="392702" y="2570399"/>
                        <a:pt x="613546" y="2703389"/>
                      </a:cubicBezTo>
                      <a:lnTo>
                        <a:pt x="613352" y="2703681"/>
                      </a:lnTo>
                      <a:lnTo>
                        <a:pt x="1800498" y="3418464"/>
                      </a:lnTo>
                      <a:cubicBezTo>
                        <a:pt x="1876571" y="3463426"/>
                        <a:pt x="1923836" y="3538120"/>
                        <a:pt x="1923836" y="3626488"/>
                      </a:cubicBezTo>
                      <a:lnTo>
                        <a:pt x="1923836" y="3682997"/>
                      </a:lnTo>
                      <a:close/>
                      <a:moveTo>
                        <a:pt x="1923846" y="3391007"/>
                      </a:moveTo>
                      <a:cubicBezTo>
                        <a:pt x="1901832" y="3367447"/>
                        <a:pt x="1876513" y="3346745"/>
                        <a:pt x="1848162" y="3329998"/>
                      </a:cubicBezTo>
                      <a:lnTo>
                        <a:pt x="700369" y="2646745"/>
                      </a:lnTo>
                      <a:lnTo>
                        <a:pt x="701108" y="2645394"/>
                      </a:lnTo>
                      <a:cubicBezTo>
                        <a:pt x="485775" y="2534885"/>
                        <a:pt x="337992" y="2310668"/>
                        <a:pt x="337992" y="2052453"/>
                      </a:cubicBezTo>
                      <a:lnTo>
                        <a:pt x="337992" y="1011468"/>
                      </a:lnTo>
                      <a:cubicBezTo>
                        <a:pt x="337992" y="644143"/>
                        <a:pt x="636834" y="345291"/>
                        <a:pt x="1004168" y="345291"/>
                      </a:cubicBezTo>
                      <a:lnTo>
                        <a:pt x="1011156" y="345291"/>
                      </a:lnTo>
                      <a:lnTo>
                        <a:pt x="1018573" y="345291"/>
                      </a:lnTo>
                      <a:cubicBezTo>
                        <a:pt x="1385897" y="345291"/>
                        <a:pt x="1684749" y="644143"/>
                        <a:pt x="1684749" y="1011468"/>
                      </a:cubicBezTo>
                      <a:lnTo>
                        <a:pt x="1684749" y="2052443"/>
                      </a:lnTo>
                      <a:cubicBezTo>
                        <a:pt x="1684749" y="2342441"/>
                        <a:pt x="1498331" y="2589430"/>
                        <a:pt x="1239154" y="2680685"/>
                      </a:cubicBezTo>
                      <a:lnTo>
                        <a:pt x="1044805" y="2564091"/>
                      </a:lnTo>
                      <a:cubicBezTo>
                        <a:pt x="1316841" y="2549153"/>
                        <a:pt x="1533593" y="2323196"/>
                        <a:pt x="1533593" y="2047486"/>
                      </a:cubicBezTo>
                      <a:lnTo>
                        <a:pt x="1533593" y="1016415"/>
                      </a:lnTo>
                      <a:cubicBezTo>
                        <a:pt x="1533593" y="731073"/>
                        <a:pt x="1301455" y="498945"/>
                        <a:pt x="1016123" y="498945"/>
                      </a:cubicBezTo>
                      <a:lnTo>
                        <a:pt x="1011156" y="498945"/>
                      </a:lnTo>
                      <a:lnTo>
                        <a:pt x="1006608" y="498945"/>
                      </a:lnTo>
                      <a:cubicBezTo>
                        <a:pt x="721276" y="498945"/>
                        <a:pt x="489148" y="731073"/>
                        <a:pt x="489148" y="1016415"/>
                      </a:cubicBezTo>
                      <a:lnTo>
                        <a:pt x="489148" y="2047496"/>
                      </a:lnTo>
                      <a:cubicBezTo>
                        <a:pt x="489148" y="2225682"/>
                        <a:pt x="579791" y="2382912"/>
                        <a:pt x="717262" y="2476004"/>
                      </a:cubicBezTo>
                      <a:lnTo>
                        <a:pt x="716989" y="2476383"/>
                      </a:lnTo>
                      <a:lnTo>
                        <a:pt x="730820" y="2484684"/>
                      </a:lnTo>
                      <a:cubicBezTo>
                        <a:pt x="738168" y="2489330"/>
                        <a:pt x="745613" y="2493830"/>
                        <a:pt x="753204" y="2498116"/>
                      </a:cubicBezTo>
                      <a:lnTo>
                        <a:pt x="1800517" y="3126426"/>
                      </a:lnTo>
                      <a:cubicBezTo>
                        <a:pt x="1876591" y="3171388"/>
                        <a:pt x="1923856" y="3254216"/>
                        <a:pt x="1923856" y="3342585"/>
                      </a:cubicBezTo>
                      <a:lnTo>
                        <a:pt x="1923856" y="3391007"/>
                      </a:lnTo>
                      <a:close/>
                      <a:moveTo>
                        <a:pt x="795114" y="2414316"/>
                      </a:moveTo>
                      <a:lnTo>
                        <a:pt x="790459" y="2411516"/>
                      </a:lnTo>
                      <a:cubicBezTo>
                        <a:pt x="666225" y="2337532"/>
                        <a:pt x="582580" y="2202297"/>
                        <a:pt x="582580" y="2047496"/>
                      </a:cubicBezTo>
                      <a:lnTo>
                        <a:pt x="582580" y="1016415"/>
                      </a:lnTo>
                      <a:cubicBezTo>
                        <a:pt x="582580" y="782605"/>
                        <a:pt x="772798" y="592377"/>
                        <a:pt x="1006608" y="592377"/>
                      </a:cubicBezTo>
                      <a:lnTo>
                        <a:pt x="1011156" y="592377"/>
                      </a:lnTo>
                      <a:lnTo>
                        <a:pt x="1016123" y="592377"/>
                      </a:lnTo>
                      <a:cubicBezTo>
                        <a:pt x="1249933" y="592377"/>
                        <a:pt x="1440161" y="782595"/>
                        <a:pt x="1440161" y="1016415"/>
                      </a:cubicBezTo>
                      <a:lnTo>
                        <a:pt x="1440161" y="2047496"/>
                      </a:lnTo>
                      <a:cubicBezTo>
                        <a:pt x="1440161" y="2280353"/>
                        <a:pt x="1251459" y="2469842"/>
                        <a:pt x="1018952" y="2471388"/>
                      </a:cubicBezTo>
                      <a:cubicBezTo>
                        <a:pt x="1017999" y="2471397"/>
                        <a:pt x="1017076" y="2471533"/>
                        <a:pt x="1016123" y="2471533"/>
                      </a:cubicBezTo>
                      <a:lnTo>
                        <a:pt x="1006608" y="2471533"/>
                      </a:lnTo>
                      <a:cubicBezTo>
                        <a:pt x="939310" y="2471533"/>
                        <a:pt x="875873" y="2455360"/>
                        <a:pt x="819296" y="2427339"/>
                      </a:cubicBezTo>
                      <a:cubicBezTo>
                        <a:pt x="811063" y="2423267"/>
                        <a:pt x="803026" y="2418884"/>
                        <a:pt x="795114" y="2414316"/>
                      </a:cubicBez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nvGrpSpPr>
                <p:cNvPr id="506" name="Grafik 1">
                  <a:extLst>
                    <a:ext uri="{FF2B5EF4-FFF2-40B4-BE49-F238E27FC236}">
                      <a16:creationId xmlns:a16="http://schemas.microsoft.com/office/drawing/2014/main" id="{31AD9AE7-585C-0A76-7541-CACA1451F962}"/>
                    </a:ext>
                  </a:extLst>
                </p:cNvPr>
                <p:cNvGrpSpPr/>
                <p:nvPr/>
              </p:nvGrpSpPr>
              <p:grpSpPr>
                <a:xfrm>
                  <a:off x="9453785" y="2065369"/>
                  <a:ext cx="1204018" cy="822979"/>
                  <a:chOff x="9453785" y="2065369"/>
                  <a:chExt cx="1204018" cy="822979"/>
                </a:xfrm>
                <a:grpFill/>
              </p:grpSpPr>
              <p:sp>
                <p:nvSpPr>
                  <p:cNvPr id="507" name="Freihandform: Form 14">
                    <a:extLst>
                      <a:ext uri="{FF2B5EF4-FFF2-40B4-BE49-F238E27FC236}">
                        <a16:creationId xmlns:a16="http://schemas.microsoft.com/office/drawing/2014/main" id="{3BD84E1E-1A22-5339-B48B-3832F781404D}"/>
                      </a:ext>
                    </a:extLst>
                  </p:cNvPr>
                  <p:cNvSpPr/>
                  <p:nvPr/>
                </p:nvSpPr>
                <p:spPr>
                  <a:xfrm>
                    <a:off x="9874702" y="2065369"/>
                    <a:ext cx="538337" cy="674914"/>
                  </a:xfrm>
                  <a:custGeom>
                    <a:avLst/>
                    <a:gdLst>
                      <a:gd name="connsiteX0" fmla="*/ 538337 w 538337"/>
                      <a:gd name="connsiteY0" fmla="*/ 0 h 674914"/>
                      <a:gd name="connsiteX1" fmla="*/ 444886 w 538337"/>
                      <a:gd name="connsiteY1" fmla="*/ 0 h 674914"/>
                      <a:gd name="connsiteX2" fmla="*/ 0 w 538337"/>
                      <a:gd name="connsiteY2" fmla="*/ 615150 h 674914"/>
                      <a:gd name="connsiteX3" fmla="*/ 99789 w 538337"/>
                      <a:gd name="connsiteY3" fmla="*/ 674914 h 674914"/>
                      <a:gd name="connsiteX4" fmla="*/ 538337 w 538337"/>
                      <a:gd name="connsiteY4" fmla="*/ 0 h 67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37" h="674914">
                        <a:moveTo>
                          <a:pt x="538337" y="0"/>
                        </a:moveTo>
                        <a:lnTo>
                          <a:pt x="444886" y="0"/>
                        </a:lnTo>
                        <a:cubicBezTo>
                          <a:pt x="439433" y="284205"/>
                          <a:pt x="255076" y="525129"/>
                          <a:pt x="0" y="615150"/>
                        </a:cubicBezTo>
                        <a:lnTo>
                          <a:pt x="99789" y="674914"/>
                        </a:lnTo>
                        <a:cubicBezTo>
                          <a:pt x="354923" y="555463"/>
                          <a:pt x="533313" y="298657"/>
                          <a:pt x="538337" y="0"/>
                        </a:cubicBez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508" name="Freihandform: Form 15">
                    <a:extLst>
                      <a:ext uri="{FF2B5EF4-FFF2-40B4-BE49-F238E27FC236}">
                        <a16:creationId xmlns:a16="http://schemas.microsoft.com/office/drawing/2014/main" id="{0A59C09D-EEE6-169C-2C42-6ABAE6519089}"/>
                      </a:ext>
                    </a:extLst>
                  </p:cNvPr>
                  <p:cNvSpPr/>
                  <p:nvPr/>
                </p:nvSpPr>
                <p:spPr>
                  <a:xfrm>
                    <a:off x="10132295" y="2065369"/>
                    <a:ext cx="525507" cy="822979"/>
                  </a:xfrm>
                  <a:custGeom>
                    <a:avLst/>
                    <a:gdLst>
                      <a:gd name="connsiteX0" fmla="*/ 432066 w 525507"/>
                      <a:gd name="connsiteY0" fmla="*/ 0 h 822979"/>
                      <a:gd name="connsiteX1" fmla="*/ 0 w 525507"/>
                      <a:gd name="connsiteY1" fmla="*/ 769435 h 822979"/>
                      <a:gd name="connsiteX2" fmla="*/ 89398 w 525507"/>
                      <a:gd name="connsiteY2" fmla="*/ 822979 h 822979"/>
                      <a:gd name="connsiteX3" fmla="*/ 377404 w 525507"/>
                      <a:gd name="connsiteY3" fmla="*/ 520376 h 822979"/>
                      <a:gd name="connsiteX4" fmla="*/ 441056 w 525507"/>
                      <a:gd name="connsiteY4" fmla="*/ 399059 h 822979"/>
                      <a:gd name="connsiteX5" fmla="*/ 525508 w 525507"/>
                      <a:gd name="connsiteY5" fmla="*/ 10 h 822979"/>
                      <a:gd name="connsiteX6" fmla="*/ 432066 w 525507"/>
                      <a:gd name="connsiteY6" fmla="*/ 10 h 82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507" h="822979">
                        <a:moveTo>
                          <a:pt x="432066" y="0"/>
                        </a:moveTo>
                        <a:cubicBezTo>
                          <a:pt x="430938" y="324909"/>
                          <a:pt x="258137" y="609794"/>
                          <a:pt x="0" y="769435"/>
                        </a:cubicBezTo>
                        <a:lnTo>
                          <a:pt x="89398" y="822979"/>
                        </a:lnTo>
                        <a:cubicBezTo>
                          <a:pt x="205235" y="743446"/>
                          <a:pt x="303566" y="640226"/>
                          <a:pt x="377404" y="520376"/>
                        </a:cubicBezTo>
                        <a:lnTo>
                          <a:pt x="441056" y="399059"/>
                        </a:lnTo>
                        <a:cubicBezTo>
                          <a:pt x="494911" y="276808"/>
                          <a:pt x="525061" y="141864"/>
                          <a:pt x="525508" y="10"/>
                        </a:cubicBezTo>
                        <a:lnTo>
                          <a:pt x="432066" y="10"/>
                        </a:ln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509" name="Freihandform: Form 16">
                    <a:extLst>
                      <a:ext uri="{FF2B5EF4-FFF2-40B4-BE49-F238E27FC236}">
                        <a16:creationId xmlns:a16="http://schemas.microsoft.com/office/drawing/2014/main" id="{184C6DBE-B80F-3FAD-3110-F7580BFE5163}"/>
                      </a:ext>
                    </a:extLst>
                  </p:cNvPr>
                  <p:cNvSpPr/>
                  <p:nvPr/>
                </p:nvSpPr>
                <p:spPr>
                  <a:xfrm>
                    <a:off x="9453785" y="2065369"/>
                    <a:ext cx="714462" cy="498701"/>
                  </a:xfrm>
                  <a:custGeom>
                    <a:avLst/>
                    <a:gdLst>
                      <a:gd name="connsiteX0" fmla="*/ 714463 w 714462"/>
                      <a:gd name="connsiteY0" fmla="*/ 0 h 498701"/>
                      <a:gd name="connsiteX1" fmla="*/ 621011 w 714462"/>
                      <a:gd name="connsiteY1" fmla="*/ 0 h 498701"/>
                      <a:gd name="connsiteX2" fmla="*/ 200248 w 714462"/>
                      <a:gd name="connsiteY2" fmla="*/ 406018 h 498701"/>
                      <a:gd name="connsiteX3" fmla="*/ 197420 w 714462"/>
                      <a:gd name="connsiteY3" fmla="*/ 406163 h 498701"/>
                      <a:gd name="connsiteX4" fmla="*/ 187905 w 714462"/>
                      <a:gd name="connsiteY4" fmla="*/ 406163 h 498701"/>
                      <a:gd name="connsiteX5" fmla="*/ 593 w 714462"/>
                      <a:gd name="connsiteY5" fmla="*/ 361969 h 498701"/>
                      <a:gd name="connsiteX6" fmla="*/ 0 w 714462"/>
                      <a:gd name="connsiteY6" fmla="*/ 363068 h 498701"/>
                      <a:gd name="connsiteX7" fmla="*/ 226462 w 714462"/>
                      <a:gd name="connsiteY7" fmla="*/ 498702 h 498701"/>
                      <a:gd name="connsiteX8" fmla="*/ 714463 w 714462"/>
                      <a:gd name="connsiteY8" fmla="*/ 0 h 49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462" h="498701">
                        <a:moveTo>
                          <a:pt x="714463" y="0"/>
                        </a:moveTo>
                        <a:lnTo>
                          <a:pt x="621011" y="0"/>
                        </a:lnTo>
                        <a:cubicBezTo>
                          <a:pt x="611641" y="224596"/>
                          <a:pt x="426769" y="404511"/>
                          <a:pt x="200248" y="406018"/>
                        </a:cubicBezTo>
                        <a:cubicBezTo>
                          <a:pt x="199296" y="406027"/>
                          <a:pt x="198373" y="406163"/>
                          <a:pt x="197420" y="406163"/>
                        </a:cubicBezTo>
                        <a:lnTo>
                          <a:pt x="187905" y="406163"/>
                        </a:lnTo>
                        <a:cubicBezTo>
                          <a:pt x="120608" y="406163"/>
                          <a:pt x="57169" y="389990"/>
                          <a:pt x="593" y="361969"/>
                        </a:cubicBezTo>
                        <a:lnTo>
                          <a:pt x="0" y="363068"/>
                        </a:lnTo>
                        <a:lnTo>
                          <a:pt x="226462" y="498702"/>
                        </a:lnTo>
                        <a:cubicBezTo>
                          <a:pt x="492433" y="483909"/>
                          <a:pt x="705326" y="267409"/>
                          <a:pt x="714463" y="0"/>
                        </a:cubicBez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grpSp>
        </p:grpSp>
        <p:pic>
          <p:nvPicPr>
            <p:cNvPr id="502" name="Grafik 20">
              <a:extLst>
                <a:ext uri="{FF2B5EF4-FFF2-40B4-BE49-F238E27FC236}">
                  <a16:creationId xmlns:a16="http://schemas.microsoft.com/office/drawing/2014/main" id="{533139A2-287A-C7BC-068A-734C22CC6D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536588" y="1105481"/>
              <a:ext cx="3266309" cy="525972"/>
            </a:xfrm>
            <a:prstGeom prst="rect">
              <a:avLst/>
            </a:prstGeom>
          </p:spPr>
        </p:pic>
      </p:grpSp>
      <p:sp>
        <p:nvSpPr>
          <p:cNvPr id="516" name="Textfeld 22">
            <a:extLst>
              <a:ext uri="{FF2B5EF4-FFF2-40B4-BE49-F238E27FC236}">
                <a16:creationId xmlns:a16="http://schemas.microsoft.com/office/drawing/2014/main" id="{3A54D025-1FF9-B882-5505-2FD7C4E0A7B7}"/>
              </a:ext>
            </a:extLst>
          </p:cNvPr>
          <p:cNvSpPr txBox="1"/>
          <p:nvPr/>
        </p:nvSpPr>
        <p:spPr>
          <a:xfrm>
            <a:off x="649467" y="1581639"/>
            <a:ext cx="4952873" cy="861662"/>
          </a:xfrm>
          <a:prstGeom prst="rect">
            <a:avLst/>
          </a:prstGeom>
          <a:noFill/>
        </p:spPr>
        <p:txBody>
          <a:bodyPr wrap="square" lIns="0" tIns="0" rIns="0" bIns="0">
            <a:spAutoFit/>
          </a:bodyPr>
          <a:lstStyle/>
          <a:p>
            <a:pPr marL="0" marR="0" lvl="0" indent="0" algn="l" defTabSz="2347761"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600" normalizeH="0" baseline="0" noProof="0">
                <a:ln>
                  <a:noFill/>
                </a:ln>
                <a:solidFill>
                  <a:srgbClr val="BED738"/>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ENHANCE</a:t>
            </a:r>
            <a:br>
              <a:rPr kumimoji="0" lang="en-US" sz="2800" b="0" i="0" u="none" strike="noStrike" kern="1200" cap="none" spc="600" normalizeH="0" baseline="0" noProof="0">
                <a:ln>
                  <a:noFill/>
                </a:ln>
                <a:solidFill>
                  <a:srgbClr val="BED738"/>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br>
            <a:r>
              <a:rPr kumimoji="0" lang="en-US" sz="2800" b="0" i="0" u="none" strike="noStrike" kern="1200" cap="none" spc="600" normalizeH="0" baseline="0" noProof="0">
                <a:ln>
                  <a:noFill/>
                </a:ln>
                <a:solidFill>
                  <a:srgbClr val="BED738"/>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CONNECTIONS!</a:t>
            </a:r>
          </a:p>
        </p:txBody>
      </p:sp>
      <p:sp>
        <p:nvSpPr>
          <p:cNvPr id="517" name="Textfeld 36">
            <a:extLst>
              <a:ext uri="{FF2B5EF4-FFF2-40B4-BE49-F238E27FC236}">
                <a16:creationId xmlns:a16="http://schemas.microsoft.com/office/drawing/2014/main" id="{92088504-8AA2-73DC-4F58-A2638816484D}"/>
              </a:ext>
            </a:extLst>
          </p:cNvPr>
          <p:cNvSpPr txBox="1"/>
          <p:nvPr/>
        </p:nvSpPr>
        <p:spPr>
          <a:xfrm>
            <a:off x="640350" y="2475170"/>
            <a:ext cx="3186355" cy="369284"/>
          </a:xfrm>
          <a:prstGeom prst="rect">
            <a:avLst/>
          </a:prstGeom>
          <a:noFill/>
        </p:spPr>
        <p:txBody>
          <a:bodyPr wrap="none" lIns="0" tIns="0" rIns="0" bIns="0" anchor="ctr">
            <a:spAutoFit/>
          </a:bodyPr>
          <a:lstStyle/>
          <a:p>
            <a:pPr marL="0" marR="0" lvl="0" indent="0" algn="l" defTabSz="632976"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For sustainable futures</a:t>
            </a:r>
          </a:p>
        </p:txBody>
      </p:sp>
      <p:grpSp>
        <p:nvGrpSpPr>
          <p:cNvPr id="519" name="Gruppieren 2244">
            <a:extLst>
              <a:ext uri="{FF2B5EF4-FFF2-40B4-BE49-F238E27FC236}">
                <a16:creationId xmlns:a16="http://schemas.microsoft.com/office/drawing/2014/main" id="{8C69E8F4-73FB-F190-D3C3-EDE4A105C753}"/>
              </a:ext>
            </a:extLst>
          </p:cNvPr>
          <p:cNvGrpSpPr/>
          <p:nvPr/>
        </p:nvGrpSpPr>
        <p:grpSpPr>
          <a:xfrm>
            <a:off x="444810" y="6136188"/>
            <a:ext cx="11300792" cy="519043"/>
            <a:chOff x="3540857" y="8877650"/>
            <a:chExt cx="10528424" cy="483569"/>
          </a:xfrm>
          <a:effectLst>
            <a:outerShdw blurRad="127000" dist="38100" dir="2700000" algn="tl" rotWithShape="0">
              <a:srgbClr val="001526">
                <a:alpha val="30000"/>
              </a:srgbClr>
            </a:outerShdw>
          </a:effectLst>
        </p:grpSpPr>
        <p:grpSp>
          <p:nvGrpSpPr>
            <p:cNvPr id="520" name="Gruppieren 1946">
              <a:extLst>
                <a:ext uri="{FF2B5EF4-FFF2-40B4-BE49-F238E27FC236}">
                  <a16:creationId xmlns:a16="http://schemas.microsoft.com/office/drawing/2014/main" id="{0E335F69-9931-9453-6290-C581DC270AE2}"/>
                </a:ext>
              </a:extLst>
            </p:cNvPr>
            <p:cNvGrpSpPr>
              <a:grpSpLocks noChangeAspect="1"/>
            </p:cNvGrpSpPr>
            <p:nvPr/>
          </p:nvGrpSpPr>
          <p:grpSpPr>
            <a:xfrm>
              <a:off x="3540857" y="8878234"/>
              <a:ext cx="2012413" cy="482400"/>
              <a:chOff x="9622971" y="19951096"/>
              <a:chExt cx="3156830" cy="756731"/>
            </a:xfrm>
          </p:grpSpPr>
          <p:grpSp>
            <p:nvGrpSpPr>
              <p:cNvPr id="681" name="Gruppieren 2016">
                <a:extLst>
                  <a:ext uri="{FF2B5EF4-FFF2-40B4-BE49-F238E27FC236}">
                    <a16:creationId xmlns:a16="http://schemas.microsoft.com/office/drawing/2014/main" id="{0095F018-1394-2066-35BF-1DA8A40DA17A}"/>
                  </a:ext>
                </a:extLst>
              </p:cNvPr>
              <p:cNvGrpSpPr/>
              <p:nvPr/>
            </p:nvGrpSpPr>
            <p:grpSpPr>
              <a:xfrm>
                <a:off x="9622971" y="19951096"/>
                <a:ext cx="1296940" cy="756731"/>
                <a:chOff x="9622971" y="19951096"/>
                <a:chExt cx="1296940" cy="756731"/>
              </a:xfrm>
            </p:grpSpPr>
            <p:sp>
              <p:nvSpPr>
                <p:cNvPr id="732" name="Freihandform: Form 2067">
                  <a:extLst>
                    <a:ext uri="{FF2B5EF4-FFF2-40B4-BE49-F238E27FC236}">
                      <a16:creationId xmlns:a16="http://schemas.microsoft.com/office/drawing/2014/main" id="{53464510-D1C0-E0BE-2FBB-7C06E3C297C7}"/>
                    </a:ext>
                  </a:extLst>
                </p:cNvPr>
                <p:cNvSpPr/>
                <p:nvPr/>
              </p:nvSpPr>
              <p:spPr>
                <a:xfrm>
                  <a:off x="9622971" y="19951096"/>
                  <a:ext cx="1296940" cy="756731"/>
                </a:xfrm>
                <a:custGeom>
                  <a:avLst/>
                  <a:gdLst>
                    <a:gd name="connsiteX0" fmla="*/ 0 w 1296940"/>
                    <a:gd name="connsiteY0" fmla="*/ 0 h 756731"/>
                    <a:gd name="connsiteX1" fmla="*/ 1296940 w 1296940"/>
                    <a:gd name="connsiteY1" fmla="*/ 0 h 756731"/>
                    <a:gd name="connsiteX2" fmla="*/ 1296940 w 1296940"/>
                    <a:gd name="connsiteY2" fmla="*/ 756731 h 756731"/>
                    <a:gd name="connsiteX3" fmla="*/ 0 w 1296940"/>
                    <a:gd name="connsiteY3" fmla="*/ 756731 h 756731"/>
                  </a:gdLst>
                  <a:ahLst/>
                  <a:cxnLst>
                    <a:cxn ang="0">
                      <a:pos x="connsiteX0" y="connsiteY0"/>
                    </a:cxn>
                    <a:cxn ang="0">
                      <a:pos x="connsiteX1" y="connsiteY1"/>
                    </a:cxn>
                    <a:cxn ang="0">
                      <a:pos x="connsiteX2" y="connsiteY2"/>
                    </a:cxn>
                    <a:cxn ang="0">
                      <a:pos x="connsiteX3" y="connsiteY3"/>
                    </a:cxn>
                  </a:cxnLst>
                  <a:rect l="l" t="t" r="r" b="b"/>
                  <a:pathLst>
                    <a:path w="1296940" h="756731">
                      <a:moveTo>
                        <a:pt x="0" y="0"/>
                      </a:moveTo>
                      <a:lnTo>
                        <a:pt x="1296940" y="0"/>
                      </a:lnTo>
                      <a:lnTo>
                        <a:pt x="1296940" y="756731"/>
                      </a:lnTo>
                      <a:lnTo>
                        <a:pt x="0" y="756731"/>
                      </a:lnTo>
                      <a:close/>
                    </a:path>
                  </a:pathLst>
                </a:custGeom>
                <a:solidFill>
                  <a:srgbClr val="FFFFFF">
                    <a:alpha val="20000"/>
                  </a:srgbClr>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grpSp>
              <p:nvGrpSpPr>
                <p:cNvPr id="733" name="Gruppieren 2068">
                  <a:extLst>
                    <a:ext uri="{FF2B5EF4-FFF2-40B4-BE49-F238E27FC236}">
                      <a16:creationId xmlns:a16="http://schemas.microsoft.com/office/drawing/2014/main" id="{142EDEB0-E298-CA6A-D22A-21B591304642}"/>
                    </a:ext>
                  </a:extLst>
                </p:cNvPr>
                <p:cNvGrpSpPr/>
                <p:nvPr/>
              </p:nvGrpSpPr>
              <p:grpSpPr>
                <a:xfrm>
                  <a:off x="9979338" y="20035669"/>
                  <a:ext cx="583560" cy="580268"/>
                  <a:chOff x="9979338" y="20035669"/>
                  <a:chExt cx="583560" cy="580268"/>
                </a:xfrm>
              </p:grpSpPr>
              <p:sp>
                <p:nvSpPr>
                  <p:cNvPr id="734" name="Freihandform: Form 2069">
                    <a:extLst>
                      <a:ext uri="{FF2B5EF4-FFF2-40B4-BE49-F238E27FC236}">
                        <a16:creationId xmlns:a16="http://schemas.microsoft.com/office/drawing/2014/main" id="{2A2126E7-C481-1D34-1BB0-7E2564EB5D43}"/>
                      </a:ext>
                    </a:extLst>
                  </p:cNvPr>
                  <p:cNvSpPr/>
                  <p:nvPr/>
                </p:nvSpPr>
                <p:spPr>
                  <a:xfrm>
                    <a:off x="10232026" y="20035669"/>
                    <a:ext cx="78807" cy="76398"/>
                  </a:xfrm>
                  <a:custGeom>
                    <a:avLst/>
                    <a:gdLst>
                      <a:gd name="connsiteX0" fmla="*/ 39436 w 78807"/>
                      <a:gd name="connsiteY0" fmla="*/ 0 h 76398"/>
                      <a:gd name="connsiteX1" fmla="*/ 30400 w 78807"/>
                      <a:gd name="connsiteY1" fmla="*/ 29496 h 76398"/>
                      <a:gd name="connsiteX2" fmla="*/ 0 w 78807"/>
                      <a:gd name="connsiteY2" fmla="*/ 29496 h 76398"/>
                      <a:gd name="connsiteX3" fmla="*/ 24613 w 78807"/>
                      <a:gd name="connsiteY3" fmla="*/ 46751 h 76398"/>
                      <a:gd name="connsiteX4" fmla="*/ 15641 w 78807"/>
                      <a:gd name="connsiteY4" fmla="*/ 76398 h 76398"/>
                      <a:gd name="connsiteX5" fmla="*/ 39436 w 78807"/>
                      <a:gd name="connsiteY5" fmla="*/ 58197 h 76398"/>
                      <a:gd name="connsiteX6" fmla="*/ 64049 w 78807"/>
                      <a:gd name="connsiteY6" fmla="*/ 76398 h 76398"/>
                      <a:gd name="connsiteX7" fmla="*/ 55013 w 78807"/>
                      <a:gd name="connsiteY7" fmla="*/ 46751 h 76398"/>
                      <a:gd name="connsiteX8" fmla="*/ 78808 w 78807"/>
                      <a:gd name="connsiteY8" fmla="*/ 29496 h 76398"/>
                      <a:gd name="connsiteX9" fmla="*/ 49225 w 78807"/>
                      <a:gd name="connsiteY9" fmla="*/ 29496 h 76398"/>
                      <a:gd name="connsiteX10" fmla="*/ 39436 w 78807"/>
                      <a:gd name="connsiteY10" fmla="*/ 0 h 7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807" h="76398">
                        <a:moveTo>
                          <a:pt x="39436" y="0"/>
                        </a:moveTo>
                        <a:lnTo>
                          <a:pt x="30400" y="29496"/>
                        </a:lnTo>
                        <a:lnTo>
                          <a:pt x="0" y="29496"/>
                        </a:lnTo>
                        <a:lnTo>
                          <a:pt x="24613" y="46751"/>
                        </a:lnTo>
                        <a:lnTo>
                          <a:pt x="15641" y="76398"/>
                        </a:lnTo>
                        <a:lnTo>
                          <a:pt x="39436" y="58197"/>
                        </a:lnTo>
                        <a:lnTo>
                          <a:pt x="64049" y="76398"/>
                        </a:lnTo>
                        <a:lnTo>
                          <a:pt x="55013" y="46751"/>
                        </a:lnTo>
                        <a:lnTo>
                          <a:pt x="78808" y="29496"/>
                        </a:lnTo>
                        <a:lnTo>
                          <a:pt x="49225" y="29496"/>
                        </a:lnTo>
                        <a:lnTo>
                          <a:pt x="39436"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35" name="Freihandform: Form 2070">
                    <a:extLst>
                      <a:ext uri="{FF2B5EF4-FFF2-40B4-BE49-F238E27FC236}">
                        <a16:creationId xmlns:a16="http://schemas.microsoft.com/office/drawing/2014/main" id="{2FD44686-25D1-BD26-B64B-BC0BC3F213E5}"/>
                      </a:ext>
                    </a:extLst>
                  </p:cNvPr>
                  <p:cNvSpPr/>
                  <p:nvPr/>
                </p:nvSpPr>
                <p:spPr>
                  <a:xfrm>
                    <a:off x="10232026" y="20539690"/>
                    <a:ext cx="78807" cy="76247"/>
                  </a:xfrm>
                  <a:custGeom>
                    <a:avLst/>
                    <a:gdLst>
                      <a:gd name="connsiteX0" fmla="*/ 49225 w 78807"/>
                      <a:gd name="connsiteY0" fmla="*/ 29518 h 76247"/>
                      <a:gd name="connsiteX1" fmla="*/ 39436 w 78807"/>
                      <a:gd name="connsiteY1" fmla="*/ 0 h 76247"/>
                      <a:gd name="connsiteX2" fmla="*/ 30400 w 78807"/>
                      <a:gd name="connsiteY2" fmla="*/ 29518 h 76247"/>
                      <a:gd name="connsiteX3" fmla="*/ 0 w 78807"/>
                      <a:gd name="connsiteY3" fmla="*/ 29518 h 76247"/>
                      <a:gd name="connsiteX4" fmla="*/ 24613 w 78807"/>
                      <a:gd name="connsiteY4" fmla="*/ 47483 h 76247"/>
                      <a:gd name="connsiteX5" fmla="*/ 15641 w 78807"/>
                      <a:gd name="connsiteY5" fmla="*/ 76248 h 76247"/>
                      <a:gd name="connsiteX6" fmla="*/ 39436 w 78807"/>
                      <a:gd name="connsiteY6" fmla="*/ 58218 h 76247"/>
                      <a:gd name="connsiteX7" fmla="*/ 64049 w 78807"/>
                      <a:gd name="connsiteY7" fmla="*/ 76248 h 76247"/>
                      <a:gd name="connsiteX8" fmla="*/ 55013 w 78807"/>
                      <a:gd name="connsiteY8" fmla="*/ 47483 h 76247"/>
                      <a:gd name="connsiteX9" fmla="*/ 78808 w 78807"/>
                      <a:gd name="connsiteY9" fmla="*/ 29518 h 76247"/>
                      <a:gd name="connsiteX10" fmla="*/ 49225 w 78807"/>
                      <a:gd name="connsiteY10" fmla="*/ 29518 h 7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807" h="76247">
                        <a:moveTo>
                          <a:pt x="49225" y="29518"/>
                        </a:moveTo>
                        <a:lnTo>
                          <a:pt x="39436" y="0"/>
                        </a:lnTo>
                        <a:lnTo>
                          <a:pt x="30400" y="29518"/>
                        </a:lnTo>
                        <a:lnTo>
                          <a:pt x="0" y="29518"/>
                        </a:lnTo>
                        <a:lnTo>
                          <a:pt x="24613" y="47483"/>
                        </a:lnTo>
                        <a:lnTo>
                          <a:pt x="15641" y="76248"/>
                        </a:lnTo>
                        <a:lnTo>
                          <a:pt x="39436" y="58218"/>
                        </a:lnTo>
                        <a:lnTo>
                          <a:pt x="64049" y="76248"/>
                        </a:lnTo>
                        <a:lnTo>
                          <a:pt x="55013" y="47483"/>
                        </a:lnTo>
                        <a:lnTo>
                          <a:pt x="78808" y="29518"/>
                        </a:lnTo>
                        <a:lnTo>
                          <a:pt x="49225" y="29518"/>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36" name="Freihandform: Form 2071">
                    <a:extLst>
                      <a:ext uri="{FF2B5EF4-FFF2-40B4-BE49-F238E27FC236}">
                        <a16:creationId xmlns:a16="http://schemas.microsoft.com/office/drawing/2014/main" id="{01EBCD27-AFF0-1711-2FFA-26E00DA5C090}"/>
                      </a:ext>
                    </a:extLst>
                  </p:cNvPr>
                  <p:cNvSpPr/>
                  <p:nvPr/>
                </p:nvSpPr>
                <p:spPr>
                  <a:xfrm>
                    <a:off x="9979338" y="20287648"/>
                    <a:ext cx="80335" cy="76312"/>
                  </a:xfrm>
                  <a:custGeom>
                    <a:avLst/>
                    <a:gdLst>
                      <a:gd name="connsiteX0" fmla="*/ 39372 w 80335"/>
                      <a:gd name="connsiteY0" fmla="*/ 57401 h 76312"/>
                      <a:gd name="connsiteX1" fmla="*/ 64780 w 80335"/>
                      <a:gd name="connsiteY1" fmla="*/ 76312 h 76312"/>
                      <a:gd name="connsiteX2" fmla="*/ 55723 w 80335"/>
                      <a:gd name="connsiteY2" fmla="*/ 46730 h 76312"/>
                      <a:gd name="connsiteX3" fmla="*/ 80335 w 80335"/>
                      <a:gd name="connsiteY3" fmla="*/ 29583 h 76312"/>
                      <a:gd name="connsiteX4" fmla="*/ 49225 w 80335"/>
                      <a:gd name="connsiteY4" fmla="*/ 29583 h 76312"/>
                      <a:gd name="connsiteX5" fmla="*/ 39372 w 80335"/>
                      <a:gd name="connsiteY5" fmla="*/ 0 h 76312"/>
                      <a:gd name="connsiteX6" fmla="*/ 30292 w 80335"/>
                      <a:gd name="connsiteY6" fmla="*/ 29583 h 76312"/>
                      <a:gd name="connsiteX7" fmla="*/ 0 w 80335"/>
                      <a:gd name="connsiteY7" fmla="*/ 29583 h 76312"/>
                      <a:gd name="connsiteX8" fmla="*/ 24591 w 80335"/>
                      <a:gd name="connsiteY8" fmla="*/ 46730 h 76312"/>
                      <a:gd name="connsiteX9" fmla="*/ 15469 w 80335"/>
                      <a:gd name="connsiteY9" fmla="*/ 76312 h 76312"/>
                      <a:gd name="connsiteX10" fmla="*/ 39372 w 80335"/>
                      <a:gd name="connsiteY10" fmla="*/ 57401 h 76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335" h="76312">
                        <a:moveTo>
                          <a:pt x="39372" y="57401"/>
                        </a:moveTo>
                        <a:lnTo>
                          <a:pt x="64780" y="76312"/>
                        </a:lnTo>
                        <a:lnTo>
                          <a:pt x="55723" y="46730"/>
                        </a:lnTo>
                        <a:lnTo>
                          <a:pt x="80335" y="29583"/>
                        </a:lnTo>
                        <a:lnTo>
                          <a:pt x="49225" y="29583"/>
                        </a:lnTo>
                        <a:lnTo>
                          <a:pt x="39372" y="0"/>
                        </a:lnTo>
                        <a:lnTo>
                          <a:pt x="30292" y="29583"/>
                        </a:lnTo>
                        <a:lnTo>
                          <a:pt x="0" y="29583"/>
                        </a:lnTo>
                        <a:lnTo>
                          <a:pt x="24591" y="46730"/>
                        </a:lnTo>
                        <a:lnTo>
                          <a:pt x="15469" y="76312"/>
                        </a:lnTo>
                        <a:lnTo>
                          <a:pt x="39372" y="57401"/>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37" name="Freihandform: Form 2072">
                    <a:extLst>
                      <a:ext uri="{FF2B5EF4-FFF2-40B4-BE49-F238E27FC236}">
                        <a16:creationId xmlns:a16="http://schemas.microsoft.com/office/drawing/2014/main" id="{792CAA6F-AA11-585A-731A-947F183D8CC9}"/>
                      </a:ext>
                    </a:extLst>
                  </p:cNvPr>
                  <p:cNvSpPr/>
                  <p:nvPr/>
                </p:nvSpPr>
                <p:spPr>
                  <a:xfrm>
                    <a:off x="10105693" y="20070071"/>
                    <a:ext cx="80313" cy="75580"/>
                  </a:xfrm>
                  <a:custGeom>
                    <a:avLst/>
                    <a:gdLst>
                      <a:gd name="connsiteX0" fmla="*/ 40232 w 80313"/>
                      <a:gd name="connsiteY0" fmla="*/ 0 h 75580"/>
                      <a:gd name="connsiteX1" fmla="*/ 31175 w 80313"/>
                      <a:gd name="connsiteY1" fmla="*/ 27969 h 75580"/>
                      <a:gd name="connsiteX2" fmla="*/ 0 w 80313"/>
                      <a:gd name="connsiteY2" fmla="*/ 27969 h 75580"/>
                      <a:gd name="connsiteX3" fmla="*/ 24613 w 80313"/>
                      <a:gd name="connsiteY3" fmla="*/ 46880 h 75580"/>
                      <a:gd name="connsiteX4" fmla="*/ 14824 w 80313"/>
                      <a:gd name="connsiteY4" fmla="*/ 75581 h 75580"/>
                      <a:gd name="connsiteX5" fmla="*/ 40232 w 80313"/>
                      <a:gd name="connsiteY5" fmla="*/ 57551 h 75580"/>
                      <a:gd name="connsiteX6" fmla="*/ 63963 w 80313"/>
                      <a:gd name="connsiteY6" fmla="*/ 75581 h 75580"/>
                      <a:gd name="connsiteX7" fmla="*/ 54991 w 80313"/>
                      <a:gd name="connsiteY7" fmla="*/ 46880 h 75580"/>
                      <a:gd name="connsiteX8" fmla="*/ 80314 w 80313"/>
                      <a:gd name="connsiteY8" fmla="*/ 27969 h 75580"/>
                      <a:gd name="connsiteX9" fmla="*/ 49204 w 80313"/>
                      <a:gd name="connsiteY9" fmla="*/ 27969 h 75580"/>
                      <a:gd name="connsiteX10" fmla="*/ 40232 w 80313"/>
                      <a:gd name="connsiteY10" fmla="*/ 0 h 7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313" h="75580">
                        <a:moveTo>
                          <a:pt x="40232" y="0"/>
                        </a:moveTo>
                        <a:lnTo>
                          <a:pt x="31175" y="27969"/>
                        </a:lnTo>
                        <a:lnTo>
                          <a:pt x="0" y="27969"/>
                        </a:lnTo>
                        <a:lnTo>
                          <a:pt x="24613" y="46880"/>
                        </a:lnTo>
                        <a:lnTo>
                          <a:pt x="14824" y="75581"/>
                        </a:lnTo>
                        <a:lnTo>
                          <a:pt x="40232" y="57551"/>
                        </a:lnTo>
                        <a:lnTo>
                          <a:pt x="63963" y="75581"/>
                        </a:lnTo>
                        <a:lnTo>
                          <a:pt x="54991" y="46880"/>
                        </a:lnTo>
                        <a:lnTo>
                          <a:pt x="80314" y="27969"/>
                        </a:lnTo>
                        <a:lnTo>
                          <a:pt x="49204" y="27969"/>
                        </a:lnTo>
                        <a:lnTo>
                          <a:pt x="40232"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38" name="Freihandform: Form 2073">
                    <a:extLst>
                      <a:ext uri="{FF2B5EF4-FFF2-40B4-BE49-F238E27FC236}">
                        <a16:creationId xmlns:a16="http://schemas.microsoft.com/office/drawing/2014/main" id="{9F5A820C-E8D9-564E-8664-A298769B0302}"/>
                      </a:ext>
                    </a:extLst>
                  </p:cNvPr>
                  <p:cNvSpPr/>
                  <p:nvPr/>
                </p:nvSpPr>
                <p:spPr>
                  <a:xfrm>
                    <a:off x="10012922" y="20162089"/>
                    <a:ext cx="80507" cy="75451"/>
                  </a:xfrm>
                  <a:custGeom>
                    <a:avLst/>
                    <a:gdLst>
                      <a:gd name="connsiteX0" fmla="*/ 40168 w 80507"/>
                      <a:gd name="connsiteY0" fmla="*/ 0 h 75451"/>
                      <a:gd name="connsiteX1" fmla="*/ 31196 w 80507"/>
                      <a:gd name="connsiteY1" fmla="*/ 29604 h 75451"/>
                      <a:gd name="connsiteX2" fmla="*/ 0 w 80507"/>
                      <a:gd name="connsiteY2" fmla="*/ 29604 h 75451"/>
                      <a:gd name="connsiteX3" fmla="*/ 25409 w 80507"/>
                      <a:gd name="connsiteY3" fmla="*/ 46837 h 75451"/>
                      <a:gd name="connsiteX4" fmla="*/ 15641 w 80507"/>
                      <a:gd name="connsiteY4" fmla="*/ 75452 h 75451"/>
                      <a:gd name="connsiteX5" fmla="*/ 40168 w 80507"/>
                      <a:gd name="connsiteY5" fmla="*/ 58132 h 75451"/>
                      <a:gd name="connsiteX6" fmla="*/ 64780 w 80507"/>
                      <a:gd name="connsiteY6" fmla="*/ 75452 h 75451"/>
                      <a:gd name="connsiteX7" fmla="*/ 54927 w 80507"/>
                      <a:gd name="connsiteY7" fmla="*/ 46837 h 75451"/>
                      <a:gd name="connsiteX8" fmla="*/ 80507 w 80507"/>
                      <a:gd name="connsiteY8" fmla="*/ 29604 h 75451"/>
                      <a:gd name="connsiteX9" fmla="*/ 50107 w 80507"/>
                      <a:gd name="connsiteY9" fmla="*/ 29604 h 75451"/>
                      <a:gd name="connsiteX10" fmla="*/ 40168 w 80507"/>
                      <a:gd name="connsiteY10" fmla="*/ 0 h 7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07" h="75451">
                        <a:moveTo>
                          <a:pt x="40168" y="0"/>
                        </a:moveTo>
                        <a:lnTo>
                          <a:pt x="31196" y="29604"/>
                        </a:lnTo>
                        <a:lnTo>
                          <a:pt x="0" y="29604"/>
                        </a:lnTo>
                        <a:lnTo>
                          <a:pt x="25409" y="46837"/>
                        </a:lnTo>
                        <a:lnTo>
                          <a:pt x="15641" y="75452"/>
                        </a:lnTo>
                        <a:lnTo>
                          <a:pt x="40168" y="58132"/>
                        </a:lnTo>
                        <a:lnTo>
                          <a:pt x="64780" y="75452"/>
                        </a:lnTo>
                        <a:lnTo>
                          <a:pt x="54927" y="46837"/>
                        </a:lnTo>
                        <a:lnTo>
                          <a:pt x="80507" y="29604"/>
                        </a:lnTo>
                        <a:lnTo>
                          <a:pt x="50107" y="29604"/>
                        </a:lnTo>
                        <a:lnTo>
                          <a:pt x="40168"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39" name="Freihandform: Form 2074">
                    <a:extLst>
                      <a:ext uri="{FF2B5EF4-FFF2-40B4-BE49-F238E27FC236}">
                        <a16:creationId xmlns:a16="http://schemas.microsoft.com/office/drawing/2014/main" id="{7F10A192-0834-A48E-3FD3-1455E6E05EA9}"/>
                      </a:ext>
                    </a:extLst>
                  </p:cNvPr>
                  <p:cNvSpPr/>
                  <p:nvPr/>
                </p:nvSpPr>
                <p:spPr>
                  <a:xfrm>
                    <a:off x="10012922" y="20414067"/>
                    <a:ext cx="80507" cy="75451"/>
                  </a:xfrm>
                  <a:custGeom>
                    <a:avLst/>
                    <a:gdLst>
                      <a:gd name="connsiteX0" fmla="*/ 50107 w 80507"/>
                      <a:gd name="connsiteY0" fmla="*/ 27818 h 75451"/>
                      <a:gd name="connsiteX1" fmla="*/ 40168 w 80507"/>
                      <a:gd name="connsiteY1" fmla="*/ 0 h 75451"/>
                      <a:gd name="connsiteX2" fmla="*/ 31196 w 80507"/>
                      <a:gd name="connsiteY2" fmla="*/ 27818 h 75451"/>
                      <a:gd name="connsiteX3" fmla="*/ 0 w 80507"/>
                      <a:gd name="connsiteY3" fmla="*/ 27818 h 75451"/>
                      <a:gd name="connsiteX4" fmla="*/ 25409 w 80507"/>
                      <a:gd name="connsiteY4" fmla="*/ 47483 h 75451"/>
                      <a:gd name="connsiteX5" fmla="*/ 15641 w 80507"/>
                      <a:gd name="connsiteY5" fmla="*/ 75451 h 75451"/>
                      <a:gd name="connsiteX6" fmla="*/ 40168 w 80507"/>
                      <a:gd name="connsiteY6" fmla="*/ 58304 h 75451"/>
                      <a:gd name="connsiteX7" fmla="*/ 64780 w 80507"/>
                      <a:gd name="connsiteY7" fmla="*/ 75451 h 75451"/>
                      <a:gd name="connsiteX8" fmla="*/ 54927 w 80507"/>
                      <a:gd name="connsiteY8" fmla="*/ 47483 h 75451"/>
                      <a:gd name="connsiteX9" fmla="*/ 80507 w 80507"/>
                      <a:gd name="connsiteY9" fmla="*/ 27818 h 75451"/>
                      <a:gd name="connsiteX10" fmla="*/ 50107 w 80507"/>
                      <a:gd name="connsiteY10" fmla="*/ 27818 h 7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07" h="75451">
                        <a:moveTo>
                          <a:pt x="50107" y="27818"/>
                        </a:moveTo>
                        <a:lnTo>
                          <a:pt x="40168" y="0"/>
                        </a:lnTo>
                        <a:lnTo>
                          <a:pt x="31196" y="27818"/>
                        </a:lnTo>
                        <a:lnTo>
                          <a:pt x="0" y="27818"/>
                        </a:lnTo>
                        <a:lnTo>
                          <a:pt x="25409" y="47483"/>
                        </a:lnTo>
                        <a:lnTo>
                          <a:pt x="15641" y="75451"/>
                        </a:lnTo>
                        <a:lnTo>
                          <a:pt x="40168" y="58304"/>
                        </a:lnTo>
                        <a:lnTo>
                          <a:pt x="64780" y="75451"/>
                        </a:lnTo>
                        <a:lnTo>
                          <a:pt x="54927" y="47483"/>
                        </a:lnTo>
                        <a:lnTo>
                          <a:pt x="80507" y="27818"/>
                        </a:lnTo>
                        <a:lnTo>
                          <a:pt x="50107" y="27818"/>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40" name="Freihandform: Form 2075">
                    <a:extLst>
                      <a:ext uri="{FF2B5EF4-FFF2-40B4-BE49-F238E27FC236}">
                        <a16:creationId xmlns:a16="http://schemas.microsoft.com/office/drawing/2014/main" id="{EA2DF230-54C7-AD31-5F66-DA64165E8A92}"/>
                      </a:ext>
                    </a:extLst>
                  </p:cNvPr>
                  <p:cNvSpPr/>
                  <p:nvPr/>
                </p:nvSpPr>
                <p:spPr>
                  <a:xfrm>
                    <a:off x="10105693" y="20506666"/>
                    <a:ext cx="80313" cy="75602"/>
                  </a:xfrm>
                  <a:custGeom>
                    <a:avLst/>
                    <a:gdLst>
                      <a:gd name="connsiteX0" fmla="*/ 49225 w 80313"/>
                      <a:gd name="connsiteY0" fmla="*/ 28076 h 75602"/>
                      <a:gd name="connsiteX1" fmla="*/ 40232 w 80313"/>
                      <a:gd name="connsiteY1" fmla="*/ 0 h 75602"/>
                      <a:gd name="connsiteX2" fmla="*/ 31175 w 80313"/>
                      <a:gd name="connsiteY2" fmla="*/ 28076 h 75602"/>
                      <a:gd name="connsiteX3" fmla="*/ 0 w 80313"/>
                      <a:gd name="connsiteY3" fmla="*/ 28076 h 75602"/>
                      <a:gd name="connsiteX4" fmla="*/ 24613 w 80313"/>
                      <a:gd name="connsiteY4" fmla="*/ 46902 h 75602"/>
                      <a:gd name="connsiteX5" fmla="*/ 14824 w 80313"/>
                      <a:gd name="connsiteY5" fmla="*/ 75602 h 75602"/>
                      <a:gd name="connsiteX6" fmla="*/ 40232 w 80313"/>
                      <a:gd name="connsiteY6" fmla="*/ 57637 h 75602"/>
                      <a:gd name="connsiteX7" fmla="*/ 63963 w 80313"/>
                      <a:gd name="connsiteY7" fmla="*/ 75602 h 75602"/>
                      <a:gd name="connsiteX8" fmla="*/ 54970 w 80313"/>
                      <a:gd name="connsiteY8" fmla="*/ 46902 h 75602"/>
                      <a:gd name="connsiteX9" fmla="*/ 80314 w 80313"/>
                      <a:gd name="connsiteY9" fmla="*/ 28076 h 75602"/>
                      <a:gd name="connsiteX10" fmla="*/ 49225 w 80313"/>
                      <a:gd name="connsiteY10" fmla="*/ 28076 h 7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313" h="75602">
                        <a:moveTo>
                          <a:pt x="49225" y="28076"/>
                        </a:moveTo>
                        <a:lnTo>
                          <a:pt x="40232" y="0"/>
                        </a:lnTo>
                        <a:lnTo>
                          <a:pt x="31175" y="28076"/>
                        </a:lnTo>
                        <a:lnTo>
                          <a:pt x="0" y="28076"/>
                        </a:lnTo>
                        <a:lnTo>
                          <a:pt x="24613" y="46902"/>
                        </a:lnTo>
                        <a:lnTo>
                          <a:pt x="14824" y="75602"/>
                        </a:lnTo>
                        <a:lnTo>
                          <a:pt x="40232" y="57637"/>
                        </a:lnTo>
                        <a:lnTo>
                          <a:pt x="63963" y="75602"/>
                        </a:lnTo>
                        <a:lnTo>
                          <a:pt x="54970" y="46902"/>
                        </a:lnTo>
                        <a:lnTo>
                          <a:pt x="80314" y="28076"/>
                        </a:lnTo>
                        <a:lnTo>
                          <a:pt x="49225" y="28076"/>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41" name="Freihandform: Form 2076">
                    <a:extLst>
                      <a:ext uri="{FF2B5EF4-FFF2-40B4-BE49-F238E27FC236}">
                        <a16:creationId xmlns:a16="http://schemas.microsoft.com/office/drawing/2014/main" id="{9AC6D989-B300-DEE5-0C31-DD823B3D92AF}"/>
                      </a:ext>
                    </a:extLst>
                  </p:cNvPr>
                  <p:cNvSpPr/>
                  <p:nvPr/>
                </p:nvSpPr>
                <p:spPr>
                  <a:xfrm>
                    <a:off x="10483295" y="20287648"/>
                    <a:ext cx="79603" cy="76312"/>
                  </a:xfrm>
                  <a:custGeom>
                    <a:avLst/>
                    <a:gdLst>
                      <a:gd name="connsiteX0" fmla="*/ 79604 w 79603"/>
                      <a:gd name="connsiteY0" fmla="*/ 29583 h 76312"/>
                      <a:gd name="connsiteX1" fmla="*/ 50021 w 79603"/>
                      <a:gd name="connsiteY1" fmla="*/ 29583 h 76312"/>
                      <a:gd name="connsiteX2" fmla="*/ 40964 w 79603"/>
                      <a:gd name="connsiteY2" fmla="*/ 0 h 76312"/>
                      <a:gd name="connsiteX3" fmla="*/ 31088 w 79603"/>
                      <a:gd name="connsiteY3" fmla="*/ 29583 h 76312"/>
                      <a:gd name="connsiteX4" fmla="*/ 0 w 79603"/>
                      <a:gd name="connsiteY4" fmla="*/ 29583 h 76312"/>
                      <a:gd name="connsiteX5" fmla="*/ 24527 w 79603"/>
                      <a:gd name="connsiteY5" fmla="*/ 46730 h 76312"/>
                      <a:gd name="connsiteX6" fmla="*/ 14737 w 79603"/>
                      <a:gd name="connsiteY6" fmla="*/ 76312 h 76312"/>
                      <a:gd name="connsiteX7" fmla="*/ 40964 w 79603"/>
                      <a:gd name="connsiteY7" fmla="*/ 57401 h 76312"/>
                      <a:gd name="connsiteX8" fmla="*/ 64780 w 79603"/>
                      <a:gd name="connsiteY8" fmla="*/ 76312 h 76312"/>
                      <a:gd name="connsiteX9" fmla="*/ 55787 w 79603"/>
                      <a:gd name="connsiteY9" fmla="*/ 46730 h 76312"/>
                      <a:gd name="connsiteX10" fmla="*/ 79604 w 79603"/>
                      <a:gd name="connsiteY10" fmla="*/ 29583 h 76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03" h="76312">
                        <a:moveTo>
                          <a:pt x="79604" y="29583"/>
                        </a:moveTo>
                        <a:lnTo>
                          <a:pt x="50021" y="29583"/>
                        </a:lnTo>
                        <a:lnTo>
                          <a:pt x="40964" y="0"/>
                        </a:lnTo>
                        <a:lnTo>
                          <a:pt x="31088" y="29583"/>
                        </a:lnTo>
                        <a:lnTo>
                          <a:pt x="0" y="29583"/>
                        </a:lnTo>
                        <a:lnTo>
                          <a:pt x="24527" y="46730"/>
                        </a:lnTo>
                        <a:lnTo>
                          <a:pt x="14737" y="76312"/>
                        </a:lnTo>
                        <a:lnTo>
                          <a:pt x="40964" y="57401"/>
                        </a:lnTo>
                        <a:lnTo>
                          <a:pt x="64780" y="76312"/>
                        </a:lnTo>
                        <a:lnTo>
                          <a:pt x="55787" y="46730"/>
                        </a:lnTo>
                        <a:lnTo>
                          <a:pt x="79604" y="29583"/>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42" name="Freihandform: Form 2077">
                    <a:extLst>
                      <a:ext uri="{FF2B5EF4-FFF2-40B4-BE49-F238E27FC236}">
                        <a16:creationId xmlns:a16="http://schemas.microsoft.com/office/drawing/2014/main" id="{39283563-785A-D21F-CC8F-D8B31668CD93}"/>
                      </a:ext>
                    </a:extLst>
                  </p:cNvPr>
                  <p:cNvSpPr/>
                  <p:nvPr/>
                </p:nvSpPr>
                <p:spPr>
                  <a:xfrm>
                    <a:off x="10357585" y="20070071"/>
                    <a:ext cx="80485" cy="75580"/>
                  </a:xfrm>
                  <a:custGeom>
                    <a:avLst/>
                    <a:gdLst>
                      <a:gd name="connsiteX0" fmla="*/ 40232 w 80485"/>
                      <a:gd name="connsiteY0" fmla="*/ 0 h 75580"/>
                      <a:gd name="connsiteX1" fmla="*/ 30379 w 80485"/>
                      <a:gd name="connsiteY1" fmla="*/ 27969 h 75580"/>
                      <a:gd name="connsiteX2" fmla="*/ 0 w 80485"/>
                      <a:gd name="connsiteY2" fmla="*/ 27969 h 75580"/>
                      <a:gd name="connsiteX3" fmla="*/ 24677 w 80485"/>
                      <a:gd name="connsiteY3" fmla="*/ 46880 h 75580"/>
                      <a:gd name="connsiteX4" fmla="*/ 15641 w 80485"/>
                      <a:gd name="connsiteY4" fmla="*/ 75581 h 75580"/>
                      <a:gd name="connsiteX5" fmla="*/ 40232 w 80485"/>
                      <a:gd name="connsiteY5" fmla="*/ 57551 h 75580"/>
                      <a:gd name="connsiteX6" fmla="*/ 65662 w 80485"/>
                      <a:gd name="connsiteY6" fmla="*/ 75581 h 75580"/>
                      <a:gd name="connsiteX7" fmla="*/ 55959 w 80485"/>
                      <a:gd name="connsiteY7" fmla="*/ 46880 h 75580"/>
                      <a:gd name="connsiteX8" fmla="*/ 80486 w 80485"/>
                      <a:gd name="connsiteY8" fmla="*/ 27969 h 75580"/>
                      <a:gd name="connsiteX9" fmla="*/ 50021 w 80485"/>
                      <a:gd name="connsiteY9" fmla="*/ 27969 h 75580"/>
                      <a:gd name="connsiteX10" fmla="*/ 40232 w 80485"/>
                      <a:gd name="connsiteY10" fmla="*/ 0 h 7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85" h="75580">
                        <a:moveTo>
                          <a:pt x="40232" y="0"/>
                        </a:moveTo>
                        <a:lnTo>
                          <a:pt x="30379" y="27969"/>
                        </a:lnTo>
                        <a:lnTo>
                          <a:pt x="0" y="27969"/>
                        </a:lnTo>
                        <a:lnTo>
                          <a:pt x="24677" y="46880"/>
                        </a:lnTo>
                        <a:lnTo>
                          <a:pt x="15641" y="75581"/>
                        </a:lnTo>
                        <a:lnTo>
                          <a:pt x="40232" y="57551"/>
                        </a:lnTo>
                        <a:lnTo>
                          <a:pt x="65662" y="75581"/>
                        </a:lnTo>
                        <a:lnTo>
                          <a:pt x="55959" y="46880"/>
                        </a:lnTo>
                        <a:lnTo>
                          <a:pt x="80486" y="27969"/>
                        </a:lnTo>
                        <a:lnTo>
                          <a:pt x="50021" y="27969"/>
                        </a:lnTo>
                        <a:lnTo>
                          <a:pt x="40232"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43" name="Freihandform: Form 2078">
                    <a:extLst>
                      <a:ext uri="{FF2B5EF4-FFF2-40B4-BE49-F238E27FC236}">
                        <a16:creationId xmlns:a16="http://schemas.microsoft.com/office/drawing/2014/main" id="{F958EDAE-8799-496D-AA31-5C9EF533B898}"/>
                      </a:ext>
                    </a:extLst>
                  </p:cNvPr>
                  <p:cNvSpPr/>
                  <p:nvPr/>
                </p:nvSpPr>
                <p:spPr>
                  <a:xfrm>
                    <a:off x="10450334" y="20162089"/>
                    <a:ext cx="79668" cy="75451"/>
                  </a:xfrm>
                  <a:custGeom>
                    <a:avLst/>
                    <a:gdLst>
                      <a:gd name="connsiteX0" fmla="*/ 24699 w 79668"/>
                      <a:gd name="connsiteY0" fmla="*/ 46837 h 75451"/>
                      <a:gd name="connsiteX1" fmla="*/ 14027 w 79668"/>
                      <a:gd name="connsiteY1" fmla="*/ 75452 h 75451"/>
                      <a:gd name="connsiteX2" fmla="*/ 39436 w 79668"/>
                      <a:gd name="connsiteY2" fmla="*/ 58132 h 75451"/>
                      <a:gd name="connsiteX3" fmla="*/ 64049 w 79668"/>
                      <a:gd name="connsiteY3" fmla="*/ 75452 h 75451"/>
                      <a:gd name="connsiteX4" fmla="*/ 54195 w 79668"/>
                      <a:gd name="connsiteY4" fmla="*/ 46837 h 75451"/>
                      <a:gd name="connsiteX5" fmla="*/ 79668 w 79668"/>
                      <a:gd name="connsiteY5" fmla="*/ 29604 h 75451"/>
                      <a:gd name="connsiteX6" fmla="*/ 48515 w 79668"/>
                      <a:gd name="connsiteY6" fmla="*/ 29604 h 75451"/>
                      <a:gd name="connsiteX7" fmla="*/ 39436 w 79668"/>
                      <a:gd name="connsiteY7" fmla="*/ 0 h 75451"/>
                      <a:gd name="connsiteX8" fmla="*/ 30465 w 79668"/>
                      <a:gd name="connsiteY8" fmla="*/ 29604 h 75451"/>
                      <a:gd name="connsiteX9" fmla="*/ 0 w 79668"/>
                      <a:gd name="connsiteY9" fmla="*/ 29604 h 75451"/>
                      <a:gd name="connsiteX10" fmla="*/ 24699 w 79668"/>
                      <a:gd name="connsiteY10" fmla="*/ 46837 h 7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8" h="75451">
                        <a:moveTo>
                          <a:pt x="24699" y="46837"/>
                        </a:moveTo>
                        <a:lnTo>
                          <a:pt x="14027" y="75452"/>
                        </a:lnTo>
                        <a:lnTo>
                          <a:pt x="39436" y="58132"/>
                        </a:lnTo>
                        <a:lnTo>
                          <a:pt x="64049" y="75452"/>
                        </a:lnTo>
                        <a:lnTo>
                          <a:pt x="54195" y="46837"/>
                        </a:lnTo>
                        <a:lnTo>
                          <a:pt x="79668" y="29604"/>
                        </a:lnTo>
                        <a:lnTo>
                          <a:pt x="48515" y="29604"/>
                        </a:lnTo>
                        <a:lnTo>
                          <a:pt x="39436" y="0"/>
                        </a:lnTo>
                        <a:lnTo>
                          <a:pt x="30465" y="29604"/>
                        </a:lnTo>
                        <a:lnTo>
                          <a:pt x="0" y="29604"/>
                        </a:lnTo>
                        <a:lnTo>
                          <a:pt x="24699" y="46837"/>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44" name="Freihandform: Form 2079">
                    <a:extLst>
                      <a:ext uri="{FF2B5EF4-FFF2-40B4-BE49-F238E27FC236}">
                        <a16:creationId xmlns:a16="http://schemas.microsoft.com/office/drawing/2014/main" id="{C5134205-162B-59DC-68AB-9E95BE75E1A6}"/>
                      </a:ext>
                    </a:extLst>
                  </p:cNvPr>
                  <p:cNvSpPr/>
                  <p:nvPr/>
                </p:nvSpPr>
                <p:spPr>
                  <a:xfrm>
                    <a:off x="10450334" y="20414067"/>
                    <a:ext cx="79668" cy="75451"/>
                  </a:xfrm>
                  <a:custGeom>
                    <a:avLst/>
                    <a:gdLst>
                      <a:gd name="connsiteX0" fmla="*/ 48494 w 79668"/>
                      <a:gd name="connsiteY0" fmla="*/ 27818 h 75451"/>
                      <a:gd name="connsiteX1" fmla="*/ 39436 w 79668"/>
                      <a:gd name="connsiteY1" fmla="*/ 0 h 75451"/>
                      <a:gd name="connsiteX2" fmla="*/ 30465 w 79668"/>
                      <a:gd name="connsiteY2" fmla="*/ 27818 h 75451"/>
                      <a:gd name="connsiteX3" fmla="*/ 0 w 79668"/>
                      <a:gd name="connsiteY3" fmla="*/ 27818 h 75451"/>
                      <a:gd name="connsiteX4" fmla="*/ 24699 w 79668"/>
                      <a:gd name="connsiteY4" fmla="*/ 47483 h 75451"/>
                      <a:gd name="connsiteX5" fmla="*/ 14027 w 79668"/>
                      <a:gd name="connsiteY5" fmla="*/ 75451 h 75451"/>
                      <a:gd name="connsiteX6" fmla="*/ 39436 w 79668"/>
                      <a:gd name="connsiteY6" fmla="*/ 58304 h 75451"/>
                      <a:gd name="connsiteX7" fmla="*/ 64049 w 79668"/>
                      <a:gd name="connsiteY7" fmla="*/ 75451 h 75451"/>
                      <a:gd name="connsiteX8" fmla="*/ 54195 w 79668"/>
                      <a:gd name="connsiteY8" fmla="*/ 47483 h 75451"/>
                      <a:gd name="connsiteX9" fmla="*/ 79668 w 79668"/>
                      <a:gd name="connsiteY9" fmla="*/ 27818 h 75451"/>
                      <a:gd name="connsiteX10" fmla="*/ 48494 w 79668"/>
                      <a:gd name="connsiteY10" fmla="*/ 27818 h 7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8" h="75451">
                        <a:moveTo>
                          <a:pt x="48494" y="27818"/>
                        </a:moveTo>
                        <a:lnTo>
                          <a:pt x="39436" y="0"/>
                        </a:lnTo>
                        <a:lnTo>
                          <a:pt x="30465" y="27818"/>
                        </a:lnTo>
                        <a:lnTo>
                          <a:pt x="0" y="27818"/>
                        </a:lnTo>
                        <a:lnTo>
                          <a:pt x="24699" y="47483"/>
                        </a:lnTo>
                        <a:lnTo>
                          <a:pt x="14027" y="75451"/>
                        </a:lnTo>
                        <a:lnTo>
                          <a:pt x="39436" y="58304"/>
                        </a:lnTo>
                        <a:lnTo>
                          <a:pt x="64049" y="75451"/>
                        </a:lnTo>
                        <a:lnTo>
                          <a:pt x="54195" y="47483"/>
                        </a:lnTo>
                        <a:lnTo>
                          <a:pt x="79668" y="27818"/>
                        </a:lnTo>
                        <a:lnTo>
                          <a:pt x="48494" y="27818"/>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45" name="Freihandform: Form 2080">
                    <a:extLst>
                      <a:ext uri="{FF2B5EF4-FFF2-40B4-BE49-F238E27FC236}">
                        <a16:creationId xmlns:a16="http://schemas.microsoft.com/office/drawing/2014/main" id="{78573C37-B075-A76A-930F-12A718B57701}"/>
                      </a:ext>
                    </a:extLst>
                  </p:cNvPr>
                  <p:cNvSpPr/>
                  <p:nvPr/>
                </p:nvSpPr>
                <p:spPr>
                  <a:xfrm>
                    <a:off x="10357585" y="20506666"/>
                    <a:ext cx="80485" cy="75602"/>
                  </a:xfrm>
                  <a:custGeom>
                    <a:avLst/>
                    <a:gdLst>
                      <a:gd name="connsiteX0" fmla="*/ 50021 w 80485"/>
                      <a:gd name="connsiteY0" fmla="*/ 28076 h 75602"/>
                      <a:gd name="connsiteX1" fmla="*/ 40232 w 80485"/>
                      <a:gd name="connsiteY1" fmla="*/ 0 h 75602"/>
                      <a:gd name="connsiteX2" fmla="*/ 30379 w 80485"/>
                      <a:gd name="connsiteY2" fmla="*/ 28076 h 75602"/>
                      <a:gd name="connsiteX3" fmla="*/ 0 w 80485"/>
                      <a:gd name="connsiteY3" fmla="*/ 28076 h 75602"/>
                      <a:gd name="connsiteX4" fmla="*/ 24677 w 80485"/>
                      <a:gd name="connsiteY4" fmla="*/ 46902 h 75602"/>
                      <a:gd name="connsiteX5" fmla="*/ 15641 w 80485"/>
                      <a:gd name="connsiteY5" fmla="*/ 75602 h 75602"/>
                      <a:gd name="connsiteX6" fmla="*/ 40232 w 80485"/>
                      <a:gd name="connsiteY6" fmla="*/ 57637 h 75602"/>
                      <a:gd name="connsiteX7" fmla="*/ 65662 w 80485"/>
                      <a:gd name="connsiteY7" fmla="*/ 75602 h 75602"/>
                      <a:gd name="connsiteX8" fmla="*/ 55959 w 80485"/>
                      <a:gd name="connsiteY8" fmla="*/ 46902 h 75602"/>
                      <a:gd name="connsiteX9" fmla="*/ 80486 w 80485"/>
                      <a:gd name="connsiteY9" fmla="*/ 28076 h 75602"/>
                      <a:gd name="connsiteX10" fmla="*/ 50021 w 80485"/>
                      <a:gd name="connsiteY10" fmla="*/ 28076 h 7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485" h="75602">
                        <a:moveTo>
                          <a:pt x="50021" y="28076"/>
                        </a:moveTo>
                        <a:lnTo>
                          <a:pt x="40232" y="0"/>
                        </a:lnTo>
                        <a:lnTo>
                          <a:pt x="30379" y="28076"/>
                        </a:lnTo>
                        <a:lnTo>
                          <a:pt x="0" y="28076"/>
                        </a:lnTo>
                        <a:lnTo>
                          <a:pt x="24677" y="46902"/>
                        </a:lnTo>
                        <a:lnTo>
                          <a:pt x="15641" y="75602"/>
                        </a:lnTo>
                        <a:lnTo>
                          <a:pt x="40232" y="57637"/>
                        </a:lnTo>
                        <a:lnTo>
                          <a:pt x="65662" y="75602"/>
                        </a:lnTo>
                        <a:lnTo>
                          <a:pt x="55959" y="46902"/>
                        </a:lnTo>
                        <a:lnTo>
                          <a:pt x="80486" y="28076"/>
                        </a:lnTo>
                        <a:lnTo>
                          <a:pt x="50021" y="28076"/>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grpSp>
          </p:grpSp>
          <p:grpSp>
            <p:nvGrpSpPr>
              <p:cNvPr id="682" name="Gruppieren 2017">
                <a:extLst>
                  <a:ext uri="{FF2B5EF4-FFF2-40B4-BE49-F238E27FC236}">
                    <a16:creationId xmlns:a16="http://schemas.microsoft.com/office/drawing/2014/main" id="{027B9606-2A32-8CDB-E4FC-06F6357ECE6F}"/>
                  </a:ext>
                </a:extLst>
              </p:cNvPr>
              <p:cNvGrpSpPr/>
              <p:nvPr/>
            </p:nvGrpSpPr>
            <p:grpSpPr>
              <a:xfrm>
                <a:off x="11079936" y="20059959"/>
                <a:ext cx="1699865" cy="570199"/>
                <a:chOff x="11079936" y="20059959"/>
                <a:chExt cx="1699865" cy="570199"/>
              </a:xfrm>
            </p:grpSpPr>
            <p:sp>
              <p:nvSpPr>
                <p:cNvPr id="683" name="Freihandform: Form 2018">
                  <a:extLst>
                    <a:ext uri="{FF2B5EF4-FFF2-40B4-BE49-F238E27FC236}">
                      <a16:creationId xmlns:a16="http://schemas.microsoft.com/office/drawing/2014/main" id="{1FA2E55B-D024-273B-4C87-AD861CA14E26}"/>
                    </a:ext>
                  </a:extLst>
                </p:cNvPr>
                <p:cNvSpPr/>
                <p:nvPr/>
              </p:nvSpPr>
              <p:spPr>
                <a:xfrm>
                  <a:off x="11081636" y="20059959"/>
                  <a:ext cx="106109" cy="129302"/>
                </a:xfrm>
                <a:custGeom>
                  <a:avLst/>
                  <a:gdLst>
                    <a:gd name="connsiteX0" fmla="*/ 104733 w 106109"/>
                    <a:gd name="connsiteY0" fmla="*/ 38898 h 129302"/>
                    <a:gd name="connsiteX1" fmla="*/ 92792 w 106109"/>
                    <a:gd name="connsiteY1" fmla="*/ 38898 h 129302"/>
                    <a:gd name="connsiteX2" fmla="*/ 54238 w 106109"/>
                    <a:gd name="connsiteY2" fmla="*/ 9897 h 129302"/>
                    <a:gd name="connsiteX3" fmla="*/ 11596 w 106109"/>
                    <a:gd name="connsiteY3" fmla="*/ 64307 h 129302"/>
                    <a:gd name="connsiteX4" fmla="*/ 55099 w 106109"/>
                    <a:gd name="connsiteY4" fmla="*/ 119406 h 129302"/>
                    <a:gd name="connsiteX5" fmla="*/ 93997 w 106109"/>
                    <a:gd name="connsiteY5" fmla="*/ 85628 h 129302"/>
                    <a:gd name="connsiteX6" fmla="*/ 106110 w 106109"/>
                    <a:gd name="connsiteY6" fmla="*/ 85628 h 129302"/>
                    <a:gd name="connsiteX7" fmla="*/ 52883 w 106109"/>
                    <a:gd name="connsiteY7" fmla="*/ 129302 h 129302"/>
                    <a:gd name="connsiteX8" fmla="*/ 0 w 106109"/>
                    <a:gd name="connsiteY8" fmla="*/ 64651 h 129302"/>
                    <a:gd name="connsiteX9" fmla="*/ 57143 w 106109"/>
                    <a:gd name="connsiteY9" fmla="*/ 0 h 129302"/>
                    <a:gd name="connsiteX10" fmla="*/ 104733 w 106109"/>
                    <a:gd name="connsiteY10" fmla="*/ 38898 h 12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109" h="129302">
                      <a:moveTo>
                        <a:pt x="104733" y="38898"/>
                      </a:moveTo>
                      <a:lnTo>
                        <a:pt x="92792" y="38898"/>
                      </a:lnTo>
                      <a:cubicBezTo>
                        <a:pt x="88532" y="19621"/>
                        <a:pt x="76764" y="9897"/>
                        <a:pt x="54238" y="9897"/>
                      </a:cubicBezTo>
                      <a:cubicBezTo>
                        <a:pt x="27280" y="9897"/>
                        <a:pt x="11596" y="31734"/>
                        <a:pt x="11596" y="64307"/>
                      </a:cubicBezTo>
                      <a:cubicBezTo>
                        <a:pt x="11596" y="98924"/>
                        <a:pt x="26613" y="119406"/>
                        <a:pt x="55099" y="119406"/>
                      </a:cubicBezTo>
                      <a:cubicBezTo>
                        <a:pt x="74376" y="119406"/>
                        <a:pt x="88532" y="107465"/>
                        <a:pt x="93997" y="85628"/>
                      </a:cubicBezTo>
                      <a:lnTo>
                        <a:pt x="106110" y="85628"/>
                      </a:lnTo>
                      <a:cubicBezTo>
                        <a:pt x="99634" y="114285"/>
                        <a:pt x="81368" y="129302"/>
                        <a:pt x="52883" y="129302"/>
                      </a:cubicBezTo>
                      <a:cubicBezTo>
                        <a:pt x="18761" y="129302"/>
                        <a:pt x="0" y="104389"/>
                        <a:pt x="0" y="64651"/>
                      </a:cubicBezTo>
                      <a:cubicBezTo>
                        <a:pt x="0" y="22526"/>
                        <a:pt x="20310" y="0"/>
                        <a:pt x="57143" y="0"/>
                      </a:cubicBezTo>
                      <a:cubicBezTo>
                        <a:pt x="83068" y="0"/>
                        <a:pt x="100817" y="13812"/>
                        <a:pt x="104733" y="38898"/>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84" name="Freihandform: Form 2019">
                  <a:extLst>
                    <a:ext uri="{FF2B5EF4-FFF2-40B4-BE49-F238E27FC236}">
                      <a16:creationId xmlns:a16="http://schemas.microsoft.com/office/drawing/2014/main" id="{B03C1F32-3117-9D29-C598-A89D05177A20}"/>
                    </a:ext>
                  </a:extLst>
                </p:cNvPr>
                <p:cNvSpPr/>
                <p:nvPr/>
              </p:nvSpPr>
              <p:spPr>
                <a:xfrm>
                  <a:off x="11203064" y="20095286"/>
                  <a:ext cx="81884" cy="93136"/>
                </a:xfrm>
                <a:custGeom>
                  <a:avLst/>
                  <a:gdLst>
                    <a:gd name="connsiteX0" fmla="*/ 81884 w 81884"/>
                    <a:gd name="connsiteY0" fmla="*/ 46557 h 93136"/>
                    <a:gd name="connsiteX1" fmla="*/ 41114 w 81884"/>
                    <a:gd name="connsiteY1" fmla="*/ 93136 h 93136"/>
                    <a:gd name="connsiteX2" fmla="*/ 0 w 81884"/>
                    <a:gd name="connsiteY2" fmla="*/ 46557 h 93136"/>
                    <a:gd name="connsiteX3" fmla="*/ 40942 w 81884"/>
                    <a:gd name="connsiteY3" fmla="*/ 0 h 93136"/>
                    <a:gd name="connsiteX4" fmla="*/ 81884 w 81884"/>
                    <a:gd name="connsiteY4" fmla="*/ 46557 h 93136"/>
                    <a:gd name="connsiteX5" fmla="*/ 40942 w 81884"/>
                    <a:gd name="connsiteY5" fmla="*/ 83907 h 93136"/>
                    <a:gd name="connsiteX6" fmla="*/ 70955 w 81884"/>
                    <a:gd name="connsiteY6" fmla="*/ 46902 h 93136"/>
                    <a:gd name="connsiteX7" fmla="*/ 40770 w 81884"/>
                    <a:gd name="connsiteY7" fmla="*/ 9208 h 93136"/>
                    <a:gd name="connsiteX8" fmla="*/ 10908 w 81884"/>
                    <a:gd name="connsiteY8" fmla="*/ 46557 h 93136"/>
                    <a:gd name="connsiteX9" fmla="*/ 40921 w 81884"/>
                    <a:gd name="connsiteY9" fmla="*/ 83907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84" h="93136">
                      <a:moveTo>
                        <a:pt x="81884" y="46557"/>
                      </a:moveTo>
                      <a:cubicBezTo>
                        <a:pt x="81884" y="74526"/>
                        <a:pt x="65512" y="93136"/>
                        <a:pt x="41114" y="93136"/>
                      </a:cubicBezTo>
                      <a:cubicBezTo>
                        <a:pt x="16717" y="93136"/>
                        <a:pt x="0" y="76248"/>
                        <a:pt x="0" y="46557"/>
                      </a:cubicBezTo>
                      <a:cubicBezTo>
                        <a:pt x="0" y="19105"/>
                        <a:pt x="15189" y="0"/>
                        <a:pt x="40942" y="0"/>
                      </a:cubicBezTo>
                      <a:cubicBezTo>
                        <a:pt x="66695" y="0"/>
                        <a:pt x="81884" y="18416"/>
                        <a:pt x="81884" y="46557"/>
                      </a:cubicBezTo>
                      <a:close/>
                      <a:moveTo>
                        <a:pt x="40942" y="83907"/>
                      </a:moveTo>
                      <a:cubicBezTo>
                        <a:pt x="60391" y="83907"/>
                        <a:pt x="70955" y="68223"/>
                        <a:pt x="70955" y="46902"/>
                      </a:cubicBezTo>
                      <a:cubicBezTo>
                        <a:pt x="70955" y="23709"/>
                        <a:pt x="61058" y="9208"/>
                        <a:pt x="40770" y="9208"/>
                      </a:cubicBezTo>
                      <a:cubicBezTo>
                        <a:pt x="22354" y="9208"/>
                        <a:pt x="10908" y="23881"/>
                        <a:pt x="10908" y="46557"/>
                      </a:cubicBezTo>
                      <a:cubicBezTo>
                        <a:pt x="10908" y="69234"/>
                        <a:pt x="22332" y="83907"/>
                        <a:pt x="40921" y="83907"/>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85" name="Freihandform: Form 2020">
                  <a:extLst>
                    <a:ext uri="{FF2B5EF4-FFF2-40B4-BE49-F238E27FC236}">
                      <a16:creationId xmlns:a16="http://schemas.microsoft.com/office/drawing/2014/main" id="{805CBB31-ACD0-1553-B47D-BCAA51BB9F79}"/>
                    </a:ext>
                  </a:extLst>
                </p:cNvPr>
                <p:cNvSpPr/>
                <p:nvPr/>
              </p:nvSpPr>
              <p:spPr>
                <a:xfrm>
                  <a:off x="11298244" y="20136379"/>
                  <a:ext cx="43158" cy="10585"/>
                </a:xfrm>
                <a:custGeom>
                  <a:avLst/>
                  <a:gdLst>
                    <a:gd name="connsiteX0" fmla="*/ 43158 w 43158"/>
                    <a:gd name="connsiteY0" fmla="*/ 0 h 10585"/>
                    <a:gd name="connsiteX1" fmla="*/ 43158 w 43158"/>
                    <a:gd name="connsiteY1" fmla="*/ 10585 h 10585"/>
                    <a:gd name="connsiteX2" fmla="*/ 0 w 43158"/>
                    <a:gd name="connsiteY2" fmla="*/ 10585 h 10585"/>
                    <a:gd name="connsiteX3" fmla="*/ 0 w 43158"/>
                    <a:gd name="connsiteY3" fmla="*/ 0 h 10585"/>
                    <a:gd name="connsiteX4" fmla="*/ 43158 w 43158"/>
                    <a:gd name="connsiteY4" fmla="*/ 0 h 10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58" h="10585">
                      <a:moveTo>
                        <a:pt x="43158" y="0"/>
                      </a:moveTo>
                      <a:lnTo>
                        <a:pt x="43158" y="10585"/>
                      </a:lnTo>
                      <a:lnTo>
                        <a:pt x="0" y="10585"/>
                      </a:lnTo>
                      <a:lnTo>
                        <a:pt x="0" y="0"/>
                      </a:lnTo>
                      <a:lnTo>
                        <a:pt x="43158"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86" name="Freihandform: Form 2021">
                  <a:extLst>
                    <a:ext uri="{FF2B5EF4-FFF2-40B4-BE49-F238E27FC236}">
                      <a16:creationId xmlns:a16="http://schemas.microsoft.com/office/drawing/2014/main" id="{2E355ACC-C2DB-8413-C12E-506D9EE491ED}"/>
                    </a:ext>
                  </a:extLst>
                </p:cNvPr>
                <p:cNvSpPr/>
                <p:nvPr/>
              </p:nvSpPr>
              <p:spPr>
                <a:xfrm>
                  <a:off x="11351665" y="20060820"/>
                  <a:ext cx="40425" cy="125214"/>
                </a:xfrm>
                <a:custGeom>
                  <a:avLst/>
                  <a:gdLst>
                    <a:gd name="connsiteX0" fmla="*/ 40404 w 40425"/>
                    <a:gd name="connsiteY0" fmla="*/ 688 h 125214"/>
                    <a:gd name="connsiteX1" fmla="*/ 40404 w 40425"/>
                    <a:gd name="connsiteY1" fmla="*/ 10069 h 125214"/>
                    <a:gd name="connsiteX2" fmla="*/ 34273 w 40425"/>
                    <a:gd name="connsiteY2" fmla="*/ 9208 h 125214"/>
                    <a:gd name="connsiteX3" fmla="*/ 23365 w 40425"/>
                    <a:gd name="connsiteY3" fmla="*/ 24225 h 125214"/>
                    <a:gd name="connsiteX4" fmla="*/ 23365 w 40425"/>
                    <a:gd name="connsiteY4" fmla="*/ 36854 h 125214"/>
                    <a:gd name="connsiteX5" fmla="*/ 40426 w 40425"/>
                    <a:gd name="connsiteY5" fmla="*/ 36854 h 125214"/>
                    <a:gd name="connsiteX6" fmla="*/ 40426 w 40425"/>
                    <a:gd name="connsiteY6" fmla="*/ 45374 h 125214"/>
                    <a:gd name="connsiteX7" fmla="*/ 23365 w 40425"/>
                    <a:gd name="connsiteY7" fmla="*/ 45374 h 125214"/>
                    <a:gd name="connsiteX8" fmla="*/ 23365 w 40425"/>
                    <a:gd name="connsiteY8" fmla="*/ 125215 h 125214"/>
                    <a:gd name="connsiteX9" fmla="*/ 13124 w 40425"/>
                    <a:gd name="connsiteY9" fmla="*/ 125215 h 125214"/>
                    <a:gd name="connsiteX10" fmla="*/ 13124 w 40425"/>
                    <a:gd name="connsiteY10" fmla="*/ 45374 h 125214"/>
                    <a:gd name="connsiteX11" fmla="*/ 0 w 40425"/>
                    <a:gd name="connsiteY11" fmla="*/ 45374 h 125214"/>
                    <a:gd name="connsiteX12" fmla="*/ 0 w 40425"/>
                    <a:gd name="connsiteY12" fmla="*/ 36854 h 125214"/>
                    <a:gd name="connsiteX13" fmla="*/ 13124 w 40425"/>
                    <a:gd name="connsiteY13" fmla="*/ 36854 h 125214"/>
                    <a:gd name="connsiteX14" fmla="*/ 13124 w 40425"/>
                    <a:gd name="connsiteY14" fmla="*/ 22182 h 125214"/>
                    <a:gd name="connsiteX15" fmla="*/ 32057 w 40425"/>
                    <a:gd name="connsiteY15" fmla="*/ 0 h 125214"/>
                    <a:gd name="connsiteX16" fmla="*/ 40404 w 40425"/>
                    <a:gd name="connsiteY16" fmla="*/ 688 h 12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25" h="125214">
                      <a:moveTo>
                        <a:pt x="40404" y="688"/>
                      </a:moveTo>
                      <a:lnTo>
                        <a:pt x="40404" y="10069"/>
                      </a:lnTo>
                      <a:cubicBezTo>
                        <a:pt x="38188" y="9380"/>
                        <a:pt x="36144" y="9208"/>
                        <a:pt x="34273" y="9208"/>
                      </a:cubicBezTo>
                      <a:cubicBezTo>
                        <a:pt x="26936" y="9208"/>
                        <a:pt x="23365" y="13124"/>
                        <a:pt x="23365" y="24225"/>
                      </a:cubicBezTo>
                      <a:lnTo>
                        <a:pt x="23365" y="36854"/>
                      </a:lnTo>
                      <a:lnTo>
                        <a:pt x="40426" y="36854"/>
                      </a:lnTo>
                      <a:lnTo>
                        <a:pt x="40426" y="45374"/>
                      </a:lnTo>
                      <a:lnTo>
                        <a:pt x="23365" y="45374"/>
                      </a:lnTo>
                      <a:lnTo>
                        <a:pt x="23365" y="125215"/>
                      </a:lnTo>
                      <a:lnTo>
                        <a:pt x="13124" y="125215"/>
                      </a:lnTo>
                      <a:lnTo>
                        <a:pt x="13124" y="45374"/>
                      </a:lnTo>
                      <a:lnTo>
                        <a:pt x="0" y="45374"/>
                      </a:lnTo>
                      <a:lnTo>
                        <a:pt x="0" y="36854"/>
                      </a:lnTo>
                      <a:lnTo>
                        <a:pt x="13124" y="36854"/>
                      </a:lnTo>
                      <a:lnTo>
                        <a:pt x="13124" y="22182"/>
                      </a:lnTo>
                      <a:cubicBezTo>
                        <a:pt x="13124" y="8025"/>
                        <a:pt x="18933" y="0"/>
                        <a:pt x="32057" y="0"/>
                      </a:cubicBezTo>
                      <a:cubicBezTo>
                        <a:pt x="34961" y="0"/>
                        <a:pt x="37521" y="172"/>
                        <a:pt x="40404" y="688"/>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87" name="Freihandform: Form 2022">
                  <a:extLst>
                    <a:ext uri="{FF2B5EF4-FFF2-40B4-BE49-F238E27FC236}">
                      <a16:creationId xmlns:a16="http://schemas.microsoft.com/office/drawing/2014/main" id="{5D4184C5-F3A3-6C7B-A17F-E762C852A48A}"/>
                    </a:ext>
                  </a:extLst>
                </p:cNvPr>
                <p:cNvSpPr/>
                <p:nvPr/>
              </p:nvSpPr>
              <p:spPr>
                <a:xfrm>
                  <a:off x="11407926" y="20097653"/>
                  <a:ext cx="70115" cy="90748"/>
                </a:xfrm>
                <a:custGeom>
                  <a:avLst/>
                  <a:gdLst>
                    <a:gd name="connsiteX0" fmla="*/ 0 w 70115"/>
                    <a:gd name="connsiteY0" fmla="*/ 22 h 90748"/>
                    <a:gd name="connsiteX1" fmla="*/ 10241 w 70115"/>
                    <a:gd name="connsiteY1" fmla="*/ 22 h 90748"/>
                    <a:gd name="connsiteX2" fmla="*/ 10241 w 70115"/>
                    <a:gd name="connsiteY2" fmla="*/ 58692 h 90748"/>
                    <a:gd name="connsiteX3" fmla="*/ 32917 w 70115"/>
                    <a:gd name="connsiteY3" fmla="*/ 81540 h 90748"/>
                    <a:gd name="connsiteX4" fmla="*/ 59875 w 70115"/>
                    <a:gd name="connsiteY4" fmla="*/ 47762 h 90748"/>
                    <a:gd name="connsiteX5" fmla="*/ 59875 w 70115"/>
                    <a:gd name="connsiteY5" fmla="*/ 0 h 90748"/>
                    <a:gd name="connsiteX6" fmla="*/ 70116 w 70115"/>
                    <a:gd name="connsiteY6" fmla="*/ 0 h 90748"/>
                    <a:gd name="connsiteX7" fmla="*/ 70116 w 70115"/>
                    <a:gd name="connsiteY7" fmla="*/ 88360 h 90748"/>
                    <a:gd name="connsiteX8" fmla="*/ 59875 w 70115"/>
                    <a:gd name="connsiteY8" fmla="*/ 88360 h 90748"/>
                    <a:gd name="connsiteX9" fmla="*/ 59875 w 70115"/>
                    <a:gd name="connsiteY9" fmla="*/ 76075 h 90748"/>
                    <a:gd name="connsiteX10" fmla="*/ 31218 w 70115"/>
                    <a:gd name="connsiteY10" fmla="*/ 90748 h 90748"/>
                    <a:gd name="connsiteX11" fmla="*/ 0 w 70115"/>
                    <a:gd name="connsiteY11" fmla="*/ 58498 h 90748"/>
                    <a:gd name="connsiteX12" fmla="*/ 0 w 70115"/>
                    <a:gd name="connsiteY12" fmla="*/ 0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115" h="90748">
                      <a:moveTo>
                        <a:pt x="0" y="22"/>
                      </a:moveTo>
                      <a:lnTo>
                        <a:pt x="10241" y="22"/>
                      </a:lnTo>
                      <a:lnTo>
                        <a:pt x="10241" y="58692"/>
                      </a:lnTo>
                      <a:cubicBezTo>
                        <a:pt x="10241" y="72848"/>
                        <a:pt x="16717" y="81540"/>
                        <a:pt x="32917" y="81540"/>
                      </a:cubicBezTo>
                      <a:cubicBezTo>
                        <a:pt x="49118" y="81540"/>
                        <a:pt x="59875" y="68416"/>
                        <a:pt x="59875" y="47762"/>
                      </a:cubicBezTo>
                      <a:lnTo>
                        <a:pt x="59875" y="0"/>
                      </a:lnTo>
                      <a:lnTo>
                        <a:pt x="70116" y="0"/>
                      </a:lnTo>
                      <a:lnTo>
                        <a:pt x="70116" y="88360"/>
                      </a:lnTo>
                      <a:lnTo>
                        <a:pt x="59875" y="88360"/>
                      </a:lnTo>
                      <a:lnTo>
                        <a:pt x="59875" y="76075"/>
                      </a:lnTo>
                      <a:cubicBezTo>
                        <a:pt x="50495" y="86983"/>
                        <a:pt x="42642" y="90748"/>
                        <a:pt x="31218" y="90748"/>
                      </a:cubicBezTo>
                      <a:cubicBezTo>
                        <a:pt x="10757" y="90748"/>
                        <a:pt x="0" y="79668"/>
                        <a:pt x="0" y="58498"/>
                      </a:cubicBezTo>
                      <a:lnTo>
                        <a:pt x="0"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88" name="Freihandform: Form 2023">
                  <a:extLst>
                    <a:ext uri="{FF2B5EF4-FFF2-40B4-BE49-F238E27FC236}">
                      <a16:creationId xmlns:a16="http://schemas.microsoft.com/office/drawing/2014/main" id="{FC3732E6-E8CA-BDE8-660C-D258F5DAD951}"/>
                    </a:ext>
                  </a:extLst>
                </p:cNvPr>
                <p:cNvSpPr/>
                <p:nvPr/>
              </p:nvSpPr>
              <p:spPr>
                <a:xfrm>
                  <a:off x="11502762" y="20095264"/>
                  <a:ext cx="70115" cy="90748"/>
                </a:xfrm>
                <a:custGeom>
                  <a:avLst/>
                  <a:gdLst>
                    <a:gd name="connsiteX0" fmla="*/ 70116 w 70115"/>
                    <a:gd name="connsiteY0" fmla="*/ 90748 h 90748"/>
                    <a:gd name="connsiteX1" fmla="*/ 59875 w 70115"/>
                    <a:gd name="connsiteY1" fmla="*/ 90748 h 90748"/>
                    <a:gd name="connsiteX2" fmla="*/ 59875 w 70115"/>
                    <a:gd name="connsiteY2" fmla="*/ 32573 h 90748"/>
                    <a:gd name="connsiteX3" fmla="*/ 37199 w 70115"/>
                    <a:gd name="connsiteY3" fmla="*/ 9208 h 90748"/>
                    <a:gd name="connsiteX4" fmla="*/ 10241 w 70115"/>
                    <a:gd name="connsiteY4" fmla="*/ 40254 h 90748"/>
                    <a:gd name="connsiteX5" fmla="*/ 10241 w 70115"/>
                    <a:gd name="connsiteY5" fmla="*/ 90748 h 90748"/>
                    <a:gd name="connsiteX6" fmla="*/ 0 w 70115"/>
                    <a:gd name="connsiteY6" fmla="*/ 90748 h 90748"/>
                    <a:gd name="connsiteX7" fmla="*/ 0 w 70115"/>
                    <a:gd name="connsiteY7" fmla="*/ 2388 h 90748"/>
                    <a:gd name="connsiteX8" fmla="*/ 10241 w 70115"/>
                    <a:gd name="connsiteY8" fmla="*/ 2388 h 90748"/>
                    <a:gd name="connsiteX9" fmla="*/ 10241 w 70115"/>
                    <a:gd name="connsiteY9" fmla="*/ 14673 h 90748"/>
                    <a:gd name="connsiteX10" fmla="*/ 38726 w 70115"/>
                    <a:gd name="connsiteY10" fmla="*/ 0 h 90748"/>
                    <a:gd name="connsiteX11" fmla="*/ 70116 w 70115"/>
                    <a:gd name="connsiteY11" fmla="*/ 29174 h 90748"/>
                    <a:gd name="connsiteX12" fmla="*/ 70116 w 70115"/>
                    <a:gd name="connsiteY12" fmla="*/ 90748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115" h="90748">
                      <a:moveTo>
                        <a:pt x="70116" y="90748"/>
                      </a:moveTo>
                      <a:lnTo>
                        <a:pt x="59875" y="90748"/>
                      </a:lnTo>
                      <a:lnTo>
                        <a:pt x="59875" y="32573"/>
                      </a:lnTo>
                      <a:cubicBezTo>
                        <a:pt x="59875" y="17728"/>
                        <a:pt x="53571" y="9208"/>
                        <a:pt x="37199" y="9208"/>
                      </a:cubicBezTo>
                      <a:cubicBezTo>
                        <a:pt x="22182" y="9208"/>
                        <a:pt x="10241" y="20288"/>
                        <a:pt x="10241" y="40254"/>
                      </a:cubicBezTo>
                      <a:lnTo>
                        <a:pt x="10241" y="90748"/>
                      </a:lnTo>
                      <a:lnTo>
                        <a:pt x="0" y="90748"/>
                      </a:lnTo>
                      <a:lnTo>
                        <a:pt x="0" y="2388"/>
                      </a:lnTo>
                      <a:lnTo>
                        <a:pt x="10241" y="2388"/>
                      </a:lnTo>
                      <a:lnTo>
                        <a:pt x="10241" y="14673"/>
                      </a:lnTo>
                      <a:cubicBezTo>
                        <a:pt x="20482" y="3593"/>
                        <a:pt x="28657" y="0"/>
                        <a:pt x="38726" y="0"/>
                      </a:cubicBezTo>
                      <a:cubicBezTo>
                        <a:pt x="56132" y="0"/>
                        <a:pt x="70116" y="9552"/>
                        <a:pt x="70116" y="29174"/>
                      </a:cubicBezTo>
                      <a:lnTo>
                        <a:pt x="70116" y="90748"/>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89" name="Freihandform: Form 2024">
                  <a:extLst>
                    <a:ext uri="{FF2B5EF4-FFF2-40B4-BE49-F238E27FC236}">
                      <a16:creationId xmlns:a16="http://schemas.microsoft.com/office/drawing/2014/main" id="{84DFEB34-DB77-38C6-B064-8B2411C314EA}"/>
                    </a:ext>
                  </a:extLst>
                </p:cNvPr>
                <p:cNvSpPr/>
                <p:nvPr/>
              </p:nvSpPr>
              <p:spPr>
                <a:xfrm>
                  <a:off x="11594865" y="20063208"/>
                  <a:ext cx="81196" cy="125214"/>
                </a:xfrm>
                <a:custGeom>
                  <a:avLst/>
                  <a:gdLst>
                    <a:gd name="connsiteX0" fmla="*/ 70955 w 81196"/>
                    <a:gd name="connsiteY0" fmla="*/ 0 h 125214"/>
                    <a:gd name="connsiteX1" fmla="*/ 81196 w 81196"/>
                    <a:gd name="connsiteY1" fmla="*/ 0 h 125214"/>
                    <a:gd name="connsiteX2" fmla="*/ 81196 w 81196"/>
                    <a:gd name="connsiteY2" fmla="*/ 122805 h 125214"/>
                    <a:gd name="connsiteX3" fmla="*/ 70955 w 81196"/>
                    <a:gd name="connsiteY3" fmla="*/ 122805 h 125214"/>
                    <a:gd name="connsiteX4" fmla="*/ 70955 w 81196"/>
                    <a:gd name="connsiteY4" fmla="*/ 107293 h 125214"/>
                    <a:gd name="connsiteX5" fmla="*/ 70611 w 81196"/>
                    <a:gd name="connsiteY5" fmla="*/ 107293 h 125214"/>
                    <a:gd name="connsiteX6" fmla="*/ 39910 w 81196"/>
                    <a:gd name="connsiteY6" fmla="*/ 125215 h 125214"/>
                    <a:gd name="connsiteX7" fmla="*/ 0 w 81196"/>
                    <a:gd name="connsiteY7" fmla="*/ 78980 h 125214"/>
                    <a:gd name="connsiteX8" fmla="*/ 39393 w 81196"/>
                    <a:gd name="connsiteY8" fmla="*/ 32078 h 125214"/>
                    <a:gd name="connsiteX9" fmla="*/ 70955 w 81196"/>
                    <a:gd name="connsiteY9" fmla="*/ 48623 h 125214"/>
                    <a:gd name="connsiteX10" fmla="*/ 70955 w 81196"/>
                    <a:gd name="connsiteY10" fmla="*/ 0 h 125214"/>
                    <a:gd name="connsiteX11" fmla="*/ 40942 w 81196"/>
                    <a:gd name="connsiteY11" fmla="*/ 41286 h 125214"/>
                    <a:gd name="connsiteX12" fmla="*/ 10929 w 81196"/>
                    <a:gd name="connsiteY12" fmla="*/ 79152 h 125214"/>
                    <a:gd name="connsiteX13" fmla="*/ 41114 w 81196"/>
                    <a:gd name="connsiteY13" fmla="*/ 115985 h 125214"/>
                    <a:gd name="connsiteX14" fmla="*/ 70977 w 81196"/>
                    <a:gd name="connsiteY14" fmla="*/ 78291 h 125214"/>
                    <a:gd name="connsiteX15" fmla="*/ 40964 w 81196"/>
                    <a:gd name="connsiteY15" fmla="*/ 41265 h 12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1196" h="125214">
                      <a:moveTo>
                        <a:pt x="70955" y="0"/>
                      </a:moveTo>
                      <a:lnTo>
                        <a:pt x="81196" y="0"/>
                      </a:lnTo>
                      <a:lnTo>
                        <a:pt x="81196" y="122805"/>
                      </a:lnTo>
                      <a:lnTo>
                        <a:pt x="70955" y="122805"/>
                      </a:lnTo>
                      <a:lnTo>
                        <a:pt x="70955" y="107293"/>
                      </a:lnTo>
                      <a:lnTo>
                        <a:pt x="70611" y="107293"/>
                      </a:lnTo>
                      <a:cubicBezTo>
                        <a:pt x="64974" y="118201"/>
                        <a:pt x="52194" y="125215"/>
                        <a:pt x="39910" y="125215"/>
                      </a:cubicBezTo>
                      <a:cubicBezTo>
                        <a:pt x="14157" y="125215"/>
                        <a:pt x="0" y="108326"/>
                        <a:pt x="0" y="78980"/>
                      </a:cubicBezTo>
                      <a:cubicBezTo>
                        <a:pt x="0" y="51678"/>
                        <a:pt x="14673" y="32078"/>
                        <a:pt x="39393" y="32078"/>
                      </a:cubicBezTo>
                      <a:cubicBezTo>
                        <a:pt x="52194" y="32078"/>
                        <a:pt x="64630" y="38210"/>
                        <a:pt x="70955" y="48623"/>
                      </a:cubicBezTo>
                      <a:lnTo>
                        <a:pt x="70955" y="0"/>
                      </a:lnTo>
                      <a:close/>
                      <a:moveTo>
                        <a:pt x="40942" y="41286"/>
                      </a:moveTo>
                      <a:cubicBezTo>
                        <a:pt x="23365" y="41286"/>
                        <a:pt x="10929" y="54755"/>
                        <a:pt x="10929" y="79152"/>
                      </a:cubicBezTo>
                      <a:cubicBezTo>
                        <a:pt x="10929" y="105249"/>
                        <a:pt x="24570" y="115985"/>
                        <a:pt x="41114" y="115985"/>
                      </a:cubicBezTo>
                      <a:cubicBezTo>
                        <a:pt x="59036" y="115985"/>
                        <a:pt x="70977" y="100968"/>
                        <a:pt x="70977" y="78291"/>
                      </a:cubicBezTo>
                      <a:cubicBezTo>
                        <a:pt x="70977" y="57315"/>
                        <a:pt x="58864" y="41265"/>
                        <a:pt x="40964" y="41265"/>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90" name="Freihandform: Form 2025">
                  <a:extLst>
                    <a:ext uri="{FF2B5EF4-FFF2-40B4-BE49-F238E27FC236}">
                      <a16:creationId xmlns:a16="http://schemas.microsoft.com/office/drawing/2014/main" id="{9BCDB307-C5C5-77BD-8922-B9D87418E2FE}"/>
                    </a:ext>
                  </a:extLst>
                </p:cNvPr>
                <p:cNvSpPr/>
                <p:nvPr/>
              </p:nvSpPr>
              <p:spPr>
                <a:xfrm>
                  <a:off x="11697210" y="20095286"/>
                  <a:ext cx="79496" cy="93136"/>
                </a:xfrm>
                <a:custGeom>
                  <a:avLst/>
                  <a:gdLst>
                    <a:gd name="connsiteX0" fmla="*/ 79475 w 79496"/>
                    <a:gd name="connsiteY0" fmla="*/ 48946 h 93136"/>
                    <a:gd name="connsiteX1" fmla="*/ 10908 w 79496"/>
                    <a:gd name="connsiteY1" fmla="*/ 48946 h 93136"/>
                    <a:gd name="connsiteX2" fmla="*/ 40598 w 79496"/>
                    <a:gd name="connsiteY2" fmla="*/ 83907 h 93136"/>
                    <a:gd name="connsiteX3" fmla="*/ 67384 w 79496"/>
                    <a:gd name="connsiteY3" fmla="*/ 63619 h 93136"/>
                    <a:gd name="connsiteX4" fmla="*/ 78808 w 79496"/>
                    <a:gd name="connsiteY4" fmla="*/ 63619 h 93136"/>
                    <a:gd name="connsiteX5" fmla="*/ 40598 w 79496"/>
                    <a:gd name="connsiteY5" fmla="*/ 93136 h 93136"/>
                    <a:gd name="connsiteX6" fmla="*/ 0 w 79496"/>
                    <a:gd name="connsiteY6" fmla="*/ 47074 h 93136"/>
                    <a:gd name="connsiteX7" fmla="*/ 40598 w 79496"/>
                    <a:gd name="connsiteY7" fmla="*/ 0 h 93136"/>
                    <a:gd name="connsiteX8" fmla="*/ 79496 w 79496"/>
                    <a:gd name="connsiteY8" fmla="*/ 48946 h 93136"/>
                    <a:gd name="connsiteX9" fmla="*/ 68567 w 79496"/>
                    <a:gd name="connsiteY9" fmla="*/ 40426 h 93136"/>
                    <a:gd name="connsiteX10" fmla="*/ 40426 w 79496"/>
                    <a:gd name="connsiteY10" fmla="*/ 9208 h 93136"/>
                    <a:gd name="connsiteX11" fmla="*/ 10908 w 79496"/>
                    <a:gd name="connsiteY11" fmla="*/ 40426 h 93136"/>
                    <a:gd name="connsiteX12" fmla="*/ 68567 w 79496"/>
                    <a:gd name="connsiteY12" fmla="*/ 40426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496" h="93136">
                      <a:moveTo>
                        <a:pt x="79475" y="48946"/>
                      </a:moveTo>
                      <a:lnTo>
                        <a:pt x="10908" y="48946"/>
                      </a:lnTo>
                      <a:cubicBezTo>
                        <a:pt x="10908" y="70611"/>
                        <a:pt x="22848" y="83907"/>
                        <a:pt x="40598" y="83907"/>
                      </a:cubicBezTo>
                      <a:cubicBezTo>
                        <a:pt x="54238" y="83907"/>
                        <a:pt x="64479" y="76054"/>
                        <a:pt x="67384" y="63619"/>
                      </a:cubicBezTo>
                      <a:lnTo>
                        <a:pt x="78808" y="63619"/>
                      </a:lnTo>
                      <a:cubicBezTo>
                        <a:pt x="72504" y="83907"/>
                        <a:pt x="60219" y="93136"/>
                        <a:pt x="40598" y="93136"/>
                      </a:cubicBezTo>
                      <a:cubicBezTo>
                        <a:pt x="14501" y="93136"/>
                        <a:pt x="0" y="75559"/>
                        <a:pt x="0" y="47074"/>
                      </a:cubicBezTo>
                      <a:cubicBezTo>
                        <a:pt x="0" y="18589"/>
                        <a:pt x="16717" y="0"/>
                        <a:pt x="40598" y="0"/>
                      </a:cubicBezTo>
                      <a:cubicBezTo>
                        <a:pt x="64479" y="0"/>
                        <a:pt x="79496" y="17405"/>
                        <a:pt x="79496" y="48946"/>
                      </a:cubicBezTo>
                      <a:close/>
                      <a:moveTo>
                        <a:pt x="68567" y="40426"/>
                      </a:moveTo>
                      <a:cubicBezTo>
                        <a:pt x="68395" y="21493"/>
                        <a:pt x="57659" y="9208"/>
                        <a:pt x="40426" y="9208"/>
                      </a:cubicBezTo>
                      <a:cubicBezTo>
                        <a:pt x="24742" y="9208"/>
                        <a:pt x="13640" y="20632"/>
                        <a:pt x="10908" y="40426"/>
                      </a:cubicBezTo>
                      <a:lnTo>
                        <a:pt x="68567" y="40426"/>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91" name="Freihandform: Form 2026">
                  <a:extLst>
                    <a:ext uri="{FF2B5EF4-FFF2-40B4-BE49-F238E27FC236}">
                      <a16:creationId xmlns:a16="http://schemas.microsoft.com/office/drawing/2014/main" id="{9FA63CC2-CE05-3DA2-5980-3249DC4A05F5}"/>
                    </a:ext>
                  </a:extLst>
                </p:cNvPr>
                <p:cNvSpPr/>
                <p:nvPr/>
              </p:nvSpPr>
              <p:spPr>
                <a:xfrm>
                  <a:off x="11793918" y="20063208"/>
                  <a:ext cx="81196" cy="125214"/>
                </a:xfrm>
                <a:custGeom>
                  <a:avLst/>
                  <a:gdLst>
                    <a:gd name="connsiteX0" fmla="*/ 70955 w 81196"/>
                    <a:gd name="connsiteY0" fmla="*/ 0 h 125214"/>
                    <a:gd name="connsiteX1" fmla="*/ 81196 w 81196"/>
                    <a:gd name="connsiteY1" fmla="*/ 0 h 125214"/>
                    <a:gd name="connsiteX2" fmla="*/ 81196 w 81196"/>
                    <a:gd name="connsiteY2" fmla="*/ 122805 h 125214"/>
                    <a:gd name="connsiteX3" fmla="*/ 70955 w 81196"/>
                    <a:gd name="connsiteY3" fmla="*/ 122805 h 125214"/>
                    <a:gd name="connsiteX4" fmla="*/ 70955 w 81196"/>
                    <a:gd name="connsiteY4" fmla="*/ 107293 h 125214"/>
                    <a:gd name="connsiteX5" fmla="*/ 70611 w 81196"/>
                    <a:gd name="connsiteY5" fmla="*/ 107293 h 125214"/>
                    <a:gd name="connsiteX6" fmla="*/ 39909 w 81196"/>
                    <a:gd name="connsiteY6" fmla="*/ 125215 h 125214"/>
                    <a:gd name="connsiteX7" fmla="*/ 0 w 81196"/>
                    <a:gd name="connsiteY7" fmla="*/ 78980 h 125214"/>
                    <a:gd name="connsiteX8" fmla="*/ 39393 w 81196"/>
                    <a:gd name="connsiteY8" fmla="*/ 32078 h 125214"/>
                    <a:gd name="connsiteX9" fmla="*/ 70955 w 81196"/>
                    <a:gd name="connsiteY9" fmla="*/ 48623 h 125214"/>
                    <a:gd name="connsiteX10" fmla="*/ 70955 w 81196"/>
                    <a:gd name="connsiteY10" fmla="*/ 0 h 125214"/>
                    <a:gd name="connsiteX11" fmla="*/ 40942 w 81196"/>
                    <a:gd name="connsiteY11" fmla="*/ 41286 h 125214"/>
                    <a:gd name="connsiteX12" fmla="*/ 10929 w 81196"/>
                    <a:gd name="connsiteY12" fmla="*/ 79152 h 125214"/>
                    <a:gd name="connsiteX13" fmla="*/ 41114 w 81196"/>
                    <a:gd name="connsiteY13" fmla="*/ 115985 h 125214"/>
                    <a:gd name="connsiteX14" fmla="*/ 70977 w 81196"/>
                    <a:gd name="connsiteY14" fmla="*/ 78291 h 125214"/>
                    <a:gd name="connsiteX15" fmla="*/ 40964 w 81196"/>
                    <a:gd name="connsiteY15" fmla="*/ 41265 h 12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1196" h="125214">
                      <a:moveTo>
                        <a:pt x="70955" y="0"/>
                      </a:moveTo>
                      <a:lnTo>
                        <a:pt x="81196" y="0"/>
                      </a:lnTo>
                      <a:lnTo>
                        <a:pt x="81196" y="122805"/>
                      </a:lnTo>
                      <a:lnTo>
                        <a:pt x="70955" y="122805"/>
                      </a:lnTo>
                      <a:lnTo>
                        <a:pt x="70955" y="107293"/>
                      </a:lnTo>
                      <a:lnTo>
                        <a:pt x="70611" y="107293"/>
                      </a:lnTo>
                      <a:cubicBezTo>
                        <a:pt x="64974" y="118201"/>
                        <a:pt x="52194" y="125215"/>
                        <a:pt x="39909" y="125215"/>
                      </a:cubicBezTo>
                      <a:cubicBezTo>
                        <a:pt x="14157" y="125215"/>
                        <a:pt x="0" y="108326"/>
                        <a:pt x="0" y="78980"/>
                      </a:cubicBezTo>
                      <a:cubicBezTo>
                        <a:pt x="0" y="51678"/>
                        <a:pt x="14673" y="32078"/>
                        <a:pt x="39393" y="32078"/>
                      </a:cubicBezTo>
                      <a:cubicBezTo>
                        <a:pt x="52194" y="32078"/>
                        <a:pt x="64630" y="38210"/>
                        <a:pt x="70955" y="48623"/>
                      </a:cubicBezTo>
                      <a:lnTo>
                        <a:pt x="70955" y="0"/>
                      </a:lnTo>
                      <a:close/>
                      <a:moveTo>
                        <a:pt x="40942" y="41286"/>
                      </a:moveTo>
                      <a:cubicBezTo>
                        <a:pt x="23365" y="41286"/>
                        <a:pt x="10929" y="54755"/>
                        <a:pt x="10929" y="79152"/>
                      </a:cubicBezTo>
                      <a:cubicBezTo>
                        <a:pt x="10929" y="105249"/>
                        <a:pt x="24570" y="115985"/>
                        <a:pt x="41114" y="115985"/>
                      </a:cubicBezTo>
                      <a:cubicBezTo>
                        <a:pt x="59036" y="115985"/>
                        <a:pt x="70977" y="100968"/>
                        <a:pt x="70977" y="78291"/>
                      </a:cubicBezTo>
                      <a:cubicBezTo>
                        <a:pt x="70977" y="57315"/>
                        <a:pt x="58864" y="41265"/>
                        <a:pt x="40964" y="41265"/>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92" name="Freihandform: Form 2027">
                  <a:extLst>
                    <a:ext uri="{FF2B5EF4-FFF2-40B4-BE49-F238E27FC236}">
                      <a16:creationId xmlns:a16="http://schemas.microsoft.com/office/drawing/2014/main" id="{AD91193E-603D-4272-415B-DC5F583451F0}"/>
                    </a:ext>
                  </a:extLst>
                </p:cNvPr>
                <p:cNvSpPr/>
                <p:nvPr/>
              </p:nvSpPr>
              <p:spPr>
                <a:xfrm>
                  <a:off x="11949468" y="20063208"/>
                  <a:ext cx="81217" cy="125214"/>
                </a:xfrm>
                <a:custGeom>
                  <a:avLst/>
                  <a:gdLst>
                    <a:gd name="connsiteX0" fmla="*/ 0 w 81217"/>
                    <a:gd name="connsiteY0" fmla="*/ 0 h 125214"/>
                    <a:gd name="connsiteX1" fmla="*/ 10241 w 81217"/>
                    <a:gd name="connsiteY1" fmla="*/ 0 h 125214"/>
                    <a:gd name="connsiteX2" fmla="*/ 10241 w 81217"/>
                    <a:gd name="connsiteY2" fmla="*/ 48623 h 125214"/>
                    <a:gd name="connsiteX3" fmla="*/ 41975 w 81217"/>
                    <a:gd name="connsiteY3" fmla="*/ 32078 h 125214"/>
                    <a:gd name="connsiteX4" fmla="*/ 81217 w 81217"/>
                    <a:gd name="connsiteY4" fmla="*/ 78808 h 125214"/>
                    <a:gd name="connsiteX5" fmla="*/ 41308 w 81217"/>
                    <a:gd name="connsiteY5" fmla="*/ 125215 h 125214"/>
                    <a:gd name="connsiteX6" fmla="*/ 10607 w 81217"/>
                    <a:gd name="connsiteY6" fmla="*/ 107293 h 125214"/>
                    <a:gd name="connsiteX7" fmla="*/ 10262 w 81217"/>
                    <a:gd name="connsiteY7" fmla="*/ 107293 h 125214"/>
                    <a:gd name="connsiteX8" fmla="*/ 10262 w 81217"/>
                    <a:gd name="connsiteY8" fmla="*/ 122805 h 125214"/>
                    <a:gd name="connsiteX9" fmla="*/ 22 w 81217"/>
                    <a:gd name="connsiteY9" fmla="*/ 122805 h 125214"/>
                    <a:gd name="connsiteX10" fmla="*/ 22 w 81217"/>
                    <a:gd name="connsiteY10" fmla="*/ 0 h 125214"/>
                    <a:gd name="connsiteX11" fmla="*/ 40082 w 81217"/>
                    <a:gd name="connsiteY11" fmla="*/ 115985 h 125214"/>
                    <a:gd name="connsiteX12" fmla="*/ 70439 w 81217"/>
                    <a:gd name="connsiteY12" fmla="*/ 79303 h 125214"/>
                    <a:gd name="connsiteX13" fmla="*/ 39910 w 81217"/>
                    <a:gd name="connsiteY13" fmla="*/ 41265 h 125214"/>
                    <a:gd name="connsiteX14" fmla="*/ 10219 w 81217"/>
                    <a:gd name="connsiteY14" fmla="*/ 78291 h 125214"/>
                    <a:gd name="connsiteX15" fmla="*/ 40082 w 81217"/>
                    <a:gd name="connsiteY15" fmla="*/ 115985 h 12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1217" h="125214">
                      <a:moveTo>
                        <a:pt x="0" y="0"/>
                      </a:moveTo>
                      <a:lnTo>
                        <a:pt x="10241" y="0"/>
                      </a:lnTo>
                      <a:lnTo>
                        <a:pt x="10241" y="48623"/>
                      </a:lnTo>
                      <a:cubicBezTo>
                        <a:pt x="16889" y="37887"/>
                        <a:pt x="29174" y="32078"/>
                        <a:pt x="41975" y="32078"/>
                      </a:cubicBezTo>
                      <a:cubicBezTo>
                        <a:pt x="66717" y="32078"/>
                        <a:pt x="81217" y="51699"/>
                        <a:pt x="81217" y="78808"/>
                      </a:cubicBezTo>
                      <a:cubicBezTo>
                        <a:pt x="81217" y="108154"/>
                        <a:pt x="67061" y="125215"/>
                        <a:pt x="41308" y="125215"/>
                      </a:cubicBezTo>
                      <a:cubicBezTo>
                        <a:pt x="29195" y="125215"/>
                        <a:pt x="16566" y="118395"/>
                        <a:pt x="10607" y="107293"/>
                      </a:cubicBezTo>
                      <a:lnTo>
                        <a:pt x="10262" y="107293"/>
                      </a:lnTo>
                      <a:lnTo>
                        <a:pt x="10262" y="122805"/>
                      </a:lnTo>
                      <a:lnTo>
                        <a:pt x="22" y="122805"/>
                      </a:lnTo>
                      <a:lnTo>
                        <a:pt x="22" y="0"/>
                      </a:lnTo>
                      <a:close/>
                      <a:moveTo>
                        <a:pt x="40082" y="115985"/>
                      </a:moveTo>
                      <a:cubicBezTo>
                        <a:pt x="58326" y="115985"/>
                        <a:pt x="70439" y="103012"/>
                        <a:pt x="70439" y="79303"/>
                      </a:cubicBezTo>
                      <a:cubicBezTo>
                        <a:pt x="70439" y="55594"/>
                        <a:pt x="58842" y="41265"/>
                        <a:pt x="39910" y="41265"/>
                      </a:cubicBezTo>
                      <a:cubicBezTo>
                        <a:pt x="22848" y="41265"/>
                        <a:pt x="10219" y="57121"/>
                        <a:pt x="10219" y="78291"/>
                      </a:cubicBezTo>
                      <a:cubicBezTo>
                        <a:pt x="10219" y="100968"/>
                        <a:pt x="21988" y="115985"/>
                        <a:pt x="40082" y="115985"/>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93" name="Freihandform: Form 2028">
                  <a:extLst>
                    <a:ext uri="{FF2B5EF4-FFF2-40B4-BE49-F238E27FC236}">
                      <a16:creationId xmlns:a16="http://schemas.microsoft.com/office/drawing/2014/main" id="{4A530ABC-B520-8E42-9AB4-6055DB924898}"/>
                    </a:ext>
                  </a:extLst>
                </p:cNvPr>
                <p:cNvSpPr/>
                <p:nvPr/>
              </p:nvSpPr>
              <p:spPr>
                <a:xfrm>
                  <a:off x="12043229" y="20097674"/>
                  <a:ext cx="79195" cy="123170"/>
                </a:xfrm>
                <a:custGeom>
                  <a:avLst/>
                  <a:gdLst>
                    <a:gd name="connsiteX0" fmla="*/ 11489 w 79195"/>
                    <a:gd name="connsiteY0" fmla="*/ 0 h 123170"/>
                    <a:gd name="connsiteX1" fmla="*/ 39802 w 79195"/>
                    <a:gd name="connsiteY1" fmla="*/ 75903 h 123170"/>
                    <a:gd name="connsiteX2" fmla="*/ 68115 w 79195"/>
                    <a:gd name="connsiteY2" fmla="*/ 0 h 123170"/>
                    <a:gd name="connsiteX3" fmla="*/ 79195 w 79195"/>
                    <a:gd name="connsiteY3" fmla="*/ 0 h 123170"/>
                    <a:gd name="connsiteX4" fmla="*/ 42857 w 79195"/>
                    <a:gd name="connsiteY4" fmla="*/ 96213 h 123170"/>
                    <a:gd name="connsiteX5" fmla="*/ 31433 w 79195"/>
                    <a:gd name="connsiteY5" fmla="*/ 117362 h 123170"/>
                    <a:gd name="connsiteX6" fmla="*/ 18632 w 79195"/>
                    <a:gd name="connsiteY6" fmla="*/ 123171 h 123170"/>
                    <a:gd name="connsiteX7" fmla="*/ 8563 w 79195"/>
                    <a:gd name="connsiteY7" fmla="*/ 121987 h 123170"/>
                    <a:gd name="connsiteX8" fmla="*/ 8563 w 79195"/>
                    <a:gd name="connsiteY8" fmla="*/ 112435 h 123170"/>
                    <a:gd name="connsiteX9" fmla="*/ 17083 w 79195"/>
                    <a:gd name="connsiteY9" fmla="*/ 113468 h 123170"/>
                    <a:gd name="connsiteX10" fmla="*/ 30551 w 79195"/>
                    <a:gd name="connsiteY10" fmla="*/ 99311 h 123170"/>
                    <a:gd name="connsiteX11" fmla="*/ 34294 w 79195"/>
                    <a:gd name="connsiteY11" fmla="*/ 89070 h 123170"/>
                    <a:gd name="connsiteX12" fmla="*/ 0 w 79195"/>
                    <a:gd name="connsiteY12" fmla="*/ 22 h 123170"/>
                    <a:gd name="connsiteX13" fmla="*/ 11424 w 79195"/>
                    <a:gd name="connsiteY13" fmla="*/ 22 h 12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195" h="123170">
                      <a:moveTo>
                        <a:pt x="11489" y="0"/>
                      </a:moveTo>
                      <a:lnTo>
                        <a:pt x="39802" y="75903"/>
                      </a:lnTo>
                      <a:lnTo>
                        <a:pt x="68115" y="0"/>
                      </a:lnTo>
                      <a:lnTo>
                        <a:pt x="79195" y="0"/>
                      </a:lnTo>
                      <a:lnTo>
                        <a:pt x="42857" y="96213"/>
                      </a:lnTo>
                      <a:cubicBezTo>
                        <a:pt x="40641" y="101850"/>
                        <a:pt x="36381" y="112069"/>
                        <a:pt x="31433" y="117362"/>
                      </a:cubicBezTo>
                      <a:cubicBezTo>
                        <a:pt x="27689" y="121450"/>
                        <a:pt x="23085" y="123171"/>
                        <a:pt x="18632" y="123171"/>
                      </a:cubicBezTo>
                      <a:cubicBezTo>
                        <a:pt x="15211" y="123171"/>
                        <a:pt x="11467" y="122654"/>
                        <a:pt x="8563" y="121987"/>
                      </a:cubicBezTo>
                      <a:lnTo>
                        <a:pt x="8563" y="112435"/>
                      </a:lnTo>
                      <a:cubicBezTo>
                        <a:pt x="11962" y="113123"/>
                        <a:pt x="14372" y="113468"/>
                        <a:pt x="17083" y="113468"/>
                      </a:cubicBezTo>
                      <a:cubicBezTo>
                        <a:pt x="23214" y="113468"/>
                        <a:pt x="26807" y="109380"/>
                        <a:pt x="30551" y="99311"/>
                      </a:cubicBezTo>
                      <a:lnTo>
                        <a:pt x="34294" y="89070"/>
                      </a:lnTo>
                      <a:lnTo>
                        <a:pt x="0" y="22"/>
                      </a:lnTo>
                      <a:lnTo>
                        <a:pt x="11424" y="22"/>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94" name="Freihandform: Form 2029">
                  <a:extLst>
                    <a:ext uri="{FF2B5EF4-FFF2-40B4-BE49-F238E27FC236}">
                      <a16:creationId xmlns:a16="http://schemas.microsoft.com/office/drawing/2014/main" id="{5243952B-D85D-82C6-BCA6-59D486D7DEE8}"/>
                    </a:ext>
                  </a:extLst>
                </p:cNvPr>
                <p:cNvSpPr/>
                <p:nvPr/>
              </p:nvSpPr>
              <p:spPr>
                <a:xfrm>
                  <a:off x="12176339" y="20073104"/>
                  <a:ext cx="39909" cy="115317"/>
                </a:xfrm>
                <a:custGeom>
                  <a:avLst/>
                  <a:gdLst>
                    <a:gd name="connsiteX0" fmla="*/ 12435 w 39909"/>
                    <a:gd name="connsiteY0" fmla="*/ 0 h 115317"/>
                    <a:gd name="connsiteX1" fmla="*/ 22676 w 39909"/>
                    <a:gd name="connsiteY1" fmla="*/ 0 h 115317"/>
                    <a:gd name="connsiteX2" fmla="*/ 22676 w 39909"/>
                    <a:gd name="connsiteY2" fmla="*/ 24570 h 115317"/>
                    <a:gd name="connsiteX3" fmla="*/ 39221 w 39909"/>
                    <a:gd name="connsiteY3" fmla="*/ 24570 h 115317"/>
                    <a:gd name="connsiteX4" fmla="*/ 39221 w 39909"/>
                    <a:gd name="connsiteY4" fmla="*/ 33089 h 115317"/>
                    <a:gd name="connsiteX5" fmla="*/ 22676 w 39909"/>
                    <a:gd name="connsiteY5" fmla="*/ 33089 h 115317"/>
                    <a:gd name="connsiteX6" fmla="*/ 22676 w 39909"/>
                    <a:gd name="connsiteY6" fmla="*/ 96041 h 115317"/>
                    <a:gd name="connsiteX7" fmla="*/ 32056 w 39909"/>
                    <a:gd name="connsiteY7" fmla="*/ 106110 h 115317"/>
                    <a:gd name="connsiteX8" fmla="*/ 39909 w 39909"/>
                    <a:gd name="connsiteY8" fmla="*/ 104926 h 115317"/>
                    <a:gd name="connsiteX9" fmla="*/ 39909 w 39909"/>
                    <a:gd name="connsiteY9" fmla="*/ 113274 h 115317"/>
                    <a:gd name="connsiteX10" fmla="*/ 28141 w 39909"/>
                    <a:gd name="connsiteY10" fmla="*/ 115318 h 115317"/>
                    <a:gd name="connsiteX11" fmla="*/ 12457 w 39909"/>
                    <a:gd name="connsiteY11" fmla="*/ 98257 h 115317"/>
                    <a:gd name="connsiteX12" fmla="*/ 12457 w 39909"/>
                    <a:gd name="connsiteY12" fmla="*/ 33089 h 115317"/>
                    <a:gd name="connsiteX13" fmla="*/ 0 w 39909"/>
                    <a:gd name="connsiteY13" fmla="*/ 33089 h 115317"/>
                    <a:gd name="connsiteX14" fmla="*/ 0 w 39909"/>
                    <a:gd name="connsiteY14" fmla="*/ 24570 h 115317"/>
                    <a:gd name="connsiteX15" fmla="*/ 12457 w 39909"/>
                    <a:gd name="connsiteY15" fmla="*/ 24570 h 115317"/>
                    <a:gd name="connsiteX16" fmla="*/ 12457 w 39909"/>
                    <a:gd name="connsiteY16" fmla="*/ 0 h 11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09" h="115317">
                      <a:moveTo>
                        <a:pt x="12435" y="0"/>
                      </a:moveTo>
                      <a:lnTo>
                        <a:pt x="22676" y="0"/>
                      </a:lnTo>
                      <a:lnTo>
                        <a:pt x="22676" y="24570"/>
                      </a:lnTo>
                      <a:lnTo>
                        <a:pt x="39221" y="24570"/>
                      </a:lnTo>
                      <a:lnTo>
                        <a:pt x="39221" y="33089"/>
                      </a:lnTo>
                      <a:lnTo>
                        <a:pt x="22676" y="33089"/>
                      </a:lnTo>
                      <a:lnTo>
                        <a:pt x="22676" y="96041"/>
                      </a:lnTo>
                      <a:cubicBezTo>
                        <a:pt x="22676" y="105938"/>
                        <a:pt x="26764" y="106110"/>
                        <a:pt x="32056" y="106110"/>
                      </a:cubicBezTo>
                      <a:cubicBezTo>
                        <a:pt x="34789" y="106110"/>
                        <a:pt x="37005" y="105593"/>
                        <a:pt x="39909" y="104926"/>
                      </a:cubicBezTo>
                      <a:lnTo>
                        <a:pt x="39909" y="113274"/>
                      </a:lnTo>
                      <a:cubicBezTo>
                        <a:pt x="37349" y="113790"/>
                        <a:pt x="33433" y="115318"/>
                        <a:pt x="28141" y="115318"/>
                      </a:cubicBezTo>
                      <a:cubicBezTo>
                        <a:pt x="16889" y="115318"/>
                        <a:pt x="12457" y="109186"/>
                        <a:pt x="12457" y="98257"/>
                      </a:cubicBezTo>
                      <a:lnTo>
                        <a:pt x="12457" y="33089"/>
                      </a:lnTo>
                      <a:lnTo>
                        <a:pt x="0" y="33089"/>
                      </a:lnTo>
                      <a:lnTo>
                        <a:pt x="0" y="24570"/>
                      </a:lnTo>
                      <a:lnTo>
                        <a:pt x="12457" y="24570"/>
                      </a:lnTo>
                      <a:lnTo>
                        <a:pt x="12457"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95" name="Freihandform: Form 2030">
                  <a:extLst>
                    <a:ext uri="{FF2B5EF4-FFF2-40B4-BE49-F238E27FC236}">
                      <a16:creationId xmlns:a16="http://schemas.microsoft.com/office/drawing/2014/main" id="{7D290E97-29B2-9D66-2A6B-6096BA96E1A1}"/>
                    </a:ext>
                  </a:extLst>
                </p:cNvPr>
                <p:cNvSpPr/>
                <p:nvPr/>
              </p:nvSpPr>
              <p:spPr>
                <a:xfrm>
                  <a:off x="12232600" y="20063208"/>
                  <a:ext cx="70116" cy="122805"/>
                </a:xfrm>
                <a:custGeom>
                  <a:avLst/>
                  <a:gdLst>
                    <a:gd name="connsiteX0" fmla="*/ 0 w 70116"/>
                    <a:gd name="connsiteY0" fmla="*/ 0 h 122805"/>
                    <a:gd name="connsiteX1" fmla="*/ 10241 w 70116"/>
                    <a:gd name="connsiteY1" fmla="*/ 0 h 122805"/>
                    <a:gd name="connsiteX2" fmla="*/ 10241 w 70116"/>
                    <a:gd name="connsiteY2" fmla="*/ 46730 h 122805"/>
                    <a:gd name="connsiteX3" fmla="*/ 38726 w 70116"/>
                    <a:gd name="connsiteY3" fmla="*/ 32057 h 122805"/>
                    <a:gd name="connsiteX4" fmla="*/ 70116 w 70116"/>
                    <a:gd name="connsiteY4" fmla="*/ 62069 h 122805"/>
                    <a:gd name="connsiteX5" fmla="*/ 70116 w 70116"/>
                    <a:gd name="connsiteY5" fmla="*/ 122805 h 122805"/>
                    <a:gd name="connsiteX6" fmla="*/ 59875 w 70116"/>
                    <a:gd name="connsiteY6" fmla="*/ 122805 h 122805"/>
                    <a:gd name="connsiteX7" fmla="*/ 59875 w 70116"/>
                    <a:gd name="connsiteY7" fmla="*/ 64458 h 122805"/>
                    <a:gd name="connsiteX8" fmla="*/ 37199 w 70116"/>
                    <a:gd name="connsiteY8" fmla="*/ 41265 h 122805"/>
                    <a:gd name="connsiteX9" fmla="*/ 10241 w 70116"/>
                    <a:gd name="connsiteY9" fmla="*/ 72310 h 122805"/>
                    <a:gd name="connsiteX10" fmla="*/ 10241 w 70116"/>
                    <a:gd name="connsiteY10" fmla="*/ 122805 h 122805"/>
                    <a:gd name="connsiteX11" fmla="*/ 0 w 70116"/>
                    <a:gd name="connsiteY11" fmla="*/ 122805 h 122805"/>
                    <a:gd name="connsiteX12" fmla="*/ 0 w 70116"/>
                    <a:gd name="connsiteY12" fmla="*/ 0 h 122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116" h="122805">
                      <a:moveTo>
                        <a:pt x="0" y="0"/>
                      </a:moveTo>
                      <a:lnTo>
                        <a:pt x="10241" y="0"/>
                      </a:lnTo>
                      <a:lnTo>
                        <a:pt x="10241" y="46730"/>
                      </a:lnTo>
                      <a:cubicBezTo>
                        <a:pt x="20482" y="35650"/>
                        <a:pt x="28658" y="32057"/>
                        <a:pt x="38726" y="32057"/>
                      </a:cubicBezTo>
                      <a:cubicBezTo>
                        <a:pt x="57315" y="32057"/>
                        <a:pt x="70116" y="42470"/>
                        <a:pt x="70116" y="62069"/>
                      </a:cubicBezTo>
                      <a:lnTo>
                        <a:pt x="70116" y="122805"/>
                      </a:lnTo>
                      <a:lnTo>
                        <a:pt x="59875" y="122805"/>
                      </a:lnTo>
                      <a:lnTo>
                        <a:pt x="59875" y="64458"/>
                      </a:lnTo>
                      <a:cubicBezTo>
                        <a:pt x="59875" y="49957"/>
                        <a:pt x="53571" y="41265"/>
                        <a:pt x="37199" y="41265"/>
                      </a:cubicBezTo>
                      <a:cubicBezTo>
                        <a:pt x="22182" y="41265"/>
                        <a:pt x="10241" y="51850"/>
                        <a:pt x="10241" y="72310"/>
                      </a:cubicBezTo>
                      <a:lnTo>
                        <a:pt x="10241" y="122805"/>
                      </a:lnTo>
                      <a:lnTo>
                        <a:pt x="0" y="122805"/>
                      </a:lnTo>
                      <a:lnTo>
                        <a:pt x="0"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96" name="Freihandform: Form 2031">
                  <a:extLst>
                    <a:ext uri="{FF2B5EF4-FFF2-40B4-BE49-F238E27FC236}">
                      <a16:creationId xmlns:a16="http://schemas.microsoft.com/office/drawing/2014/main" id="{B37DCBA4-493F-C1D9-2F0D-70C25117E5D9}"/>
                    </a:ext>
                  </a:extLst>
                </p:cNvPr>
                <p:cNvSpPr/>
                <p:nvPr/>
              </p:nvSpPr>
              <p:spPr>
                <a:xfrm>
                  <a:off x="12322853" y="20095286"/>
                  <a:ext cx="79496" cy="93136"/>
                </a:xfrm>
                <a:custGeom>
                  <a:avLst/>
                  <a:gdLst>
                    <a:gd name="connsiteX0" fmla="*/ 79475 w 79496"/>
                    <a:gd name="connsiteY0" fmla="*/ 48946 h 93136"/>
                    <a:gd name="connsiteX1" fmla="*/ 10908 w 79496"/>
                    <a:gd name="connsiteY1" fmla="*/ 48946 h 93136"/>
                    <a:gd name="connsiteX2" fmla="*/ 40598 w 79496"/>
                    <a:gd name="connsiteY2" fmla="*/ 83907 h 93136"/>
                    <a:gd name="connsiteX3" fmla="*/ 67383 w 79496"/>
                    <a:gd name="connsiteY3" fmla="*/ 63619 h 93136"/>
                    <a:gd name="connsiteX4" fmla="*/ 78808 w 79496"/>
                    <a:gd name="connsiteY4" fmla="*/ 63619 h 93136"/>
                    <a:gd name="connsiteX5" fmla="*/ 40598 w 79496"/>
                    <a:gd name="connsiteY5" fmla="*/ 93136 h 93136"/>
                    <a:gd name="connsiteX6" fmla="*/ 0 w 79496"/>
                    <a:gd name="connsiteY6" fmla="*/ 47074 h 93136"/>
                    <a:gd name="connsiteX7" fmla="*/ 40598 w 79496"/>
                    <a:gd name="connsiteY7" fmla="*/ 0 h 93136"/>
                    <a:gd name="connsiteX8" fmla="*/ 79496 w 79496"/>
                    <a:gd name="connsiteY8" fmla="*/ 48946 h 93136"/>
                    <a:gd name="connsiteX9" fmla="*/ 68567 w 79496"/>
                    <a:gd name="connsiteY9" fmla="*/ 40426 h 93136"/>
                    <a:gd name="connsiteX10" fmla="*/ 40426 w 79496"/>
                    <a:gd name="connsiteY10" fmla="*/ 9208 h 93136"/>
                    <a:gd name="connsiteX11" fmla="*/ 10908 w 79496"/>
                    <a:gd name="connsiteY11" fmla="*/ 40426 h 93136"/>
                    <a:gd name="connsiteX12" fmla="*/ 68567 w 79496"/>
                    <a:gd name="connsiteY12" fmla="*/ 40426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496" h="93136">
                      <a:moveTo>
                        <a:pt x="79475" y="48946"/>
                      </a:moveTo>
                      <a:lnTo>
                        <a:pt x="10908" y="48946"/>
                      </a:lnTo>
                      <a:cubicBezTo>
                        <a:pt x="10908" y="70611"/>
                        <a:pt x="22848" y="83907"/>
                        <a:pt x="40598" y="83907"/>
                      </a:cubicBezTo>
                      <a:cubicBezTo>
                        <a:pt x="54238" y="83907"/>
                        <a:pt x="64479" y="76054"/>
                        <a:pt x="67383" y="63619"/>
                      </a:cubicBezTo>
                      <a:lnTo>
                        <a:pt x="78808" y="63619"/>
                      </a:lnTo>
                      <a:cubicBezTo>
                        <a:pt x="72504" y="83907"/>
                        <a:pt x="60219" y="93136"/>
                        <a:pt x="40598" y="93136"/>
                      </a:cubicBezTo>
                      <a:cubicBezTo>
                        <a:pt x="14501" y="93136"/>
                        <a:pt x="0" y="75559"/>
                        <a:pt x="0" y="47074"/>
                      </a:cubicBezTo>
                      <a:cubicBezTo>
                        <a:pt x="0" y="18589"/>
                        <a:pt x="16717" y="0"/>
                        <a:pt x="40598" y="0"/>
                      </a:cubicBezTo>
                      <a:cubicBezTo>
                        <a:pt x="64479" y="0"/>
                        <a:pt x="79496" y="17405"/>
                        <a:pt x="79496" y="48946"/>
                      </a:cubicBezTo>
                      <a:close/>
                      <a:moveTo>
                        <a:pt x="68567" y="40426"/>
                      </a:moveTo>
                      <a:cubicBezTo>
                        <a:pt x="68395" y="21493"/>
                        <a:pt x="57659" y="9208"/>
                        <a:pt x="40426" y="9208"/>
                      </a:cubicBezTo>
                      <a:cubicBezTo>
                        <a:pt x="24742" y="9208"/>
                        <a:pt x="13640" y="20632"/>
                        <a:pt x="10908" y="40426"/>
                      </a:cubicBezTo>
                      <a:lnTo>
                        <a:pt x="68567" y="40426"/>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97" name="Freihandform: Form 2032">
                  <a:extLst>
                    <a:ext uri="{FF2B5EF4-FFF2-40B4-BE49-F238E27FC236}">
                      <a16:creationId xmlns:a16="http://schemas.microsoft.com/office/drawing/2014/main" id="{EE61C169-A97A-1447-BAE6-3EC77D1281D5}"/>
                    </a:ext>
                  </a:extLst>
                </p:cNvPr>
                <p:cNvSpPr/>
                <p:nvPr/>
              </p:nvSpPr>
              <p:spPr>
                <a:xfrm>
                  <a:off x="11087273" y="20267876"/>
                  <a:ext cx="83411" cy="122805"/>
                </a:xfrm>
                <a:custGeom>
                  <a:avLst/>
                  <a:gdLst>
                    <a:gd name="connsiteX0" fmla="*/ 81712 w 83411"/>
                    <a:gd name="connsiteY0" fmla="*/ 0 h 122805"/>
                    <a:gd name="connsiteX1" fmla="*/ 81712 w 83411"/>
                    <a:gd name="connsiteY1" fmla="*/ 9897 h 122805"/>
                    <a:gd name="connsiteX2" fmla="*/ 11596 w 83411"/>
                    <a:gd name="connsiteY2" fmla="*/ 9897 h 122805"/>
                    <a:gd name="connsiteX3" fmla="*/ 11596 w 83411"/>
                    <a:gd name="connsiteY3" fmla="*/ 54238 h 122805"/>
                    <a:gd name="connsiteX4" fmla="*/ 74871 w 83411"/>
                    <a:gd name="connsiteY4" fmla="*/ 54238 h 122805"/>
                    <a:gd name="connsiteX5" fmla="*/ 74871 w 83411"/>
                    <a:gd name="connsiteY5" fmla="*/ 64135 h 122805"/>
                    <a:gd name="connsiteX6" fmla="*/ 11596 w 83411"/>
                    <a:gd name="connsiteY6" fmla="*/ 64135 h 122805"/>
                    <a:gd name="connsiteX7" fmla="*/ 11596 w 83411"/>
                    <a:gd name="connsiteY7" fmla="*/ 112908 h 122805"/>
                    <a:gd name="connsiteX8" fmla="*/ 83412 w 83411"/>
                    <a:gd name="connsiteY8" fmla="*/ 112908 h 122805"/>
                    <a:gd name="connsiteX9" fmla="*/ 83412 w 83411"/>
                    <a:gd name="connsiteY9" fmla="*/ 122805 h 122805"/>
                    <a:gd name="connsiteX10" fmla="*/ 0 w 83411"/>
                    <a:gd name="connsiteY10" fmla="*/ 122805 h 122805"/>
                    <a:gd name="connsiteX11" fmla="*/ 0 w 83411"/>
                    <a:gd name="connsiteY11" fmla="*/ 0 h 122805"/>
                    <a:gd name="connsiteX12" fmla="*/ 81712 w 83411"/>
                    <a:gd name="connsiteY12" fmla="*/ 0 h 122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411" h="122805">
                      <a:moveTo>
                        <a:pt x="81712" y="0"/>
                      </a:moveTo>
                      <a:lnTo>
                        <a:pt x="81712" y="9897"/>
                      </a:lnTo>
                      <a:lnTo>
                        <a:pt x="11596" y="9897"/>
                      </a:lnTo>
                      <a:lnTo>
                        <a:pt x="11596" y="54238"/>
                      </a:lnTo>
                      <a:lnTo>
                        <a:pt x="74871" y="54238"/>
                      </a:lnTo>
                      <a:lnTo>
                        <a:pt x="74871" y="64135"/>
                      </a:lnTo>
                      <a:lnTo>
                        <a:pt x="11596" y="64135"/>
                      </a:lnTo>
                      <a:lnTo>
                        <a:pt x="11596" y="112908"/>
                      </a:lnTo>
                      <a:lnTo>
                        <a:pt x="83412" y="112908"/>
                      </a:lnTo>
                      <a:lnTo>
                        <a:pt x="83412" y="122805"/>
                      </a:lnTo>
                      <a:lnTo>
                        <a:pt x="0" y="122805"/>
                      </a:lnTo>
                      <a:lnTo>
                        <a:pt x="0" y="0"/>
                      </a:lnTo>
                      <a:lnTo>
                        <a:pt x="81712"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98" name="Freihandform: Form 2033">
                  <a:extLst>
                    <a:ext uri="{FF2B5EF4-FFF2-40B4-BE49-F238E27FC236}">
                      <a16:creationId xmlns:a16="http://schemas.microsoft.com/office/drawing/2014/main" id="{68476013-26DD-E3B0-1EE9-1ED5BA3768F8}"/>
                    </a:ext>
                  </a:extLst>
                </p:cNvPr>
                <p:cNvSpPr/>
                <p:nvPr/>
              </p:nvSpPr>
              <p:spPr>
                <a:xfrm>
                  <a:off x="11190456" y="20299954"/>
                  <a:ext cx="39414" cy="90748"/>
                </a:xfrm>
                <a:custGeom>
                  <a:avLst/>
                  <a:gdLst>
                    <a:gd name="connsiteX0" fmla="*/ 39415 w 39414"/>
                    <a:gd name="connsiteY0" fmla="*/ 11080 h 90748"/>
                    <a:gd name="connsiteX1" fmla="*/ 38210 w 39414"/>
                    <a:gd name="connsiteY1" fmla="*/ 11080 h 90748"/>
                    <a:gd name="connsiteX2" fmla="*/ 10241 w 39414"/>
                    <a:gd name="connsiteY2" fmla="*/ 46902 h 90748"/>
                    <a:gd name="connsiteX3" fmla="*/ 10241 w 39414"/>
                    <a:gd name="connsiteY3" fmla="*/ 90748 h 90748"/>
                    <a:gd name="connsiteX4" fmla="*/ 0 w 39414"/>
                    <a:gd name="connsiteY4" fmla="*/ 90748 h 90748"/>
                    <a:gd name="connsiteX5" fmla="*/ 0 w 39414"/>
                    <a:gd name="connsiteY5" fmla="*/ 2388 h 90748"/>
                    <a:gd name="connsiteX6" fmla="*/ 10241 w 39414"/>
                    <a:gd name="connsiteY6" fmla="*/ 2388 h 90748"/>
                    <a:gd name="connsiteX7" fmla="*/ 10241 w 39414"/>
                    <a:gd name="connsiteY7" fmla="*/ 18933 h 90748"/>
                    <a:gd name="connsiteX8" fmla="*/ 10585 w 39414"/>
                    <a:gd name="connsiteY8" fmla="*/ 18933 h 90748"/>
                    <a:gd name="connsiteX9" fmla="*/ 39070 w 39414"/>
                    <a:gd name="connsiteY9" fmla="*/ 0 h 90748"/>
                    <a:gd name="connsiteX10" fmla="*/ 39415 w 39414"/>
                    <a:gd name="connsiteY10" fmla="*/ 0 h 90748"/>
                    <a:gd name="connsiteX11" fmla="*/ 39415 w 39414"/>
                    <a:gd name="connsiteY11" fmla="*/ 11080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414" h="90748">
                      <a:moveTo>
                        <a:pt x="39415" y="11080"/>
                      </a:moveTo>
                      <a:lnTo>
                        <a:pt x="38210" y="11080"/>
                      </a:lnTo>
                      <a:cubicBezTo>
                        <a:pt x="19105" y="11080"/>
                        <a:pt x="10241" y="23709"/>
                        <a:pt x="10241" y="46902"/>
                      </a:cubicBezTo>
                      <a:lnTo>
                        <a:pt x="10241" y="90748"/>
                      </a:lnTo>
                      <a:lnTo>
                        <a:pt x="0" y="90748"/>
                      </a:lnTo>
                      <a:lnTo>
                        <a:pt x="0" y="2388"/>
                      </a:lnTo>
                      <a:lnTo>
                        <a:pt x="10241" y="2388"/>
                      </a:lnTo>
                      <a:lnTo>
                        <a:pt x="10241" y="18933"/>
                      </a:lnTo>
                      <a:lnTo>
                        <a:pt x="10585" y="18933"/>
                      </a:lnTo>
                      <a:cubicBezTo>
                        <a:pt x="15878" y="5809"/>
                        <a:pt x="23386" y="0"/>
                        <a:pt x="39070" y="0"/>
                      </a:cubicBezTo>
                      <a:lnTo>
                        <a:pt x="39415" y="0"/>
                      </a:lnTo>
                      <a:lnTo>
                        <a:pt x="39415" y="1108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99" name="Freihandform: Form 2034">
                  <a:extLst>
                    <a:ext uri="{FF2B5EF4-FFF2-40B4-BE49-F238E27FC236}">
                      <a16:creationId xmlns:a16="http://schemas.microsoft.com/office/drawing/2014/main" id="{0488BB27-3219-F961-9284-4DB98D79CBB8}"/>
                    </a:ext>
                  </a:extLst>
                </p:cNvPr>
                <p:cNvSpPr/>
                <p:nvPr/>
              </p:nvSpPr>
              <p:spPr>
                <a:xfrm>
                  <a:off x="11242306" y="20299975"/>
                  <a:ext cx="83239" cy="93136"/>
                </a:xfrm>
                <a:custGeom>
                  <a:avLst/>
                  <a:gdLst>
                    <a:gd name="connsiteX0" fmla="*/ 72504 w 83239"/>
                    <a:gd name="connsiteY0" fmla="*/ 26764 h 93136"/>
                    <a:gd name="connsiteX1" fmla="*/ 72504 w 83239"/>
                    <a:gd name="connsiteY1" fmla="*/ 76226 h 93136"/>
                    <a:gd name="connsiteX2" fmla="*/ 76936 w 83239"/>
                    <a:gd name="connsiteY2" fmla="*/ 83735 h 93136"/>
                    <a:gd name="connsiteX3" fmla="*/ 83240 w 83239"/>
                    <a:gd name="connsiteY3" fmla="*/ 82379 h 93136"/>
                    <a:gd name="connsiteX4" fmla="*/ 83240 w 83239"/>
                    <a:gd name="connsiteY4" fmla="*/ 90404 h 93136"/>
                    <a:gd name="connsiteX5" fmla="*/ 74720 w 83239"/>
                    <a:gd name="connsiteY5" fmla="*/ 92104 h 93136"/>
                    <a:gd name="connsiteX6" fmla="*/ 62435 w 83239"/>
                    <a:gd name="connsiteY6" fmla="*/ 78464 h 93136"/>
                    <a:gd name="connsiteX7" fmla="*/ 29518 w 83239"/>
                    <a:gd name="connsiteY7" fmla="*/ 93136 h 93136"/>
                    <a:gd name="connsiteX8" fmla="*/ 0 w 83239"/>
                    <a:gd name="connsiteY8" fmla="*/ 67728 h 93136"/>
                    <a:gd name="connsiteX9" fmla="*/ 34294 w 83239"/>
                    <a:gd name="connsiteY9" fmla="*/ 40598 h 93136"/>
                    <a:gd name="connsiteX10" fmla="*/ 43847 w 83239"/>
                    <a:gd name="connsiteY10" fmla="*/ 39415 h 93136"/>
                    <a:gd name="connsiteX11" fmla="*/ 62263 w 83239"/>
                    <a:gd name="connsiteY11" fmla="*/ 27130 h 93136"/>
                    <a:gd name="connsiteX12" fmla="*/ 40254 w 83239"/>
                    <a:gd name="connsiteY12" fmla="*/ 9208 h 93136"/>
                    <a:gd name="connsiteX13" fmla="*/ 14501 w 83239"/>
                    <a:gd name="connsiteY13" fmla="*/ 29174 h 93136"/>
                    <a:gd name="connsiteX14" fmla="*/ 4088 w 83239"/>
                    <a:gd name="connsiteY14" fmla="*/ 29174 h 93136"/>
                    <a:gd name="connsiteX15" fmla="*/ 40426 w 83239"/>
                    <a:gd name="connsiteY15" fmla="*/ 0 h 93136"/>
                    <a:gd name="connsiteX16" fmla="*/ 72504 w 83239"/>
                    <a:gd name="connsiteY16" fmla="*/ 26786 h 93136"/>
                    <a:gd name="connsiteX17" fmla="*/ 30207 w 83239"/>
                    <a:gd name="connsiteY17" fmla="*/ 83907 h 93136"/>
                    <a:gd name="connsiteX18" fmla="*/ 62285 w 83239"/>
                    <a:gd name="connsiteY18" fmla="*/ 58670 h 93136"/>
                    <a:gd name="connsiteX19" fmla="*/ 62285 w 83239"/>
                    <a:gd name="connsiteY19" fmla="*/ 44341 h 93136"/>
                    <a:gd name="connsiteX20" fmla="*/ 35671 w 83239"/>
                    <a:gd name="connsiteY20" fmla="*/ 49290 h 93136"/>
                    <a:gd name="connsiteX21" fmla="*/ 10929 w 83239"/>
                    <a:gd name="connsiteY21" fmla="*/ 68050 h 93136"/>
                    <a:gd name="connsiteX22" fmla="*/ 30207 w 83239"/>
                    <a:gd name="connsiteY22" fmla="*/ 83907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3239" h="93136">
                      <a:moveTo>
                        <a:pt x="72504" y="26764"/>
                      </a:moveTo>
                      <a:lnTo>
                        <a:pt x="72504" y="76226"/>
                      </a:lnTo>
                      <a:cubicBezTo>
                        <a:pt x="72504" y="81002"/>
                        <a:pt x="73537" y="83735"/>
                        <a:pt x="76936" y="83735"/>
                      </a:cubicBezTo>
                      <a:cubicBezTo>
                        <a:pt x="78464" y="83735"/>
                        <a:pt x="80529" y="83562"/>
                        <a:pt x="83240" y="82379"/>
                      </a:cubicBezTo>
                      <a:lnTo>
                        <a:pt x="83240" y="90404"/>
                      </a:lnTo>
                      <a:cubicBezTo>
                        <a:pt x="81024" y="91093"/>
                        <a:pt x="77775" y="92104"/>
                        <a:pt x="74720" y="92104"/>
                      </a:cubicBezTo>
                      <a:cubicBezTo>
                        <a:pt x="66200" y="92104"/>
                        <a:pt x="62607" y="88339"/>
                        <a:pt x="62435" y="78464"/>
                      </a:cubicBezTo>
                      <a:cubicBezTo>
                        <a:pt x="53743" y="88188"/>
                        <a:pt x="42298" y="93136"/>
                        <a:pt x="29518" y="93136"/>
                      </a:cubicBezTo>
                      <a:cubicBezTo>
                        <a:pt x="12457" y="93136"/>
                        <a:pt x="0" y="83412"/>
                        <a:pt x="0" y="67728"/>
                      </a:cubicBezTo>
                      <a:cubicBezTo>
                        <a:pt x="0" y="53055"/>
                        <a:pt x="8864" y="43847"/>
                        <a:pt x="34294" y="40598"/>
                      </a:cubicBezTo>
                      <a:lnTo>
                        <a:pt x="43847" y="39415"/>
                      </a:lnTo>
                      <a:cubicBezTo>
                        <a:pt x="58347" y="37543"/>
                        <a:pt x="62263" y="37199"/>
                        <a:pt x="62263" y="27130"/>
                      </a:cubicBezTo>
                      <a:cubicBezTo>
                        <a:pt x="62263" y="15534"/>
                        <a:pt x="54755" y="9208"/>
                        <a:pt x="40254" y="9208"/>
                      </a:cubicBezTo>
                      <a:cubicBezTo>
                        <a:pt x="23709" y="9208"/>
                        <a:pt x="16028" y="15684"/>
                        <a:pt x="14501" y="29174"/>
                      </a:cubicBezTo>
                      <a:lnTo>
                        <a:pt x="4088" y="29174"/>
                      </a:lnTo>
                      <a:cubicBezTo>
                        <a:pt x="5443" y="10585"/>
                        <a:pt x="18589" y="0"/>
                        <a:pt x="40426" y="0"/>
                      </a:cubicBezTo>
                      <a:cubicBezTo>
                        <a:pt x="62263" y="0"/>
                        <a:pt x="72504" y="10241"/>
                        <a:pt x="72504" y="26786"/>
                      </a:cubicBezTo>
                      <a:close/>
                      <a:moveTo>
                        <a:pt x="30207" y="83907"/>
                      </a:moveTo>
                      <a:cubicBezTo>
                        <a:pt x="48623" y="83907"/>
                        <a:pt x="62285" y="74010"/>
                        <a:pt x="62285" y="58670"/>
                      </a:cubicBezTo>
                      <a:lnTo>
                        <a:pt x="62285" y="44341"/>
                      </a:lnTo>
                      <a:cubicBezTo>
                        <a:pt x="57164" y="46557"/>
                        <a:pt x="52388" y="47934"/>
                        <a:pt x="35671" y="49290"/>
                      </a:cubicBezTo>
                      <a:cubicBezTo>
                        <a:pt x="19299" y="50645"/>
                        <a:pt x="10929" y="56626"/>
                        <a:pt x="10929" y="68050"/>
                      </a:cubicBezTo>
                      <a:cubicBezTo>
                        <a:pt x="10929" y="77603"/>
                        <a:pt x="18610" y="83907"/>
                        <a:pt x="30207" y="83907"/>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00" name="Freihandform: Form 2035">
                  <a:extLst>
                    <a:ext uri="{FF2B5EF4-FFF2-40B4-BE49-F238E27FC236}">
                      <a16:creationId xmlns:a16="http://schemas.microsoft.com/office/drawing/2014/main" id="{6E3C4E6F-4F43-6E22-A1D0-A5C25CDA5F37}"/>
                    </a:ext>
                  </a:extLst>
                </p:cNvPr>
                <p:cNvSpPr/>
                <p:nvPr/>
              </p:nvSpPr>
              <p:spPr>
                <a:xfrm>
                  <a:off x="11337121" y="20299954"/>
                  <a:ext cx="69599" cy="93136"/>
                </a:xfrm>
                <a:custGeom>
                  <a:avLst/>
                  <a:gdLst>
                    <a:gd name="connsiteX0" fmla="*/ 67233 w 69599"/>
                    <a:gd name="connsiteY0" fmla="*/ 27797 h 93136"/>
                    <a:gd name="connsiteX1" fmla="*/ 56820 w 69599"/>
                    <a:gd name="connsiteY1" fmla="*/ 27797 h 93136"/>
                    <a:gd name="connsiteX2" fmla="*/ 32939 w 69599"/>
                    <a:gd name="connsiteY2" fmla="*/ 9208 h 93136"/>
                    <a:gd name="connsiteX3" fmla="*/ 12973 w 69599"/>
                    <a:gd name="connsiteY3" fmla="*/ 24398 h 93136"/>
                    <a:gd name="connsiteX4" fmla="*/ 34294 w 69599"/>
                    <a:gd name="connsiteY4" fmla="*/ 40598 h 93136"/>
                    <a:gd name="connsiteX5" fmla="*/ 69600 w 69599"/>
                    <a:gd name="connsiteY5" fmla="*/ 67384 h 93136"/>
                    <a:gd name="connsiteX6" fmla="*/ 33778 w 69599"/>
                    <a:gd name="connsiteY6" fmla="*/ 93136 h 93136"/>
                    <a:gd name="connsiteX7" fmla="*/ 0 w 69599"/>
                    <a:gd name="connsiteY7" fmla="*/ 63124 h 93136"/>
                    <a:gd name="connsiteX8" fmla="*/ 10413 w 69599"/>
                    <a:gd name="connsiteY8" fmla="*/ 63124 h 93136"/>
                    <a:gd name="connsiteX9" fmla="*/ 36854 w 69599"/>
                    <a:gd name="connsiteY9" fmla="*/ 83928 h 93136"/>
                    <a:gd name="connsiteX10" fmla="*/ 58692 w 69599"/>
                    <a:gd name="connsiteY10" fmla="*/ 67384 h 93136"/>
                    <a:gd name="connsiteX11" fmla="*/ 32422 w 69599"/>
                    <a:gd name="connsiteY11" fmla="*/ 50323 h 93136"/>
                    <a:gd name="connsiteX12" fmla="*/ 2065 w 69599"/>
                    <a:gd name="connsiteY12" fmla="*/ 24742 h 93136"/>
                    <a:gd name="connsiteX13" fmla="*/ 33111 w 69599"/>
                    <a:gd name="connsiteY13" fmla="*/ 0 h 93136"/>
                    <a:gd name="connsiteX14" fmla="*/ 67233 w 69599"/>
                    <a:gd name="connsiteY14" fmla="*/ 27797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599" h="93136">
                      <a:moveTo>
                        <a:pt x="67233" y="27797"/>
                      </a:moveTo>
                      <a:lnTo>
                        <a:pt x="56820" y="27797"/>
                      </a:lnTo>
                      <a:cubicBezTo>
                        <a:pt x="55292" y="15512"/>
                        <a:pt x="47268" y="9208"/>
                        <a:pt x="32939" y="9208"/>
                      </a:cubicBezTo>
                      <a:cubicBezTo>
                        <a:pt x="19966" y="9208"/>
                        <a:pt x="12973" y="15340"/>
                        <a:pt x="12973" y="24398"/>
                      </a:cubicBezTo>
                      <a:cubicBezTo>
                        <a:pt x="12973" y="33455"/>
                        <a:pt x="21665" y="37543"/>
                        <a:pt x="34294" y="40598"/>
                      </a:cubicBezTo>
                      <a:cubicBezTo>
                        <a:pt x="58864" y="46557"/>
                        <a:pt x="69600" y="51678"/>
                        <a:pt x="69600" y="67384"/>
                      </a:cubicBezTo>
                      <a:cubicBezTo>
                        <a:pt x="69600" y="83089"/>
                        <a:pt x="55615" y="93136"/>
                        <a:pt x="33778" y="93136"/>
                      </a:cubicBezTo>
                      <a:cubicBezTo>
                        <a:pt x="14157" y="93136"/>
                        <a:pt x="1205" y="81368"/>
                        <a:pt x="0" y="63124"/>
                      </a:cubicBezTo>
                      <a:lnTo>
                        <a:pt x="10413" y="63124"/>
                      </a:lnTo>
                      <a:cubicBezTo>
                        <a:pt x="13490" y="77624"/>
                        <a:pt x="20998" y="83928"/>
                        <a:pt x="36854" y="83928"/>
                      </a:cubicBezTo>
                      <a:cubicBezTo>
                        <a:pt x="50323" y="83928"/>
                        <a:pt x="58692" y="77280"/>
                        <a:pt x="58692" y="67384"/>
                      </a:cubicBezTo>
                      <a:cubicBezTo>
                        <a:pt x="58692" y="60736"/>
                        <a:pt x="56304" y="55443"/>
                        <a:pt x="32422" y="50323"/>
                      </a:cubicBezTo>
                      <a:cubicBezTo>
                        <a:pt x="8886" y="45202"/>
                        <a:pt x="2065" y="37693"/>
                        <a:pt x="2065" y="24742"/>
                      </a:cubicBezTo>
                      <a:cubicBezTo>
                        <a:pt x="2065" y="9058"/>
                        <a:pt x="15706" y="0"/>
                        <a:pt x="33111" y="0"/>
                      </a:cubicBezTo>
                      <a:cubicBezTo>
                        <a:pt x="53743" y="0"/>
                        <a:pt x="65017" y="9380"/>
                        <a:pt x="67233" y="27797"/>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01" name="Freihandform: Form 2036">
                  <a:extLst>
                    <a:ext uri="{FF2B5EF4-FFF2-40B4-BE49-F238E27FC236}">
                      <a16:creationId xmlns:a16="http://schemas.microsoft.com/office/drawing/2014/main" id="{7A19B273-C17F-A653-7ADF-236AE10540DF}"/>
                    </a:ext>
                  </a:extLst>
                </p:cNvPr>
                <p:cNvSpPr/>
                <p:nvPr/>
              </p:nvSpPr>
              <p:spPr>
                <a:xfrm>
                  <a:off x="11425481" y="20299954"/>
                  <a:ext cx="120094" cy="90748"/>
                </a:xfrm>
                <a:custGeom>
                  <a:avLst/>
                  <a:gdLst>
                    <a:gd name="connsiteX0" fmla="*/ 92642 w 120094"/>
                    <a:gd name="connsiteY0" fmla="*/ 0 h 90748"/>
                    <a:gd name="connsiteX1" fmla="*/ 120094 w 120094"/>
                    <a:gd name="connsiteY1" fmla="*/ 33950 h 90748"/>
                    <a:gd name="connsiteX2" fmla="*/ 120094 w 120094"/>
                    <a:gd name="connsiteY2" fmla="*/ 90748 h 90748"/>
                    <a:gd name="connsiteX3" fmla="*/ 109853 w 120094"/>
                    <a:gd name="connsiteY3" fmla="*/ 90748 h 90748"/>
                    <a:gd name="connsiteX4" fmla="*/ 109853 w 120094"/>
                    <a:gd name="connsiteY4" fmla="*/ 29518 h 90748"/>
                    <a:gd name="connsiteX5" fmla="*/ 91437 w 120094"/>
                    <a:gd name="connsiteY5" fmla="*/ 9208 h 90748"/>
                    <a:gd name="connsiteX6" fmla="*/ 65168 w 120094"/>
                    <a:gd name="connsiteY6" fmla="*/ 43502 h 90748"/>
                    <a:gd name="connsiteX7" fmla="*/ 65168 w 120094"/>
                    <a:gd name="connsiteY7" fmla="*/ 90748 h 90748"/>
                    <a:gd name="connsiteX8" fmla="*/ 54927 w 120094"/>
                    <a:gd name="connsiteY8" fmla="*/ 90748 h 90748"/>
                    <a:gd name="connsiteX9" fmla="*/ 54927 w 120094"/>
                    <a:gd name="connsiteY9" fmla="*/ 29002 h 90748"/>
                    <a:gd name="connsiteX10" fmla="*/ 36166 w 120094"/>
                    <a:gd name="connsiteY10" fmla="*/ 9208 h 90748"/>
                    <a:gd name="connsiteX11" fmla="*/ 10241 w 120094"/>
                    <a:gd name="connsiteY11" fmla="*/ 42298 h 90748"/>
                    <a:gd name="connsiteX12" fmla="*/ 10241 w 120094"/>
                    <a:gd name="connsiteY12" fmla="*/ 90748 h 90748"/>
                    <a:gd name="connsiteX13" fmla="*/ 0 w 120094"/>
                    <a:gd name="connsiteY13" fmla="*/ 90748 h 90748"/>
                    <a:gd name="connsiteX14" fmla="*/ 0 w 120094"/>
                    <a:gd name="connsiteY14" fmla="*/ 2388 h 90748"/>
                    <a:gd name="connsiteX15" fmla="*/ 10241 w 120094"/>
                    <a:gd name="connsiteY15" fmla="*/ 2388 h 90748"/>
                    <a:gd name="connsiteX16" fmla="*/ 10241 w 120094"/>
                    <a:gd name="connsiteY16" fmla="*/ 15684 h 90748"/>
                    <a:gd name="connsiteX17" fmla="*/ 10585 w 120094"/>
                    <a:gd name="connsiteY17" fmla="*/ 15684 h 90748"/>
                    <a:gd name="connsiteX18" fmla="*/ 38059 w 120094"/>
                    <a:gd name="connsiteY18" fmla="*/ 0 h 90748"/>
                    <a:gd name="connsiteX19" fmla="*/ 63812 w 120094"/>
                    <a:gd name="connsiteY19" fmla="*/ 17061 h 90748"/>
                    <a:gd name="connsiteX20" fmla="*/ 92642 w 120094"/>
                    <a:gd name="connsiteY20" fmla="*/ 0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094" h="90748">
                      <a:moveTo>
                        <a:pt x="92642" y="0"/>
                      </a:moveTo>
                      <a:cubicBezTo>
                        <a:pt x="111058" y="0"/>
                        <a:pt x="120094" y="9552"/>
                        <a:pt x="120094" y="33950"/>
                      </a:cubicBezTo>
                      <a:lnTo>
                        <a:pt x="120094" y="90748"/>
                      </a:lnTo>
                      <a:lnTo>
                        <a:pt x="109853" y="90748"/>
                      </a:lnTo>
                      <a:lnTo>
                        <a:pt x="109853" y="29518"/>
                      </a:lnTo>
                      <a:cubicBezTo>
                        <a:pt x="109853" y="16050"/>
                        <a:pt x="104217" y="9208"/>
                        <a:pt x="91437" y="9208"/>
                      </a:cubicBezTo>
                      <a:cubicBezTo>
                        <a:pt x="77452" y="9208"/>
                        <a:pt x="65168" y="17577"/>
                        <a:pt x="65168" y="43502"/>
                      </a:cubicBezTo>
                      <a:lnTo>
                        <a:pt x="65168" y="90748"/>
                      </a:lnTo>
                      <a:lnTo>
                        <a:pt x="54927" y="90748"/>
                      </a:lnTo>
                      <a:lnTo>
                        <a:pt x="54927" y="29002"/>
                      </a:lnTo>
                      <a:cubicBezTo>
                        <a:pt x="54927" y="15706"/>
                        <a:pt x="49290" y="9208"/>
                        <a:pt x="36166" y="9208"/>
                      </a:cubicBezTo>
                      <a:cubicBezTo>
                        <a:pt x="23042" y="9208"/>
                        <a:pt x="10241" y="17405"/>
                        <a:pt x="10241" y="42298"/>
                      </a:cubicBezTo>
                      <a:lnTo>
                        <a:pt x="10241" y="90748"/>
                      </a:lnTo>
                      <a:lnTo>
                        <a:pt x="0" y="90748"/>
                      </a:lnTo>
                      <a:lnTo>
                        <a:pt x="0" y="2388"/>
                      </a:lnTo>
                      <a:lnTo>
                        <a:pt x="10241" y="2388"/>
                      </a:lnTo>
                      <a:lnTo>
                        <a:pt x="10241" y="15684"/>
                      </a:lnTo>
                      <a:lnTo>
                        <a:pt x="10585" y="15684"/>
                      </a:lnTo>
                      <a:cubicBezTo>
                        <a:pt x="16050" y="5615"/>
                        <a:pt x="26269" y="0"/>
                        <a:pt x="38059" y="0"/>
                      </a:cubicBezTo>
                      <a:cubicBezTo>
                        <a:pt x="50516" y="0"/>
                        <a:pt x="59208" y="4604"/>
                        <a:pt x="63812" y="17061"/>
                      </a:cubicBezTo>
                      <a:cubicBezTo>
                        <a:pt x="69772" y="5637"/>
                        <a:pt x="79840" y="0"/>
                        <a:pt x="92642" y="0"/>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02" name="Freihandform: Form 2037">
                  <a:extLst>
                    <a:ext uri="{FF2B5EF4-FFF2-40B4-BE49-F238E27FC236}">
                      <a16:creationId xmlns:a16="http://schemas.microsoft.com/office/drawing/2014/main" id="{99EC8934-590F-16E6-FE10-2AEFB770A1F1}"/>
                    </a:ext>
                  </a:extLst>
                </p:cNvPr>
                <p:cNvSpPr/>
                <p:nvPr/>
              </p:nvSpPr>
              <p:spPr>
                <a:xfrm>
                  <a:off x="11568940" y="20302320"/>
                  <a:ext cx="70115" cy="90748"/>
                </a:xfrm>
                <a:custGeom>
                  <a:avLst/>
                  <a:gdLst>
                    <a:gd name="connsiteX0" fmla="*/ 0 w 70115"/>
                    <a:gd name="connsiteY0" fmla="*/ 22 h 90748"/>
                    <a:gd name="connsiteX1" fmla="*/ 10241 w 70115"/>
                    <a:gd name="connsiteY1" fmla="*/ 22 h 90748"/>
                    <a:gd name="connsiteX2" fmla="*/ 10241 w 70115"/>
                    <a:gd name="connsiteY2" fmla="*/ 58692 h 90748"/>
                    <a:gd name="connsiteX3" fmla="*/ 32917 w 70115"/>
                    <a:gd name="connsiteY3" fmla="*/ 81540 h 90748"/>
                    <a:gd name="connsiteX4" fmla="*/ 59875 w 70115"/>
                    <a:gd name="connsiteY4" fmla="*/ 47762 h 90748"/>
                    <a:gd name="connsiteX5" fmla="*/ 59875 w 70115"/>
                    <a:gd name="connsiteY5" fmla="*/ 0 h 90748"/>
                    <a:gd name="connsiteX6" fmla="*/ 70116 w 70115"/>
                    <a:gd name="connsiteY6" fmla="*/ 0 h 90748"/>
                    <a:gd name="connsiteX7" fmla="*/ 70116 w 70115"/>
                    <a:gd name="connsiteY7" fmla="*/ 88360 h 90748"/>
                    <a:gd name="connsiteX8" fmla="*/ 59875 w 70115"/>
                    <a:gd name="connsiteY8" fmla="*/ 88360 h 90748"/>
                    <a:gd name="connsiteX9" fmla="*/ 59875 w 70115"/>
                    <a:gd name="connsiteY9" fmla="*/ 76075 h 90748"/>
                    <a:gd name="connsiteX10" fmla="*/ 31218 w 70115"/>
                    <a:gd name="connsiteY10" fmla="*/ 90748 h 90748"/>
                    <a:gd name="connsiteX11" fmla="*/ 0 w 70115"/>
                    <a:gd name="connsiteY11" fmla="*/ 58498 h 90748"/>
                    <a:gd name="connsiteX12" fmla="*/ 0 w 70115"/>
                    <a:gd name="connsiteY12" fmla="*/ 0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115" h="90748">
                      <a:moveTo>
                        <a:pt x="0" y="22"/>
                      </a:moveTo>
                      <a:lnTo>
                        <a:pt x="10241" y="22"/>
                      </a:lnTo>
                      <a:lnTo>
                        <a:pt x="10241" y="58692"/>
                      </a:lnTo>
                      <a:cubicBezTo>
                        <a:pt x="10241" y="72848"/>
                        <a:pt x="16717" y="81540"/>
                        <a:pt x="32917" y="81540"/>
                      </a:cubicBezTo>
                      <a:cubicBezTo>
                        <a:pt x="49118" y="81540"/>
                        <a:pt x="59875" y="68416"/>
                        <a:pt x="59875" y="47762"/>
                      </a:cubicBezTo>
                      <a:lnTo>
                        <a:pt x="59875" y="0"/>
                      </a:lnTo>
                      <a:lnTo>
                        <a:pt x="70116" y="0"/>
                      </a:lnTo>
                      <a:lnTo>
                        <a:pt x="70116" y="88360"/>
                      </a:lnTo>
                      <a:lnTo>
                        <a:pt x="59875" y="88360"/>
                      </a:lnTo>
                      <a:lnTo>
                        <a:pt x="59875" y="76075"/>
                      </a:lnTo>
                      <a:cubicBezTo>
                        <a:pt x="50495" y="86983"/>
                        <a:pt x="42642" y="90748"/>
                        <a:pt x="31218" y="90748"/>
                      </a:cubicBezTo>
                      <a:cubicBezTo>
                        <a:pt x="10757" y="90748"/>
                        <a:pt x="0" y="79668"/>
                        <a:pt x="0" y="58498"/>
                      </a:cubicBezTo>
                      <a:lnTo>
                        <a:pt x="0"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03" name="Freihandform: Form 2038">
                  <a:extLst>
                    <a:ext uri="{FF2B5EF4-FFF2-40B4-BE49-F238E27FC236}">
                      <a16:creationId xmlns:a16="http://schemas.microsoft.com/office/drawing/2014/main" id="{DDABE69E-5117-3498-A453-10F82CB44EF7}"/>
                    </a:ext>
                  </a:extLst>
                </p:cNvPr>
                <p:cNvSpPr/>
                <p:nvPr/>
              </p:nvSpPr>
              <p:spPr>
                <a:xfrm>
                  <a:off x="11659323" y="20299954"/>
                  <a:ext cx="69599" cy="93136"/>
                </a:xfrm>
                <a:custGeom>
                  <a:avLst/>
                  <a:gdLst>
                    <a:gd name="connsiteX0" fmla="*/ 67233 w 69599"/>
                    <a:gd name="connsiteY0" fmla="*/ 27797 h 93136"/>
                    <a:gd name="connsiteX1" fmla="*/ 56820 w 69599"/>
                    <a:gd name="connsiteY1" fmla="*/ 27797 h 93136"/>
                    <a:gd name="connsiteX2" fmla="*/ 32939 w 69599"/>
                    <a:gd name="connsiteY2" fmla="*/ 9208 h 93136"/>
                    <a:gd name="connsiteX3" fmla="*/ 12973 w 69599"/>
                    <a:gd name="connsiteY3" fmla="*/ 24398 h 93136"/>
                    <a:gd name="connsiteX4" fmla="*/ 34294 w 69599"/>
                    <a:gd name="connsiteY4" fmla="*/ 40598 h 93136"/>
                    <a:gd name="connsiteX5" fmla="*/ 69600 w 69599"/>
                    <a:gd name="connsiteY5" fmla="*/ 67384 h 93136"/>
                    <a:gd name="connsiteX6" fmla="*/ 33778 w 69599"/>
                    <a:gd name="connsiteY6" fmla="*/ 93136 h 93136"/>
                    <a:gd name="connsiteX7" fmla="*/ 0 w 69599"/>
                    <a:gd name="connsiteY7" fmla="*/ 63124 h 93136"/>
                    <a:gd name="connsiteX8" fmla="*/ 10413 w 69599"/>
                    <a:gd name="connsiteY8" fmla="*/ 63124 h 93136"/>
                    <a:gd name="connsiteX9" fmla="*/ 36854 w 69599"/>
                    <a:gd name="connsiteY9" fmla="*/ 83928 h 93136"/>
                    <a:gd name="connsiteX10" fmla="*/ 58692 w 69599"/>
                    <a:gd name="connsiteY10" fmla="*/ 67384 h 93136"/>
                    <a:gd name="connsiteX11" fmla="*/ 32422 w 69599"/>
                    <a:gd name="connsiteY11" fmla="*/ 50323 h 93136"/>
                    <a:gd name="connsiteX12" fmla="*/ 2065 w 69599"/>
                    <a:gd name="connsiteY12" fmla="*/ 24742 h 93136"/>
                    <a:gd name="connsiteX13" fmla="*/ 33111 w 69599"/>
                    <a:gd name="connsiteY13" fmla="*/ 0 h 93136"/>
                    <a:gd name="connsiteX14" fmla="*/ 67233 w 69599"/>
                    <a:gd name="connsiteY14" fmla="*/ 27797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599" h="93136">
                      <a:moveTo>
                        <a:pt x="67233" y="27797"/>
                      </a:moveTo>
                      <a:lnTo>
                        <a:pt x="56820" y="27797"/>
                      </a:lnTo>
                      <a:cubicBezTo>
                        <a:pt x="55292" y="15512"/>
                        <a:pt x="47267" y="9208"/>
                        <a:pt x="32939" y="9208"/>
                      </a:cubicBezTo>
                      <a:cubicBezTo>
                        <a:pt x="19966" y="9208"/>
                        <a:pt x="12973" y="15340"/>
                        <a:pt x="12973" y="24398"/>
                      </a:cubicBezTo>
                      <a:cubicBezTo>
                        <a:pt x="12973" y="33455"/>
                        <a:pt x="21665" y="37543"/>
                        <a:pt x="34294" y="40598"/>
                      </a:cubicBezTo>
                      <a:cubicBezTo>
                        <a:pt x="58864" y="46557"/>
                        <a:pt x="69600" y="51678"/>
                        <a:pt x="69600" y="67384"/>
                      </a:cubicBezTo>
                      <a:cubicBezTo>
                        <a:pt x="69600" y="83089"/>
                        <a:pt x="55615" y="93136"/>
                        <a:pt x="33778" y="93136"/>
                      </a:cubicBezTo>
                      <a:cubicBezTo>
                        <a:pt x="14157" y="93136"/>
                        <a:pt x="1205" y="81368"/>
                        <a:pt x="0" y="63124"/>
                      </a:cubicBezTo>
                      <a:lnTo>
                        <a:pt x="10413" y="63124"/>
                      </a:lnTo>
                      <a:cubicBezTo>
                        <a:pt x="13490" y="77624"/>
                        <a:pt x="20998" y="83928"/>
                        <a:pt x="36854" y="83928"/>
                      </a:cubicBezTo>
                      <a:cubicBezTo>
                        <a:pt x="50323" y="83928"/>
                        <a:pt x="58692" y="77280"/>
                        <a:pt x="58692" y="67384"/>
                      </a:cubicBezTo>
                      <a:cubicBezTo>
                        <a:pt x="58692" y="60736"/>
                        <a:pt x="56304" y="55443"/>
                        <a:pt x="32422" y="50323"/>
                      </a:cubicBezTo>
                      <a:cubicBezTo>
                        <a:pt x="8886" y="45202"/>
                        <a:pt x="2065" y="37693"/>
                        <a:pt x="2065" y="24742"/>
                      </a:cubicBezTo>
                      <a:cubicBezTo>
                        <a:pt x="2065" y="9058"/>
                        <a:pt x="15706" y="0"/>
                        <a:pt x="33111" y="0"/>
                      </a:cubicBezTo>
                      <a:cubicBezTo>
                        <a:pt x="53743" y="0"/>
                        <a:pt x="65017" y="9380"/>
                        <a:pt x="67233" y="27797"/>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04" name="Freihandform: Form 2039">
                  <a:extLst>
                    <a:ext uri="{FF2B5EF4-FFF2-40B4-BE49-F238E27FC236}">
                      <a16:creationId xmlns:a16="http://schemas.microsoft.com/office/drawing/2014/main" id="{FECA517F-38A4-3F54-D5D0-EFB3245108A4}"/>
                    </a:ext>
                  </a:extLst>
                </p:cNvPr>
                <p:cNvSpPr/>
                <p:nvPr/>
              </p:nvSpPr>
              <p:spPr>
                <a:xfrm>
                  <a:off x="11750437" y="20305397"/>
                  <a:ext cx="85283" cy="85283"/>
                </a:xfrm>
                <a:custGeom>
                  <a:avLst/>
                  <a:gdLst>
                    <a:gd name="connsiteX0" fmla="*/ 37521 w 85283"/>
                    <a:gd name="connsiteY0" fmla="*/ 0 h 85283"/>
                    <a:gd name="connsiteX1" fmla="*/ 47762 w 85283"/>
                    <a:gd name="connsiteY1" fmla="*/ 0 h 85283"/>
                    <a:gd name="connsiteX2" fmla="*/ 47762 w 85283"/>
                    <a:gd name="connsiteY2" fmla="*/ 37521 h 85283"/>
                    <a:gd name="connsiteX3" fmla="*/ 85284 w 85283"/>
                    <a:gd name="connsiteY3" fmla="*/ 37521 h 85283"/>
                    <a:gd name="connsiteX4" fmla="*/ 85284 w 85283"/>
                    <a:gd name="connsiteY4" fmla="*/ 47762 h 85283"/>
                    <a:gd name="connsiteX5" fmla="*/ 47762 w 85283"/>
                    <a:gd name="connsiteY5" fmla="*/ 47762 h 85283"/>
                    <a:gd name="connsiteX6" fmla="*/ 47762 w 85283"/>
                    <a:gd name="connsiteY6" fmla="*/ 85284 h 85283"/>
                    <a:gd name="connsiteX7" fmla="*/ 37521 w 85283"/>
                    <a:gd name="connsiteY7" fmla="*/ 85284 h 85283"/>
                    <a:gd name="connsiteX8" fmla="*/ 37521 w 85283"/>
                    <a:gd name="connsiteY8" fmla="*/ 47762 h 85283"/>
                    <a:gd name="connsiteX9" fmla="*/ 0 w 85283"/>
                    <a:gd name="connsiteY9" fmla="*/ 47762 h 85283"/>
                    <a:gd name="connsiteX10" fmla="*/ 0 w 85283"/>
                    <a:gd name="connsiteY10" fmla="*/ 37521 h 85283"/>
                    <a:gd name="connsiteX11" fmla="*/ 37521 w 85283"/>
                    <a:gd name="connsiteY11" fmla="*/ 37521 h 85283"/>
                    <a:gd name="connsiteX12" fmla="*/ 37521 w 85283"/>
                    <a:gd name="connsiteY12" fmla="*/ 0 h 8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283" h="85283">
                      <a:moveTo>
                        <a:pt x="37521" y="0"/>
                      </a:moveTo>
                      <a:lnTo>
                        <a:pt x="47762" y="0"/>
                      </a:lnTo>
                      <a:lnTo>
                        <a:pt x="47762" y="37521"/>
                      </a:lnTo>
                      <a:lnTo>
                        <a:pt x="85284" y="37521"/>
                      </a:lnTo>
                      <a:lnTo>
                        <a:pt x="85284" y="47762"/>
                      </a:lnTo>
                      <a:lnTo>
                        <a:pt x="47762" y="47762"/>
                      </a:lnTo>
                      <a:lnTo>
                        <a:pt x="47762" y="85284"/>
                      </a:lnTo>
                      <a:lnTo>
                        <a:pt x="37521" y="85284"/>
                      </a:lnTo>
                      <a:lnTo>
                        <a:pt x="37521" y="47762"/>
                      </a:lnTo>
                      <a:lnTo>
                        <a:pt x="0" y="47762"/>
                      </a:lnTo>
                      <a:lnTo>
                        <a:pt x="0" y="37521"/>
                      </a:lnTo>
                      <a:lnTo>
                        <a:pt x="37521" y="37521"/>
                      </a:lnTo>
                      <a:lnTo>
                        <a:pt x="37521"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05" name="Freihandform: Form 2040">
                  <a:extLst>
                    <a:ext uri="{FF2B5EF4-FFF2-40B4-BE49-F238E27FC236}">
                      <a16:creationId xmlns:a16="http://schemas.microsoft.com/office/drawing/2014/main" id="{E6430048-336D-2CE3-B6B7-FBAAC16CCFDA}"/>
                    </a:ext>
                  </a:extLst>
                </p:cNvPr>
                <p:cNvSpPr/>
                <p:nvPr/>
              </p:nvSpPr>
              <p:spPr>
                <a:xfrm>
                  <a:off x="11910075" y="20267876"/>
                  <a:ext cx="84960" cy="122826"/>
                </a:xfrm>
                <a:custGeom>
                  <a:avLst/>
                  <a:gdLst>
                    <a:gd name="connsiteX0" fmla="*/ 45718 w 84960"/>
                    <a:gd name="connsiteY0" fmla="*/ 0 h 122826"/>
                    <a:gd name="connsiteX1" fmla="*/ 84961 w 84960"/>
                    <a:gd name="connsiteY1" fmla="*/ 34294 h 122826"/>
                    <a:gd name="connsiteX2" fmla="*/ 38726 w 84960"/>
                    <a:gd name="connsiteY2" fmla="*/ 68588 h 122826"/>
                    <a:gd name="connsiteX3" fmla="*/ 11596 w 84960"/>
                    <a:gd name="connsiteY3" fmla="*/ 68588 h 122826"/>
                    <a:gd name="connsiteX4" fmla="*/ 11596 w 84960"/>
                    <a:gd name="connsiteY4" fmla="*/ 122827 h 122826"/>
                    <a:gd name="connsiteX5" fmla="*/ 0 w 84960"/>
                    <a:gd name="connsiteY5" fmla="*/ 122827 h 122826"/>
                    <a:gd name="connsiteX6" fmla="*/ 0 w 84960"/>
                    <a:gd name="connsiteY6" fmla="*/ 22 h 122826"/>
                    <a:gd name="connsiteX7" fmla="*/ 45718 w 84960"/>
                    <a:gd name="connsiteY7" fmla="*/ 22 h 122826"/>
                    <a:gd name="connsiteX8" fmla="*/ 39243 w 84960"/>
                    <a:gd name="connsiteY8" fmla="*/ 58670 h 122826"/>
                    <a:gd name="connsiteX9" fmla="*/ 73365 w 84960"/>
                    <a:gd name="connsiteY9" fmla="*/ 33584 h 122826"/>
                    <a:gd name="connsiteX10" fmla="*/ 42491 w 84960"/>
                    <a:gd name="connsiteY10" fmla="*/ 9875 h 122826"/>
                    <a:gd name="connsiteX11" fmla="*/ 11618 w 84960"/>
                    <a:gd name="connsiteY11" fmla="*/ 9875 h 122826"/>
                    <a:gd name="connsiteX12" fmla="*/ 11618 w 84960"/>
                    <a:gd name="connsiteY12" fmla="*/ 58670 h 122826"/>
                    <a:gd name="connsiteX13" fmla="*/ 39243 w 84960"/>
                    <a:gd name="connsiteY13" fmla="*/ 58670 h 12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960" h="122826">
                      <a:moveTo>
                        <a:pt x="45718" y="0"/>
                      </a:moveTo>
                      <a:cubicBezTo>
                        <a:pt x="71127" y="0"/>
                        <a:pt x="84961" y="10908"/>
                        <a:pt x="84961" y="34294"/>
                      </a:cubicBezTo>
                      <a:cubicBezTo>
                        <a:pt x="84961" y="57680"/>
                        <a:pt x="67555" y="68588"/>
                        <a:pt x="38726" y="68588"/>
                      </a:cubicBezTo>
                      <a:lnTo>
                        <a:pt x="11596" y="68588"/>
                      </a:lnTo>
                      <a:lnTo>
                        <a:pt x="11596" y="122827"/>
                      </a:lnTo>
                      <a:lnTo>
                        <a:pt x="0" y="122827"/>
                      </a:lnTo>
                      <a:lnTo>
                        <a:pt x="0" y="22"/>
                      </a:lnTo>
                      <a:lnTo>
                        <a:pt x="45718" y="22"/>
                      </a:lnTo>
                      <a:close/>
                      <a:moveTo>
                        <a:pt x="39243" y="58670"/>
                      </a:moveTo>
                      <a:cubicBezTo>
                        <a:pt x="63984" y="58670"/>
                        <a:pt x="73365" y="51334"/>
                        <a:pt x="73365" y="33584"/>
                      </a:cubicBezTo>
                      <a:cubicBezTo>
                        <a:pt x="73365" y="17728"/>
                        <a:pt x="62779" y="9875"/>
                        <a:pt x="42491" y="9875"/>
                      </a:cubicBezTo>
                      <a:lnTo>
                        <a:pt x="11618" y="9875"/>
                      </a:lnTo>
                      <a:lnTo>
                        <a:pt x="11618" y="58670"/>
                      </a:lnTo>
                      <a:lnTo>
                        <a:pt x="39243" y="5867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06" name="Freihandform: Form 2041">
                  <a:extLst>
                    <a:ext uri="{FF2B5EF4-FFF2-40B4-BE49-F238E27FC236}">
                      <a16:creationId xmlns:a16="http://schemas.microsoft.com/office/drawing/2014/main" id="{C31A24D8-3735-84D4-D1BC-027D1BA55EEB}"/>
                    </a:ext>
                  </a:extLst>
                </p:cNvPr>
                <p:cNvSpPr/>
                <p:nvPr/>
              </p:nvSpPr>
              <p:spPr>
                <a:xfrm>
                  <a:off x="12013775" y="20299954"/>
                  <a:ext cx="39414" cy="90748"/>
                </a:xfrm>
                <a:custGeom>
                  <a:avLst/>
                  <a:gdLst>
                    <a:gd name="connsiteX0" fmla="*/ 39393 w 39414"/>
                    <a:gd name="connsiteY0" fmla="*/ 11080 h 90748"/>
                    <a:gd name="connsiteX1" fmla="*/ 38210 w 39414"/>
                    <a:gd name="connsiteY1" fmla="*/ 11080 h 90748"/>
                    <a:gd name="connsiteX2" fmla="*/ 10241 w 39414"/>
                    <a:gd name="connsiteY2" fmla="*/ 46902 h 90748"/>
                    <a:gd name="connsiteX3" fmla="*/ 10241 w 39414"/>
                    <a:gd name="connsiteY3" fmla="*/ 90748 h 90748"/>
                    <a:gd name="connsiteX4" fmla="*/ 0 w 39414"/>
                    <a:gd name="connsiteY4" fmla="*/ 90748 h 90748"/>
                    <a:gd name="connsiteX5" fmla="*/ 0 w 39414"/>
                    <a:gd name="connsiteY5" fmla="*/ 2388 h 90748"/>
                    <a:gd name="connsiteX6" fmla="*/ 10241 w 39414"/>
                    <a:gd name="connsiteY6" fmla="*/ 2388 h 90748"/>
                    <a:gd name="connsiteX7" fmla="*/ 10241 w 39414"/>
                    <a:gd name="connsiteY7" fmla="*/ 18933 h 90748"/>
                    <a:gd name="connsiteX8" fmla="*/ 10585 w 39414"/>
                    <a:gd name="connsiteY8" fmla="*/ 18933 h 90748"/>
                    <a:gd name="connsiteX9" fmla="*/ 39071 w 39414"/>
                    <a:gd name="connsiteY9" fmla="*/ 0 h 90748"/>
                    <a:gd name="connsiteX10" fmla="*/ 39415 w 39414"/>
                    <a:gd name="connsiteY10" fmla="*/ 0 h 90748"/>
                    <a:gd name="connsiteX11" fmla="*/ 39415 w 39414"/>
                    <a:gd name="connsiteY11" fmla="*/ 11080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414" h="90748">
                      <a:moveTo>
                        <a:pt x="39393" y="11080"/>
                      </a:moveTo>
                      <a:lnTo>
                        <a:pt x="38210" y="11080"/>
                      </a:lnTo>
                      <a:cubicBezTo>
                        <a:pt x="19105" y="11080"/>
                        <a:pt x="10241" y="23709"/>
                        <a:pt x="10241" y="46902"/>
                      </a:cubicBezTo>
                      <a:lnTo>
                        <a:pt x="10241" y="90748"/>
                      </a:lnTo>
                      <a:lnTo>
                        <a:pt x="0" y="90748"/>
                      </a:lnTo>
                      <a:lnTo>
                        <a:pt x="0" y="2388"/>
                      </a:lnTo>
                      <a:lnTo>
                        <a:pt x="10241" y="2388"/>
                      </a:lnTo>
                      <a:lnTo>
                        <a:pt x="10241" y="18933"/>
                      </a:lnTo>
                      <a:lnTo>
                        <a:pt x="10585" y="18933"/>
                      </a:lnTo>
                      <a:cubicBezTo>
                        <a:pt x="15878" y="5809"/>
                        <a:pt x="23386" y="0"/>
                        <a:pt x="39071" y="0"/>
                      </a:cubicBezTo>
                      <a:lnTo>
                        <a:pt x="39415" y="0"/>
                      </a:lnTo>
                      <a:lnTo>
                        <a:pt x="39415" y="1108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07" name="Freihandform: Form 2042">
                  <a:extLst>
                    <a:ext uri="{FF2B5EF4-FFF2-40B4-BE49-F238E27FC236}">
                      <a16:creationId xmlns:a16="http://schemas.microsoft.com/office/drawing/2014/main" id="{BBEF4755-99B5-1DB0-5CD3-4842CD8585B0}"/>
                    </a:ext>
                  </a:extLst>
                </p:cNvPr>
                <p:cNvSpPr/>
                <p:nvPr/>
              </p:nvSpPr>
              <p:spPr>
                <a:xfrm>
                  <a:off x="12064248" y="20299954"/>
                  <a:ext cx="81884" cy="93136"/>
                </a:xfrm>
                <a:custGeom>
                  <a:avLst/>
                  <a:gdLst>
                    <a:gd name="connsiteX0" fmla="*/ 81885 w 81884"/>
                    <a:gd name="connsiteY0" fmla="*/ 46557 h 93136"/>
                    <a:gd name="connsiteX1" fmla="*/ 41114 w 81884"/>
                    <a:gd name="connsiteY1" fmla="*/ 93136 h 93136"/>
                    <a:gd name="connsiteX2" fmla="*/ 0 w 81884"/>
                    <a:gd name="connsiteY2" fmla="*/ 46557 h 93136"/>
                    <a:gd name="connsiteX3" fmla="*/ 40942 w 81884"/>
                    <a:gd name="connsiteY3" fmla="*/ 0 h 93136"/>
                    <a:gd name="connsiteX4" fmla="*/ 81885 w 81884"/>
                    <a:gd name="connsiteY4" fmla="*/ 46557 h 93136"/>
                    <a:gd name="connsiteX5" fmla="*/ 40942 w 81884"/>
                    <a:gd name="connsiteY5" fmla="*/ 83907 h 93136"/>
                    <a:gd name="connsiteX6" fmla="*/ 70955 w 81884"/>
                    <a:gd name="connsiteY6" fmla="*/ 46902 h 93136"/>
                    <a:gd name="connsiteX7" fmla="*/ 40770 w 81884"/>
                    <a:gd name="connsiteY7" fmla="*/ 9208 h 93136"/>
                    <a:gd name="connsiteX8" fmla="*/ 10908 w 81884"/>
                    <a:gd name="connsiteY8" fmla="*/ 46557 h 93136"/>
                    <a:gd name="connsiteX9" fmla="*/ 40921 w 81884"/>
                    <a:gd name="connsiteY9" fmla="*/ 83907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84" h="93136">
                      <a:moveTo>
                        <a:pt x="81885" y="46557"/>
                      </a:moveTo>
                      <a:cubicBezTo>
                        <a:pt x="81885" y="74526"/>
                        <a:pt x="65512" y="93136"/>
                        <a:pt x="41114" y="93136"/>
                      </a:cubicBezTo>
                      <a:cubicBezTo>
                        <a:pt x="16717" y="93136"/>
                        <a:pt x="0" y="76248"/>
                        <a:pt x="0" y="46557"/>
                      </a:cubicBezTo>
                      <a:cubicBezTo>
                        <a:pt x="0" y="19105"/>
                        <a:pt x="15189" y="0"/>
                        <a:pt x="40942" y="0"/>
                      </a:cubicBezTo>
                      <a:cubicBezTo>
                        <a:pt x="66695" y="0"/>
                        <a:pt x="81885" y="18416"/>
                        <a:pt x="81885" y="46557"/>
                      </a:cubicBezTo>
                      <a:close/>
                      <a:moveTo>
                        <a:pt x="40942" y="83907"/>
                      </a:moveTo>
                      <a:cubicBezTo>
                        <a:pt x="60392" y="83907"/>
                        <a:pt x="70955" y="68223"/>
                        <a:pt x="70955" y="46902"/>
                      </a:cubicBezTo>
                      <a:cubicBezTo>
                        <a:pt x="70955" y="23709"/>
                        <a:pt x="61058" y="9208"/>
                        <a:pt x="40770" y="9208"/>
                      </a:cubicBezTo>
                      <a:cubicBezTo>
                        <a:pt x="22354" y="9208"/>
                        <a:pt x="10908" y="23881"/>
                        <a:pt x="10908" y="46557"/>
                      </a:cubicBezTo>
                      <a:cubicBezTo>
                        <a:pt x="10908" y="69234"/>
                        <a:pt x="22332" y="83907"/>
                        <a:pt x="40921" y="83907"/>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08" name="Freihandform: Form 2043">
                  <a:extLst>
                    <a:ext uri="{FF2B5EF4-FFF2-40B4-BE49-F238E27FC236}">
                      <a16:creationId xmlns:a16="http://schemas.microsoft.com/office/drawing/2014/main" id="{973AD3EC-D022-9C74-1C86-4583768C11A8}"/>
                    </a:ext>
                  </a:extLst>
                </p:cNvPr>
                <p:cNvSpPr/>
                <p:nvPr/>
              </p:nvSpPr>
              <p:spPr>
                <a:xfrm>
                  <a:off x="12162161" y="20299975"/>
                  <a:ext cx="81195" cy="126892"/>
                </a:xfrm>
                <a:custGeom>
                  <a:avLst/>
                  <a:gdLst>
                    <a:gd name="connsiteX0" fmla="*/ 70955 w 81195"/>
                    <a:gd name="connsiteY0" fmla="*/ 17879 h 126892"/>
                    <a:gd name="connsiteX1" fmla="*/ 70955 w 81195"/>
                    <a:gd name="connsiteY1" fmla="*/ 2367 h 126892"/>
                    <a:gd name="connsiteX2" fmla="*/ 81196 w 81195"/>
                    <a:gd name="connsiteY2" fmla="*/ 2367 h 126892"/>
                    <a:gd name="connsiteX3" fmla="*/ 81196 w 81195"/>
                    <a:gd name="connsiteY3" fmla="*/ 83218 h 126892"/>
                    <a:gd name="connsiteX4" fmla="*/ 39737 w 81195"/>
                    <a:gd name="connsiteY4" fmla="*/ 126893 h 126892"/>
                    <a:gd name="connsiteX5" fmla="*/ 2388 w 81195"/>
                    <a:gd name="connsiteY5" fmla="*/ 101484 h 126892"/>
                    <a:gd name="connsiteX6" fmla="*/ 13296 w 81195"/>
                    <a:gd name="connsiteY6" fmla="*/ 101484 h 126892"/>
                    <a:gd name="connsiteX7" fmla="*/ 39737 w 81195"/>
                    <a:gd name="connsiteY7" fmla="*/ 117685 h 126892"/>
                    <a:gd name="connsiteX8" fmla="*/ 70955 w 81195"/>
                    <a:gd name="connsiteY8" fmla="*/ 80507 h 126892"/>
                    <a:gd name="connsiteX9" fmla="*/ 70955 w 81195"/>
                    <a:gd name="connsiteY9" fmla="*/ 76592 h 126892"/>
                    <a:gd name="connsiteX10" fmla="*/ 39393 w 81195"/>
                    <a:gd name="connsiteY10" fmla="*/ 93136 h 126892"/>
                    <a:gd name="connsiteX11" fmla="*/ 0 w 81195"/>
                    <a:gd name="connsiteY11" fmla="*/ 46407 h 126892"/>
                    <a:gd name="connsiteX12" fmla="*/ 39910 w 81195"/>
                    <a:gd name="connsiteY12" fmla="*/ 0 h 126892"/>
                    <a:gd name="connsiteX13" fmla="*/ 70611 w 81195"/>
                    <a:gd name="connsiteY13" fmla="*/ 17922 h 126892"/>
                    <a:gd name="connsiteX14" fmla="*/ 70955 w 81195"/>
                    <a:gd name="connsiteY14" fmla="*/ 17922 h 126892"/>
                    <a:gd name="connsiteX15" fmla="*/ 70955 w 81195"/>
                    <a:gd name="connsiteY15" fmla="*/ 46880 h 126892"/>
                    <a:gd name="connsiteX16" fmla="*/ 40921 w 81195"/>
                    <a:gd name="connsiteY16" fmla="*/ 9187 h 126892"/>
                    <a:gd name="connsiteX17" fmla="*/ 10908 w 81195"/>
                    <a:gd name="connsiteY17" fmla="*/ 46041 h 126892"/>
                    <a:gd name="connsiteX18" fmla="*/ 41093 w 81195"/>
                    <a:gd name="connsiteY18" fmla="*/ 83907 h 126892"/>
                    <a:gd name="connsiteX19" fmla="*/ 70955 w 81195"/>
                    <a:gd name="connsiteY19" fmla="*/ 46902 h 12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195" h="126892">
                      <a:moveTo>
                        <a:pt x="70955" y="17879"/>
                      </a:moveTo>
                      <a:lnTo>
                        <a:pt x="70955" y="2367"/>
                      </a:lnTo>
                      <a:lnTo>
                        <a:pt x="81196" y="2367"/>
                      </a:lnTo>
                      <a:lnTo>
                        <a:pt x="81196" y="83218"/>
                      </a:lnTo>
                      <a:cubicBezTo>
                        <a:pt x="81196" y="112048"/>
                        <a:pt x="67728" y="126893"/>
                        <a:pt x="39737" y="126893"/>
                      </a:cubicBezTo>
                      <a:cubicBezTo>
                        <a:pt x="18589" y="126893"/>
                        <a:pt x="3916" y="116308"/>
                        <a:pt x="2388" y="101484"/>
                      </a:cubicBezTo>
                      <a:lnTo>
                        <a:pt x="13296" y="101484"/>
                      </a:lnTo>
                      <a:cubicBezTo>
                        <a:pt x="15512" y="111897"/>
                        <a:pt x="23365" y="117685"/>
                        <a:pt x="39737" y="117685"/>
                      </a:cubicBezTo>
                      <a:cubicBezTo>
                        <a:pt x="60714" y="117685"/>
                        <a:pt x="70955" y="106432"/>
                        <a:pt x="70955" y="80507"/>
                      </a:cubicBezTo>
                      <a:lnTo>
                        <a:pt x="70955" y="76592"/>
                      </a:lnTo>
                      <a:cubicBezTo>
                        <a:pt x="64307" y="87005"/>
                        <a:pt x="52367" y="93136"/>
                        <a:pt x="39393" y="93136"/>
                      </a:cubicBezTo>
                      <a:cubicBezTo>
                        <a:pt x="14479" y="93136"/>
                        <a:pt x="0" y="73859"/>
                        <a:pt x="0" y="46407"/>
                      </a:cubicBezTo>
                      <a:cubicBezTo>
                        <a:pt x="0" y="16545"/>
                        <a:pt x="14501" y="0"/>
                        <a:pt x="39910" y="0"/>
                      </a:cubicBezTo>
                      <a:cubicBezTo>
                        <a:pt x="52194" y="0"/>
                        <a:pt x="64996" y="6992"/>
                        <a:pt x="70611" y="17922"/>
                      </a:cubicBezTo>
                      <a:lnTo>
                        <a:pt x="70955" y="17922"/>
                      </a:lnTo>
                      <a:close/>
                      <a:moveTo>
                        <a:pt x="70955" y="46880"/>
                      </a:moveTo>
                      <a:cubicBezTo>
                        <a:pt x="70955" y="24354"/>
                        <a:pt x="59359" y="9187"/>
                        <a:pt x="40921" y="9187"/>
                      </a:cubicBezTo>
                      <a:cubicBezTo>
                        <a:pt x="23516" y="9187"/>
                        <a:pt x="10908" y="21299"/>
                        <a:pt x="10908" y="46041"/>
                      </a:cubicBezTo>
                      <a:cubicBezTo>
                        <a:pt x="10908" y="70783"/>
                        <a:pt x="22504" y="83907"/>
                        <a:pt x="41093" y="83907"/>
                      </a:cubicBezTo>
                      <a:cubicBezTo>
                        <a:pt x="58670" y="83907"/>
                        <a:pt x="70955" y="67878"/>
                        <a:pt x="70955" y="46902"/>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09" name="Freihandform: Form 2044">
                  <a:extLst>
                    <a:ext uri="{FF2B5EF4-FFF2-40B4-BE49-F238E27FC236}">
                      <a16:creationId xmlns:a16="http://schemas.microsoft.com/office/drawing/2014/main" id="{91B0DFB0-FA8C-7808-2987-21CACB620819}"/>
                    </a:ext>
                  </a:extLst>
                </p:cNvPr>
                <p:cNvSpPr/>
                <p:nvPr/>
              </p:nvSpPr>
              <p:spPr>
                <a:xfrm>
                  <a:off x="12269627" y="20299954"/>
                  <a:ext cx="39414" cy="90748"/>
                </a:xfrm>
                <a:custGeom>
                  <a:avLst/>
                  <a:gdLst>
                    <a:gd name="connsiteX0" fmla="*/ 39393 w 39414"/>
                    <a:gd name="connsiteY0" fmla="*/ 11080 h 90748"/>
                    <a:gd name="connsiteX1" fmla="*/ 38210 w 39414"/>
                    <a:gd name="connsiteY1" fmla="*/ 11080 h 90748"/>
                    <a:gd name="connsiteX2" fmla="*/ 10241 w 39414"/>
                    <a:gd name="connsiteY2" fmla="*/ 46902 h 90748"/>
                    <a:gd name="connsiteX3" fmla="*/ 10241 w 39414"/>
                    <a:gd name="connsiteY3" fmla="*/ 90748 h 90748"/>
                    <a:gd name="connsiteX4" fmla="*/ 0 w 39414"/>
                    <a:gd name="connsiteY4" fmla="*/ 90748 h 90748"/>
                    <a:gd name="connsiteX5" fmla="*/ 0 w 39414"/>
                    <a:gd name="connsiteY5" fmla="*/ 2388 h 90748"/>
                    <a:gd name="connsiteX6" fmla="*/ 10241 w 39414"/>
                    <a:gd name="connsiteY6" fmla="*/ 2388 h 90748"/>
                    <a:gd name="connsiteX7" fmla="*/ 10241 w 39414"/>
                    <a:gd name="connsiteY7" fmla="*/ 18933 h 90748"/>
                    <a:gd name="connsiteX8" fmla="*/ 10585 w 39414"/>
                    <a:gd name="connsiteY8" fmla="*/ 18933 h 90748"/>
                    <a:gd name="connsiteX9" fmla="*/ 39070 w 39414"/>
                    <a:gd name="connsiteY9" fmla="*/ 0 h 90748"/>
                    <a:gd name="connsiteX10" fmla="*/ 39415 w 39414"/>
                    <a:gd name="connsiteY10" fmla="*/ 0 h 90748"/>
                    <a:gd name="connsiteX11" fmla="*/ 39415 w 39414"/>
                    <a:gd name="connsiteY11" fmla="*/ 11080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414" h="90748">
                      <a:moveTo>
                        <a:pt x="39393" y="11080"/>
                      </a:moveTo>
                      <a:lnTo>
                        <a:pt x="38210" y="11080"/>
                      </a:lnTo>
                      <a:cubicBezTo>
                        <a:pt x="19105" y="11080"/>
                        <a:pt x="10241" y="23709"/>
                        <a:pt x="10241" y="46902"/>
                      </a:cubicBezTo>
                      <a:lnTo>
                        <a:pt x="10241" y="90748"/>
                      </a:lnTo>
                      <a:lnTo>
                        <a:pt x="0" y="90748"/>
                      </a:lnTo>
                      <a:lnTo>
                        <a:pt x="0" y="2388"/>
                      </a:lnTo>
                      <a:lnTo>
                        <a:pt x="10241" y="2388"/>
                      </a:lnTo>
                      <a:lnTo>
                        <a:pt x="10241" y="18933"/>
                      </a:lnTo>
                      <a:lnTo>
                        <a:pt x="10585" y="18933"/>
                      </a:lnTo>
                      <a:cubicBezTo>
                        <a:pt x="15878" y="5809"/>
                        <a:pt x="23386" y="0"/>
                        <a:pt x="39070" y="0"/>
                      </a:cubicBezTo>
                      <a:lnTo>
                        <a:pt x="39415" y="0"/>
                      </a:lnTo>
                      <a:lnTo>
                        <a:pt x="39415" y="1108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10" name="Freihandform: Form 2045">
                  <a:extLst>
                    <a:ext uri="{FF2B5EF4-FFF2-40B4-BE49-F238E27FC236}">
                      <a16:creationId xmlns:a16="http://schemas.microsoft.com/office/drawing/2014/main" id="{23FCC34A-BEE1-BD90-4067-0F70793AEAB3}"/>
                    </a:ext>
                  </a:extLst>
                </p:cNvPr>
                <p:cNvSpPr/>
                <p:nvPr/>
              </p:nvSpPr>
              <p:spPr>
                <a:xfrm>
                  <a:off x="12321455" y="20299975"/>
                  <a:ext cx="83239" cy="93136"/>
                </a:xfrm>
                <a:custGeom>
                  <a:avLst/>
                  <a:gdLst>
                    <a:gd name="connsiteX0" fmla="*/ 72504 w 83239"/>
                    <a:gd name="connsiteY0" fmla="*/ 26764 h 93136"/>
                    <a:gd name="connsiteX1" fmla="*/ 72504 w 83239"/>
                    <a:gd name="connsiteY1" fmla="*/ 76226 h 93136"/>
                    <a:gd name="connsiteX2" fmla="*/ 76936 w 83239"/>
                    <a:gd name="connsiteY2" fmla="*/ 83735 h 93136"/>
                    <a:gd name="connsiteX3" fmla="*/ 83240 w 83239"/>
                    <a:gd name="connsiteY3" fmla="*/ 82379 h 93136"/>
                    <a:gd name="connsiteX4" fmla="*/ 83240 w 83239"/>
                    <a:gd name="connsiteY4" fmla="*/ 90404 h 93136"/>
                    <a:gd name="connsiteX5" fmla="*/ 74720 w 83239"/>
                    <a:gd name="connsiteY5" fmla="*/ 92104 h 93136"/>
                    <a:gd name="connsiteX6" fmla="*/ 62435 w 83239"/>
                    <a:gd name="connsiteY6" fmla="*/ 78464 h 93136"/>
                    <a:gd name="connsiteX7" fmla="*/ 29518 w 83239"/>
                    <a:gd name="connsiteY7" fmla="*/ 93136 h 93136"/>
                    <a:gd name="connsiteX8" fmla="*/ 0 w 83239"/>
                    <a:gd name="connsiteY8" fmla="*/ 67728 h 93136"/>
                    <a:gd name="connsiteX9" fmla="*/ 34294 w 83239"/>
                    <a:gd name="connsiteY9" fmla="*/ 40598 h 93136"/>
                    <a:gd name="connsiteX10" fmla="*/ 43847 w 83239"/>
                    <a:gd name="connsiteY10" fmla="*/ 39415 h 93136"/>
                    <a:gd name="connsiteX11" fmla="*/ 62263 w 83239"/>
                    <a:gd name="connsiteY11" fmla="*/ 27130 h 93136"/>
                    <a:gd name="connsiteX12" fmla="*/ 40254 w 83239"/>
                    <a:gd name="connsiteY12" fmla="*/ 9208 h 93136"/>
                    <a:gd name="connsiteX13" fmla="*/ 14501 w 83239"/>
                    <a:gd name="connsiteY13" fmla="*/ 29174 h 93136"/>
                    <a:gd name="connsiteX14" fmla="*/ 4088 w 83239"/>
                    <a:gd name="connsiteY14" fmla="*/ 29174 h 93136"/>
                    <a:gd name="connsiteX15" fmla="*/ 40426 w 83239"/>
                    <a:gd name="connsiteY15" fmla="*/ 0 h 93136"/>
                    <a:gd name="connsiteX16" fmla="*/ 72504 w 83239"/>
                    <a:gd name="connsiteY16" fmla="*/ 26786 h 93136"/>
                    <a:gd name="connsiteX17" fmla="*/ 30207 w 83239"/>
                    <a:gd name="connsiteY17" fmla="*/ 83907 h 93136"/>
                    <a:gd name="connsiteX18" fmla="*/ 62285 w 83239"/>
                    <a:gd name="connsiteY18" fmla="*/ 58670 h 93136"/>
                    <a:gd name="connsiteX19" fmla="*/ 62285 w 83239"/>
                    <a:gd name="connsiteY19" fmla="*/ 44341 h 93136"/>
                    <a:gd name="connsiteX20" fmla="*/ 35671 w 83239"/>
                    <a:gd name="connsiteY20" fmla="*/ 49290 h 93136"/>
                    <a:gd name="connsiteX21" fmla="*/ 10929 w 83239"/>
                    <a:gd name="connsiteY21" fmla="*/ 68050 h 93136"/>
                    <a:gd name="connsiteX22" fmla="*/ 30207 w 83239"/>
                    <a:gd name="connsiteY22" fmla="*/ 83907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3239" h="93136">
                      <a:moveTo>
                        <a:pt x="72504" y="26764"/>
                      </a:moveTo>
                      <a:lnTo>
                        <a:pt x="72504" y="76226"/>
                      </a:lnTo>
                      <a:cubicBezTo>
                        <a:pt x="72504" y="81002"/>
                        <a:pt x="73537" y="83735"/>
                        <a:pt x="76936" y="83735"/>
                      </a:cubicBezTo>
                      <a:cubicBezTo>
                        <a:pt x="78464" y="83735"/>
                        <a:pt x="80529" y="83562"/>
                        <a:pt x="83240" y="82379"/>
                      </a:cubicBezTo>
                      <a:lnTo>
                        <a:pt x="83240" y="90404"/>
                      </a:lnTo>
                      <a:cubicBezTo>
                        <a:pt x="81024" y="91093"/>
                        <a:pt x="77775" y="92104"/>
                        <a:pt x="74720" y="92104"/>
                      </a:cubicBezTo>
                      <a:cubicBezTo>
                        <a:pt x="66200" y="92104"/>
                        <a:pt x="62607" y="88339"/>
                        <a:pt x="62435" y="78464"/>
                      </a:cubicBezTo>
                      <a:cubicBezTo>
                        <a:pt x="53743" y="88188"/>
                        <a:pt x="42298" y="93136"/>
                        <a:pt x="29518" y="93136"/>
                      </a:cubicBezTo>
                      <a:cubicBezTo>
                        <a:pt x="12457" y="93136"/>
                        <a:pt x="0" y="83412"/>
                        <a:pt x="0" y="67728"/>
                      </a:cubicBezTo>
                      <a:cubicBezTo>
                        <a:pt x="0" y="53055"/>
                        <a:pt x="8864" y="43847"/>
                        <a:pt x="34294" y="40598"/>
                      </a:cubicBezTo>
                      <a:lnTo>
                        <a:pt x="43847" y="39415"/>
                      </a:lnTo>
                      <a:cubicBezTo>
                        <a:pt x="58347" y="37543"/>
                        <a:pt x="62263" y="37199"/>
                        <a:pt x="62263" y="27130"/>
                      </a:cubicBezTo>
                      <a:cubicBezTo>
                        <a:pt x="62263" y="15534"/>
                        <a:pt x="54754" y="9208"/>
                        <a:pt x="40254" y="9208"/>
                      </a:cubicBezTo>
                      <a:cubicBezTo>
                        <a:pt x="23709" y="9208"/>
                        <a:pt x="16028" y="15684"/>
                        <a:pt x="14501" y="29174"/>
                      </a:cubicBezTo>
                      <a:lnTo>
                        <a:pt x="4088" y="29174"/>
                      </a:lnTo>
                      <a:cubicBezTo>
                        <a:pt x="5443" y="10585"/>
                        <a:pt x="18589" y="0"/>
                        <a:pt x="40426" y="0"/>
                      </a:cubicBezTo>
                      <a:cubicBezTo>
                        <a:pt x="62263" y="0"/>
                        <a:pt x="72504" y="10241"/>
                        <a:pt x="72504" y="26786"/>
                      </a:cubicBezTo>
                      <a:close/>
                      <a:moveTo>
                        <a:pt x="30207" y="83907"/>
                      </a:moveTo>
                      <a:cubicBezTo>
                        <a:pt x="48623" y="83907"/>
                        <a:pt x="62285" y="74010"/>
                        <a:pt x="62285" y="58670"/>
                      </a:cubicBezTo>
                      <a:lnTo>
                        <a:pt x="62285" y="44341"/>
                      </a:lnTo>
                      <a:cubicBezTo>
                        <a:pt x="57164" y="46557"/>
                        <a:pt x="52388" y="47934"/>
                        <a:pt x="35671" y="49290"/>
                      </a:cubicBezTo>
                      <a:cubicBezTo>
                        <a:pt x="19298" y="50645"/>
                        <a:pt x="10929" y="56626"/>
                        <a:pt x="10929" y="68050"/>
                      </a:cubicBezTo>
                      <a:cubicBezTo>
                        <a:pt x="10929" y="77603"/>
                        <a:pt x="18610" y="83907"/>
                        <a:pt x="30207" y="83907"/>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11" name="Freihandform: Form 2046">
                  <a:extLst>
                    <a:ext uri="{FF2B5EF4-FFF2-40B4-BE49-F238E27FC236}">
                      <a16:creationId xmlns:a16="http://schemas.microsoft.com/office/drawing/2014/main" id="{52B86952-C208-EBCC-C2BA-82425980A52B}"/>
                    </a:ext>
                  </a:extLst>
                </p:cNvPr>
                <p:cNvSpPr/>
                <p:nvPr/>
              </p:nvSpPr>
              <p:spPr>
                <a:xfrm>
                  <a:off x="12419346" y="20299954"/>
                  <a:ext cx="120094" cy="90748"/>
                </a:xfrm>
                <a:custGeom>
                  <a:avLst/>
                  <a:gdLst>
                    <a:gd name="connsiteX0" fmla="*/ 92642 w 120094"/>
                    <a:gd name="connsiteY0" fmla="*/ 0 h 90748"/>
                    <a:gd name="connsiteX1" fmla="*/ 120094 w 120094"/>
                    <a:gd name="connsiteY1" fmla="*/ 33950 h 90748"/>
                    <a:gd name="connsiteX2" fmla="*/ 120094 w 120094"/>
                    <a:gd name="connsiteY2" fmla="*/ 90748 h 90748"/>
                    <a:gd name="connsiteX3" fmla="*/ 109853 w 120094"/>
                    <a:gd name="connsiteY3" fmla="*/ 90748 h 90748"/>
                    <a:gd name="connsiteX4" fmla="*/ 109853 w 120094"/>
                    <a:gd name="connsiteY4" fmla="*/ 29518 h 90748"/>
                    <a:gd name="connsiteX5" fmla="*/ 91437 w 120094"/>
                    <a:gd name="connsiteY5" fmla="*/ 9208 h 90748"/>
                    <a:gd name="connsiteX6" fmla="*/ 65168 w 120094"/>
                    <a:gd name="connsiteY6" fmla="*/ 43502 h 90748"/>
                    <a:gd name="connsiteX7" fmla="*/ 65168 w 120094"/>
                    <a:gd name="connsiteY7" fmla="*/ 90748 h 90748"/>
                    <a:gd name="connsiteX8" fmla="*/ 54927 w 120094"/>
                    <a:gd name="connsiteY8" fmla="*/ 90748 h 90748"/>
                    <a:gd name="connsiteX9" fmla="*/ 54927 w 120094"/>
                    <a:gd name="connsiteY9" fmla="*/ 29002 h 90748"/>
                    <a:gd name="connsiteX10" fmla="*/ 36166 w 120094"/>
                    <a:gd name="connsiteY10" fmla="*/ 9208 h 90748"/>
                    <a:gd name="connsiteX11" fmla="*/ 10241 w 120094"/>
                    <a:gd name="connsiteY11" fmla="*/ 42298 h 90748"/>
                    <a:gd name="connsiteX12" fmla="*/ 10241 w 120094"/>
                    <a:gd name="connsiteY12" fmla="*/ 90748 h 90748"/>
                    <a:gd name="connsiteX13" fmla="*/ 0 w 120094"/>
                    <a:gd name="connsiteY13" fmla="*/ 90748 h 90748"/>
                    <a:gd name="connsiteX14" fmla="*/ 0 w 120094"/>
                    <a:gd name="connsiteY14" fmla="*/ 2388 h 90748"/>
                    <a:gd name="connsiteX15" fmla="*/ 10241 w 120094"/>
                    <a:gd name="connsiteY15" fmla="*/ 2388 h 90748"/>
                    <a:gd name="connsiteX16" fmla="*/ 10241 w 120094"/>
                    <a:gd name="connsiteY16" fmla="*/ 15684 h 90748"/>
                    <a:gd name="connsiteX17" fmla="*/ 10585 w 120094"/>
                    <a:gd name="connsiteY17" fmla="*/ 15684 h 90748"/>
                    <a:gd name="connsiteX18" fmla="*/ 38038 w 120094"/>
                    <a:gd name="connsiteY18" fmla="*/ 0 h 90748"/>
                    <a:gd name="connsiteX19" fmla="*/ 63791 w 120094"/>
                    <a:gd name="connsiteY19" fmla="*/ 17061 h 90748"/>
                    <a:gd name="connsiteX20" fmla="*/ 92620 w 120094"/>
                    <a:gd name="connsiteY20" fmla="*/ 0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094" h="90748">
                      <a:moveTo>
                        <a:pt x="92642" y="0"/>
                      </a:moveTo>
                      <a:cubicBezTo>
                        <a:pt x="111058" y="0"/>
                        <a:pt x="120094" y="9552"/>
                        <a:pt x="120094" y="33950"/>
                      </a:cubicBezTo>
                      <a:lnTo>
                        <a:pt x="120094" y="90748"/>
                      </a:lnTo>
                      <a:lnTo>
                        <a:pt x="109853" y="90748"/>
                      </a:lnTo>
                      <a:lnTo>
                        <a:pt x="109853" y="29518"/>
                      </a:lnTo>
                      <a:cubicBezTo>
                        <a:pt x="109853" y="16050"/>
                        <a:pt x="104216" y="9208"/>
                        <a:pt x="91437" y="9208"/>
                      </a:cubicBezTo>
                      <a:cubicBezTo>
                        <a:pt x="77452" y="9208"/>
                        <a:pt x="65168" y="17577"/>
                        <a:pt x="65168" y="43502"/>
                      </a:cubicBezTo>
                      <a:lnTo>
                        <a:pt x="65168" y="90748"/>
                      </a:lnTo>
                      <a:lnTo>
                        <a:pt x="54927" y="90748"/>
                      </a:lnTo>
                      <a:lnTo>
                        <a:pt x="54927" y="29002"/>
                      </a:lnTo>
                      <a:cubicBezTo>
                        <a:pt x="54927" y="15706"/>
                        <a:pt x="49290" y="9208"/>
                        <a:pt x="36166" y="9208"/>
                      </a:cubicBezTo>
                      <a:cubicBezTo>
                        <a:pt x="23042" y="9208"/>
                        <a:pt x="10241" y="17405"/>
                        <a:pt x="10241" y="42298"/>
                      </a:cubicBezTo>
                      <a:lnTo>
                        <a:pt x="10241" y="90748"/>
                      </a:lnTo>
                      <a:lnTo>
                        <a:pt x="0" y="90748"/>
                      </a:lnTo>
                      <a:lnTo>
                        <a:pt x="0" y="2388"/>
                      </a:lnTo>
                      <a:lnTo>
                        <a:pt x="10241" y="2388"/>
                      </a:lnTo>
                      <a:lnTo>
                        <a:pt x="10241" y="15684"/>
                      </a:lnTo>
                      <a:lnTo>
                        <a:pt x="10585" y="15684"/>
                      </a:lnTo>
                      <a:cubicBezTo>
                        <a:pt x="16050" y="5615"/>
                        <a:pt x="26269" y="0"/>
                        <a:pt x="38038" y="0"/>
                      </a:cubicBezTo>
                      <a:cubicBezTo>
                        <a:pt x="50495" y="0"/>
                        <a:pt x="59187" y="4604"/>
                        <a:pt x="63791" y="17061"/>
                      </a:cubicBezTo>
                      <a:cubicBezTo>
                        <a:pt x="69772" y="5637"/>
                        <a:pt x="79819" y="0"/>
                        <a:pt x="92620" y="0"/>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12" name="Freihandform: Form 2047">
                  <a:extLst>
                    <a:ext uri="{FF2B5EF4-FFF2-40B4-BE49-F238E27FC236}">
                      <a16:creationId xmlns:a16="http://schemas.microsoft.com/office/drawing/2014/main" id="{97B497FF-D3DA-05DE-3BEB-B1FB81EA72A4}"/>
                    </a:ext>
                  </a:extLst>
                </p:cNvPr>
                <p:cNvSpPr/>
                <p:nvPr/>
              </p:nvSpPr>
              <p:spPr>
                <a:xfrm>
                  <a:off x="12561428" y="20299954"/>
                  <a:ext cx="120094" cy="90748"/>
                </a:xfrm>
                <a:custGeom>
                  <a:avLst/>
                  <a:gdLst>
                    <a:gd name="connsiteX0" fmla="*/ 92642 w 120094"/>
                    <a:gd name="connsiteY0" fmla="*/ 0 h 90748"/>
                    <a:gd name="connsiteX1" fmla="*/ 120094 w 120094"/>
                    <a:gd name="connsiteY1" fmla="*/ 33950 h 90748"/>
                    <a:gd name="connsiteX2" fmla="*/ 120094 w 120094"/>
                    <a:gd name="connsiteY2" fmla="*/ 90748 h 90748"/>
                    <a:gd name="connsiteX3" fmla="*/ 109853 w 120094"/>
                    <a:gd name="connsiteY3" fmla="*/ 90748 h 90748"/>
                    <a:gd name="connsiteX4" fmla="*/ 109853 w 120094"/>
                    <a:gd name="connsiteY4" fmla="*/ 29518 h 90748"/>
                    <a:gd name="connsiteX5" fmla="*/ 91437 w 120094"/>
                    <a:gd name="connsiteY5" fmla="*/ 9208 h 90748"/>
                    <a:gd name="connsiteX6" fmla="*/ 65167 w 120094"/>
                    <a:gd name="connsiteY6" fmla="*/ 43502 h 90748"/>
                    <a:gd name="connsiteX7" fmla="*/ 65167 w 120094"/>
                    <a:gd name="connsiteY7" fmla="*/ 90748 h 90748"/>
                    <a:gd name="connsiteX8" fmla="*/ 54926 w 120094"/>
                    <a:gd name="connsiteY8" fmla="*/ 90748 h 90748"/>
                    <a:gd name="connsiteX9" fmla="*/ 54926 w 120094"/>
                    <a:gd name="connsiteY9" fmla="*/ 29002 h 90748"/>
                    <a:gd name="connsiteX10" fmla="*/ 36166 w 120094"/>
                    <a:gd name="connsiteY10" fmla="*/ 9208 h 90748"/>
                    <a:gd name="connsiteX11" fmla="*/ 10241 w 120094"/>
                    <a:gd name="connsiteY11" fmla="*/ 42298 h 90748"/>
                    <a:gd name="connsiteX12" fmla="*/ 10241 w 120094"/>
                    <a:gd name="connsiteY12" fmla="*/ 90748 h 90748"/>
                    <a:gd name="connsiteX13" fmla="*/ 0 w 120094"/>
                    <a:gd name="connsiteY13" fmla="*/ 90748 h 90748"/>
                    <a:gd name="connsiteX14" fmla="*/ 0 w 120094"/>
                    <a:gd name="connsiteY14" fmla="*/ 2388 h 90748"/>
                    <a:gd name="connsiteX15" fmla="*/ 10241 w 120094"/>
                    <a:gd name="connsiteY15" fmla="*/ 2388 h 90748"/>
                    <a:gd name="connsiteX16" fmla="*/ 10241 w 120094"/>
                    <a:gd name="connsiteY16" fmla="*/ 15684 h 90748"/>
                    <a:gd name="connsiteX17" fmla="*/ 10585 w 120094"/>
                    <a:gd name="connsiteY17" fmla="*/ 15684 h 90748"/>
                    <a:gd name="connsiteX18" fmla="*/ 38038 w 120094"/>
                    <a:gd name="connsiteY18" fmla="*/ 0 h 90748"/>
                    <a:gd name="connsiteX19" fmla="*/ 63790 w 120094"/>
                    <a:gd name="connsiteY19" fmla="*/ 17061 h 90748"/>
                    <a:gd name="connsiteX20" fmla="*/ 92620 w 120094"/>
                    <a:gd name="connsiteY20" fmla="*/ 0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094" h="90748">
                      <a:moveTo>
                        <a:pt x="92642" y="0"/>
                      </a:moveTo>
                      <a:cubicBezTo>
                        <a:pt x="111058" y="0"/>
                        <a:pt x="120094" y="9552"/>
                        <a:pt x="120094" y="33950"/>
                      </a:cubicBezTo>
                      <a:lnTo>
                        <a:pt x="120094" y="90748"/>
                      </a:lnTo>
                      <a:lnTo>
                        <a:pt x="109853" y="90748"/>
                      </a:lnTo>
                      <a:lnTo>
                        <a:pt x="109853" y="29518"/>
                      </a:lnTo>
                      <a:cubicBezTo>
                        <a:pt x="109853" y="16050"/>
                        <a:pt x="104216" y="9208"/>
                        <a:pt x="91437" y="9208"/>
                      </a:cubicBezTo>
                      <a:cubicBezTo>
                        <a:pt x="77452" y="9208"/>
                        <a:pt x="65167" y="17577"/>
                        <a:pt x="65167" y="43502"/>
                      </a:cubicBezTo>
                      <a:lnTo>
                        <a:pt x="65167" y="90748"/>
                      </a:lnTo>
                      <a:lnTo>
                        <a:pt x="54926" y="90748"/>
                      </a:lnTo>
                      <a:lnTo>
                        <a:pt x="54926" y="29002"/>
                      </a:lnTo>
                      <a:cubicBezTo>
                        <a:pt x="54926" y="15706"/>
                        <a:pt x="49290" y="9208"/>
                        <a:pt x="36166" y="9208"/>
                      </a:cubicBezTo>
                      <a:cubicBezTo>
                        <a:pt x="23042" y="9208"/>
                        <a:pt x="10241" y="17405"/>
                        <a:pt x="10241" y="42298"/>
                      </a:cubicBezTo>
                      <a:lnTo>
                        <a:pt x="10241" y="90748"/>
                      </a:lnTo>
                      <a:lnTo>
                        <a:pt x="0" y="90748"/>
                      </a:lnTo>
                      <a:lnTo>
                        <a:pt x="0" y="2388"/>
                      </a:lnTo>
                      <a:lnTo>
                        <a:pt x="10241" y="2388"/>
                      </a:lnTo>
                      <a:lnTo>
                        <a:pt x="10241" y="15684"/>
                      </a:lnTo>
                      <a:lnTo>
                        <a:pt x="10585" y="15684"/>
                      </a:lnTo>
                      <a:cubicBezTo>
                        <a:pt x="16050" y="5615"/>
                        <a:pt x="26269" y="0"/>
                        <a:pt x="38038" y="0"/>
                      </a:cubicBezTo>
                      <a:cubicBezTo>
                        <a:pt x="50495" y="0"/>
                        <a:pt x="59187" y="4604"/>
                        <a:pt x="63790" y="17061"/>
                      </a:cubicBezTo>
                      <a:cubicBezTo>
                        <a:pt x="69772" y="5637"/>
                        <a:pt x="79819" y="0"/>
                        <a:pt x="92620" y="0"/>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13" name="Freihandform: Form 2048">
                  <a:extLst>
                    <a:ext uri="{FF2B5EF4-FFF2-40B4-BE49-F238E27FC236}">
                      <a16:creationId xmlns:a16="http://schemas.microsoft.com/office/drawing/2014/main" id="{5F4014F8-7267-71CC-187F-2C79D372F11F}"/>
                    </a:ext>
                  </a:extLst>
                </p:cNvPr>
                <p:cNvSpPr/>
                <p:nvPr/>
              </p:nvSpPr>
              <p:spPr>
                <a:xfrm>
                  <a:off x="12700305" y="20299954"/>
                  <a:ext cx="79496" cy="93136"/>
                </a:xfrm>
                <a:custGeom>
                  <a:avLst/>
                  <a:gdLst>
                    <a:gd name="connsiteX0" fmla="*/ 79475 w 79496"/>
                    <a:gd name="connsiteY0" fmla="*/ 48946 h 93136"/>
                    <a:gd name="connsiteX1" fmla="*/ 10908 w 79496"/>
                    <a:gd name="connsiteY1" fmla="*/ 48946 h 93136"/>
                    <a:gd name="connsiteX2" fmla="*/ 40598 w 79496"/>
                    <a:gd name="connsiteY2" fmla="*/ 83907 h 93136"/>
                    <a:gd name="connsiteX3" fmla="*/ 67384 w 79496"/>
                    <a:gd name="connsiteY3" fmla="*/ 63619 h 93136"/>
                    <a:gd name="connsiteX4" fmla="*/ 78808 w 79496"/>
                    <a:gd name="connsiteY4" fmla="*/ 63619 h 93136"/>
                    <a:gd name="connsiteX5" fmla="*/ 40598 w 79496"/>
                    <a:gd name="connsiteY5" fmla="*/ 93136 h 93136"/>
                    <a:gd name="connsiteX6" fmla="*/ 0 w 79496"/>
                    <a:gd name="connsiteY6" fmla="*/ 47074 h 93136"/>
                    <a:gd name="connsiteX7" fmla="*/ 40598 w 79496"/>
                    <a:gd name="connsiteY7" fmla="*/ 0 h 93136"/>
                    <a:gd name="connsiteX8" fmla="*/ 79496 w 79496"/>
                    <a:gd name="connsiteY8" fmla="*/ 48946 h 93136"/>
                    <a:gd name="connsiteX9" fmla="*/ 68567 w 79496"/>
                    <a:gd name="connsiteY9" fmla="*/ 40426 h 93136"/>
                    <a:gd name="connsiteX10" fmla="*/ 40426 w 79496"/>
                    <a:gd name="connsiteY10" fmla="*/ 9208 h 93136"/>
                    <a:gd name="connsiteX11" fmla="*/ 10908 w 79496"/>
                    <a:gd name="connsiteY11" fmla="*/ 40426 h 93136"/>
                    <a:gd name="connsiteX12" fmla="*/ 68567 w 79496"/>
                    <a:gd name="connsiteY12" fmla="*/ 40426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496" h="93136">
                      <a:moveTo>
                        <a:pt x="79475" y="48946"/>
                      </a:moveTo>
                      <a:lnTo>
                        <a:pt x="10908" y="48946"/>
                      </a:lnTo>
                      <a:cubicBezTo>
                        <a:pt x="10908" y="70611"/>
                        <a:pt x="22848" y="83907"/>
                        <a:pt x="40598" y="83907"/>
                      </a:cubicBezTo>
                      <a:cubicBezTo>
                        <a:pt x="54238" y="83907"/>
                        <a:pt x="64479" y="76054"/>
                        <a:pt x="67384" y="63619"/>
                      </a:cubicBezTo>
                      <a:lnTo>
                        <a:pt x="78808" y="63619"/>
                      </a:lnTo>
                      <a:cubicBezTo>
                        <a:pt x="72504" y="83907"/>
                        <a:pt x="60219" y="93136"/>
                        <a:pt x="40598" y="93136"/>
                      </a:cubicBezTo>
                      <a:cubicBezTo>
                        <a:pt x="14501" y="93136"/>
                        <a:pt x="0" y="75559"/>
                        <a:pt x="0" y="47074"/>
                      </a:cubicBezTo>
                      <a:cubicBezTo>
                        <a:pt x="0" y="18589"/>
                        <a:pt x="16717" y="0"/>
                        <a:pt x="40598" y="0"/>
                      </a:cubicBezTo>
                      <a:cubicBezTo>
                        <a:pt x="64479" y="0"/>
                        <a:pt x="79496" y="17405"/>
                        <a:pt x="79496" y="48946"/>
                      </a:cubicBezTo>
                      <a:close/>
                      <a:moveTo>
                        <a:pt x="68567" y="40426"/>
                      </a:moveTo>
                      <a:cubicBezTo>
                        <a:pt x="68395" y="21493"/>
                        <a:pt x="57659" y="9208"/>
                        <a:pt x="40426" y="9208"/>
                      </a:cubicBezTo>
                      <a:cubicBezTo>
                        <a:pt x="24742" y="9208"/>
                        <a:pt x="13640" y="20632"/>
                        <a:pt x="10908" y="40426"/>
                      </a:cubicBezTo>
                      <a:lnTo>
                        <a:pt x="68567" y="40426"/>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14" name="Freihandform: Form 2049">
                  <a:extLst>
                    <a:ext uri="{FF2B5EF4-FFF2-40B4-BE49-F238E27FC236}">
                      <a16:creationId xmlns:a16="http://schemas.microsoft.com/office/drawing/2014/main" id="{2D5B3A69-34E7-3E6D-8042-F1E812E88063}"/>
                    </a:ext>
                  </a:extLst>
                </p:cNvPr>
                <p:cNvSpPr/>
                <p:nvPr/>
              </p:nvSpPr>
              <p:spPr>
                <a:xfrm>
                  <a:off x="11079936" y="20504622"/>
                  <a:ext cx="81884" cy="93136"/>
                </a:xfrm>
                <a:custGeom>
                  <a:avLst/>
                  <a:gdLst>
                    <a:gd name="connsiteX0" fmla="*/ 81884 w 81884"/>
                    <a:gd name="connsiteY0" fmla="*/ 46558 h 93136"/>
                    <a:gd name="connsiteX1" fmla="*/ 41114 w 81884"/>
                    <a:gd name="connsiteY1" fmla="*/ 93136 h 93136"/>
                    <a:gd name="connsiteX2" fmla="*/ 0 w 81884"/>
                    <a:gd name="connsiteY2" fmla="*/ 46558 h 93136"/>
                    <a:gd name="connsiteX3" fmla="*/ 40942 w 81884"/>
                    <a:gd name="connsiteY3" fmla="*/ 0 h 93136"/>
                    <a:gd name="connsiteX4" fmla="*/ 81884 w 81884"/>
                    <a:gd name="connsiteY4" fmla="*/ 46558 h 93136"/>
                    <a:gd name="connsiteX5" fmla="*/ 40942 w 81884"/>
                    <a:gd name="connsiteY5" fmla="*/ 83907 h 93136"/>
                    <a:gd name="connsiteX6" fmla="*/ 70955 w 81884"/>
                    <a:gd name="connsiteY6" fmla="*/ 46902 h 93136"/>
                    <a:gd name="connsiteX7" fmla="*/ 40770 w 81884"/>
                    <a:gd name="connsiteY7" fmla="*/ 9208 h 93136"/>
                    <a:gd name="connsiteX8" fmla="*/ 10908 w 81884"/>
                    <a:gd name="connsiteY8" fmla="*/ 46558 h 93136"/>
                    <a:gd name="connsiteX9" fmla="*/ 40921 w 81884"/>
                    <a:gd name="connsiteY9" fmla="*/ 83907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84" h="93136">
                      <a:moveTo>
                        <a:pt x="81884" y="46558"/>
                      </a:moveTo>
                      <a:cubicBezTo>
                        <a:pt x="81884" y="74526"/>
                        <a:pt x="65512" y="93136"/>
                        <a:pt x="41114" y="93136"/>
                      </a:cubicBezTo>
                      <a:cubicBezTo>
                        <a:pt x="16717" y="93136"/>
                        <a:pt x="0" y="76248"/>
                        <a:pt x="0" y="46558"/>
                      </a:cubicBezTo>
                      <a:cubicBezTo>
                        <a:pt x="0" y="19105"/>
                        <a:pt x="15189" y="0"/>
                        <a:pt x="40942" y="0"/>
                      </a:cubicBezTo>
                      <a:cubicBezTo>
                        <a:pt x="66695" y="0"/>
                        <a:pt x="81884" y="18416"/>
                        <a:pt x="81884" y="46558"/>
                      </a:cubicBezTo>
                      <a:close/>
                      <a:moveTo>
                        <a:pt x="40942" y="83907"/>
                      </a:moveTo>
                      <a:cubicBezTo>
                        <a:pt x="60391" y="83907"/>
                        <a:pt x="70955" y="68223"/>
                        <a:pt x="70955" y="46902"/>
                      </a:cubicBezTo>
                      <a:cubicBezTo>
                        <a:pt x="70955" y="23709"/>
                        <a:pt x="61058" y="9208"/>
                        <a:pt x="40770" y="9208"/>
                      </a:cubicBezTo>
                      <a:cubicBezTo>
                        <a:pt x="22354" y="9208"/>
                        <a:pt x="10908" y="23881"/>
                        <a:pt x="10908" y="46558"/>
                      </a:cubicBezTo>
                      <a:cubicBezTo>
                        <a:pt x="10908" y="69234"/>
                        <a:pt x="22332" y="83907"/>
                        <a:pt x="40921" y="83907"/>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15" name="Freihandform: Form 2050">
                  <a:extLst>
                    <a:ext uri="{FF2B5EF4-FFF2-40B4-BE49-F238E27FC236}">
                      <a16:creationId xmlns:a16="http://schemas.microsoft.com/office/drawing/2014/main" id="{A20C0BFF-08F4-17B8-E2D3-8EFA39055550}"/>
                    </a:ext>
                  </a:extLst>
                </p:cNvPr>
                <p:cNvSpPr/>
                <p:nvPr/>
              </p:nvSpPr>
              <p:spPr>
                <a:xfrm>
                  <a:off x="11171717" y="20470155"/>
                  <a:ext cx="40425" cy="125214"/>
                </a:xfrm>
                <a:custGeom>
                  <a:avLst/>
                  <a:gdLst>
                    <a:gd name="connsiteX0" fmla="*/ 40404 w 40425"/>
                    <a:gd name="connsiteY0" fmla="*/ 688 h 125214"/>
                    <a:gd name="connsiteX1" fmla="*/ 40404 w 40425"/>
                    <a:gd name="connsiteY1" fmla="*/ 10069 h 125214"/>
                    <a:gd name="connsiteX2" fmla="*/ 34273 w 40425"/>
                    <a:gd name="connsiteY2" fmla="*/ 9208 h 125214"/>
                    <a:gd name="connsiteX3" fmla="*/ 23365 w 40425"/>
                    <a:gd name="connsiteY3" fmla="*/ 24225 h 125214"/>
                    <a:gd name="connsiteX4" fmla="*/ 23365 w 40425"/>
                    <a:gd name="connsiteY4" fmla="*/ 36854 h 125214"/>
                    <a:gd name="connsiteX5" fmla="*/ 40426 w 40425"/>
                    <a:gd name="connsiteY5" fmla="*/ 36854 h 125214"/>
                    <a:gd name="connsiteX6" fmla="*/ 40426 w 40425"/>
                    <a:gd name="connsiteY6" fmla="*/ 45374 h 125214"/>
                    <a:gd name="connsiteX7" fmla="*/ 23365 w 40425"/>
                    <a:gd name="connsiteY7" fmla="*/ 45374 h 125214"/>
                    <a:gd name="connsiteX8" fmla="*/ 23365 w 40425"/>
                    <a:gd name="connsiteY8" fmla="*/ 125215 h 125214"/>
                    <a:gd name="connsiteX9" fmla="*/ 13124 w 40425"/>
                    <a:gd name="connsiteY9" fmla="*/ 125215 h 125214"/>
                    <a:gd name="connsiteX10" fmla="*/ 13124 w 40425"/>
                    <a:gd name="connsiteY10" fmla="*/ 45374 h 125214"/>
                    <a:gd name="connsiteX11" fmla="*/ 0 w 40425"/>
                    <a:gd name="connsiteY11" fmla="*/ 45374 h 125214"/>
                    <a:gd name="connsiteX12" fmla="*/ 0 w 40425"/>
                    <a:gd name="connsiteY12" fmla="*/ 36854 h 125214"/>
                    <a:gd name="connsiteX13" fmla="*/ 13124 w 40425"/>
                    <a:gd name="connsiteY13" fmla="*/ 36854 h 125214"/>
                    <a:gd name="connsiteX14" fmla="*/ 13124 w 40425"/>
                    <a:gd name="connsiteY14" fmla="*/ 22182 h 125214"/>
                    <a:gd name="connsiteX15" fmla="*/ 32057 w 40425"/>
                    <a:gd name="connsiteY15" fmla="*/ 0 h 125214"/>
                    <a:gd name="connsiteX16" fmla="*/ 40404 w 40425"/>
                    <a:gd name="connsiteY16" fmla="*/ 688 h 12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25" h="125214">
                      <a:moveTo>
                        <a:pt x="40404" y="688"/>
                      </a:moveTo>
                      <a:lnTo>
                        <a:pt x="40404" y="10069"/>
                      </a:lnTo>
                      <a:cubicBezTo>
                        <a:pt x="38188" y="9380"/>
                        <a:pt x="36144" y="9208"/>
                        <a:pt x="34273" y="9208"/>
                      </a:cubicBezTo>
                      <a:cubicBezTo>
                        <a:pt x="26936" y="9208"/>
                        <a:pt x="23365" y="13124"/>
                        <a:pt x="23365" y="24225"/>
                      </a:cubicBezTo>
                      <a:lnTo>
                        <a:pt x="23365" y="36854"/>
                      </a:lnTo>
                      <a:lnTo>
                        <a:pt x="40426" y="36854"/>
                      </a:lnTo>
                      <a:lnTo>
                        <a:pt x="40426" y="45374"/>
                      </a:lnTo>
                      <a:lnTo>
                        <a:pt x="23365" y="45374"/>
                      </a:lnTo>
                      <a:lnTo>
                        <a:pt x="23365" y="125215"/>
                      </a:lnTo>
                      <a:lnTo>
                        <a:pt x="13124" y="125215"/>
                      </a:lnTo>
                      <a:lnTo>
                        <a:pt x="13124" y="45374"/>
                      </a:lnTo>
                      <a:lnTo>
                        <a:pt x="0" y="45374"/>
                      </a:lnTo>
                      <a:lnTo>
                        <a:pt x="0" y="36854"/>
                      </a:lnTo>
                      <a:lnTo>
                        <a:pt x="13124" y="36854"/>
                      </a:lnTo>
                      <a:lnTo>
                        <a:pt x="13124" y="22182"/>
                      </a:lnTo>
                      <a:cubicBezTo>
                        <a:pt x="13124" y="8025"/>
                        <a:pt x="18933" y="0"/>
                        <a:pt x="32057" y="0"/>
                      </a:cubicBezTo>
                      <a:cubicBezTo>
                        <a:pt x="34961" y="0"/>
                        <a:pt x="37521" y="172"/>
                        <a:pt x="40404" y="688"/>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16" name="Freihandform: Form 2051">
                  <a:extLst>
                    <a:ext uri="{FF2B5EF4-FFF2-40B4-BE49-F238E27FC236}">
                      <a16:creationId xmlns:a16="http://schemas.microsoft.com/office/drawing/2014/main" id="{7B3F586B-C631-D57E-7D9E-D61679F17E6C}"/>
                    </a:ext>
                  </a:extLst>
                </p:cNvPr>
                <p:cNvSpPr/>
                <p:nvPr/>
              </p:nvSpPr>
              <p:spPr>
                <a:xfrm>
                  <a:off x="11266553" y="20482440"/>
                  <a:ext cx="39909" cy="115317"/>
                </a:xfrm>
                <a:custGeom>
                  <a:avLst/>
                  <a:gdLst>
                    <a:gd name="connsiteX0" fmla="*/ 12435 w 39909"/>
                    <a:gd name="connsiteY0" fmla="*/ 0 h 115317"/>
                    <a:gd name="connsiteX1" fmla="*/ 22676 w 39909"/>
                    <a:gd name="connsiteY1" fmla="*/ 0 h 115317"/>
                    <a:gd name="connsiteX2" fmla="*/ 22676 w 39909"/>
                    <a:gd name="connsiteY2" fmla="*/ 24570 h 115317"/>
                    <a:gd name="connsiteX3" fmla="*/ 39221 w 39909"/>
                    <a:gd name="connsiteY3" fmla="*/ 24570 h 115317"/>
                    <a:gd name="connsiteX4" fmla="*/ 39221 w 39909"/>
                    <a:gd name="connsiteY4" fmla="*/ 33089 h 115317"/>
                    <a:gd name="connsiteX5" fmla="*/ 22676 w 39909"/>
                    <a:gd name="connsiteY5" fmla="*/ 33089 h 115317"/>
                    <a:gd name="connsiteX6" fmla="*/ 22676 w 39909"/>
                    <a:gd name="connsiteY6" fmla="*/ 96041 h 115317"/>
                    <a:gd name="connsiteX7" fmla="*/ 32057 w 39909"/>
                    <a:gd name="connsiteY7" fmla="*/ 106110 h 115317"/>
                    <a:gd name="connsiteX8" fmla="*/ 39909 w 39909"/>
                    <a:gd name="connsiteY8" fmla="*/ 104926 h 115317"/>
                    <a:gd name="connsiteX9" fmla="*/ 39909 w 39909"/>
                    <a:gd name="connsiteY9" fmla="*/ 113274 h 115317"/>
                    <a:gd name="connsiteX10" fmla="*/ 28141 w 39909"/>
                    <a:gd name="connsiteY10" fmla="*/ 115318 h 115317"/>
                    <a:gd name="connsiteX11" fmla="*/ 12457 w 39909"/>
                    <a:gd name="connsiteY11" fmla="*/ 98257 h 115317"/>
                    <a:gd name="connsiteX12" fmla="*/ 12457 w 39909"/>
                    <a:gd name="connsiteY12" fmla="*/ 33089 h 115317"/>
                    <a:gd name="connsiteX13" fmla="*/ 0 w 39909"/>
                    <a:gd name="connsiteY13" fmla="*/ 33089 h 115317"/>
                    <a:gd name="connsiteX14" fmla="*/ 0 w 39909"/>
                    <a:gd name="connsiteY14" fmla="*/ 24570 h 115317"/>
                    <a:gd name="connsiteX15" fmla="*/ 12457 w 39909"/>
                    <a:gd name="connsiteY15" fmla="*/ 24570 h 115317"/>
                    <a:gd name="connsiteX16" fmla="*/ 12457 w 39909"/>
                    <a:gd name="connsiteY16" fmla="*/ 0 h 11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09" h="115317">
                      <a:moveTo>
                        <a:pt x="12435" y="0"/>
                      </a:moveTo>
                      <a:lnTo>
                        <a:pt x="22676" y="0"/>
                      </a:lnTo>
                      <a:lnTo>
                        <a:pt x="22676" y="24570"/>
                      </a:lnTo>
                      <a:lnTo>
                        <a:pt x="39221" y="24570"/>
                      </a:lnTo>
                      <a:lnTo>
                        <a:pt x="39221" y="33089"/>
                      </a:lnTo>
                      <a:lnTo>
                        <a:pt x="22676" y="33089"/>
                      </a:lnTo>
                      <a:lnTo>
                        <a:pt x="22676" y="96041"/>
                      </a:lnTo>
                      <a:cubicBezTo>
                        <a:pt x="22676" y="105938"/>
                        <a:pt x="26764" y="106110"/>
                        <a:pt x="32057" y="106110"/>
                      </a:cubicBezTo>
                      <a:cubicBezTo>
                        <a:pt x="34789" y="106110"/>
                        <a:pt x="37005" y="105593"/>
                        <a:pt x="39909" y="104926"/>
                      </a:cubicBezTo>
                      <a:lnTo>
                        <a:pt x="39909" y="113274"/>
                      </a:lnTo>
                      <a:cubicBezTo>
                        <a:pt x="37349" y="113790"/>
                        <a:pt x="33434" y="115318"/>
                        <a:pt x="28141" y="115318"/>
                      </a:cubicBezTo>
                      <a:cubicBezTo>
                        <a:pt x="16889" y="115318"/>
                        <a:pt x="12457" y="109186"/>
                        <a:pt x="12457" y="98257"/>
                      </a:cubicBezTo>
                      <a:lnTo>
                        <a:pt x="12457" y="33089"/>
                      </a:lnTo>
                      <a:lnTo>
                        <a:pt x="0" y="33089"/>
                      </a:lnTo>
                      <a:lnTo>
                        <a:pt x="0" y="24570"/>
                      </a:lnTo>
                      <a:lnTo>
                        <a:pt x="12457" y="24570"/>
                      </a:lnTo>
                      <a:lnTo>
                        <a:pt x="12457"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17" name="Freihandform: Form 2052">
                  <a:extLst>
                    <a:ext uri="{FF2B5EF4-FFF2-40B4-BE49-F238E27FC236}">
                      <a16:creationId xmlns:a16="http://schemas.microsoft.com/office/drawing/2014/main" id="{2CBD7036-8B05-7AA1-BBFC-46E767C18A7F}"/>
                    </a:ext>
                  </a:extLst>
                </p:cNvPr>
                <p:cNvSpPr/>
                <p:nvPr/>
              </p:nvSpPr>
              <p:spPr>
                <a:xfrm>
                  <a:off x="11322814" y="20472565"/>
                  <a:ext cx="70115" cy="122804"/>
                </a:xfrm>
                <a:custGeom>
                  <a:avLst/>
                  <a:gdLst>
                    <a:gd name="connsiteX0" fmla="*/ 0 w 70115"/>
                    <a:gd name="connsiteY0" fmla="*/ 0 h 122804"/>
                    <a:gd name="connsiteX1" fmla="*/ 10241 w 70115"/>
                    <a:gd name="connsiteY1" fmla="*/ 0 h 122804"/>
                    <a:gd name="connsiteX2" fmla="*/ 10241 w 70115"/>
                    <a:gd name="connsiteY2" fmla="*/ 46730 h 122804"/>
                    <a:gd name="connsiteX3" fmla="*/ 38726 w 70115"/>
                    <a:gd name="connsiteY3" fmla="*/ 32057 h 122804"/>
                    <a:gd name="connsiteX4" fmla="*/ 70116 w 70115"/>
                    <a:gd name="connsiteY4" fmla="*/ 62069 h 122804"/>
                    <a:gd name="connsiteX5" fmla="*/ 70116 w 70115"/>
                    <a:gd name="connsiteY5" fmla="*/ 122805 h 122804"/>
                    <a:gd name="connsiteX6" fmla="*/ 59875 w 70115"/>
                    <a:gd name="connsiteY6" fmla="*/ 122805 h 122804"/>
                    <a:gd name="connsiteX7" fmla="*/ 59875 w 70115"/>
                    <a:gd name="connsiteY7" fmla="*/ 64458 h 122804"/>
                    <a:gd name="connsiteX8" fmla="*/ 37199 w 70115"/>
                    <a:gd name="connsiteY8" fmla="*/ 41265 h 122804"/>
                    <a:gd name="connsiteX9" fmla="*/ 10241 w 70115"/>
                    <a:gd name="connsiteY9" fmla="*/ 72310 h 122804"/>
                    <a:gd name="connsiteX10" fmla="*/ 10241 w 70115"/>
                    <a:gd name="connsiteY10" fmla="*/ 122805 h 122804"/>
                    <a:gd name="connsiteX11" fmla="*/ 0 w 70115"/>
                    <a:gd name="connsiteY11" fmla="*/ 122805 h 122804"/>
                    <a:gd name="connsiteX12" fmla="*/ 0 w 70115"/>
                    <a:gd name="connsiteY12" fmla="*/ 0 h 12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115" h="122804">
                      <a:moveTo>
                        <a:pt x="0" y="0"/>
                      </a:moveTo>
                      <a:lnTo>
                        <a:pt x="10241" y="0"/>
                      </a:lnTo>
                      <a:lnTo>
                        <a:pt x="10241" y="46730"/>
                      </a:lnTo>
                      <a:cubicBezTo>
                        <a:pt x="20482" y="35650"/>
                        <a:pt x="28657" y="32057"/>
                        <a:pt x="38726" y="32057"/>
                      </a:cubicBezTo>
                      <a:cubicBezTo>
                        <a:pt x="57315" y="32057"/>
                        <a:pt x="70116" y="42470"/>
                        <a:pt x="70116" y="62069"/>
                      </a:cubicBezTo>
                      <a:lnTo>
                        <a:pt x="70116" y="122805"/>
                      </a:lnTo>
                      <a:lnTo>
                        <a:pt x="59875" y="122805"/>
                      </a:lnTo>
                      <a:lnTo>
                        <a:pt x="59875" y="64458"/>
                      </a:lnTo>
                      <a:cubicBezTo>
                        <a:pt x="59875" y="49957"/>
                        <a:pt x="53571" y="41265"/>
                        <a:pt x="37199" y="41265"/>
                      </a:cubicBezTo>
                      <a:cubicBezTo>
                        <a:pt x="22182" y="41265"/>
                        <a:pt x="10241" y="51850"/>
                        <a:pt x="10241" y="72310"/>
                      </a:cubicBezTo>
                      <a:lnTo>
                        <a:pt x="10241" y="122805"/>
                      </a:lnTo>
                      <a:lnTo>
                        <a:pt x="0" y="122805"/>
                      </a:lnTo>
                      <a:lnTo>
                        <a:pt x="0"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18" name="Freihandform: Form 2053">
                  <a:extLst>
                    <a:ext uri="{FF2B5EF4-FFF2-40B4-BE49-F238E27FC236}">
                      <a16:creationId xmlns:a16="http://schemas.microsoft.com/office/drawing/2014/main" id="{60266914-B16D-A586-9F99-2598D21473E6}"/>
                    </a:ext>
                  </a:extLst>
                </p:cNvPr>
                <p:cNvSpPr/>
                <p:nvPr/>
              </p:nvSpPr>
              <p:spPr>
                <a:xfrm>
                  <a:off x="11413067" y="20504643"/>
                  <a:ext cx="79496" cy="93136"/>
                </a:xfrm>
                <a:custGeom>
                  <a:avLst/>
                  <a:gdLst>
                    <a:gd name="connsiteX0" fmla="*/ 79475 w 79496"/>
                    <a:gd name="connsiteY0" fmla="*/ 48946 h 93136"/>
                    <a:gd name="connsiteX1" fmla="*/ 10908 w 79496"/>
                    <a:gd name="connsiteY1" fmla="*/ 48946 h 93136"/>
                    <a:gd name="connsiteX2" fmla="*/ 40598 w 79496"/>
                    <a:gd name="connsiteY2" fmla="*/ 83907 h 93136"/>
                    <a:gd name="connsiteX3" fmla="*/ 67384 w 79496"/>
                    <a:gd name="connsiteY3" fmla="*/ 63618 h 93136"/>
                    <a:gd name="connsiteX4" fmla="*/ 78808 w 79496"/>
                    <a:gd name="connsiteY4" fmla="*/ 63618 h 93136"/>
                    <a:gd name="connsiteX5" fmla="*/ 40598 w 79496"/>
                    <a:gd name="connsiteY5" fmla="*/ 93136 h 93136"/>
                    <a:gd name="connsiteX6" fmla="*/ 0 w 79496"/>
                    <a:gd name="connsiteY6" fmla="*/ 47074 h 93136"/>
                    <a:gd name="connsiteX7" fmla="*/ 40598 w 79496"/>
                    <a:gd name="connsiteY7" fmla="*/ 0 h 93136"/>
                    <a:gd name="connsiteX8" fmla="*/ 79496 w 79496"/>
                    <a:gd name="connsiteY8" fmla="*/ 48946 h 93136"/>
                    <a:gd name="connsiteX9" fmla="*/ 68567 w 79496"/>
                    <a:gd name="connsiteY9" fmla="*/ 40426 h 93136"/>
                    <a:gd name="connsiteX10" fmla="*/ 40426 w 79496"/>
                    <a:gd name="connsiteY10" fmla="*/ 9208 h 93136"/>
                    <a:gd name="connsiteX11" fmla="*/ 10908 w 79496"/>
                    <a:gd name="connsiteY11" fmla="*/ 40426 h 93136"/>
                    <a:gd name="connsiteX12" fmla="*/ 68567 w 79496"/>
                    <a:gd name="connsiteY12" fmla="*/ 40426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496" h="93136">
                      <a:moveTo>
                        <a:pt x="79475" y="48946"/>
                      </a:moveTo>
                      <a:lnTo>
                        <a:pt x="10908" y="48946"/>
                      </a:lnTo>
                      <a:cubicBezTo>
                        <a:pt x="10908" y="70611"/>
                        <a:pt x="22848" y="83907"/>
                        <a:pt x="40598" y="83907"/>
                      </a:cubicBezTo>
                      <a:cubicBezTo>
                        <a:pt x="54238" y="83907"/>
                        <a:pt x="64479" y="76054"/>
                        <a:pt x="67384" y="63618"/>
                      </a:cubicBezTo>
                      <a:lnTo>
                        <a:pt x="78808" y="63618"/>
                      </a:lnTo>
                      <a:cubicBezTo>
                        <a:pt x="72504" y="83907"/>
                        <a:pt x="60219" y="93136"/>
                        <a:pt x="40598" y="93136"/>
                      </a:cubicBezTo>
                      <a:cubicBezTo>
                        <a:pt x="14501" y="93136"/>
                        <a:pt x="0" y="75559"/>
                        <a:pt x="0" y="47074"/>
                      </a:cubicBezTo>
                      <a:cubicBezTo>
                        <a:pt x="0" y="18589"/>
                        <a:pt x="16717" y="0"/>
                        <a:pt x="40598" y="0"/>
                      </a:cubicBezTo>
                      <a:cubicBezTo>
                        <a:pt x="64479" y="0"/>
                        <a:pt x="79496" y="17405"/>
                        <a:pt x="79496" y="48946"/>
                      </a:cubicBezTo>
                      <a:close/>
                      <a:moveTo>
                        <a:pt x="68567" y="40426"/>
                      </a:moveTo>
                      <a:cubicBezTo>
                        <a:pt x="68395" y="21493"/>
                        <a:pt x="57659" y="9208"/>
                        <a:pt x="40426" y="9208"/>
                      </a:cubicBezTo>
                      <a:cubicBezTo>
                        <a:pt x="24742" y="9208"/>
                        <a:pt x="13640" y="20632"/>
                        <a:pt x="10908" y="40426"/>
                      </a:cubicBezTo>
                      <a:lnTo>
                        <a:pt x="68567" y="40426"/>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19" name="Freihandform: Form 2054">
                  <a:extLst>
                    <a:ext uri="{FF2B5EF4-FFF2-40B4-BE49-F238E27FC236}">
                      <a16:creationId xmlns:a16="http://schemas.microsoft.com/office/drawing/2014/main" id="{97FBE125-24C8-6BB1-78A7-0AF6EA895410}"/>
                    </a:ext>
                  </a:extLst>
                </p:cNvPr>
                <p:cNvSpPr/>
                <p:nvPr/>
              </p:nvSpPr>
              <p:spPr>
                <a:xfrm>
                  <a:off x="11561432" y="20472565"/>
                  <a:ext cx="83411" cy="122804"/>
                </a:xfrm>
                <a:custGeom>
                  <a:avLst/>
                  <a:gdLst>
                    <a:gd name="connsiteX0" fmla="*/ 81712 w 83411"/>
                    <a:gd name="connsiteY0" fmla="*/ 0 h 122804"/>
                    <a:gd name="connsiteX1" fmla="*/ 81712 w 83411"/>
                    <a:gd name="connsiteY1" fmla="*/ 9897 h 122804"/>
                    <a:gd name="connsiteX2" fmla="*/ 11596 w 83411"/>
                    <a:gd name="connsiteY2" fmla="*/ 9897 h 122804"/>
                    <a:gd name="connsiteX3" fmla="*/ 11596 w 83411"/>
                    <a:gd name="connsiteY3" fmla="*/ 54238 h 122804"/>
                    <a:gd name="connsiteX4" fmla="*/ 74871 w 83411"/>
                    <a:gd name="connsiteY4" fmla="*/ 54238 h 122804"/>
                    <a:gd name="connsiteX5" fmla="*/ 74871 w 83411"/>
                    <a:gd name="connsiteY5" fmla="*/ 64135 h 122804"/>
                    <a:gd name="connsiteX6" fmla="*/ 11596 w 83411"/>
                    <a:gd name="connsiteY6" fmla="*/ 64135 h 122804"/>
                    <a:gd name="connsiteX7" fmla="*/ 11596 w 83411"/>
                    <a:gd name="connsiteY7" fmla="*/ 112908 h 122804"/>
                    <a:gd name="connsiteX8" fmla="*/ 83412 w 83411"/>
                    <a:gd name="connsiteY8" fmla="*/ 112908 h 122804"/>
                    <a:gd name="connsiteX9" fmla="*/ 83412 w 83411"/>
                    <a:gd name="connsiteY9" fmla="*/ 122805 h 122804"/>
                    <a:gd name="connsiteX10" fmla="*/ 0 w 83411"/>
                    <a:gd name="connsiteY10" fmla="*/ 122805 h 122804"/>
                    <a:gd name="connsiteX11" fmla="*/ 0 w 83411"/>
                    <a:gd name="connsiteY11" fmla="*/ 0 h 122804"/>
                    <a:gd name="connsiteX12" fmla="*/ 81712 w 83411"/>
                    <a:gd name="connsiteY12" fmla="*/ 0 h 12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411" h="122804">
                      <a:moveTo>
                        <a:pt x="81712" y="0"/>
                      </a:moveTo>
                      <a:lnTo>
                        <a:pt x="81712" y="9897"/>
                      </a:lnTo>
                      <a:lnTo>
                        <a:pt x="11596" y="9897"/>
                      </a:lnTo>
                      <a:lnTo>
                        <a:pt x="11596" y="54238"/>
                      </a:lnTo>
                      <a:lnTo>
                        <a:pt x="74871" y="54238"/>
                      </a:lnTo>
                      <a:lnTo>
                        <a:pt x="74871" y="64135"/>
                      </a:lnTo>
                      <a:lnTo>
                        <a:pt x="11596" y="64135"/>
                      </a:lnTo>
                      <a:lnTo>
                        <a:pt x="11596" y="112908"/>
                      </a:lnTo>
                      <a:lnTo>
                        <a:pt x="83412" y="112908"/>
                      </a:lnTo>
                      <a:lnTo>
                        <a:pt x="83412" y="122805"/>
                      </a:lnTo>
                      <a:lnTo>
                        <a:pt x="0" y="122805"/>
                      </a:lnTo>
                      <a:lnTo>
                        <a:pt x="0" y="0"/>
                      </a:lnTo>
                      <a:lnTo>
                        <a:pt x="81712"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20" name="Freihandform: Form 2055">
                  <a:extLst>
                    <a:ext uri="{FF2B5EF4-FFF2-40B4-BE49-F238E27FC236}">
                      <a16:creationId xmlns:a16="http://schemas.microsoft.com/office/drawing/2014/main" id="{B2C0EC52-D3F4-60ED-E2F5-C733B5946FA4}"/>
                    </a:ext>
                  </a:extLst>
                </p:cNvPr>
                <p:cNvSpPr/>
                <p:nvPr/>
              </p:nvSpPr>
              <p:spPr>
                <a:xfrm>
                  <a:off x="11664121" y="20506988"/>
                  <a:ext cx="70115" cy="90748"/>
                </a:xfrm>
                <a:custGeom>
                  <a:avLst/>
                  <a:gdLst>
                    <a:gd name="connsiteX0" fmla="*/ 0 w 70115"/>
                    <a:gd name="connsiteY0" fmla="*/ 22 h 90748"/>
                    <a:gd name="connsiteX1" fmla="*/ 10241 w 70115"/>
                    <a:gd name="connsiteY1" fmla="*/ 22 h 90748"/>
                    <a:gd name="connsiteX2" fmla="*/ 10241 w 70115"/>
                    <a:gd name="connsiteY2" fmla="*/ 58692 h 90748"/>
                    <a:gd name="connsiteX3" fmla="*/ 32917 w 70115"/>
                    <a:gd name="connsiteY3" fmla="*/ 81540 h 90748"/>
                    <a:gd name="connsiteX4" fmla="*/ 59875 w 70115"/>
                    <a:gd name="connsiteY4" fmla="*/ 47762 h 90748"/>
                    <a:gd name="connsiteX5" fmla="*/ 59875 w 70115"/>
                    <a:gd name="connsiteY5" fmla="*/ 0 h 90748"/>
                    <a:gd name="connsiteX6" fmla="*/ 70116 w 70115"/>
                    <a:gd name="connsiteY6" fmla="*/ 0 h 90748"/>
                    <a:gd name="connsiteX7" fmla="*/ 70116 w 70115"/>
                    <a:gd name="connsiteY7" fmla="*/ 88360 h 90748"/>
                    <a:gd name="connsiteX8" fmla="*/ 59875 w 70115"/>
                    <a:gd name="connsiteY8" fmla="*/ 88360 h 90748"/>
                    <a:gd name="connsiteX9" fmla="*/ 59875 w 70115"/>
                    <a:gd name="connsiteY9" fmla="*/ 76075 h 90748"/>
                    <a:gd name="connsiteX10" fmla="*/ 31218 w 70115"/>
                    <a:gd name="connsiteY10" fmla="*/ 90748 h 90748"/>
                    <a:gd name="connsiteX11" fmla="*/ 0 w 70115"/>
                    <a:gd name="connsiteY11" fmla="*/ 58498 h 90748"/>
                    <a:gd name="connsiteX12" fmla="*/ 0 w 70115"/>
                    <a:gd name="connsiteY12" fmla="*/ 0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115" h="90748">
                      <a:moveTo>
                        <a:pt x="0" y="22"/>
                      </a:moveTo>
                      <a:lnTo>
                        <a:pt x="10241" y="22"/>
                      </a:lnTo>
                      <a:lnTo>
                        <a:pt x="10241" y="58692"/>
                      </a:lnTo>
                      <a:cubicBezTo>
                        <a:pt x="10241" y="72848"/>
                        <a:pt x="16717" y="81540"/>
                        <a:pt x="32917" y="81540"/>
                      </a:cubicBezTo>
                      <a:cubicBezTo>
                        <a:pt x="49118" y="81540"/>
                        <a:pt x="59875" y="68416"/>
                        <a:pt x="59875" y="47762"/>
                      </a:cubicBezTo>
                      <a:lnTo>
                        <a:pt x="59875" y="0"/>
                      </a:lnTo>
                      <a:lnTo>
                        <a:pt x="70116" y="0"/>
                      </a:lnTo>
                      <a:lnTo>
                        <a:pt x="70116" y="88360"/>
                      </a:lnTo>
                      <a:lnTo>
                        <a:pt x="59875" y="88360"/>
                      </a:lnTo>
                      <a:lnTo>
                        <a:pt x="59875" y="76075"/>
                      </a:lnTo>
                      <a:cubicBezTo>
                        <a:pt x="50495" y="86983"/>
                        <a:pt x="42642" y="90748"/>
                        <a:pt x="31218" y="90748"/>
                      </a:cubicBezTo>
                      <a:cubicBezTo>
                        <a:pt x="10757" y="90748"/>
                        <a:pt x="0" y="79668"/>
                        <a:pt x="0" y="58498"/>
                      </a:cubicBezTo>
                      <a:lnTo>
                        <a:pt x="0"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21" name="Freihandform: Form 2056">
                  <a:extLst>
                    <a:ext uri="{FF2B5EF4-FFF2-40B4-BE49-F238E27FC236}">
                      <a16:creationId xmlns:a16="http://schemas.microsoft.com/office/drawing/2014/main" id="{D357A2CC-8612-6228-A39B-9604A4B0C139}"/>
                    </a:ext>
                  </a:extLst>
                </p:cNvPr>
                <p:cNvSpPr/>
                <p:nvPr/>
              </p:nvSpPr>
              <p:spPr>
                <a:xfrm>
                  <a:off x="11759452" y="20504622"/>
                  <a:ext cx="39414" cy="90748"/>
                </a:xfrm>
                <a:custGeom>
                  <a:avLst/>
                  <a:gdLst>
                    <a:gd name="connsiteX0" fmla="*/ 39415 w 39414"/>
                    <a:gd name="connsiteY0" fmla="*/ 11080 h 90748"/>
                    <a:gd name="connsiteX1" fmla="*/ 38210 w 39414"/>
                    <a:gd name="connsiteY1" fmla="*/ 11080 h 90748"/>
                    <a:gd name="connsiteX2" fmla="*/ 10241 w 39414"/>
                    <a:gd name="connsiteY2" fmla="*/ 46902 h 90748"/>
                    <a:gd name="connsiteX3" fmla="*/ 10241 w 39414"/>
                    <a:gd name="connsiteY3" fmla="*/ 90748 h 90748"/>
                    <a:gd name="connsiteX4" fmla="*/ 0 w 39414"/>
                    <a:gd name="connsiteY4" fmla="*/ 90748 h 90748"/>
                    <a:gd name="connsiteX5" fmla="*/ 0 w 39414"/>
                    <a:gd name="connsiteY5" fmla="*/ 2388 h 90748"/>
                    <a:gd name="connsiteX6" fmla="*/ 10241 w 39414"/>
                    <a:gd name="connsiteY6" fmla="*/ 2388 h 90748"/>
                    <a:gd name="connsiteX7" fmla="*/ 10241 w 39414"/>
                    <a:gd name="connsiteY7" fmla="*/ 18933 h 90748"/>
                    <a:gd name="connsiteX8" fmla="*/ 10585 w 39414"/>
                    <a:gd name="connsiteY8" fmla="*/ 18933 h 90748"/>
                    <a:gd name="connsiteX9" fmla="*/ 39071 w 39414"/>
                    <a:gd name="connsiteY9" fmla="*/ 0 h 90748"/>
                    <a:gd name="connsiteX10" fmla="*/ 39415 w 39414"/>
                    <a:gd name="connsiteY10" fmla="*/ 0 h 90748"/>
                    <a:gd name="connsiteX11" fmla="*/ 39415 w 39414"/>
                    <a:gd name="connsiteY11" fmla="*/ 11080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414" h="90748">
                      <a:moveTo>
                        <a:pt x="39415" y="11080"/>
                      </a:moveTo>
                      <a:lnTo>
                        <a:pt x="38210" y="11080"/>
                      </a:lnTo>
                      <a:cubicBezTo>
                        <a:pt x="19105" y="11080"/>
                        <a:pt x="10241" y="23709"/>
                        <a:pt x="10241" y="46902"/>
                      </a:cubicBezTo>
                      <a:lnTo>
                        <a:pt x="10241" y="90748"/>
                      </a:lnTo>
                      <a:lnTo>
                        <a:pt x="0" y="90748"/>
                      </a:lnTo>
                      <a:lnTo>
                        <a:pt x="0" y="2388"/>
                      </a:lnTo>
                      <a:lnTo>
                        <a:pt x="10241" y="2388"/>
                      </a:lnTo>
                      <a:lnTo>
                        <a:pt x="10241" y="18933"/>
                      </a:lnTo>
                      <a:lnTo>
                        <a:pt x="10585" y="18933"/>
                      </a:lnTo>
                      <a:cubicBezTo>
                        <a:pt x="15878" y="5809"/>
                        <a:pt x="23386" y="0"/>
                        <a:pt x="39071" y="0"/>
                      </a:cubicBezTo>
                      <a:lnTo>
                        <a:pt x="39415" y="0"/>
                      </a:lnTo>
                      <a:lnTo>
                        <a:pt x="39415" y="1108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22" name="Freihandform: Form 2057">
                  <a:extLst>
                    <a:ext uri="{FF2B5EF4-FFF2-40B4-BE49-F238E27FC236}">
                      <a16:creationId xmlns:a16="http://schemas.microsoft.com/office/drawing/2014/main" id="{358DEA5B-F1BB-B807-5B46-EF94025A2888}"/>
                    </a:ext>
                  </a:extLst>
                </p:cNvPr>
                <p:cNvSpPr/>
                <p:nvPr/>
              </p:nvSpPr>
              <p:spPr>
                <a:xfrm>
                  <a:off x="11809946" y="20504622"/>
                  <a:ext cx="81884" cy="93136"/>
                </a:xfrm>
                <a:custGeom>
                  <a:avLst/>
                  <a:gdLst>
                    <a:gd name="connsiteX0" fmla="*/ 81884 w 81884"/>
                    <a:gd name="connsiteY0" fmla="*/ 46558 h 93136"/>
                    <a:gd name="connsiteX1" fmla="*/ 41114 w 81884"/>
                    <a:gd name="connsiteY1" fmla="*/ 93136 h 93136"/>
                    <a:gd name="connsiteX2" fmla="*/ 0 w 81884"/>
                    <a:gd name="connsiteY2" fmla="*/ 46558 h 93136"/>
                    <a:gd name="connsiteX3" fmla="*/ 40942 w 81884"/>
                    <a:gd name="connsiteY3" fmla="*/ 0 h 93136"/>
                    <a:gd name="connsiteX4" fmla="*/ 81884 w 81884"/>
                    <a:gd name="connsiteY4" fmla="*/ 46558 h 93136"/>
                    <a:gd name="connsiteX5" fmla="*/ 40942 w 81884"/>
                    <a:gd name="connsiteY5" fmla="*/ 83907 h 93136"/>
                    <a:gd name="connsiteX6" fmla="*/ 70955 w 81884"/>
                    <a:gd name="connsiteY6" fmla="*/ 46902 h 93136"/>
                    <a:gd name="connsiteX7" fmla="*/ 40770 w 81884"/>
                    <a:gd name="connsiteY7" fmla="*/ 9208 h 93136"/>
                    <a:gd name="connsiteX8" fmla="*/ 10908 w 81884"/>
                    <a:gd name="connsiteY8" fmla="*/ 46558 h 93136"/>
                    <a:gd name="connsiteX9" fmla="*/ 40921 w 81884"/>
                    <a:gd name="connsiteY9" fmla="*/ 83907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84" h="93136">
                      <a:moveTo>
                        <a:pt x="81884" y="46558"/>
                      </a:moveTo>
                      <a:cubicBezTo>
                        <a:pt x="81884" y="74526"/>
                        <a:pt x="65512" y="93136"/>
                        <a:pt x="41114" y="93136"/>
                      </a:cubicBezTo>
                      <a:cubicBezTo>
                        <a:pt x="16717" y="93136"/>
                        <a:pt x="0" y="76248"/>
                        <a:pt x="0" y="46558"/>
                      </a:cubicBezTo>
                      <a:cubicBezTo>
                        <a:pt x="0" y="19105"/>
                        <a:pt x="15189" y="0"/>
                        <a:pt x="40942" y="0"/>
                      </a:cubicBezTo>
                      <a:cubicBezTo>
                        <a:pt x="66695" y="0"/>
                        <a:pt x="81884" y="18416"/>
                        <a:pt x="81884" y="46558"/>
                      </a:cubicBezTo>
                      <a:close/>
                      <a:moveTo>
                        <a:pt x="40942" y="83907"/>
                      </a:moveTo>
                      <a:cubicBezTo>
                        <a:pt x="60391" y="83907"/>
                        <a:pt x="70955" y="68223"/>
                        <a:pt x="70955" y="46902"/>
                      </a:cubicBezTo>
                      <a:cubicBezTo>
                        <a:pt x="70955" y="23709"/>
                        <a:pt x="61058" y="9208"/>
                        <a:pt x="40770" y="9208"/>
                      </a:cubicBezTo>
                      <a:cubicBezTo>
                        <a:pt x="22354" y="9208"/>
                        <a:pt x="10908" y="23881"/>
                        <a:pt x="10908" y="46558"/>
                      </a:cubicBezTo>
                      <a:cubicBezTo>
                        <a:pt x="10908" y="69234"/>
                        <a:pt x="22332" y="83907"/>
                        <a:pt x="40921" y="83907"/>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23" name="Freihandform: Form 2058">
                  <a:extLst>
                    <a:ext uri="{FF2B5EF4-FFF2-40B4-BE49-F238E27FC236}">
                      <a16:creationId xmlns:a16="http://schemas.microsoft.com/office/drawing/2014/main" id="{0856605C-958B-456E-EE86-B9A69F192217}"/>
                    </a:ext>
                  </a:extLst>
                </p:cNvPr>
                <p:cNvSpPr/>
                <p:nvPr/>
              </p:nvSpPr>
              <p:spPr>
                <a:xfrm>
                  <a:off x="11911753" y="20504600"/>
                  <a:ext cx="81217" cy="125558"/>
                </a:xfrm>
                <a:custGeom>
                  <a:avLst/>
                  <a:gdLst>
                    <a:gd name="connsiteX0" fmla="*/ 81217 w 81217"/>
                    <a:gd name="connsiteY0" fmla="*/ 46428 h 125558"/>
                    <a:gd name="connsiteX1" fmla="*/ 41975 w 81217"/>
                    <a:gd name="connsiteY1" fmla="*/ 93158 h 125558"/>
                    <a:gd name="connsiteX2" fmla="*/ 10241 w 81217"/>
                    <a:gd name="connsiteY2" fmla="*/ 76613 h 125558"/>
                    <a:gd name="connsiteX3" fmla="*/ 10241 w 81217"/>
                    <a:gd name="connsiteY3" fmla="*/ 125559 h 125558"/>
                    <a:gd name="connsiteX4" fmla="*/ 0 w 81217"/>
                    <a:gd name="connsiteY4" fmla="*/ 125559 h 125558"/>
                    <a:gd name="connsiteX5" fmla="*/ 0 w 81217"/>
                    <a:gd name="connsiteY5" fmla="*/ 2410 h 125558"/>
                    <a:gd name="connsiteX6" fmla="*/ 10241 w 81217"/>
                    <a:gd name="connsiteY6" fmla="*/ 2410 h 125558"/>
                    <a:gd name="connsiteX7" fmla="*/ 10241 w 81217"/>
                    <a:gd name="connsiteY7" fmla="*/ 17922 h 125558"/>
                    <a:gd name="connsiteX8" fmla="*/ 10585 w 81217"/>
                    <a:gd name="connsiteY8" fmla="*/ 17922 h 125558"/>
                    <a:gd name="connsiteX9" fmla="*/ 41287 w 81217"/>
                    <a:gd name="connsiteY9" fmla="*/ 0 h 125558"/>
                    <a:gd name="connsiteX10" fmla="*/ 81196 w 81217"/>
                    <a:gd name="connsiteY10" fmla="*/ 46407 h 125558"/>
                    <a:gd name="connsiteX11" fmla="*/ 40103 w 81217"/>
                    <a:gd name="connsiteY11" fmla="*/ 83950 h 125558"/>
                    <a:gd name="connsiteX12" fmla="*/ 70288 w 81217"/>
                    <a:gd name="connsiteY12" fmla="*/ 46256 h 125558"/>
                    <a:gd name="connsiteX13" fmla="*/ 39931 w 81217"/>
                    <a:gd name="connsiteY13" fmla="*/ 9230 h 125558"/>
                    <a:gd name="connsiteX14" fmla="*/ 10241 w 81217"/>
                    <a:gd name="connsiteY14" fmla="*/ 46923 h 125558"/>
                    <a:gd name="connsiteX15" fmla="*/ 40103 w 81217"/>
                    <a:gd name="connsiteY15" fmla="*/ 83928 h 125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1217" h="125558">
                      <a:moveTo>
                        <a:pt x="81217" y="46428"/>
                      </a:moveTo>
                      <a:cubicBezTo>
                        <a:pt x="81217" y="73730"/>
                        <a:pt x="66545" y="93158"/>
                        <a:pt x="41975" y="93158"/>
                      </a:cubicBezTo>
                      <a:cubicBezTo>
                        <a:pt x="29174" y="93158"/>
                        <a:pt x="16910" y="87349"/>
                        <a:pt x="10241" y="76613"/>
                      </a:cubicBezTo>
                      <a:lnTo>
                        <a:pt x="10241" y="125559"/>
                      </a:lnTo>
                      <a:lnTo>
                        <a:pt x="0" y="125559"/>
                      </a:lnTo>
                      <a:lnTo>
                        <a:pt x="0" y="2410"/>
                      </a:lnTo>
                      <a:lnTo>
                        <a:pt x="10241" y="2410"/>
                      </a:lnTo>
                      <a:lnTo>
                        <a:pt x="10241" y="17922"/>
                      </a:lnTo>
                      <a:lnTo>
                        <a:pt x="10585" y="17922"/>
                      </a:lnTo>
                      <a:cubicBezTo>
                        <a:pt x="16545" y="6842"/>
                        <a:pt x="29174" y="0"/>
                        <a:pt x="41287" y="0"/>
                      </a:cubicBezTo>
                      <a:cubicBezTo>
                        <a:pt x="67039" y="0"/>
                        <a:pt x="81196" y="17061"/>
                        <a:pt x="81196" y="46407"/>
                      </a:cubicBezTo>
                      <a:close/>
                      <a:moveTo>
                        <a:pt x="40103" y="83950"/>
                      </a:moveTo>
                      <a:cubicBezTo>
                        <a:pt x="59036" y="83950"/>
                        <a:pt x="70288" y="69105"/>
                        <a:pt x="70288" y="46256"/>
                      </a:cubicBezTo>
                      <a:cubicBezTo>
                        <a:pt x="70288" y="19987"/>
                        <a:pt x="56648" y="9230"/>
                        <a:pt x="39931" y="9230"/>
                      </a:cubicBezTo>
                      <a:cubicBezTo>
                        <a:pt x="22182" y="9230"/>
                        <a:pt x="10241" y="24247"/>
                        <a:pt x="10241" y="46923"/>
                      </a:cubicBezTo>
                      <a:cubicBezTo>
                        <a:pt x="10241" y="68244"/>
                        <a:pt x="22526" y="83928"/>
                        <a:pt x="40103" y="83928"/>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24" name="Freihandform: Form 2059">
                  <a:extLst>
                    <a:ext uri="{FF2B5EF4-FFF2-40B4-BE49-F238E27FC236}">
                      <a16:creationId xmlns:a16="http://schemas.microsoft.com/office/drawing/2014/main" id="{AD3BC192-A145-3807-5BB0-C550459F05E6}"/>
                    </a:ext>
                  </a:extLst>
                </p:cNvPr>
                <p:cNvSpPr/>
                <p:nvPr/>
              </p:nvSpPr>
              <p:spPr>
                <a:xfrm>
                  <a:off x="12010204" y="20504643"/>
                  <a:ext cx="79496" cy="93136"/>
                </a:xfrm>
                <a:custGeom>
                  <a:avLst/>
                  <a:gdLst>
                    <a:gd name="connsiteX0" fmla="*/ 79475 w 79496"/>
                    <a:gd name="connsiteY0" fmla="*/ 48946 h 93136"/>
                    <a:gd name="connsiteX1" fmla="*/ 10908 w 79496"/>
                    <a:gd name="connsiteY1" fmla="*/ 48946 h 93136"/>
                    <a:gd name="connsiteX2" fmla="*/ 40598 w 79496"/>
                    <a:gd name="connsiteY2" fmla="*/ 83907 h 93136"/>
                    <a:gd name="connsiteX3" fmla="*/ 67384 w 79496"/>
                    <a:gd name="connsiteY3" fmla="*/ 63618 h 93136"/>
                    <a:gd name="connsiteX4" fmla="*/ 78808 w 79496"/>
                    <a:gd name="connsiteY4" fmla="*/ 63618 h 93136"/>
                    <a:gd name="connsiteX5" fmla="*/ 40598 w 79496"/>
                    <a:gd name="connsiteY5" fmla="*/ 93136 h 93136"/>
                    <a:gd name="connsiteX6" fmla="*/ 0 w 79496"/>
                    <a:gd name="connsiteY6" fmla="*/ 47074 h 93136"/>
                    <a:gd name="connsiteX7" fmla="*/ 40598 w 79496"/>
                    <a:gd name="connsiteY7" fmla="*/ 0 h 93136"/>
                    <a:gd name="connsiteX8" fmla="*/ 79496 w 79496"/>
                    <a:gd name="connsiteY8" fmla="*/ 48946 h 93136"/>
                    <a:gd name="connsiteX9" fmla="*/ 68567 w 79496"/>
                    <a:gd name="connsiteY9" fmla="*/ 40426 h 93136"/>
                    <a:gd name="connsiteX10" fmla="*/ 40426 w 79496"/>
                    <a:gd name="connsiteY10" fmla="*/ 9208 h 93136"/>
                    <a:gd name="connsiteX11" fmla="*/ 10908 w 79496"/>
                    <a:gd name="connsiteY11" fmla="*/ 40426 h 93136"/>
                    <a:gd name="connsiteX12" fmla="*/ 68567 w 79496"/>
                    <a:gd name="connsiteY12" fmla="*/ 40426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496" h="93136">
                      <a:moveTo>
                        <a:pt x="79475" y="48946"/>
                      </a:moveTo>
                      <a:lnTo>
                        <a:pt x="10908" y="48946"/>
                      </a:lnTo>
                      <a:cubicBezTo>
                        <a:pt x="10908" y="70611"/>
                        <a:pt x="22848" y="83907"/>
                        <a:pt x="40598" y="83907"/>
                      </a:cubicBezTo>
                      <a:cubicBezTo>
                        <a:pt x="54238" y="83907"/>
                        <a:pt x="64479" y="76054"/>
                        <a:pt x="67384" y="63618"/>
                      </a:cubicBezTo>
                      <a:lnTo>
                        <a:pt x="78808" y="63618"/>
                      </a:lnTo>
                      <a:cubicBezTo>
                        <a:pt x="72504" y="83907"/>
                        <a:pt x="60219" y="93136"/>
                        <a:pt x="40598" y="93136"/>
                      </a:cubicBezTo>
                      <a:cubicBezTo>
                        <a:pt x="14501" y="93136"/>
                        <a:pt x="0" y="75559"/>
                        <a:pt x="0" y="47074"/>
                      </a:cubicBezTo>
                      <a:cubicBezTo>
                        <a:pt x="0" y="18589"/>
                        <a:pt x="16717" y="0"/>
                        <a:pt x="40598" y="0"/>
                      </a:cubicBezTo>
                      <a:cubicBezTo>
                        <a:pt x="64479" y="0"/>
                        <a:pt x="79496" y="17405"/>
                        <a:pt x="79496" y="48946"/>
                      </a:cubicBezTo>
                      <a:close/>
                      <a:moveTo>
                        <a:pt x="68567" y="40426"/>
                      </a:moveTo>
                      <a:cubicBezTo>
                        <a:pt x="68395" y="21493"/>
                        <a:pt x="57659" y="9208"/>
                        <a:pt x="40426" y="9208"/>
                      </a:cubicBezTo>
                      <a:cubicBezTo>
                        <a:pt x="24742" y="9208"/>
                        <a:pt x="13640" y="20632"/>
                        <a:pt x="10908" y="40426"/>
                      </a:cubicBezTo>
                      <a:lnTo>
                        <a:pt x="68567" y="40426"/>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25" name="Freihandform: Form 2060">
                  <a:extLst>
                    <a:ext uri="{FF2B5EF4-FFF2-40B4-BE49-F238E27FC236}">
                      <a16:creationId xmlns:a16="http://schemas.microsoft.com/office/drawing/2014/main" id="{D239A93D-F4CF-CE5D-40BB-883726032FBB}"/>
                    </a:ext>
                  </a:extLst>
                </p:cNvPr>
                <p:cNvSpPr/>
                <p:nvPr/>
              </p:nvSpPr>
              <p:spPr>
                <a:xfrm>
                  <a:off x="12105191" y="20504643"/>
                  <a:ext cx="83239" cy="93136"/>
                </a:xfrm>
                <a:custGeom>
                  <a:avLst/>
                  <a:gdLst>
                    <a:gd name="connsiteX0" fmla="*/ 72504 w 83239"/>
                    <a:gd name="connsiteY0" fmla="*/ 26764 h 93136"/>
                    <a:gd name="connsiteX1" fmla="*/ 72504 w 83239"/>
                    <a:gd name="connsiteY1" fmla="*/ 76226 h 93136"/>
                    <a:gd name="connsiteX2" fmla="*/ 76936 w 83239"/>
                    <a:gd name="connsiteY2" fmla="*/ 83735 h 93136"/>
                    <a:gd name="connsiteX3" fmla="*/ 83240 w 83239"/>
                    <a:gd name="connsiteY3" fmla="*/ 82379 h 93136"/>
                    <a:gd name="connsiteX4" fmla="*/ 83240 w 83239"/>
                    <a:gd name="connsiteY4" fmla="*/ 90404 h 93136"/>
                    <a:gd name="connsiteX5" fmla="*/ 74720 w 83239"/>
                    <a:gd name="connsiteY5" fmla="*/ 92104 h 93136"/>
                    <a:gd name="connsiteX6" fmla="*/ 62435 w 83239"/>
                    <a:gd name="connsiteY6" fmla="*/ 78464 h 93136"/>
                    <a:gd name="connsiteX7" fmla="*/ 29518 w 83239"/>
                    <a:gd name="connsiteY7" fmla="*/ 93136 h 93136"/>
                    <a:gd name="connsiteX8" fmla="*/ 0 w 83239"/>
                    <a:gd name="connsiteY8" fmla="*/ 67728 h 93136"/>
                    <a:gd name="connsiteX9" fmla="*/ 34294 w 83239"/>
                    <a:gd name="connsiteY9" fmla="*/ 40598 h 93136"/>
                    <a:gd name="connsiteX10" fmla="*/ 43847 w 83239"/>
                    <a:gd name="connsiteY10" fmla="*/ 39415 h 93136"/>
                    <a:gd name="connsiteX11" fmla="*/ 62263 w 83239"/>
                    <a:gd name="connsiteY11" fmla="*/ 27130 h 93136"/>
                    <a:gd name="connsiteX12" fmla="*/ 40254 w 83239"/>
                    <a:gd name="connsiteY12" fmla="*/ 9208 h 93136"/>
                    <a:gd name="connsiteX13" fmla="*/ 14501 w 83239"/>
                    <a:gd name="connsiteY13" fmla="*/ 29174 h 93136"/>
                    <a:gd name="connsiteX14" fmla="*/ 4088 w 83239"/>
                    <a:gd name="connsiteY14" fmla="*/ 29174 h 93136"/>
                    <a:gd name="connsiteX15" fmla="*/ 40426 w 83239"/>
                    <a:gd name="connsiteY15" fmla="*/ 0 h 93136"/>
                    <a:gd name="connsiteX16" fmla="*/ 72504 w 83239"/>
                    <a:gd name="connsiteY16" fmla="*/ 26786 h 93136"/>
                    <a:gd name="connsiteX17" fmla="*/ 30207 w 83239"/>
                    <a:gd name="connsiteY17" fmla="*/ 83907 h 93136"/>
                    <a:gd name="connsiteX18" fmla="*/ 62285 w 83239"/>
                    <a:gd name="connsiteY18" fmla="*/ 58670 h 93136"/>
                    <a:gd name="connsiteX19" fmla="*/ 62285 w 83239"/>
                    <a:gd name="connsiteY19" fmla="*/ 44341 h 93136"/>
                    <a:gd name="connsiteX20" fmla="*/ 35671 w 83239"/>
                    <a:gd name="connsiteY20" fmla="*/ 49290 h 93136"/>
                    <a:gd name="connsiteX21" fmla="*/ 10929 w 83239"/>
                    <a:gd name="connsiteY21" fmla="*/ 68051 h 93136"/>
                    <a:gd name="connsiteX22" fmla="*/ 30207 w 83239"/>
                    <a:gd name="connsiteY22" fmla="*/ 83907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3239" h="93136">
                      <a:moveTo>
                        <a:pt x="72504" y="26764"/>
                      </a:moveTo>
                      <a:lnTo>
                        <a:pt x="72504" y="76226"/>
                      </a:lnTo>
                      <a:cubicBezTo>
                        <a:pt x="72504" y="81002"/>
                        <a:pt x="73537" y="83735"/>
                        <a:pt x="76936" y="83735"/>
                      </a:cubicBezTo>
                      <a:cubicBezTo>
                        <a:pt x="78464" y="83735"/>
                        <a:pt x="80529" y="83562"/>
                        <a:pt x="83240" y="82379"/>
                      </a:cubicBezTo>
                      <a:lnTo>
                        <a:pt x="83240" y="90404"/>
                      </a:lnTo>
                      <a:cubicBezTo>
                        <a:pt x="81024" y="91093"/>
                        <a:pt x="77775" y="92104"/>
                        <a:pt x="74720" y="92104"/>
                      </a:cubicBezTo>
                      <a:cubicBezTo>
                        <a:pt x="66200" y="92104"/>
                        <a:pt x="62607" y="88339"/>
                        <a:pt x="62435" y="78464"/>
                      </a:cubicBezTo>
                      <a:cubicBezTo>
                        <a:pt x="53743" y="88188"/>
                        <a:pt x="42298" y="93136"/>
                        <a:pt x="29518" y="93136"/>
                      </a:cubicBezTo>
                      <a:cubicBezTo>
                        <a:pt x="12457" y="93136"/>
                        <a:pt x="0" y="83412"/>
                        <a:pt x="0" y="67728"/>
                      </a:cubicBezTo>
                      <a:cubicBezTo>
                        <a:pt x="0" y="53055"/>
                        <a:pt x="8864" y="43847"/>
                        <a:pt x="34294" y="40598"/>
                      </a:cubicBezTo>
                      <a:lnTo>
                        <a:pt x="43847" y="39415"/>
                      </a:lnTo>
                      <a:cubicBezTo>
                        <a:pt x="58347" y="37543"/>
                        <a:pt x="62263" y="37199"/>
                        <a:pt x="62263" y="27130"/>
                      </a:cubicBezTo>
                      <a:cubicBezTo>
                        <a:pt x="62263" y="15534"/>
                        <a:pt x="54754" y="9208"/>
                        <a:pt x="40254" y="9208"/>
                      </a:cubicBezTo>
                      <a:cubicBezTo>
                        <a:pt x="23709" y="9208"/>
                        <a:pt x="16028" y="15684"/>
                        <a:pt x="14501" y="29174"/>
                      </a:cubicBezTo>
                      <a:lnTo>
                        <a:pt x="4088" y="29174"/>
                      </a:lnTo>
                      <a:cubicBezTo>
                        <a:pt x="5443" y="10585"/>
                        <a:pt x="18589" y="0"/>
                        <a:pt x="40426" y="0"/>
                      </a:cubicBezTo>
                      <a:cubicBezTo>
                        <a:pt x="62263" y="0"/>
                        <a:pt x="72504" y="10241"/>
                        <a:pt x="72504" y="26786"/>
                      </a:cubicBezTo>
                      <a:close/>
                      <a:moveTo>
                        <a:pt x="30207" y="83907"/>
                      </a:moveTo>
                      <a:cubicBezTo>
                        <a:pt x="48623" y="83907"/>
                        <a:pt x="62285" y="74010"/>
                        <a:pt x="62285" y="58670"/>
                      </a:cubicBezTo>
                      <a:lnTo>
                        <a:pt x="62285" y="44341"/>
                      </a:lnTo>
                      <a:cubicBezTo>
                        <a:pt x="57164" y="46557"/>
                        <a:pt x="52388" y="47934"/>
                        <a:pt x="35671" y="49290"/>
                      </a:cubicBezTo>
                      <a:cubicBezTo>
                        <a:pt x="19298" y="50645"/>
                        <a:pt x="10929" y="56626"/>
                        <a:pt x="10929" y="68051"/>
                      </a:cubicBezTo>
                      <a:cubicBezTo>
                        <a:pt x="10929" y="77603"/>
                        <a:pt x="18610" y="83907"/>
                        <a:pt x="30207" y="83907"/>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26" name="Freihandform: Form 2061">
                  <a:extLst>
                    <a:ext uri="{FF2B5EF4-FFF2-40B4-BE49-F238E27FC236}">
                      <a16:creationId xmlns:a16="http://schemas.microsoft.com/office/drawing/2014/main" id="{0C5105E3-FC0A-B37E-C8D8-3993F32ED029}"/>
                    </a:ext>
                  </a:extLst>
                </p:cNvPr>
                <p:cNvSpPr/>
                <p:nvPr/>
              </p:nvSpPr>
              <p:spPr>
                <a:xfrm>
                  <a:off x="12204459" y="20504622"/>
                  <a:ext cx="70115" cy="90748"/>
                </a:xfrm>
                <a:custGeom>
                  <a:avLst/>
                  <a:gdLst>
                    <a:gd name="connsiteX0" fmla="*/ 70116 w 70115"/>
                    <a:gd name="connsiteY0" fmla="*/ 90748 h 90748"/>
                    <a:gd name="connsiteX1" fmla="*/ 59875 w 70115"/>
                    <a:gd name="connsiteY1" fmla="*/ 90748 h 90748"/>
                    <a:gd name="connsiteX2" fmla="*/ 59875 w 70115"/>
                    <a:gd name="connsiteY2" fmla="*/ 32573 h 90748"/>
                    <a:gd name="connsiteX3" fmla="*/ 37199 w 70115"/>
                    <a:gd name="connsiteY3" fmla="*/ 9208 h 90748"/>
                    <a:gd name="connsiteX4" fmla="*/ 10241 w 70115"/>
                    <a:gd name="connsiteY4" fmla="*/ 40254 h 90748"/>
                    <a:gd name="connsiteX5" fmla="*/ 10241 w 70115"/>
                    <a:gd name="connsiteY5" fmla="*/ 90748 h 90748"/>
                    <a:gd name="connsiteX6" fmla="*/ 0 w 70115"/>
                    <a:gd name="connsiteY6" fmla="*/ 90748 h 90748"/>
                    <a:gd name="connsiteX7" fmla="*/ 0 w 70115"/>
                    <a:gd name="connsiteY7" fmla="*/ 2388 h 90748"/>
                    <a:gd name="connsiteX8" fmla="*/ 10241 w 70115"/>
                    <a:gd name="connsiteY8" fmla="*/ 2388 h 90748"/>
                    <a:gd name="connsiteX9" fmla="*/ 10241 w 70115"/>
                    <a:gd name="connsiteY9" fmla="*/ 14673 h 90748"/>
                    <a:gd name="connsiteX10" fmla="*/ 38726 w 70115"/>
                    <a:gd name="connsiteY10" fmla="*/ 0 h 90748"/>
                    <a:gd name="connsiteX11" fmla="*/ 70116 w 70115"/>
                    <a:gd name="connsiteY11" fmla="*/ 29174 h 90748"/>
                    <a:gd name="connsiteX12" fmla="*/ 70116 w 70115"/>
                    <a:gd name="connsiteY12" fmla="*/ 90748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115" h="90748">
                      <a:moveTo>
                        <a:pt x="70116" y="90748"/>
                      </a:moveTo>
                      <a:lnTo>
                        <a:pt x="59875" y="90748"/>
                      </a:lnTo>
                      <a:lnTo>
                        <a:pt x="59875" y="32573"/>
                      </a:lnTo>
                      <a:cubicBezTo>
                        <a:pt x="59875" y="17728"/>
                        <a:pt x="53571" y="9208"/>
                        <a:pt x="37199" y="9208"/>
                      </a:cubicBezTo>
                      <a:cubicBezTo>
                        <a:pt x="22181" y="9208"/>
                        <a:pt x="10241" y="20288"/>
                        <a:pt x="10241" y="40254"/>
                      </a:cubicBezTo>
                      <a:lnTo>
                        <a:pt x="10241" y="90748"/>
                      </a:lnTo>
                      <a:lnTo>
                        <a:pt x="0" y="90748"/>
                      </a:lnTo>
                      <a:lnTo>
                        <a:pt x="0" y="2388"/>
                      </a:lnTo>
                      <a:lnTo>
                        <a:pt x="10241" y="2388"/>
                      </a:lnTo>
                      <a:lnTo>
                        <a:pt x="10241" y="14673"/>
                      </a:lnTo>
                      <a:cubicBezTo>
                        <a:pt x="20482" y="3593"/>
                        <a:pt x="28657" y="0"/>
                        <a:pt x="38726" y="0"/>
                      </a:cubicBezTo>
                      <a:cubicBezTo>
                        <a:pt x="56131" y="0"/>
                        <a:pt x="70116" y="9552"/>
                        <a:pt x="70116" y="29174"/>
                      </a:cubicBezTo>
                      <a:lnTo>
                        <a:pt x="70116" y="90748"/>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27" name="Freihandform: Form 2062">
                  <a:extLst>
                    <a:ext uri="{FF2B5EF4-FFF2-40B4-BE49-F238E27FC236}">
                      <a16:creationId xmlns:a16="http://schemas.microsoft.com/office/drawing/2014/main" id="{65A57916-C650-11C0-284D-AAE10E262B3A}"/>
                    </a:ext>
                  </a:extLst>
                </p:cNvPr>
                <p:cNvSpPr/>
                <p:nvPr/>
              </p:nvSpPr>
              <p:spPr>
                <a:xfrm>
                  <a:off x="12348434" y="20472565"/>
                  <a:ext cx="95180" cy="126075"/>
                </a:xfrm>
                <a:custGeom>
                  <a:avLst/>
                  <a:gdLst>
                    <a:gd name="connsiteX0" fmla="*/ 11596 w 95180"/>
                    <a:gd name="connsiteY0" fmla="*/ 0 h 126075"/>
                    <a:gd name="connsiteX1" fmla="*/ 11596 w 95180"/>
                    <a:gd name="connsiteY1" fmla="*/ 74204 h 126075"/>
                    <a:gd name="connsiteX2" fmla="*/ 47590 w 95180"/>
                    <a:gd name="connsiteY2" fmla="*/ 116157 h 126075"/>
                    <a:gd name="connsiteX3" fmla="*/ 83584 w 95180"/>
                    <a:gd name="connsiteY3" fmla="*/ 74204 h 126075"/>
                    <a:gd name="connsiteX4" fmla="*/ 83584 w 95180"/>
                    <a:gd name="connsiteY4" fmla="*/ 0 h 126075"/>
                    <a:gd name="connsiteX5" fmla="*/ 95180 w 95180"/>
                    <a:gd name="connsiteY5" fmla="*/ 0 h 126075"/>
                    <a:gd name="connsiteX6" fmla="*/ 95180 w 95180"/>
                    <a:gd name="connsiteY6" fmla="*/ 77452 h 126075"/>
                    <a:gd name="connsiteX7" fmla="*/ 47590 w 95180"/>
                    <a:gd name="connsiteY7" fmla="*/ 126075 h 126075"/>
                    <a:gd name="connsiteX8" fmla="*/ 0 w 95180"/>
                    <a:gd name="connsiteY8" fmla="*/ 77280 h 126075"/>
                    <a:gd name="connsiteX9" fmla="*/ 0 w 95180"/>
                    <a:gd name="connsiteY9" fmla="*/ 0 h 126075"/>
                    <a:gd name="connsiteX10" fmla="*/ 11596 w 95180"/>
                    <a:gd name="connsiteY10" fmla="*/ 0 h 12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180" h="126075">
                      <a:moveTo>
                        <a:pt x="11596" y="0"/>
                      </a:moveTo>
                      <a:lnTo>
                        <a:pt x="11596" y="74204"/>
                      </a:lnTo>
                      <a:cubicBezTo>
                        <a:pt x="11596" y="102861"/>
                        <a:pt x="22181" y="116157"/>
                        <a:pt x="47590" y="116157"/>
                      </a:cubicBezTo>
                      <a:cubicBezTo>
                        <a:pt x="72999" y="116157"/>
                        <a:pt x="83584" y="103012"/>
                        <a:pt x="83584" y="74204"/>
                      </a:cubicBezTo>
                      <a:lnTo>
                        <a:pt x="83584" y="0"/>
                      </a:lnTo>
                      <a:lnTo>
                        <a:pt x="95180" y="0"/>
                      </a:lnTo>
                      <a:lnTo>
                        <a:pt x="95180" y="77452"/>
                      </a:lnTo>
                      <a:cubicBezTo>
                        <a:pt x="95180" y="107637"/>
                        <a:pt x="79668" y="126075"/>
                        <a:pt x="47590" y="126075"/>
                      </a:cubicBezTo>
                      <a:cubicBezTo>
                        <a:pt x="15512" y="126075"/>
                        <a:pt x="0" y="108498"/>
                        <a:pt x="0" y="77280"/>
                      </a:cubicBezTo>
                      <a:lnTo>
                        <a:pt x="0" y="0"/>
                      </a:lnTo>
                      <a:lnTo>
                        <a:pt x="11596" y="0"/>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28" name="Freihandform: Form 2063">
                  <a:extLst>
                    <a:ext uri="{FF2B5EF4-FFF2-40B4-BE49-F238E27FC236}">
                      <a16:creationId xmlns:a16="http://schemas.microsoft.com/office/drawing/2014/main" id="{4C01381D-000F-B870-968D-F80565FBBE0E}"/>
                    </a:ext>
                  </a:extLst>
                </p:cNvPr>
                <p:cNvSpPr/>
                <p:nvPr/>
              </p:nvSpPr>
              <p:spPr>
                <a:xfrm>
                  <a:off x="12469862" y="20504622"/>
                  <a:ext cx="70115" cy="90748"/>
                </a:xfrm>
                <a:custGeom>
                  <a:avLst/>
                  <a:gdLst>
                    <a:gd name="connsiteX0" fmla="*/ 70116 w 70115"/>
                    <a:gd name="connsiteY0" fmla="*/ 90748 h 90748"/>
                    <a:gd name="connsiteX1" fmla="*/ 59875 w 70115"/>
                    <a:gd name="connsiteY1" fmla="*/ 90748 h 90748"/>
                    <a:gd name="connsiteX2" fmla="*/ 59875 w 70115"/>
                    <a:gd name="connsiteY2" fmla="*/ 32573 h 90748"/>
                    <a:gd name="connsiteX3" fmla="*/ 37199 w 70115"/>
                    <a:gd name="connsiteY3" fmla="*/ 9208 h 90748"/>
                    <a:gd name="connsiteX4" fmla="*/ 10241 w 70115"/>
                    <a:gd name="connsiteY4" fmla="*/ 40254 h 90748"/>
                    <a:gd name="connsiteX5" fmla="*/ 10241 w 70115"/>
                    <a:gd name="connsiteY5" fmla="*/ 90748 h 90748"/>
                    <a:gd name="connsiteX6" fmla="*/ 0 w 70115"/>
                    <a:gd name="connsiteY6" fmla="*/ 90748 h 90748"/>
                    <a:gd name="connsiteX7" fmla="*/ 0 w 70115"/>
                    <a:gd name="connsiteY7" fmla="*/ 2388 h 90748"/>
                    <a:gd name="connsiteX8" fmla="*/ 10241 w 70115"/>
                    <a:gd name="connsiteY8" fmla="*/ 2388 h 90748"/>
                    <a:gd name="connsiteX9" fmla="*/ 10241 w 70115"/>
                    <a:gd name="connsiteY9" fmla="*/ 14673 h 90748"/>
                    <a:gd name="connsiteX10" fmla="*/ 38726 w 70115"/>
                    <a:gd name="connsiteY10" fmla="*/ 0 h 90748"/>
                    <a:gd name="connsiteX11" fmla="*/ 70116 w 70115"/>
                    <a:gd name="connsiteY11" fmla="*/ 29174 h 90748"/>
                    <a:gd name="connsiteX12" fmla="*/ 70116 w 70115"/>
                    <a:gd name="connsiteY12" fmla="*/ 90748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115" h="90748">
                      <a:moveTo>
                        <a:pt x="70116" y="90748"/>
                      </a:moveTo>
                      <a:lnTo>
                        <a:pt x="59875" y="90748"/>
                      </a:lnTo>
                      <a:lnTo>
                        <a:pt x="59875" y="32573"/>
                      </a:lnTo>
                      <a:cubicBezTo>
                        <a:pt x="59875" y="17728"/>
                        <a:pt x="53571" y="9208"/>
                        <a:pt x="37199" y="9208"/>
                      </a:cubicBezTo>
                      <a:cubicBezTo>
                        <a:pt x="22182" y="9208"/>
                        <a:pt x="10241" y="20288"/>
                        <a:pt x="10241" y="40254"/>
                      </a:cubicBezTo>
                      <a:lnTo>
                        <a:pt x="10241" y="90748"/>
                      </a:lnTo>
                      <a:lnTo>
                        <a:pt x="0" y="90748"/>
                      </a:lnTo>
                      <a:lnTo>
                        <a:pt x="0" y="2388"/>
                      </a:lnTo>
                      <a:lnTo>
                        <a:pt x="10241" y="2388"/>
                      </a:lnTo>
                      <a:lnTo>
                        <a:pt x="10241" y="14673"/>
                      </a:lnTo>
                      <a:cubicBezTo>
                        <a:pt x="20482" y="3593"/>
                        <a:pt x="28658" y="0"/>
                        <a:pt x="38726" y="0"/>
                      </a:cubicBezTo>
                      <a:cubicBezTo>
                        <a:pt x="56131" y="0"/>
                        <a:pt x="70116" y="9552"/>
                        <a:pt x="70116" y="29174"/>
                      </a:cubicBezTo>
                      <a:lnTo>
                        <a:pt x="70116" y="90748"/>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29" name="Freihandform: Form 2064">
                  <a:extLst>
                    <a:ext uri="{FF2B5EF4-FFF2-40B4-BE49-F238E27FC236}">
                      <a16:creationId xmlns:a16="http://schemas.microsoft.com/office/drawing/2014/main" id="{B9EB0040-30E5-F0B7-267B-58BE662762D4}"/>
                    </a:ext>
                  </a:extLst>
                </p:cNvPr>
                <p:cNvSpPr/>
                <p:nvPr/>
              </p:nvSpPr>
              <p:spPr>
                <a:xfrm>
                  <a:off x="12565731" y="20472565"/>
                  <a:ext cx="11252" cy="122826"/>
                </a:xfrm>
                <a:custGeom>
                  <a:avLst/>
                  <a:gdLst>
                    <a:gd name="connsiteX0" fmla="*/ 11252 w 11252"/>
                    <a:gd name="connsiteY0" fmla="*/ 0 h 122826"/>
                    <a:gd name="connsiteX1" fmla="*/ 11252 w 11252"/>
                    <a:gd name="connsiteY1" fmla="*/ 15189 h 122826"/>
                    <a:gd name="connsiteX2" fmla="*/ 0 w 11252"/>
                    <a:gd name="connsiteY2" fmla="*/ 15189 h 122826"/>
                    <a:gd name="connsiteX3" fmla="*/ 0 w 11252"/>
                    <a:gd name="connsiteY3" fmla="*/ 0 h 122826"/>
                    <a:gd name="connsiteX4" fmla="*/ 11252 w 11252"/>
                    <a:gd name="connsiteY4" fmla="*/ 0 h 122826"/>
                    <a:gd name="connsiteX5" fmla="*/ 495 w 11252"/>
                    <a:gd name="connsiteY5" fmla="*/ 34466 h 122826"/>
                    <a:gd name="connsiteX6" fmla="*/ 10736 w 11252"/>
                    <a:gd name="connsiteY6" fmla="*/ 34466 h 122826"/>
                    <a:gd name="connsiteX7" fmla="*/ 10736 w 11252"/>
                    <a:gd name="connsiteY7" fmla="*/ 122827 h 122826"/>
                    <a:gd name="connsiteX8" fmla="*/ 495 w 11252"/>
                    <a:gd name="connsiteY8" fmla="*/ 122827 h 122826"/>
                    <a:gd name="connsiteX9" fmla="*/ 495 w 11252"/>
                    <a:gd name="connsiteY9" fmla="*/ 34466 h 12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2" h="122826">
                      <a:moveTo>
                        <a:pt x="11252" y="0"/>
                      </a:moveTo>
                      <a:lnTo>
                        <a:pt x="11252" y="15189"/>
                      </a:lnTo>
                      <a:lnTo>
                        <a:pt x="0" y="15189"/>
                      </a:lnTo>
                      <a:lnTo>
                        <a:pt x="0" y="0"/>
                      </a:lnTo>
                      <a:lnTo>
                        <a:pt x="11252" y="0"/>
                      </a:lnTo>
                      <a:close/>
                      <a:moveTo>
                        <a:pt x="495" y="34466"/>
                      </a:moveTo>
                      <a:lnTo>
                        <a:pt x="10736" y="34466"/>
                      </a:lnTo>
                      <a:lnTo>
                        <a:pt x="10736" y="122827"/>
                      </a:lnTo>
                      <a:lnTo>
                        <a:pt x="495" y="122827"/>
                      </a:lnTo>
                      <a:lnTo>
                        <a:pt x="495" y="34466"/>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30" name="Freihandform: Form 2065">
                  <a:extLst>
                    <a:ext uri="{FF2B5EF4-FFF2-40B4-BE49-F238E27FC236}">
                      <a16:creationId xmlns:a16="http://schemas.microsoft.com/office/drawing/2014/main" id="{9E3C1924-8075-344A-D0FF-D93045AFF0DC}"/>
                    </a:ext>
                  </a:extLst>
                </p:cNvPr>
                <p:cNvSpPr/>
                <p:nvPr/>
              </p:nvSpPr>
              <p:spPr>
                <a:xfrm>
                  <a:off x="12596755" y="20504622"/>
                  <a:ext cx="81884" cy="93136"/>
                </a:xfrm>
                <a:custGeom>
                  <a:avLst/>
                  <a:gdLst>
                    <a:gd name="connsiteX0" fmla="*/ 81885 w 81884"/>
                    <a:gd name="connsiteY0" fmla="*/ 46558 h 93136"/>
                    <a:gd name="connsiteX1" fmla="*/ 41114 w 81884"/>
                    <a:gd name="connsiteY1" fmla="*/ 93136 h 93136"/>
                    <a:gd name="connsiteX2" fmla="*/ 0 w 81884"/>
                    <a:gd name="connsiteY2" fmla="*/ 46558 h 93136"/>
                    <a:gd name="connsiteX3" fmla="*/ 40942 w 81884"/>
                    <a:gd name="connsiteY3" fmla="*/ 0 h 93136"/>
                    <a:gd name="connsiteX4" fmla="*/ 81885 w 81884"/>
                    <a:gd name="connsiteY4" fmla="*/ 46558 h 93136"/>
                    <a:gd name="connsiteX5" fmla="*/ 40942 w 81884"/>
                    <a:gd name="connsiteY5" fmla="*/ 83907 h 93136"/>
                    <a:gd name="connsiteX6" fmla="*/ 70955 w 81884"/>
                    <a:gd name="connsiteY6" fmla="*/ 46902 h 93136"/>
                    <a:gd name="connsiteX7" fmla="*/ 40770 w 81884"/>
                    <a:gd name="connsiteY7" fmla="*/ 9208 h 93136"/>
                    <a:gd name="connsiteX8" fmla="*/ 10908 w 81884"/>
                    <a:gd name="connsiteY8" fmla="*/ 46558 h 93136"/>
                    <a:gd name="connsiteX9" fmla="*/ 40921 w 81884"/>
                    <a:gd name="connsiteY9" fmla="*/ 83907 h 9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84" h="93136">
                      <a:moveTo>
                        <a:pt x="81885" y="46558"/>
                      </a:moveTo>
                      <a:cubicBezTo>
                        <a:pt x="81885" y="74526"/>
                        <a:pt x="65512" y="93136"/>
                        <a:pt x="41114" y="93136"/>
                      </a:cubicBezTo>
                      <a:cubicBezTo>
                        <a:pt x="16717" y="93136"/>
                        <a:pt x="0" y="76248"/>
                        <a:pt x="0" y="46558"/>
                      </a:cubicBezTo>
                      <a:cubicBezTo>
                        <a:pt x="0" y="19105"/>
                        <a:pt x="15189" y="0"/>
                        <a:pt x="40942" y="0"/>
                      </a:cubicBezTo>
                      <a:cubicBezTo>
                        <a:pt x="66695" y="0"/>
                        <a:pt x="81885" y="18416"/>
                        <a:pt x="81885" y="46558"/>
                      </a:cubicBezTo>
                      <a:close/>
                      <a:moveTo>
                        <a:pt x="40942" y="83907"/>
                      </a:moveTo>
                      <a:cubicBezTo>
                        <a:pt x="60392" y="83907"/>
                        <a:pt x="70955" y="68223"/>
                        <a:pt x="70955" y="46902"/>
                      </a:cubicBezTo>
                      <a:cubicBezTo>
                        <a:pt x="70955" y="23709"/>
                        <a:pt x="61058" y="9208"/>
                        <a:pt x="40770" y="9208"/>
                      </a:cubicBezTo>
                      <a:cubicBezTo>
                        <a:pt x="22354" y="9208"/>
                        <a:pt x="10908" y="23881"/>
                        <a:pt x="10908" y="46558"/>
                      </a:cubicBezTo>
                      <a:cubicBezTo>
                        <a:pt x="10908" y="69234"/>
                        <a:pt x="22332" y="83907"/>
                        <a:pt x="40921" y="83907"/>
                      </a:cubicBez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731" name="Freihandform: Form 2066">
                  <a:extLst>
                    <a:ext uri="{FF2B5EF4-FFF2-40B4-BE49-F238E27FC236}">
                      <a16:creationId xmlns:a16="http://schemas.microsoft.com/office/drawing/2014/main" id="{2F07B303-A994-02E7-7BBB-AE72082A041C}"/>
                    </a:ext>
                  </a:extLst>
                </p:cNvPr>
                <p:cNvSpPr/>
                <p:nvPr/>
              </p:nvSpPr>
              <p:spPr>
                <a:xfrm>
                  <a:off x="12697400" y="20504622"/>
                  <a:ext cx="70115" cy="90748"/>
                </a:xfrm>
                <a:custGeom>
                  <a:avLst/>
                  <a:gdLst>
                    <a:gd name="connsiteX0" fmla="*/ 70116 w 70115"/>
                    <a:gd name="connsiteY0" fmla="*/ 90748 h 90748"/>
                    <a:gd name="connsiteX1" fmla="*/ 59875 w 70115"/>
                    <a:gd name="connsiteY1" fmla="*/ 90748 h 90748"/>
                    <a:gd name="connsiteX2" fmla="*/ 59875 w 70115"/>
                    <a:gd name="connsiteY2" fmla="*/ 32573 h 90748"/>
                    <a:gd name="connsiteX3" fmla="*/ 37199 w 70115"/>
                    <a:gd name="connsiteY3" fmla="*/ 9208 h 90748"/>
                    <a:gd name="connsiteX4" fmla="*/ 10241 w 70115"/>
                    <a:gd name="connsiteY4" fmla="*/ 40254 h 90748"/>
                    <a:gd name="connsiteX5" fmla="*/ 10241 w 70115"/>
                    <a:gd name="connsiteY5" fmla="*/ 90748 h 90748"/>
                    <a:gd name="connsiteX6" fmla="*/ 0 w 70115"/>
                    <a:gd name="connsiteY6" fmla="*/ 90748 h 90748"/>
                    <a:gd name="connsiteX7" fmla="*/ 0 w 70115"/>
                    <a:gd name="connsiteY7" fmla="*/ 2388 h 90748"/>
                    <a:gd name="connsiteX8" fmla="*/ 10241 w 70115"/>
                    <a:gd name="connsiteY8" fmla="*/ 2388 h 90748"/>
                    <a:gd name="connsiteX9" fmla="*/ 10241 w 70115"/>
                    <a:gd name="connsiteY9" fmla="*/ 14673 h 90748"/>
                    <a:gd name="connsiteX10" fmla="*/ 38726 w 70115"/>
                    <a:gd name="connsiteY10" fmla="*/ 0 h 90748"/>
                    <a:gd name="connsiteX11" fmla="*/ 70116 w 70115"/>
                    <a:gd name="connsiteY11" fmla="*/ 29174 h 90748"/>
                    <a:gd name="connsiteX12" fmla="*/ 70116 w 70115"/>
                    <a:gd name="connsiteY12" fmla="*/ 90748 h 9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115" h="90748">
                      <a:moveTo>
                        <a:pt x="70116" y="90748"/>
                      </a:moveTo>
                      <a:lnTo>
                        <a:pt x="59875" y="90748"/>
                      </a:lnTo>
                      <a:lnTo>
                        <a:pt x="59875" y="32573"/>
                      </a:lnTo>
                      <a:cubicBezTo>
                        <a:pt x="59875" y="17728"/>
                        <a:pt x="53571" y="9208"/>
                        <a:pt x="37199" y="9208"/>
                      </a:cubicBezTo>
                      <a:cubicBezTo>
                        <a:pt x="22182" y="9208"/>
                        <a:pt x="10241" y="20288"/>
                        <a:pt x="10241" y="40254"/>
                      </a:cubicBezTo>
                      <a:lnTo>
                        <a:pt x="10241" y="90748"/>
                      </a:lnTo>
                      <a:lnTo>
                        <a:pt x="0" y="90748"/>
                      </a:lnTo>
                      <a:lnTo>
                        <a:pt x="0" y="2388"/>
                      </a:lnTo>
                      <a:lnTo>
                        <a:pt x="10241" y="2388"/>
                      </a:lnTo>
                      <a:lnTo>
                        <a:pt x="10241" y="14673"/>
                      </a:lnTo>
                      <a:cubicBezTo>
                        <a:pt x="20482" y="3593"/>
                        <a:pt x="28657" y="0"/>
                        <a:pt x="38726" y="0"/>
                      </a:cubicBezTo>
                      <a:cubicBezTo>
                        <a:pt x="56131" y="0"/>
                        <a:pt x="70116" y="9552"/>
                        <a:pt x="70116" y="29174"/>
                      </a:cubicBezTo>
                      <a:lnTo>
                        <a:pt x="70116" y="90748"/>
                      </a:lnTo>
                      <a:close/>
                    </a:path>
                  </a:pathLst>
                </a:custGeom>
                <a:solidFill>
                  <a:srgbClr val="FFFFFF"/>
                </a:solidFill>
                <a:ln w="2150"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grpSp>
        </p:grpSp>
        <p:grpSp>
          <p:nvGrpSpPr>
            <p:cNvPr id="521" name="Gruppieren 2081">
              <a:extLst>
                <a:ext uri="{FF2B5EF4-FFF2-40B4-BE49-F238E27FC236}">
                  <a16:creationId xmlns:a16="http://schemas.microsoft.com/office/drawing/2014/main" id="{508557D1-61C7-363C-0790-BD1FE09D906F}"/>
                </a:ext>
              </a:extLst>
            </p:cNvPr>
            <p:cNvGrpSpPr/>
            <p:nvPr/>
          </p:nvGrpSpPr>
          <p:grpSpPr>
            <a:xfrm>
              <a:off x="5863291" y="8877650"/>
              <a:ext cx="8205990" cy="483569"/>
              <a:chOff x="389370" y="21303508"/>
              <a:chExt cx="9625408" cy="567213"/>
            </a:xfrm>
          </p:grpSpPr>
          <p:grpSp>
            <p:nvGrpSpPr>
              <p:cNvPr id="522" name="Gruppieren 2082">
                <a:extLst>
                  <a:ext uri="{FF2B5EF4-FFF2-40B4-BE49-F238E27FC236}">
                    <a16:creationId xmlns:a16="http://schemas.microsoft.com/office/drawing/2014/main" id="{003DB54D-60D2-346C-9342-E7E1D851B7AD}"/>
                  </a:ext>
                </a:extLst>
              </p:cNvPr>
              <p:cNvGrpSpPr/>
              <p:nvPr/>
            </p:nvGrpSpPr>
            <p:grpSpPr>
              <a:xfrm>
                <a:off x="1937230" y="21336090"/>
                <a:ext cx="344179" cy="502048"/>
                <a:chOff x="1900673" y="22593385"/>
                <a:chExt cx="344179" cy="502048"/>
              </a:xfrm>
            </p:grpSpPr>
            <p:sp>
              <p:nvSpPr>
                <p:cNvPr id="675" name="Freihandform: Form 2235">
                  <a:extLst>
                    <a:ext uri="{FF2B5EF4-FFF2-40B4-BE49-F238E27FC236}">
                      <a16:creationId xmlns:a16="http://schemas.microsoft.com/office/drawing/2014/main" id="{85ABEEDA-7286-A2E9-9D07-3235F701AC40}"/>
                    </a:ext>
                  </a:extLst>
                </p:cNvPr>
                <p:cNvSpPr/>
                <p:nvPr/>
              </p:nvSpPr>
              <p:spPr>
                <a:xfrm>
                  <a:off x="1919005" y="22593385"/>
                  <a:ext cx="94632" cy="182314"/>
                </a:xfrm>
                <a:custGeom>
                  <a:avLst/>
                  <a:gdLst>
                    <a:gd name="connsiteX0" fmla="*/ 28984 w 94632"/>
                    <a:gd name="connsiteY0" fmla="*/ 21315 h 182314"/>
                    <a:gd name="connsiteX1" fmla="*/ 45101 w 94632"/>
                    <a:gd name="connsiteY1" fmla="*/ 21315 h 182314"/>
                    <a:gd name="connsiteX2" fmla="*/ 59761 w 94632"/>
                    <a:gd name="connsiteY2" fmla="*/ 26415 h 182314"/>
                    <a:gd name="connsiteX3" fmla="*/ 65284 w 94632"/>
                    <a:gd name="connsiteY3" fmla="*/ 69557 h 182314"/>
                    <a:gd name="connsiteX4" fmla="*/ 65284 w 94632"/>
                    <a:gd name="connsiteY4" fmla="*/ 112748 h 182314"/>
                    <a:gd name="connsiteX5" fmla="*/ 59761 w 94632"/>
                    <a:gd name="connsiteY5" fmla="*/ 155890 h 182314"/>
                    <a:gd name="connsiteX6" fmla="*/ 45101 w 94632"/>
                    <a:gd name="connsiteY6" fmla="*/ 160980 h 182314"/>
                    <a:gd name="connsiteX7" fmla="*/ 28984 w 94632"/>
                    <a:gd name="connsiteY7" fmla="*/ 160980 h 182314"/>
                    <a:gd name="connsiteX8" fmla="*/ 28984 w 94632"/>
                    <a:gd name="connsiteY8" fmla="*/ 21315 h 182314"/>
                    <a:gd name="connsiteX9" fmla="*/ 3830 w 94632"/>
                    <a:gd name="connsiteY9" fmla="*/ 182314 h 182314"/>
                    <a:gd name="connsiteX10" fmla="*/ 49512 w 94632"/>
                    <a:gd name="connsiteY10" fmla="*/ 182314 h 182314"/>
                    <a:gd name="connsiteX11" fmla="*/ 84640 w 94632"/>
                    <a:gd name="connsiteY11" fmla="*/ 169791 h 182314"/>
                    <a:gd name="connsiteX12" fmla="*/ 94632 w 94632"/>
                    <a:gd name="connsiteY12" fmla="*/ 110759 h 182314"/>
                    <a:gd name="connsiteX13" fmla="*/ 94632 w 94632"/>
                    <a:gd name="connsiteY13" fmla="*/ 71565 h 182314"/>
                    <a:gd name="connsiteX14" fmla="*/ 84640 w 94632"/>
                    <a:gd name="connsiteY14" fmla="*/ 12533 h 182314"/>
                    <a:gd name="connsiteX15" fmla="*/ 49512 w 94632"/>
                    <a:gd name="connsiteY15" fmla="*/ 0 h 182314"/>
                    <a:gd name="connsiteX16" fmla="*/ 3830 w 94632"/>
                    <a:gd name="connsiteY16" fmla="*/ 0 h 182314"/>
                    <a:gd name="connsiteX17" fmla="*/ 1024 w 94632"/>
                    <a:gd name="connsiteY17" fmla="*/ 1014 h 182314"/>
                    <a:gd name="connsiteX18" fmla="*/ 0 w 94632"/>
                    <a:gd name="connsiteY18" fmla="*/ 3830 h 182314"/>
                    <a:gd name="connsiteX19" fmla="*/ 0 w 94632"/>
                    <a:gd name="connsiteY19" fmla="*/ 178494 h 182314"/>
                    <a:gd name="connsiteX20" fmla="*/ 1024 w 94632"/>
                    <a:gd name="connsiteY20" fmla="*/ 181300 h 182314"/>
                    <a:gd name="connsiteX21" fmla="*/ 3830 w 94632"/>
                    <a:gd name="connsiteY21" fmla="*/ 182314 h 18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4632" h="182314">
                      <a:moveTo>
                        <a:pt x="28984" y="21315"/>
                      </a:moveTo>
                      <a:lnTo>
                        <a:pt x="45101" y="21315"/>
                      </a:lnTo>
                      <a:cubicBezTo>
                        <a:pt x="52219" y="21315"/>
                        <a:pt x="56453" y="22477"/>
                        <a:pt x="59761" y="26415"/>
                      </a:cubicBezTo>
                      <a:cubicBezTo>
                        <a:pt x="64831" y="32489"/>
                        <a:pt x="65284" y="44786"/>
                        <a:pt x="65284" y="69557"/>
                      </a:cubicBezTo>
                      <a:lnTo>
                        <a:pt x="65284" y="112748"/>
                      </a:lnTo>
                      <a:cubicBezTo>
                        <a:pt x="65284" y="137528"/>
                        <a:pt x="64831" y="149805"/>
                        <a:pt x="59761" y="155890"/>
                      </a:cubicBezTo>
                      <a:cubicBezTo>
                        <a:pt x="56453" y="159838"/>
                        <a:pt x="52219" y="160980"/>
                        <a:pt x="45101" y="160980"/>
                      </a:cubicBezTo>
                      <a:lnTo>
                        <a:pt x="28984" y="160980"/>
                      </a:lnTo>
                      <a:lnTo>
                        <a:pt x="28984" y="21315"/>
                      </a:lnTo>
                      <a:close/>
                      <a:moveTo>
                        <a:pt x="3830" y="182314"/>
                      </a:moveTo>
                      <a:lnTo>
                        <a:pt x="49512" y="182314"/>
                      </a:lnTo>
                      <a:cubicBezTo>
                        <a:pt x="67263" y="182314"/>
                        <a:pt x="78083" y="178288"/>
                        <a:pt x="84640" y="169791"/>
                      </a:cubicBezTo>
                      <a:cubicBezTo>
                        <a:pt x="94327" y="158193"/>
                        <a:pt x="94632" y="139468"/>
                        <a:pt x="94632" y="110759"/>
                      </a:cubicBezTo>
                      <a:lnTo>
                        <a:pt x="94632" y="71565"/>
                      </a:lnTo>
                      <a:cubicBezTo>
                        <a:pt x="94632" y="42866"/>
                        <a:pt x="94327" y="24131"/>
                        <a:pt x="84640" y="12533"/>
                      </a:cubicBezTo>
                      <a:cubicBezTo>
                        <a:pt x="78073" y="4037"/>
                        <a:pt x="67253" y="0"/>
                        <a:pt x="49512" y="0"/>
                      </a:cubicBezTo>
                      <a:lnTo>
                        <a:pt x="3830" y="0"/>
                      </a:lnTo>
                      <a:cubicBezTo>
                        <a:pt x="2471" y="0"/>
                        <a:pt x="1615" y="413"/>
                        <a:pt x="1024" y="1014"/>
                      </a:cubicBezTo>
                      <a:cubicBezTo>
                        <a:pt x="413" y="1624"/>
                        <a:pt x="0" y="2451"/>
                        <a:pt x="0" y="3830"/>
                      </a:cubicBezTo>
                      <a:lnTo>
                        <a:pt x="0" y="178494"/>
                      </a:lnTo>
                      <a:cubicBezTo>
                        <a:pt x="0" y="179853"/>
                        <a:pt x="413" y="180700"/>
                        <a:pt x="1024" y="181300"/>
                      </a:cubicBezTo>
                      <a:cubicBezTo>
                        <a:pt x="1615" y="181911"/>
                        <a:pt x="2471" y="182314"/>
                        <a:pt x="3830" y="182314"/>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76" name="Freihandform: Form 2236">
                  <a:extLst>
                    <a:ext uri="{FF2B5EF4-FFF2-40B4-BE49-F238E27FC236}">
                      <a16:creationId xmlns:a16="http://schemas.microsoft.com/office/drawing/2014/main" id="{40948B7B-B9B6-0607-A8DF-5F31FB322ACC}"/>
                    </a:ext>
                  </a:extLst>
                </p:cNvPr>
                <p:cNvSpPr/>
                <p:nvPr/>
              </p:nvSpPr>
              <p:spPr>
                <a:xfrm>
                  <a:off x="2131200" y="22593385"/>
                  <a:ext cx="94297" cy="184617"/>
                </a:xfrm>
                <a:custGeom>
                  <a:avLst/>
                  <a:gdLst>
                    <a:gd name="connsiteX0" fmla="*/ 47257 w 94297"/>
                    <a:gd name="connsiteY0" fmla="*/ 184618 h 184617"/>
                    <a:gd name="connsiteX1" fmla="*/ 83891 w 94297"/>
                    <a:gd name="connsiteY1" fmla="*/ 171544 h 184617"/>
                    <a:gd name="connsiteX2" fmla="*/ 94298 w 94297"/>
                    <a:gd name="connsiteY2" fmla="*/ 132812 h 184617"/>
                    <a:gd name="connsiteX3" fmla="*/ 94298 w 94297"/>
                    <a:gd name="connsiteY3" fmla="*/ 3840 h 184617"/>
                    <a:gd name="connsiteX4" fmla="*/ 93264 w 94297"/>
                    <a:gd name="connsiteY4" fmla="*/ 1014 h 184617"/>
                    <a:gd name="connsiteX5" fmla="*/ 90478 w 94297"/>
                    <a:gd name="connsiteY5" fmla="*/ 0 h 184617"/>
                    <a:gd name="connsiteX6" fmla="*/ 69114 w 94297"/>
                    <a:gd name="connsiteY6" fmla="*/ 0 h 184617"/>
                    <a:gd name="connsiteX7" fmla="*/ 66308 w 94297"/>
                    <a:gd name="connsiteY7" fmla="*/ 1014 h 184617"/>
                    <a:gd name="connsiteX8" fmla="*/ 65284 w 94297"/>
                    <a:gd name="connsiteY8" fmla="*/ 3840 h 184617"/>
                    <a:gd name="connsiteX9" fmla="*/ 65284 w 94297"/>
                    <a:gd name="connsiteY9" fmla="*/ 132773 h 184617"/>
                    <a:gd name="connsiteX10" fmla="*/ 59889 w 94297"/>
                    <a:gd name="connsiteY10" fmla="*/ 159040 h 184617"/>
                    <a:gd name="connsiteX11" fmla="*/ 46854 w 94297"/>
                    <a:gd name="connsiteY11" fmla="*/ 163884 h 184617"/>
                    <a:gd name="connsiteX12" fmla="*/ 34399 w 94297"/>
                    <a:gd name="connsiteY12" fmla="*/ 159011 h 184617"/>
                    <a:gd name="connsiteX13" fmla="*/ 28994 w 94297"/>
                    <a:gd name="connsiteY13" fmla="*/ 132773 h 184617"/>
                    <a:gd name="connsiteX14" fmla="*/ 28994 w 94297"/>
                    <a:gd name="connsiteY14" fmla="*/ 3840 h 184617"/>
                    <a:gd name="connsiteX15" fmla="*/ 27980 w 94297"/>
                    <a:gd name="connsiteY15" fmla="*/ 1014 h 184617"/>
                    <a:gd name="connsiteX16" fmla="*/ 25165 w 94297"/>
                    <a:gd name="connsiteY16" fmla="*/ 0 h 184617"/>
                    <a:gd name="connsiteX17" fmla="*/ 3820 w 94297"/>
                    <a:gd name="connsiteY17" fmla="*/ 0 h 184617"/>
                    <a:gd name="connsiteX18" fmla="*/ 1004 w 94297"/>
                    <a:gd name="connsiteY18" fmla="*/ 1014 h 184617"/>
                    <a:gd name="connsiteX19" fmla="*/ 0 w 94297"/>
                    <a:gd name="connsiteY19" fmla="*/ 3840 h 184617"/>
                    <a:gd name="connsiteX20" fmla="*/ 0 w 94297"/>
                    <a:gd name="connsiteY20" fmla="*/ 132822 h 184617"/>
                    <a:gd name="connsiteX21" fmla="*/ 10013 w 94297"/>
                    <a:gd name="connsiteY21" fmla="*/ 171563 h 184617"/>
                    <a:gd name="connsiteX22" fmla="*/ 47247 w 94297"/>
                    <a:gd name="connsiteY22" fmla="*/ 184618 h 184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297" h="184617">
                      <a:moveTo>
                        <a:pt x="47257" y="184618"/>
                      </a:moveTo>
                      <a:cubicBezTo>
                        <a:pt x="65205" y="184618"/>
                        <a:pt x="76773" y="179814"/>
                        <a:pt x="83891" y="171544"/>
                      </a:cubicBezTo>
                      <a:cubicBezTo>
                        <a:pt x="92250" y="161826"/>
                        <a:pt x="94298" y="150258"/>
                        <a:pt x="94298" y="132812"/>
                      </a:cubicBezTo>
                      <a:lnTo>
                        <a:pt x="94298" y="3840"/>
                      </a:lnTo>
                      <a:cubicBezTo>
                        <a:pt x="94298" y="2451"/>
                        <a:pt x="93884" y="1624"/>
                        <a:pt x="93264" y="1014"/>
                      </a:cubicBezTo>
                      <a:cubicBezTo>
                        <a:pt x="92683" y="413"/>
                        <a:pt x="91836" y="0"/>
                        <a:pt x="90478" y="0"/>
                      </a:cubicBezTo>
                      <a:lnTo>
                        <a:pt x="69114" y="0"/>
                      </a:lnTo>
                      <a:cubicBezTo>
                        <a:pt x="67755" y="0"/>
                        <a:pt x="66908" y="413"/>
                        <a:pt x="66308" y="1014"/>
                      </a:cubicBezTo>
                      <a:cubicBezTo>
                        <a:pt x="65707" y="1624"/>
                        <a:pt x="65284" y="2451"/>
                        <a:pt x="65284" y="3840"/>
                      </a:cubicBezTo>
                      <a:lnTo>
                        <a:pt x="65284" y="132773"/>
                      </a:lnTo>
                      <a:cubicBezTo>
                        <a:pt x="65284" y="146231"/>
                        <a:pt x="64270" y="154236"/>
                        <a:pt x="59889" y="159040"/>
                      </a:cubicBezTo>
                      <a:cubicBezTo>
                        <a:pt x="56925" y="162289"/>
                        <a:pt x="52741" y="163884"/>
                        <a:pt x="46854" y="163884"/>
                      </a:cubicBezTo>
                      <a:cubicBezTo>
                        <a:pt x="41537" y="163884"/>
                        <a:pt x="37481" y="162407"/>
                        <a:pt x="34399" y="159011"/>
                      </a:cubicBezTo>
                      <a:cubicBezTo>
                        <a:pt x="30264" y="154452"/>
                        <a:pt x="28994" y="146724"/>
                        <a:pt x="28994" y="132773"/>
                      </a:cubicBezTo>
                      <a:lnTo>
                        <a:pt x="28994" y="3840"/>
                      </a:lnTo>
                      <a:cubicBezTo>
                        <a:pt x="28994" y="2451"/>
                        <a:pt x="28591" y="1624"/>
                        <a:pt x="27980" y="1014"/>
                      </a:cubicBezTo>
                      <a:cubicBezTo>
                        <a:pt x="27380" y="413"/>
                        <a:pt x="26543" y="0"/>
                        <a:pt x="25165" y="0"/>
                      </a:cubicBezTo>
                      <a:lnTo>
                        <a:pt x="3820" y="0"/>
                      </a:lnTo>
                      <a:cubicBezTo>
                        <a:pt x="2442" y="0"/>
                        <a:pt x="1605" y="413"/>
                        <a:pt x="1004" y="1014"/>
                      </a:cubicBezTo>
                      <a:cubicBezTo>
                        <a:pt x="394" y="1624"/>
                        <a:pt x="0" y="2451"/>
                        <a:pt x="0" y="3840"/>
                      </a:cubicBezTo>
                      <a:lnTo>
                        <a:pt x="0" y="132822"/>
                      </a:lnTo>
                      <a:cubicBezTo>
                        <a:pt x="0" y="151597"/>
                        <a:pt x="2540" y="163372"/>
                        <a:pt x="10013" y="171563"/>
                      </a:cubicBezTo>
                      <a:cubicBezTo>
                        <a:pt x="17761" y="180099"/>
                        <a:pt x="29477" y="184618"/>
                        <a:pt x="47247" y="184618"/>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77" name="Freihandform: Form 2237">
                  <a:extLst>
                    <a:ext uri="{FF2B5EF4-FFF2-40B4-BE49-F238E27FC236}">
                      <a16:creationId xmlns:a16="http://schemas.microsoft.com/office/drawing/2014/main" id="{87F00574-86B5-CC6B-358C-F23968EE98E0}"/>
                    </a:ext>
                  </a:extLst>
                </p:cNvPr>
                <p:cNvSpPr/>
                <p:nvPr/>
              </p:nvSpPr>
              <p:spPr>
                <a:xfrm>
                  <a:off x="2025363" y="22593385"/>
                  <a:ext cx="93529" cy="182324"/>
                </a:xfrm>
                <a:custGeom>
                  <a:avLst/>
                  <a:gdLst>
                    <a:gd name="connsiteX0" fmla="*/ 3850 w 93529"/>
                    <a:gd name="connsiteY0" fmla="*/ 23048 h 182324"/>
                    <a:gd name="connsiteX1" fmla="*/ 31288 w 93529"/>
                    <a:gd name="connsiteY1" fmla="*/ 23048 h 182324"/>
                    <a:gd name="connsiteX2" fmla="*/ 31288 w 93529"/>
                    <a:gd name="connsiteY2" fmla="*/ 178504 h 182324"/>
                    <a:gd name="connsiteX3" fmla="*/ 32283 w 93529"/>
                    <a:gd name="connsiteY3" fmla="*/ 181310 h 182324"/>
                    <a:gd name="connsiteX4" fmla="*/ 35098 w 93529"/>
                    <a:gd name="connsiteY4" fmla="*/ 182324 h 182324"/>
                    <a:gd name="connsiteX5" fmla="*/ 58451 w 93529"/>
                    <a:gd name="connsiteY5" fmla="*/ 182324 h 182324"/>
                    <a:gd name="connsiteX6" fmla="*/ 61257 w 93529"/>
                    <a:gd name="connsiteY6" fmla="*/ 181310 h 182324"/>
                    <a:gd name="connsiteX7" fmla="*/ 62271 w 93529"/>
                    <a:gd name="connsiteY7" fmla="*/ 178504 h 182324"/>
                    <a:gd name="connsiteX8" fmla="*/ 62271 w 93529"/>
                    <a:gd name="connsiteY8" fmla="*/ 23048 h 182324"/>
                    <a:gd name="connsiteX9" fmla="*/ 89700 w 93529"/>
                    <a:gd name="connsiteY9" fmla="*/ 23048 h 182324"/>
                    <a:gd name="connsiteX10" fmla="*/ 92526 w 93529"/>
                    <a:gd name="connsiteY10" fmla="*/ 22034 h 182324"/>
                    <a:gd name="connsiteX11" fmla="*/ 93530 w 93529"/>
                    <a:gd name="connsiteY11" fmla="*/ 19228 h 182324"/>
                    <a:gd name="connsiteX12" fmla="*/ 93530 w 93529"/>
                    <a:gd name="connsiteY12" fmla="*/ 3840 h 182324"/>
                    <a:gd name="connsiteX13" fmla="*/ 92526 w 93529"/>
                    <a:gd name="connsiteY13" fmla="*/ 1014 h 182324"/>
                    <a:gd name="connsiteX14" fmla="*/ 89700 w 93529"/>
                    <a:gd name="connsiteY14" fmla="*/ 0 h 182324"/>
                    <a:gd name="connsiteX15" fmla="*/ 3840 w 93529"/>
                    <a:gd name="connsiteY15" fmla="*/ 0 h 182324"/>
                    <a:gd name="connsiteX16" fmla="*/ 1014 w 93529"/>
                    <a:gd name="connsiteY16" fmla="*/ 1014 h 182324"/>
                    <a:gd name="connsiteX17" fmla="*/ 0 w 93529"/>
                    <a:gd name="connsiteY17" fmla="*/ 3840 h 182324"/>
                    <a:gd name="connsiteX18" fmla="*/ 0 w 93529"/>
                    <a:gd name="connsiteY18" fmla="*/ 19228 h 182324"/>
                    <a:gd name="connsiteX19" fmla="*/ 1014 w 93529"/>
                    <a:gd name="connsiteY19" fmla="*/ 22034 h 182324"/>
                    <a:gd name="connsiteX20" fmla="*/ 3840 w 93529"/>
                    <a:gd name="connsiteY20" fmla="*/ 23048 h 18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529" h="182324">
                      <a:moveTo>
                        <a:pt x="3850" y="23048"/>
                      </a:moveTo>
                      <a:lnTo>
                        <a:pt x="31288" y="23048"/>
                      </a:lnTo>
                      <a:lnTo>
                        <a:pt x="31288" y="178504"/>
                      </a:lnTo>
                      <a:cubicBezTo>
                        <a:pt x="31288" y="179863"/>
                        <a:pt x="31682" y="180709"/>
                        <a:pt x="32283" y="181310"/>
                      </a:cubicBezTo>
                      <a:cubicBezTo>
                        <a:pt x="32893" y="181920"/>
                        <a:pt x="33720" y="182324"/>
                        <a:pt x="35098" y="182324"/>
                      </a:cubicBezTo>
                      <a:lnTo>
                        <a:pt x="58451" y="182324"/>
                      </a:lnTo>
                      <a:cubicBezTo>
                        <a:pt x="59830" y="182324"/>
                        <a:pt x="60657" y="181920"/>
                        <a:pt x="61257" y="181310"/>
                      </a:cubicBezTo>
                      <a:cubicBezTo>
                        <a:pt x="61868" y="180709"/>
                        <a:pt x="62271" y="179873"/>
                        <a:pt x="62271" y="178504"/>
                      </a:cubicBezTo>
                      <a:lnTo>
                        <a:pt x="62271" y="23048"/>
                      </a:lnTo>
                      <a:lnTo>
                        <a:pt x="89700" y="23048"/>
                      </a:lnTo>
                      <a:cubicBezTo>
                        <a:pt x="91069" y="23048"/>
                        <a:pt x="91905" y="22644"/>
                        <a:pt x="92526" y="22034"/>
                      </a:cubicBezTo>
                      <a:cubicBezTo>
                        <a:pt x="93116" y="21433"/>
                        <a:pt x="93530" y="20596"/>
                        <a:pt x="93530" y="19228"/>
                      </a:cubicBezTo>
                      <a:lnTo>
                        <a:pt x="93530" y="3840"/>
                      </a:lnTo>
                      <a:cubicBezTo>
                        <a:pt x="93530" y="2451"/>
                        <a:pt x="93116" y="1624"/>
                        <a:pt x="92526" y="1014"/>
                      </a:cubicBezTo>
                      <a:cubicBezTo>
                        <a:pt x="91905" y="413"/>
                        <a:pt x="91069" y="0"/>
                        <a:pt x="89700" y="0"/>
                      </a:cubicBezTo>
                      <a:lnTo>
                        <a:pt x="3840" y="0"/>
                      </a:lnTo>
                      <a:cubicBezTo>
                        <a:pt x="2461" y="0"/>
                        <a:pt x="1625" y="413"/>
                        <a:pt x="1014" y="1014"/>
                      </a:cubicBezTo>
                      <a:cubicBezTo>
                        <a:pt x="404" y="1624"/>
                        <a:pt x="0" y="2451"/>
                        <a:pt x="0" y="3840"/>
                      </a:cubicBezTo>
                      <a:lnTo>
                        <a:pt x="0" y="19228"/>
                      </a:lnTo>
                      <a:cubicBezTo>
                        <a:pt x="0" y="20586"/>
                        <a:pt x="404" y="21433"/>
                        <a:pt x="1014" y="22034"/>
                      </a:cubicBezTo>
                      <a:cubicBezTo>
                        <a:pt x="1625" y="22644"/>
                        <a:pt x="2461" y="23048"/>
                        <a:pt x="3840" y="23048"/>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78" name="Freihandform: Form 2238">
                  <a:extLst>
                    <a:ext uri="{FF2B5EF4-FFF2-40B4-BE49-F238E27FC236}">
                      <a16:creationId xmlns:a16="http://schemas.microsoft.com/office/drawing/2014/main" id="{2F2790C4-768B-86DD-FC24-345334C0E1F3}"/>
                    </a:ext>
                  </a:extLst>
                </p:cNvPr>
                <p:cNvSpPr/>
                <p:nvPr/>
              </p:nvSpPr>
              <p:spPr>
                <a:xfrm>
                  <a:off x="1900673" y="22828480"/>
                  <a:ext cx="344169" cy="76901"/>
                </a:xfrm>
                <a:custGeom>
                  <a:avLst/>
                  <a:gdLst>
                    <a:gd name="connsiteX0" fmla="*/ 270931 w 344169"/>
                    <a:gd name="connsiteY0" fmla="*/ 76901 h 76901"/>
                    <a:gd name="connsiteX1" fmla="*/ 344170 w 344169"/>
                    <a:gd name="connsiteY1" fmla="*/ 38465 h 76901"/>
                    <a:gd name="connsiteX2" fmla="*/ 270931 w 344169"/>
                    <a:gd name="connsiteY2" fmla="*/ 0 h 76901"/>
                    <a:gd name="connsiteX3" fmla="*/ 73239 w 344169"/>
                    <a:gd name="connsiteY3" fmla="*/ 0 h 76901"/>
                    <a:gd name="connsiteX4" fmla="*/ 0 w 344169"/>
                    <a:gd name="connsiteY4" fmla="*/ 38465 h 76901"/>
                    <a:gd name="connsiteX5" fmla="*/ 73239 w 344169"/>
                    <a:gd name="connsiteY5" fmla="*/ 76901 h 76901"/>
                    <a:gd name="connsiteX6" fmla="*/ 270931 w 344169"/>
                    <a:gd name="connsiteY6" fmla="*/ 76901 h 7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169" h="76901">
                      <a:moveTo>
                        <a:pt x="270931" y="76901"/>
                      </a:moveTo>
                      <a:lnTo>
                        <a:pt x="344170" y="38465"/>
                      </a:lnTo>
                      <a:lnTo>
                        <a:pt x="270931" y="0"/>
                      </a:lnTo>
                      <a:cubicBezTo>
                        <a:pt x="176072" y="36910"/>
                        <a:pt x="168078" y="36910"/>
                        <a:pt x="73239" y="0"/>
                      </a:cubicBezTo>
                      <a:lnTo>
                        <a:pt x="0" y="38465"/>
                      </a:lnTo>
                      <a:lnTo>
                        <a:pt x="73239" y="76901"/>
                      </a:lnTo>
                      <a:cubicBezTo>
                        <a:pt x="168078" y="40011"/>
                        <a:pt x="176072" y="40011"/>
                        <a:pt x="270931" y="76901"/>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79" name="Freihandform: Form 2239">
                  <a:extLst>
                    <a:ext uri="{FF2B5EF4-FFF2-40B4-BE49-F238E27FC236}">
                      <a16:creationId xmlns:a16="http://schemas.microsoft.com/office/drawing/2014/main" id="{BF70D697-4308-3D6D-906B-834F2712DEDB}"/>
                    </a:ext>
                  </a:extLst>
                </p:cNvPr>
                <p:cNvSpPr/>
                <p:nvPr/>
              </p:nvSpPr>
              <p:spPr>
                <a:xfrm>
                  <a:off x="1900683" y="22923516"/>
                  <a:ext cx="344169" cy="76891"/>
                </a:xfrm>
                <a:custGeom>
                  <a:avLst/>
                  <a:gdLst>
                    <a:gd name="connsiteX0" fmla="*/ 73239 w 344169"/>
                    <a:gd name="connsiteY0" fmla="*/ 0 h 76891"/>
                    <a:gd name="connsiteX1" fmla="*/ 0 w 344169"/>
                    <a:gd name="connsiteY1" fmla="*/ 38456 h 76891"/>
                    <a:gd name="connsiteX2" fmla="*/ 73239 w 344169"/>
                    <a:gd name="connsiteY2" fmla="*/ 76891 h 76891"/>
                    <a:gd name="connsiteX3" fmla="*/ 270931 w 344169"/>
                    <a:gd name="connsiteY3" fmla="*/ 76891 h 76891"/>
                    <a:gd name="connsiteX4" fmla="*/ 344170 w 344169"/>
                    <a:gd name="connsiteY4" fmla="*/ 38456 h 76891"/>
                    <a:gd name="connsiteX5" fmla="*/ 270931 w 344169"/>
                    <a:gd name="connsiteY5" fmla="*/ 0 h 76891"/>
                    <a:gd name="connsiteX6" fmla="*/ 73239 w 344169"/>
                    <a:gd name="connsiteY6" fmla="*/ 0 h 7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169" h="76891">
                      <a:moveTo>
                        <a:pt x="73239" y="0"/>
                      </a:moveTo>
                      <a:lnTo>
                        <a:pt x="0" y="38456"/>
                      </a:lnTo>
                      <a:lnTo>
                        <a:pt x="73239" y="76891"/>
                      </a:lnTo>
                      <a:cubicBezTo>
                        <a:pt x="168078" y="40001"/>
                        <a:pt x="176072" y="40001"/>
                        <a:pt x="270931" y="76891"/>
                      </a:cubicBezTo>
                      <a:lnTo>
                        <a:pt x="344170" y="38456"/>
                      </a:lnTo>
                      <a:lnTo>
                        <a:pt x="270931" y="0"/>
                      </a:lnTo>
                      <a:cubicBezTo>
                        <a:pt x="176072" y="36890"/>
                        <a:pt x="168078" y="36890"/>
                        <a:pt x="73239" y="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80" name="Freihandform: Form 2240">
                  <a:extLst>
                    <a:ext uri="{FF2B5EF4-FFF2-40B4-BE49-F238E27FC236}">
                      <a16:creationId xmlns:a16="http://schemas.microsoft.com/office/drawing/2014/main" id="{4EAF1A77-4230-2207-E1F7-2582B2897DEC}"/>
                    </a:ext>
                  </a:extLst>
                </p:cNvPr>
                <p:cNvSpPr/>
                <p:nvPr/>
              </p:nvSpPr>
              <p:spPr>
                <a:xfrm>
                  <a:off x="1900683" y="23018552"/>
                  <a:ext cx="344169" cy="76881"/>
                </a:xfrm>
                <a:custGeom>
                  <a:avLst/>
                  <a:gdLst>
                    <a:gd name="connsiteX0" fmla="*/ 73239 w 344169"/>
                    <a:gd name="connsiteY0" fmla="*/ 0 h 76881"/>
                    <a:gd name="connsiteX1" fmla="*/ 0 w 344169"/>
                    <a:gd name="connsiteY1" fmla="*/ 38436 h 76881"/>
                    <a:gd name="connsiteX2" fmla="*/ 73239 w 344169"/>
                    <a:gd name="connsiteY2" fmla="*/ 76882 h 76881"/>
                    <a:gd name="connsiteX3" fmla="*/ 270931 w 344169"/>
                    <a:gd name="connsiteY3" fmla="*/ 76882 h 76881"/>
                    <a:gd name="connsiteX4" fmla="*/ 344170 w 344169"/>
                    <a:gd name="connsiteY4" fmla="*/ 38436 h 76881"/>
                    <a:gd name="connsiteX5" fmla="*/ 270931 w 344169"/>
                    <a:gd name="connsiteY5" fmla="*/ 0 h 76881"/>
                    <a:gd name="connsiteX6" fmla="*/ 73239 w 344169"/>
                    <a:gd name="connsiteY6" fmla="*/ 0 h 7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169" h="76881">
                      <a:moveTo>
                        <a:pt x="73239" y="0"/>
                      </a:moveTo>
                      <a:lnTo>
                        <a:pt x="0" y="38436"/>
                      </a:lnTo>
                      <a:lnTo>
                        <a:pt x="73239" y="76882"/>
                      </a:lnTo>
                      <a:cubicBezTo>
                        <a:pt x="168078" y="39991"/>
                        <a:pt x="176072" y="39991"/>
                        <a:pt x="270931" y="76882"/>
                      </a:cubicBezTo>
                      <a:lnTo>
                        <a:pt x="344170" y="38436"/>
                      </a:lnTo>
                      <a:lnTo>
                        <a:pt x="270931" y="0"/>
                      </a:lnTo>
                      <a:cubicBezTo>
                        <a:pt x="176072" y="36890"/>
                        <a:pt x="168078" y="36890"/>
                        <a:pt x="73239" y="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grpSp>
          <p:grpSp>
            <p:nvGrpSpPr>
              <p:cNvPr id="523" name="Gruppieren 2083">
                <a:extLst>
                  <a:ext uri="{FF2B5EF4-FFF2-40B4-BE49-F238E27FC236}">
                    <a16:creationId xmlns:a16="http://schemas.microsoft.com/office/drawing/2014/main" id="{C698286D-94E6-35C9-958A-0243BA744AB6}"/>
                  </a:ext>
                </a:extLst>
              </p:cNvPr>
              <p:cNvGrpSpPr/>
              <p:nvPr/>
            </p:nvGrpSpPr>
            <p:grpSpPr>
              <a:xfrm>
                <a:off x="7984413" y="21419820"/>
                <a:ext cx="597732" cy="334588"/>
                <a:chOff x="6827755" y="22690469"/>
                <a:chExt cx="550054" cy="307900"/>
              </a:xfrm>
            </p:grpSpPr>
            <p:sp>
              <p:nvSpPr>
                <p:cNvPr id="668" name="Freihandform: Form 2228">
                  <a:extLst>
                    <a:ext uri="{FF2B5EF4-FFF2-40B4-BE49-F238E27FC236}">
                      <a16:creationId xmlns:a16="http://schemas.microsoft.com/office/drawing/2014/main" id="{D0C89F9F-4986-0D6C-C6F0-D43BFB21EE09}"/>
                    </a:ext>
                  </a:extLst>
                </p:cNvPr>
                <p:cNvSpPr/>
                <p:nvPr/>
              </p:nvSpPr>
              <p:spPr>
                <a:xfrm>
                  <a:off x="6827755" y="22690469"/>
                  <a:ext cx="123291" cy="147983"/>
                </a:xfrm>
                <a:custGeom>
                  <a:avLst/>
                  <a:gdLst>
                    <a:gd name="connsiteX0" fmla="*/ 0 w 123291"/>
                    <a:gd name="connsiteY0" fmla="*/ 0 h 147983"/>
                    <a:gd name="connsiteX1" fmla="*/ 0 w 123291"/>
                    <a:gd name="connsiteY1" fmla="*/ 39046 h 147983"/>
                    <a:gd name="connsiteX2" fmla="*/ 39480 w 123291"/>
                    <a:gd name="connsiteY2" fmla="*/ 39046 h 147983"/>
                    <a:gd name="connsiteX3" fmla="*/ 39480 w 123291"/>
                    <a:gd name="connsiteY3" fmla="*/ 147984 h 147983"/>
                    <a:gd name="connsiteX4" fmla="*/ 84049 w 123291"/>
                    <a:gd name="connsiteY4" fmla="*/ 147984 h 147983"/>
                    <a:gd name="connsiteX5" fmla="*/ 84049 w 123291"/>
                    <a:gd name="connsiteY5" fmla="*/ 39046 h 147983"/>
                    <a:gd name="connsiteX6" fmla="*/ 123292 w 123291"/>
                    <a:gd name="connsiteY6" fmla="*/ 39046 h 147983"/>
                    <a:gd name="connsiteX7" fmla="*/ 123292 w 123291"/>
                    <a:gd name="connsiteY7" fmla="*/ 0 h 147983"/>
                    <a:gd name="connsiteX8" fmla="*/ 0 w 123291"/>
                    <a:gd name="connsiteY8" fmla="*/ 0 h 14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291" h="147983">
                      <a:moveTo>
                        <a:pt x="0" y="0"/>
                      </a:moveTo>
                      <a:lnTo>
                        <a:pt x="0" y="39046"/>
                      </a:lnTo>
                      <a:lnTo>
                        <a:pt x="39480" y="39046"/>
                      </a:lnTo>
                      <a:lnTo>
                        <a:pt x="39480" y="147984"/>
                      </a:lnTo>
                      <a:lnTo>
                        <a:pt x="84049" y="147984"/>
                      </a:lnTo>
                      <a:lnTo>
                        <a:pt x="84049" y="39046"/>
                      </a:lnTo>
                      <a:lnTo>
                        <a:pt x="123292" y="39046"/>
                      </a:lnTo>
                      <a:lnTo>
                        <a:pt x="123292" y="0"/>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69" name="Freihandform: Form 2229">
                  <a:extLst>
                    <a:ext uri="{FF2B5EF4-FFF2-40B4-BE49-F238E27FC236}">
                      <a16:creationId xmlns:a16="http://schemas.microsoft.com/office/drawing/2014/main" id="{C2D8CD51-50E9-7BFD-C51D-F92107266F0F}"/>
                    </a:ext>
                  </a:extLst>
                </p:cNvPr>
                <p:cNvSpPr/>
                <p:nvPr/>
              </p:nvSpPr>
              <p:spPr>
                <a:xfrm>
                  <a:off x="6925509" y="22690469"/>
                  <a:ext cx="164543" cy="147983"/>
                </a:xfrm>
                <a:custGeom>
                  <a:avLst/>
                  <a:gdLst>
                    <a:gd name="connsiteX0" fmla="*/ 82277 w 164543"/>
                    <a:gd name="connsiteY0" fmla="*/ 43920 h 147983"/>
                    <a:gd name="connsiteX1" fmla="*/ 96828 w 164543"/>
                    <a:gd name="connsiteY1" fmla="*/ 91620 h 147983"/>
                    <a:gd name="connsiteX2" fmla="*/ 67715 w 164543"/>
                    <a:gd name="connsiteY2" fmla="*/ 91620 h 147983"/>
                    <a:gd name="connsiteX3" fmla="*/ 82277 w 164543"/>
                    <a:gd name="connsiteY3" fmla="*/ 43920 h 147983"/>
                    <a:gd name="connsiteX4" fmla="*/ 54257 w 164543"/>
                    <a:gd name="connsiteY4" fmla="*/ 0 h 147983"/>
                    <a:gd name="connsiteX5" fmla="*/ 0 w 164543"/>
                    <a:gd name="connsiteY5" fmla="*/ 147984 h 147983"/>
                    <a:gd name="connsiteX6" fmla="*/ 50496 w 164543"/>
                    <a:gd name="connsiteY6" fmla="*/ 147984 h 147983"/>
                    <a:gd name="connsiteX7" fmla="*/ 55803 w 164543"/>
                    <a:gd name="connsiteY7" fmla="*/ 130676 h 147983"/>
                    <a:gd name="connsiteX8" fmla="*/ 108740 w 164543"/>
                    <a:gd name="connsiteY8" fmla="*/ 130676 h 147983"/>
                    <a:gd name="connsiteX9" fmla="*/ 114038 w 164543"/>
                    <a:gd name="connsiteY9" fmla="*/ 147984 h 147983"/>
                    <a:gd name="connsiteX10" fmla="*/ 164543 w 164543"/>
                    <a:gd name="connsiteY10" fmla="*/ 147984 h 147983"/>
                    <a:gd name="connsiteX11" fmla="*/ 110276 w 164543"/>
                    <a:gd name="connsiteY11" fmla="*/ 0 h 147983"/>
                    <a:gd name="connsiteX12" fmla="*/ 54247 w 164543"/>
                    <a:gd name="connsiteY12" fmla="*/ 0 h 14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543" h="147983">
                      <a:moveTo>
                        <a:pt x="82277" y="43920"/>
                      </a:moveTo>
                      <a:lnTo>
                        <a:pt x="96828" y="91620"/>
                      </a:lnTo>
                      <a:lnTo>
                        <a:pt x="67715" y="91620"/>
                      </a:lnTo>
                      <a:lnTo>
                        <a:pt x="82277" y="43920"/>
                      </a:lnTo>
                      <a:close/>
                      <a:moveTo>
                        <a:pt x="54257" y="0"/>
                      </a:moveTo>
                      <a:lnTo>
                        <a:pt x="0" y="147984"/>
                      </a:lnTo>
                      <a:lnTo>
                        <a:pt x="50496" y="147984"/>
                      </a:lnTo>
                      <a:lnTo>
                        <a:pt x="55803" y="130676"/>
                      </a:lnTo>
                      <a:lnTo>
                        <a:pt x="108740" y="130676"/>
                      </a:lnTo>
                      <a:lnTo>
                        <a:pt x="114038" y="147984"/>
                      </a:lnTo>
                      <a:lnTo>
                        <a:pt x="164543" y="147984"/>
                      </a:lnTo>
                      <a:lnTo>
                        <a:pt x="110276" y="0"/>
                      </a:lnTo>
                      <a:lnTo>
                        <a:pt x="54247"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70" name="Freihandform: Form 2230">
                  <a:extLst>
                    <a:ext uri="{FF2B5EF4-FFF2-40B4-BE49-F238E27FC236}">
                      <a16:creationId xmlns:a16="http://schemas.microsoft.com/office/drawing/2014/main" id="{AABF80B0-AE79-0EB7-FF15-33639C069338}"/>
                    </a:ext>
                  </a:extLst>
                </p:cNvPr>
                <p:cNvSpPr/>
                <p:nvPr/>
              </p:nvSpPr>
              <p:spPr>
                <a:xfrm>
                  <a:off x="7098126" y="22690469"/>
                  <a:ext cx="100332" cy="147983"/>
                </a:xfrm>
                <a:custGeom>
                  <a:avLst/>
                  <a:gdLst>
                    <a:gd name="connsiteX0" fmla="*/ 0 w 100332"/>
                    <a:gd name="connsiteY0" fmla="*/ 0 h 147983"/>
                    <a:gd name="connsiteX1" fmla="*/ 0 w 100332"/>
                    <a:gd name="connsiteY1" fmla="*/ 147984 h 147983"/>
                    <a:gd name="connsiteX2" fmla="*/ 100333 w 100332"/>
                    <a:gd name="connsiteY2" fmla="*/ 147984 h 147983"/>
                    <a:gd name="connsiteX3" fmla="*/ 100333 w 100332"/>
                    <a:gd name="connsiteY3" fmla="*/ 108938 h 147983"/>
                    <a:gd name="connsiteX4" fmla="*/ 44569 w 100332"/>
                    <a:gd name="connsiteY4" fmla="*/ 108938 h 147983"/>
                    <a:gd name="connsiteX5" fmla="*/ 44569 w 100332"/>
                    <a:gd name="connsiteY5" fmla="*/ 0 h 147983"/>
                    <a:gd name="connsiteX6" fmla="*/ 0 w 100332"/>
                    <a:gd name="connsiteY6" fmla="*/ 0 h 14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2" h="147983">
                      <a:moveTo>
                        <a:pt x="0" y="0"/>
                      </a:moveTo>
                      <a:lnTo>
                        <a:pt x="0" y="147984"/>
                      </a:lnTo>
                      <a:lnTo>
                        <a:pt x="100333" y="147984"/>
                      </a:lnTo>
                      <a:lnTo>
                        <a:pt x="100333" y="108938"/>
                      </a:lnTo>
                      <a:lnTo>
                        <a:pt x="44569" y="108938"/>
                      </a:lnTo>
                      <a:lnTo>
                        <a:pt x="44569" y="0"/>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71" name="Freihandform: Form 2231">
                  <a:extLst>
                    <a:ext uri="{FF2B5EF4-FFF2-40B4-BE49-F238E27FC236}">
                      <a16:creationId xmlns:a16="http://schemas.microsoft.com/office/drawing/2014/main" id="{DBC3CDD8-5368-3DE2-45DB-6F1D863D3042}"/>
                    </a:ext>
                  </a:extLst>
                </p:cNvPr>
                <p:cNvSpPr/>
                <p:nvPr/>
              </p:nvSpPr>
              <p:spPr>
                <a:xfrm>
                  <a:off x="6827755" y="22847718"/>
                  <a:ext cx="123291" cy="147973"/>
                </a:xfrm>
                <a:custGeom>
                  <a:avLst/>
                  <a:gdLst>
                    <a:gd name="connsiteX0" fmla="*/ 0 w 123291"/>
                    <a:gd name="connsiteY0" fmla="*/ 0 h 147973"/>
                    <a:gd name="connsiteX1" fmla="*/ 0 w 123291"/>
                    <a:gd name="connsiteY1" fmla="*/ 39056 h 147973"/>
                    <a:gd name="connsiteX2" fmla="*/ 39480 w 123291"/>
                    <a:gd name="connsiteY2" fmla="*/ 39056 h 147973"/>
                    <a:gd name="connsiteX3" fmla="*/ 39480 w 123291"/>
                    <a:gd name="connsiteY3" fmla="*/ 147974 h 147973"/>
                    <a:gd name="connsiteX4" fmla="*/ 84049 w 123291"/>
                    <a:gd name="connsiteY4" fmla="*/ 147974 h 147973"/>
                    <a:gd name="connsiteX5" fmla="*/ 84049 w 123291"/>
                    <a:gd name="connsiteY5" fmla="*/ 39056 h 147973"/>
                    <a:gd name="connsiteX6" fmla="*/ 123292 w 123291"/>
                    <a:gd name="connsiteY6" fmla="*/ 39056 h 147973"/>
                    <a:gd name="connsiteX7" fmla="*/ 123292 w 123291"/>
                    <a:gd name="connsiteY7" fmla="*/ 0 h 147973"/>
                    <a:gd name="connsiteX8" fmla="*/ 0 w 123291"/>
                    <a:gd name="connsiteY8" fmla="*/ 0 h 14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291" h="147973">
                      <a:moveTo>
                        <a:pt x="0" y="0"/>
                      </a:moveTo>
                      <a:lnTo>
                        <a:pt x="0" y="39056"/>
                      </a:lnTo>
                      <a:lnTo>
                        <a:pt x="39480" y="39056"/>
                      </a:lnTo>
                      <a:lnTo>
                        <a:pt x="39480" y="147974"/>
                      </a:lnTo>
                      <a:lnTo>
                        <a:pt x="84049" y="147974"/>
                      </a:lnTo>
                      <a:lnTo>
                        <a:pt x="84049" y="39056"/>
                      </a:lnTo>
                      <a:lnTo>
                        <a:pt x="123292" y="39056"/>
                      </a:lnTo>
                      <a:lnTo>
                        <a:pt x="123292" y="0"/>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72" name="Freihandform: Form 2232">
                  <a:extLst>
                    <a:ext uri="{FF2B5EF4-FFF2-40B4-BE49-F238E27FC236}">
                      <a16:creationId xmlns:a16="http://schemas.microsoft.com/office/drawing/2014/main" id="{67A64486-5B0C-53EB-3DD3-1610EEA3297E}"/>
                    </a:ext>
                  </a:extLst>
                </p:cNvPr>
                <p:cNvSpPr/>
                <p:nvPr/>
              </p:nvSpPr>
              <p:spPr>
                <a:xfrm>
                  <a:off x="6961306" y="22847718"/>
                  <a:ext cx="111605" cy="147973"/>
                </a:xfrm>
                <a:custGeom>
                  <a:avLst/>
                  <a:gdLst>
                    <a:gd name="connsiteX0" fmla="*/ 0 w 111605"/>
                    <a:gd name="connsiteY0" fmla="*/ 0 h 147973"/>
                    <a:gd name="connsiteX1" fmla="*/ 0 w 111605"/>
                    <a:gd name="connsiteY1" fmla="*/ 147974 h 147973"/>
                    <a:gd name="connsiteX2" fmla="*/ 111606 w 111605"/>
                    <a:gd name="connsiteY2" fmla="*/ 147974 h 147973"/>
                    <a:gd name="connsiteX3" fmla="*/ 111606 w 111605"/>
                    <a:gd name="connsiteY3" fmla="*/ 108928 h 147973"/>
                    <a:gd name="connsiteX4" fmla="*/ 44560 w 111605"/>
                    <a:gd name="connsiteY4" fmla="*/ 108928 h 147973"/>
                    <a:gd name="connsiteX5" fmla="*/ 44560 w 111605"/>
                    <a:gd name="connsiteY5" fmla="*/ 92742 h 147973"/>
                    <a:gd name="connsiteX6" fmla="*/ 110070 w 111605"/>
                    <a:gd name="connsiteY6" fmla="*/ 92742 h 147973"/>
                    <a:gd name="connsiteX7" fmla="*/ 110070 w 111605"/>
                    <a:gd name="connsiteY7" fmla="*/ 53686 h 147973"/>
                    <a:gd name="connsiteX8" fmla="*/ 44560 w 111605"/>
                    <a:gd name="connsiteY8" fmla="*/ 53686 h 147973"/>
                    <a:gd name="connsiteX9" fmla="*/ 44560 w 111605"/>
                    <a:gd name="connsiteY9" fmla="*/ 39056 h 147973"/>
                    <a:gd name="connsiteX10" fmla="*/ 111606 w 111605"/>
                    <a:gd name="connsiteY10" fmla="*/ 39056 h 147973"/>
                    <a:gd name="connsiteX11" fmla="*/ 111606 w 111605"/>
                    <a:gd name="connsiteY11" fmla="*/ 0 h 147973"/>
                    <a:gd name="connsiteX12" fmla="*/ 0 w 111605"/>
                    <a:gd name="connsiteY12" fmla="*/ 0 h 14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1605" h="147973">
                      <a:moveTo>
                        <a:pt x="0" y="0"/>
                      </a:moveTo>
                      <a:lnTo>
                        <a:pt x="0" y="147974"/>
                      </a:lnTo>
                      <a:lnTo>
                        <a:pt x="111606" y="147974"/>
                      </a:lnTo>
                      <a:lnTo>
                        <a:pt x="111606" y="108928"/>
                      </a:lnTo>
                      <a:lnTo>
                        <a:pt x="44560" y="108928"/>
                      </a:lnTo>
                      <a:lnTo>
                        <a:pt x="44560" y="92742"/>
                      </a:lnTo>
                      <a:lnTo>
                        <a:pt x="110070" y="92742"/>
                      </a:lnTo>
                      <a:lnTo>
                        <a:pt x="110070" y="53686"/>
                      </a:lnTo>
                      <a:lnTo>
                        <a:pt x="44560" y="53686"/>
                      </a:lnTo>
                      <a:lnTo>
                        <a:pt x="44560" y="39056"/>
                      </a:lnTo>
                      <a:lnTo>
                        <a:pt x="111606" y="39056"/>
                      </a:lnTo>
                      <a:lnTo>
                        <a:pt x="111606" y="0"/>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73" name="Freihandform: Form 2233">
                  <a:extLst>
                    <a:ext uri="{FF2B5EF4-FFF2-40B4-BE49-F238E27FC236}">
                      <a16:creationId xmlns:a16="http://schemas.microsoft.com/office/drawing/2014/main" id="{E1D0AA8F-75CE-35F4-239B-A39586FEF69A}"/>
                    </a:ext>
                  </a:extLst>
                </p:cNvPr>
                <p:cNvSpPr/>
                <p:nvPr/>
              </p:nvSpPr>
              <p:spPr>
                <a:xfrm>
                  <a:off x="7235979" y="22847718"/>
                  <a:ext cx="141830" cy="147973"/>
                </a:xfrm>
                <a:custGeom>
                  <a:avLst/>
                  <a:gdLst>
                    <a:gd name="connsiteX0" fmla="*/ 97280 w 141830"/>
                    <a:gd name="connsiteY0" fmla="*/ 0 h 147973"/>
                    <a:gd name="connsiteX1" fmla="*/ 97280 w 141830"/>
                    <a:gd name="connsiteY1" fmla="*/ 52357 h 147973"/>
                    <a:gd name="connsiteX2" fmla="*/ 44559 w 141830"/>
                    <a:gd name="connsiteY2" fmla="*/ 52357 h 147973"/>
                    <a:gd name="connsiteX3" fmla="*/ 44559 w 141830"/>
                    <a:gd name="connsiteY3" fmla="*/ 0 h 147973"/>
                    <a:gd name="connsiteX4" fmla="*/ 0 w 141830"/>
                    <a:gd name="connsiteY4" fmla="*/ 0 h 147973"/>
                    <a:gd name="connsiteX5" fmla="*/ 0 w 141830"/>
                    <a:gd name="connsiteY5" fmla="*/ 147974 h 147973"/>
                    <a:gd name="connsiteX6" fmla="*/ 44559 w 141830"/>
                    <a:gd name="connsiteY6" fmla="*/ 147974 h 147973"/>
                    <a:gd name="connsiteX7" fmla="*/ 44559 w 141830"/>
                    <a:gd name="connsiteY7" fmla="*/ 91413 h 147973"/>
                    <a:gd name="connsiteX8" fmla="*/ 97280 w 141830"/>
                    <a:gd name="connsiteY8" fmla="*/ 91413 h 147973"/>
                    <a:gd name="connsiteX9" fmla="*/ 97280 w 141830"/>
                    <a:gd name="connsiteY9" fmla="*/ 147974 h 147973"/>
                    <a:gd name="connsiteX10" fmla="*/ 141830 w 141830"/>
                    <a:gd name="connsiteY10" fmla="*/ 147974 h 147973"/>
                    <a:gd name="connsiteX11" fmla="*/ 141830 w 141830"/>
                    <a:gd name="connsiteY11" fmla="*/ 0 h 147973"/>
                    <a:gd name="connsiteX12" fmla="*/ 97280 w 141830"/>
                    <a:gd name="connsiteY12" fmla="*/ 0 h 14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830" h="147973">
                      <a:moveTo>
                        <a:pt x="97280" y="0"/>
                      </a:moveTo>
                      <a:lnTo>
                        <a:pt x="97280" y="52357"/>
                      </a:lnTo>
                      <a:lnTo>
                        <a:pt x="44559" y="52357"/>
                      </a:lnTo>
                      <a:lnTo>
                        <a:pt x="44559" y="0"/>
                      </a:lnTo>
                      <a:lnTo>
                        <a:pt x="0" y="0"/>
                      </a:lnTo>
                      <a:lnTo>
                        <a:pt x="0" y="147974"/>
                      </a:lnTo>
                      <a:lnTo>
                        <a:pt x="44559" y="147974"/>
                      </a:lnTo>
                      <a:lnTo>
                        <a:pt x="44559" y="91413"/>
                      </a:lnTo>
                      <a:lnTo>
                        <a:pt x="97280" y="91413"/>
                      </a:lnTo>
                      <a:lnTo>
                        <a:pt x="97280" y="147974"/>
                      </a:lnTo>
                      <a:lnTo>
                        <a:pt x="141830" y="147974"/>
                      </a:lnTo>
                      <a:lnTo>
                        <a:pt x="141830" y="0"/>
                      </a:lnTo>
                      <a:lnTo>
                        <a:pt x="9728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74" name="Freihandform: Form 2234">
                  <a:extLst>
                    <a:ext uri="{FF2B5EF4-FFF2-40B4-BE49-F238E27FC236}">
                      <a16:creationId xmlns:a16="http://schemas.microsoft.com/office/drawing/2014/main" id="{C5FA3DFA-1DA2-873F-2B03-60AFC7F9C78E}"/>
                    </a:ext>
                  </a:extLst>
                </p:cNvPr>
                <p:cNvSpPr/>
                <p:nvPr/>
              </p:nvSpPr>
              <p:spPr>
                <a:xfrm>
                  <a:off x="7080434" y="22845276"/>
                  <a:ext cx="147777" cy="153093"/>
                </a:xfrm>
                <a:custGeom>
                  <a:avLst/>
                  <a:gdLst>
                    <a:gd name="connsiteX0" fmla="*/ 0 w 147777"/>
                    <a:gd name="connsiteY0" fmla="*/ 76557 h 153093"/>
                    <a:gd name="connsiteX1" fmla="*/ 80938 w 147777"/>
                    <a:gd name="connsiteY1" fmla="*/ 153094 h 153093"/>
                    <a:gd name="connsiteX2" fmla="*/ 147777 w 147777"/>
                    <a:gd name="connsiteY2" fmla="*/ 109824 h 153093"/>
                    <a:gd name="connsiteX3" fmla="*/ 109390 w 147777"/>
                    <a:gd name="connsiteY3" fmla="*/ 92083 h 153093"/>
                    <a:gd name="connsiteX4" fmla="*/ 80938 w 147777"/>
                    <a:gd name="connsiteY4" fmla="*/ 113594 h 153093"/>
                    <a:gd name="connsiteX5" fmla="*/ 45219 w 147777"/>
                    <a:gd name="connsiteY5" fmla="*/ 76547 h 153093"/>
                    <a:gd name="connsiteX6" fmla="*/ 80938 w 147777"/>
                    <a:gd name="connsiteY6" fmla="*/ 39499 h 153093"/>
                    <a:gd name="connsiteX7" fmla="*/ 109390 w 147777"/>
                    <a:gd name="connsiteY7" fmla="*/ 60991 h 153093"/>
                    <a:gd name="connsiteX8" fmla="*/ 147777 w 147777"/>
                    <a:gd name="connsiteY8" fmla="*/ 43034 h 153093"/>
                    <a:gd name="connsiteX9" fmla="*/ 80938 w 147777"/>
                    <a:gd name="connsiteY9" fmla="*/ 0 h 153093"/>
                    <a:gd name="connsiteX10" fmla="*/ 0 w 147777"/>
                    <a:gd name="connsiteY10" fmla="*/ 76547 h 15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777" h="153093">
                      <a:moveTo>
                        <a:pt x="0" y="76557"/>
                      </a:moveTo>
                      <a:cubicBezTo>
                        <a:pt x="0" y="122032"/>
                        <a:pt x="34852" y="153094"/>
                        <a:pt x="80938" y="153094"/>
                      </a:cubicBezTo>
                      <a:cubicBezTo>
                        <a:pt x="119541" y="153094"/>
                        <a:pt x="139182" y="129573"/>
                        <a:pt x="147777" y="109824"/>
                      </a:cubicBezTo>
                      <a:lnTo>
                        <a:pt x="109390" y="92083"/>
                      </a:lnTo>
                      <a:cubicBezTo>
                        <a:pt x="105639" y="103611"/>
                        <a:pt x="94160" y="113594"/>
                        <a:pt x="80938" y="113594"/>
                      </a:cubicBezTo>
                      <a:cubicBezTo>
                        <a:pt x="59554" y="113594"/>
                        <a:pt x="45219" y="97182"/>
                        <a:pt x="45219" y="76547"/>
                      </a:cubicBezTo>
                      <a:cubicBezTo>
                        <a:pt x="45219" y="55911"/>
                        <a:pt x="59554" y="39499"/>
                        <a:pt x="80938" y="39499"/>
                      </a:cubicBezTo>
                      <a:cubicBezTo>
                        <a:pt x="94160" y="39499"/>
                        <a:pt x="105639" y="49472"/>
                        <a:pt x="109390" y="60991"/>
                      </a:cubicBezTo>
                      <a:lnTo>
                        <a:pt x="147777" y="43034"/>
                      </a:lnTo>
                      <a:cubicBezTo>
                        <a:pt x="138926" y="22634"/>
                        <a:pt x="119531" y="0"/>
                        <a:pt x="80938" y="0"/>
                      </a:cubicBezTo>
                      <a:cubicBezTo>
                        <a:pt x="34852" y="0"/>
                        <a:pt x="0" y="30825"/>
                        <a:pt x="0" y="76547"/>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grpSp>
          <p:grpSp>
            <p:nvGrpSpPr>
              <p:cNvPr id="524" name="Gruppieren 2084">
                <a:extLst>
                  <a:ext uri="{FF2B5EF4-FFF2-40B4-BE49-F238E27FC236}">
                    <a16:creationId xmlns:a16="http://schemas.microsoft.com/office/drawing/2014/main" id="{53DE14F4-01B1-7B98-062D-AB13424C89F9}"/>
                  </a:ext>
                </a:extLst>
              </p:cNvPr>
              <p:cNvGrpSpPr/>
              <p:nvPr/>
            </p:nvGrpSpPr>
            <p:grpSpPr>
              <a:xfrm>
                <a:off x="3727837" y="21350597"/>
                <a:ext cx="1303924" cy="473034"/>
                <a:chOff x="2982744" y="22607897"/>
                <a:chExt cx="1303924" cy="473034"/>
              </a:xfrm>
            </p:grpSpPr>
            <p:sp>
              <p:nvSpPr>
                <p:cNvPr id="601" name="Freihandform: Form 2161">
                  <a:extLst>
                    <a:ext uri="{FF2B5EF4-FFF2-40B4-BE49-F238E27FC236}">
                      <a16:creationId xmlns:a16="http://schemas.microsoft.com/office/drawing/2014/main" id="{2A9DE11F-6514-5DCE-A52C-8488EF4FA619}"/>
                    </a:ext>
                  </a:extLst>
                </p:cNvPr>
                <p:cNvSpPr/>
                <p:nvPr/>
              </p:nvSpPr>
              <p:spPr>
                <a:xfrm>
                  <a:off x="3415226" y="22608508"/>
                  <a:ext cx="1053" cy="471596"/>
                </a:xfrm>
                <a:custGeom>
                  <a:avLst/>
                  <a:gdLst>
                    <a:gd name="connsiteX0" fmla="*/ 0 w 1053"/>
                    <a:gd name="connsiteY0" fmla="*/ 0 h 471596"/>
                    <a:gd name="connsiteX1" fmla="*/ 1053 w 1053"/>
                    <a:gd name="connsiteY1" fmla="*/ 0 h 471596"/>
                    <a:gd name="connsiteX2" fmla="*/ 1053 w 1053"/>
                    <a:gd name="connsiteY2" fmla="*/ 471597 h 471596"/>
                    <a:gd name="connsiteX3" fmla="*/ 0 w 1053"/>
                    <a:gd name="connsiteY3" fmla="*/ 471597 h 471596"/>
                  </a:gdLst>
                  <a:ahLst/>
                  <a:cxnLst>
                    <a:cxn ang="0">
                      <a:pos x="connsiteX0" y="connsiteY0"/>
                    </a:cxn>
                    <a:cxn ang="0">
                      <a:pos x="connsiteX1" y="connsiteY1"/>
                    </a:cxn>
                    <a:cxn ang="0">
                      <a:pos x="connsiteX2" y="connsiteY2"/>
                    </a:cxn>
                    <a:cxn ang="0">
                      <a:pos x="connsiteX3" y="connsiteY3"/>
                    </a:cxn>
                  </a:cxnLst>
                  <a:rect l="l" t="t" r="r" b="b"/>
                  <a:pathLst>
                    <a:path w="1053" h="471596">
                      <a:moveTo>
                        <a:pt x="0" y="0"/>
                      </a:moveTo>
                      <a:lnTo>
                        <a:pt x="1053" y="0"/>
                      </a:lnTo>
                      <a:lnTo>
                        <a:pt x="1053" y="471597"/>
                      </a:lnTo>
                      <a:lnTo>
                        <a:pt x="0" y="471597"/>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02" name="Freihandform: Form 2162">
                  <a:extLst>
                    <a:ext uri="{FF2B5EF4-FFF2-40B4-BE49-F238E27FC236}">
                      <a16:creationId xmlns:a16="http://schemas.microsoft.com/office/drawing/2014/main" id="{DE9A32D2-EB16-8950-C845-27AC7B43732D}"/>
                    </a:ext>
                  </a:extLst>
                </p:cNvPr>
                <p:cNvSpPr/>
                <p:nvPr/>
              </p:nvSpPr>
              <p:spPr>
                <a:xfrm>
                  <a:off x="2982744" y="22607897"/>
                  <a:ext cx="369708" cy="440702"/>
                </a:xfrm>
                <a:custGeom>
                  <a:avLst/>
                  <a:gdLst>
                    <a:gd name="connsiteX0" fmla="*/ 227218 w 369708"/>
                    <a:gd name="connsiteY0" fmla="*/ 120555 h 440702"/>
                    <a:gd name="connsiteX1" fmla="*/ 174497 w 369708"/>
                    <a:gd name="connsiteY1" fmla="*/ 183545 h 440702"/>
                    <a:gd name="connsiteX2" fmla="*/ 197 w 369708"/>
                    <a:gd name="connsiteY2" fmla="*/ 0 h 440702"/>
                    <a:gd name="connsiteX3" fmla="*/ 147502 w 369708"/>
                    <a:gd name="connsiteY3" fmla="*/ 218151 h 440702"/>
                    <a:gd name="connsiteX4" fmla="*/ 0 w 369708"/>
                    <a:gd name="connsiteY4" fmla="*/ 440703 h 440702"/>
                    <a:gd name="connsiteX5" fmla="*/ 174497 w 369708"/>
                    <a:gd name="connsiteY5" fmla="*/ 251950 h 440702"/>
                    <a:gd name="connsiteX6" fmla="*/ 349841 w 369708"/>
                    <a:gd name="connsiteY6" fmla="*/ 440092 h 440702"/>
                    <a:gd name="connsiteX7" fmla="*/ 201690 w 369708"/>
                    <a:gd name="connsiteY7" fmla="*/ 217334 h 440702"/>
                    <a:gd name="connsiteX8" fmla="*/ 266767 w 369708"/>
                    <a:gd name="connsiteY8" fmla="*/ 130991 h 440702"/>
                    <a:gd name="connsiteX9" fmla="*/ 369709 w 369708"/>
                    <a:gd name="connsiteY9" fmla="*/ 42364 h 440702"/>
                    <a:gd name="connsiteX10" fmla="*/ 227228 w 369708"/>
                    <a:gd name="connsiteY10" fmla="*/ 120565 h 44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708" h="440702">
                      <a:moveTo>
                        <a:pt x="227218" y="120555"/>
                      </a:moveTo>
                      <a:cubicBezTo>
                        <a:pt x="211939" y="138493"/>
                        <a:pt x="192268" y="161846"/>
                        <a:pt x="174497" y="183545"/>
                      </a:cubicBezTo>
                      <a:cubicBezTo>
                        <a:pt x="106083" y="99073"/>
                        <a:pt x="42256" y="31495"/>
                        <a:pt x="197" y="0"/>
                      </a:cubicBezTo>
                      <a:cubicBezTo>
                        <a:pt x="22162" y="50280"/>
                        <a:pt x="76370" y="128057"/>
                        <a:pt x="147502" y="218151"/>
                      </a:cubicBezTo>
                      <a:cubicBezTo>
                        <a:pt x="110474" y="265713"/>
                        <a:pt x="37225" y="360405"/>
                        <a:pt x="0" y="440703"/>
                      </a:cubicBezTo>
                      <a:cubicBezTo>
                        <a:pt x="50841" y="400879"/>
                        <a:pt x="119049" y="321811"/>
                        <a:pt x="174497" y="251950"/>
                      </a:cubicBezTo>
                      <a:cubicBezTo>
                        <a:pt x="242705" y="336432"/>
                        <a:pt x="307772" y="408794"/>
                        <a:pt x="349841" y="440092"/>
                      </a:cubicBezTo>
                      <a:cubicBezTo>
                        <a:pt x="327857" y="390029"/>
                        <a:pt x="272211" y="307231"/>
                        <a:pt x="201690" y="217334"/>
                      </a:cubicBezTo>
                      <a:cubicBezTo>
                        <a:pt x="229316" y="181891"/>
                        <a:pt x="239358" y="169368"/>
                        <a:pt x="266767" y="130991"/>
                      </a:cubicBezTo>
                      <a:cubicBezTo>
                        <a:pt x="296273" y="89474"/>
                        <a:pt x="344190" y="29841"/>
                        <a:pt x="369709" y="42364"/>
                      </a:cubicBezTo>
                      <a:cubicBezTo>
                        <a:pt x="331430" y="20862"/>
                        <a:pt x="276602" y="62360"/>
                        <a:pt x="227228" y="120565"/>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03" name="Freihandform: Form 2163">
                  <a:extLst>
                    <a:ext uri="{FF2B5EF4-FFF2-40B4-BE49-F238E27FC236}">
                      <a16:creationId xmlns:a16="http://schemas.microsoft.com/office/drawing/2014/main" id="{8C308A39-4007-E294-1578-CB4329FBF8AA}"/>
                    </a:ext>
                  </a:extLst>
                </p:cNvPr>
                <p:cNvSpPr/>
                <p:nvPr/>
              </p:nvSpPr>
              <p:spPr>
                <a:xfrm>
                  <a:off x="3018935" y="22800815"/>
                  <a:ext cx="73238" cy="73642"/>
                </a:xfrm>
                <a:custGeom>
                  <a:avLst/>
                  <a:gdLst>
                    <a:gd name="connsiteX0" fmla="*/ 73229 w 73238"/>
                    <a:gd name="connsiteY0" fmla="*/ 9609 h 73642"/>
                    <a:gd name="connsiteX1" fmla="*/ 72392 w 73238"/>
                    <a:gd name="connsiteY1" fmla="*/ 13153 h 73642"/>
                    <a:gd name="connsiteX2" fmla="*/ 69882 w 73238"/>
                    <a:gd name="connsiteY2" fmla="*/ 16284 h 73642"/>
                    <a:gd name="connsiteX3" fmla="*/ 66524 w 73238"/>
                    <a:gd name="connsiteY3" fmla="*/ 18982 h 73642"/>
                    <a:gd name="connsiteX4" fmla="*/ 62763 w 73238"/>
                    <a:gd name="connsiteY4" fmla="*/ 20862 h 73642"/>
                    <a:gd name="connsiteX5" fmla="*/ 61720 w 73238"/>
                    <a:gd name="connsiteY5" fmla="*/ 19198 h 73642"/>
                    <a:gd name="connsiteX6" fmla="*/ 65698 w 73238"/>
                    <a:gd name="connsiteY6" fmla="*/ 16698 h 73642"/>
                    <a:gd name="connsiteX7" fmla="*/ 68424 w 73238"/>
                    <a:gd name="connsiteY7" fmla="*/ 13764 h 73642"/>
                    <a:gd name="connsiteX8" fmla="*/ 65914 w 73238"/>
                    <a:gd name="connsiteY8" fmla="*/ 12316 h 73642"/>
                    <a:gd name="connsiteX9" fmla="*/ 65067 w 73238"/>
                    <a:gd name="connsiteY9" fmla="*/ 10022 h 73642"/>
                    <a:gd name="connsiteX10" fmla="*/ 66328 w 73238"/>
                    <a:gd name="connsiteY10" fmla="*/ 7305 h 73642"/>
                    <a:gd name="connsiteX11" fmla="*/ 69045 w 73238"/>
                    <a:gd name="connsiteY11" fmla="*/ 6262 h 73642"/>
                    <a:gd name="connsiteX12" fmla="*/ 71772 w 73238"/>
                    <a:gd name="connsiteY12" fmla="*/ 7522 h 73642"/>
                    <a:gd name="connsiteX13" fmla="*/ 73239 w 73238"/>
                    <a:gd name="connsiteY13" fmla="*/ 9599 h 73642"/>
                    <a:gd name="connsiteX14" fmla="*/ 51274 w 73238"/>
                    <a:gd name="connsiteY14" fmla="*/ 9796 h 73642"/>
                    <a:gd name="connsiteX15" fmla="*/ 47927 w 73238"/>
                    <a:gd name="connsiteY15" fmla="*/ 16688 h 73642"/>
                    <a:gd name="connsiteX16" fmla="*/ 42906 w 73238"/>
                    <a:gd name="connsiteY16" fmla="*/ 24603 h 73642"/>
                    <a:gd name="connsiteX17" fmla="*/ 36418 w 73238"/>
                    <a:gd name="connsiteY17" fmla="*/ 33375 h 73642"/>
                    <a:gd name="connsiteX18" fmla="*/ 28896 w 73238"/>
                    <a:gd name="connsiteY18" fmla="*/ 42335 h 73642"/>
                    <a:gd name="connsiteX19" fmla="*/ 20518 w 73238"/>
                    <a:gd name="connsiteY19" fmla="*/ 51304 h 73642"/>
                    <a:gd name="connsiteX20" fmla="*/ 23875 w 73238"/>
                    <a:gd name="connsiteY20" fmla="*/ 40041 h 73642"/>
                    <a:gd name="connsiteX21" fmla="*/ 28896 w 73238"/>
                    <a:gd name="connsiteY21" fmla="*/ 28984 h 73642"/>
                    <a:gd name="connsiteX22" fmla="*/ 34951 w 73238"/>
                    <a:gd name="connsiteY22" fmla="*/ 18775 h 73642"/>
                    <a:gd name="connsiteX23" fmla="*/ 41222 w 73238"/>
                    <a:gd name="connsiteY23" fmla="*/ 10426 h 73642"/>
                    <a:gd name="connsiteX24" fmla="*/ 46883 w 73238"/>
                    <a:gd name="connsiteY24" fmla="*/ 4795 h 73642"/>
                    <a:gd name="connsiteX25" fmla="*/ 51058 w 73238"/>
                    <a:gd name="connsiteY25" fmla="*/ 2698 h 73642"/>
                    <a:gd name="connsiteX26" fmla="*/ 52101 w 73238"/>
                    <a:gd name="connsiteY26" fmla="*/ 3328 h 73642"/>
                    <a:gd name="connsiteX27" fmla="*/ 52318 w 73238"/>
                    <a:gd name="connsiteY27" fmla="*/ 4578 h 73642"/>
                    <a:gd name="connsiteX28" fmla="*/ 51274 w 73238"/>
                    <a:gd name="connsiteY28" fmla="*/ 9786 h 73642"/>
                    <a:gd name="connsiteX29" fmla="*/ 53991 w 73238"/>
                    <a:gd name="connsiteY29" fmla="*/ 827 h 73642"/>
                    <a:gd name="connsiteX30" fmla="*/ 51058 w 73238"/>
                    <a:gd name="connsiteY30" fmla="*/ 0 h 73642"/>
                    <a:gd name="connsiteX31" fmla="*/ 46036 w 73238"/>
                    <a:gd name="connsiteY31" fmla="*/ 1467 h 73642"/>
                    <a:gd name="connsiteX32" fmla="*/ 40179 w 73238"/>
                    <a:gd name="connsiteY32" fmla="*/ 5838 h 73642"/>
                    <a:gd name="connsiteX33" fmla="*/ 34124 w 73238"/>
                    <a:gd name="connsiteY33" fmla="*/ 12513 h 73642"/>
                    <a:gd name="connsiteX34" fmla="*/ 28049 w 73238"/>
                    <a:gd name="connsiteY34" fmla="*/ 20862 h 73642"/>
                    <a:gd name="connsiteX35" fmla="*/ 22605 w 73238"/>
                    <a:gd name="connsiteY35" fmla="*/ 30254 h 73642"/>
                    <a:gd name="connsiteX36" fmla="*/ 18214 w 73238"/>
                    <a:gd name="connsiteY36" fmla="*/ 40267 h 73642"/>
                    <a:gd name="connsiteX37" fmla="*/ 15280 w 73238"/>
                    <a:gd name="connsiteY37" fmla="*/ 50280 h 73642"/>
                    <a:gd name="connsiteX38" fmla="*/ 14236 w 73238"/>
                    <a:gd name="connsiteY38" fmla="*/ 57161 h 73642"/>
                    <a:gd name="connsiteX39" fmla="*/ 9009 w 73238"/>
                    <a:gd name="connsiteY39" fmla="*/ 61759 h 73642"/>
                    <a:gd name="connsiteX40" fmla="*/ 3781 w 73238"/>
                    <a:gd name="connsiteY40" fmla="*/ 66140 h 73642"/>
                    <a:gd name="connsiteX41" fmla="*/ 0 w 73238"/>
                    <a:gd name="connsiteY41" fmla="*/ 68641 h 73642"/>
                    <a:gd name="connsiteX42" fmla="*/ 847 w 73238"/>
                    <a:gd name="connsiteY42" fmla="*/ 71358 h 73642"/>
                    <a:gd name="connsiteX43" fmla="*/ 5444 w 73238"/>
                    <a:gd name="connsiteY43" fmla="*/ 68228 h 73642"/>
                    <a:gd name="connsiteX44" fmla="*/ 10889 w 73238"/>
                    <a:gd name="connsiteY44" fmla="*/ 63846 h 73642"/>
                    <a:gd name="connsiteX45" fmla="*/ 14453 w 73238"/>
                    <a:gd name="connsiteY45" fmla="*/ 60716 h 73642"/>
                    <a:gd name="connsiteX46" fmla="*/ 15280 w 73238"/>
                    <a:gd name="connsiteY46" fmla="*/ 65924 h 73642"/>
                    <a:gd name="connsiteX47" fmla="*/ 17594 w 73238"/>
                    <a:gd name="connsiteY47" fmla="*/ 70305 h 73642"/>
                    <a:gd name="connsiteX48" fmla="*/ 20941 w 73238"/>
                    <a:gd name="connsiteY48" fmla="*/ 72806 h 73642"/>
                    <a:gd name="connsiteX49" fmla="*/ 24918 w 73238"/>
                    <a:gd name="connsiteY49" fmla="*/ 73642 h 73642"/>
                    <a:gd name="connsiteX50" fmla="*/ 29723 w 73238"/>
                    <a:gd name="connsiteY50" fmla="*/ 72392 h 73642"/>
                    <a:gd name="connsiteX51" fmla="*/ 34321 w 73238"/>
                    <a:gd name="connsiteY51" fmla="*/ 69261 h 73642"/>
                    <a:gd name="connsiteX52" fmla="*/ 37678 w 73238"/>
                    <a:gd name="connsiteY52" fmla="*/ 65727 h 73642"/>
                    <a:gd name="connsiteX53" fmla="*/ 35994 w 73238"/>
                    <a:gd name="connsiteY53" fmla="*/ 63846 h 73642"/>
                    <a:gd name="connsiteX54" fmla="*/ 35167 w 73238"/>
                    <a:gd name="connsiteY54" fmla="*/ 64673 h 73642"/>
                    <a:gd name="connsiteX55" fmla="*/ 31810 w 73238"/>
                    <a:gd name="connsiteY55" fmla="*/ 67804 h 73642"/>
                    <a:gd name="connsiteX56" fmla="*/ 28256 w 73238"/>
                    <a:gd name="connsiteY56" fmla="*/ 70088 h 73642"/>
                    <a:gd name="connsiteX57" fmla="*/ 24692 w 73238"/>
                    <a:gd name="connsiteY57" fmla="*/ 70935 h 73642"/>
                    <a:gd name="connsiteX58" fmla="*/ 20714 w 73238"/>
                    <a:gd name="connsiteY58" fmla="*/ 68838 h 73642"/>
                    <a:gd name="connsiteX59" fmla="*/ 19051 w 73238"/>
                    <a:gd name="connsiteY59" fmla="*/ 62379 h 73642"/>
                    <a:gd name="connsiteX60" fmla="*/ 19051 w 73238"/>
                    <a:gd name="connsiteY60" fmla="*/ 59249 h 73642"/>
                    <a:gd name="connsiteX61" fmla="*/ 19474 w 73238"/>
                    <a:gd name="connsiteY61" fmla="*/ 55911 h 73642"/>
                    <a:gd name="connsiteX62" fmla="*/ 22191 w 73238"/>
                    <a:gd name="connsiteY62" fmla="*/ 53194 h 73642"/>
                    <a:gd name="connsiteX63" fmla="*/ 23235 w 73238"/>
                    <a:gd name="connsiteY63" fmla="*/ 52160 h 73642"/>
                    <a:gd name="connsiteX64" fmla="*/ 25529 w 73238"/>
                    <a:gd name="connsiteY64" fmla="*/ 49866 h 73642"/>
                    <a:gd name="connsiteX65" fmla="*/ 28886 w 73238"/>
                    <a:gd name="connsiteY65" fmla="*/ 46312 h 73642"/>
                    <a:gd name="connsiteX66" fmla="*/ 33484 w 73238"/>
                    <a:gd name="connsiteY66" fmla="*/ 41104 h 73642"/>
                    <a:gd name="connsiteX67" fmla="*/ 39755 w 73238"/>
                    <a:gd name="connsiteY67" fmla="*/ 33592 h 73642"/>
                    <a:gd name="connsiteX68" fmla="*/ 43516 w 73238"/>
                    <a:gd name="connsiteY68" fmla="*/ 28787 h 73642"/>
                    <a:gd name="connsiteX69" fmla="*/ 47070 w 73238"/>
                    <a:gd name="connsiteY69" fmla="*/ 23363 h 73642"/>
                    <a:gd name="connsiteX70" fmla="*/ 50221 w 73238"/>
                    <a:gd name="connsiteY70" fmla="*/ 17731 h 73642"/>
                    <a:gd name="connsiteX71" fmla="*/ 52731 w 73238"/>
                    <a:gd name="connsiteY71" fmla="*/ 12316 h 73642"/>
                    <a:gd name="connsiteX72" fmla="*/ 54395 w 73238"/>
                    <a:gd name="connsiteY72" fmla="*/ 7522 h 73642"/>
                    <a:gd name="connsiteX73" fmla="*/ 55025 w 73238"/>
                    <a:gd name="connsiteY73" fmla="*/ 3761 h 73642"/>
                    <a:gd name="connsiteX74" fmla="*/ 53982 w 73238"/>
                    <a:gd name="connsiteY74" fmla="*/ 847 h 7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3238" h="73642">
                      <a:moveTo>
                        <a:pt x="73229" y="9609"/>
                      </a:moveTo>
                      <a:cubicBezTo>
                        <a:pt x="73229" y="10653"/>
                        <a:pt x="73012" y="12110"/>
                        <a:pt x="72392" y="13153"/>
                      </a:cubicBezTo>
                      <a:cubicBezTo>
                        <a:pt x="71762" y="14187"/>
                        <a:pt x="70925" y="15231"/>
                        <a:pt x="69882" y="16284"/>
                      </a:cubicBezTo>
                      <a:cubicBezTo>
                        <a:pt x="68838" y="17318"/>
                        <a:pt x="67785" y="18155"/>
                        <a:pt x="66524" y="18982"/>
                      </a:cubicBezTo>
                      <a:cubicBezTo>
                        <a:pt x="65274" y="19828"/>
                        <a:pt x="64014" y="20449"/>
                        <a:pt x="62763" y="20862"/>
                      </a:cubicBezTo>
                      <a:lnTo>
                        <a:pt x="61720" y="19198"/>
                      </a:lnTo>
                      <a:cubicBezTo>
                        <a:pt x="63187" y="18568"/>
                        <a:pt x="64447" y="17534"/>
                        <a:pt x="65698" y="16698"/>
                      </a:cubicBezTo>
                      <a:cubicBezTo>
                        <a:pt x="66958" y="15654"/>
                        <a:pt x="67794" y="14817"/>
                        <a:pt x="68424" y="13764"/>
                      </a:cubicBezTo>
                      <a:cubicBezTo>
                        <a:pt x="67164" y="13567"/>
                        <a:pt x="66328" y="12937"/>
                        <a:pt x="65914" y="12316"/>
                      </a:cubicBezTo>
                      <a:cubicBezTo>
                        <a:pt x="65481" y="11480"/>
                        <a:pt x="65067" y="10849"/>
                        <a:pt x="65067" y="10022"/>
                      </a:cubicBezTo>
                      <a:cubicBezTo>
                        <a:pt x="65067" y="8979"/>
                        <a:pt x="65481" y="7945"/>
                        <a:pt x="66328" y="7305"/>
                      </a:cubicBezTo>
                      <a:cubicBezTo>
                        <a:pt x="67155" y="6478"/>
                        <a:pt x="67991" y="6262"/>
                        <a:pt x="69045" y="6262"/>
                      </a:cubicBezTo>
                      <a:cubicBezTo>
                        <a:pt x="70098" y="6262"/>
                        <a:pt x="71142" y="6685"/>
                        <a:pt x="71772" y="7522"/>
                      </a:cubicBezTo>
                      <a:cubicBezTo>
                        <a:pt x="72825" y="7719"/>
                        <a:pt x="73022" y="8556"/>
                        <a:pt x="73239" y="9599"/>
                      </a:cubicBezTo>
                      <a:moveTo>
                        <a:pt x="51274" y="9796"/>
                      </a:moveTo>
                      <a:cubicBezTo>
                        <a:pt x="50428" y="11893"/>
                        <a:pt x="49394" y="14177"/>
                        <a:pt x="47927" y="16688"/>
                      </a:cubicBezTo>
                      <a:cubicBezTo>
                        <a:pt x="46450" y="19188"/>
                        <a:pt x="44776" y="21896"/>
                        <a:pt x="42906" y="24603"/>
                      </a:cubicBezTo>
                      <a:cubicBezTo>
                        <a:pt x="41025" y="27321"/>
                        <a:pt x="38712" y="30245"/>
                        <a:pt x="36418" y="33375"/>
                      </a:cubicBezTo>
                      <a:cubicBezTo>
                        <a:pt x="34124" y="36290"/>
                        <a:pt x="31613" y="39420"/>
                        <a:pt x="28896" y="42335"/>
                      </a:cubicBezTo>
                      <a:cubicBezTo>
                        <a:pt x="26169" y="45465"/>
                        <a:pt x="23451" y="48380"/>
                        <a:pt x="20518" y="51304"/>
                      </a:cubicBezTo>
                      <a:cubicBezTo>
                        <a:pt x="21148" y="47749"/>
                        <a:pt x="22408" y="44008"/>
                        <a:pt x="23875" y="40041"/>
                      </a:cubicBezTo>
                      <a:cubicBezTo>
                        <a:pt x="25342" y="36290"/>
                        <a:pt x="27006" y="32529"/>
                        <a:pt x="28896" y="28984"/>
                      </a:cubicBezTo>
                      <a:cubicBezTo>
                        <a:pt x="30776" y="25430"/>
                        <a:pt x="32864" y="22103"/>
                        <a:pt x="34951" y="18775"/>
                      </a:cubicBezTo>
                      <a:cubicBezTo>
                        <a:pt x="37048" y="15644"/>
                        <a:pt x="39145" y="12927"/>
                        <a:pt x="41222" y="10426"/>
                      </a:cubicBezTo>
                      <a:cubicBezTo>
                        <a:pt x="43319" y="8132"/>
                        <a:pt x="44983" y="6252"/>
                        <a:pt x="46883" y="4795"/>
                      </a:cubicBezTo>
                      <a:cubicBezTo>
                        <a:pt x="48547" y="3328"/>
                        <a:pt x="50014" y="2698"/>
                        <a:pt x="51058" y="2698"/>
                      </a:cubicBezTo>
                      <a:cubicBezTo>
                        <a:pt x="51471" y="2698"/>
                        <a:pt x="51894" y="2914"/>
                        <a:pt x="52101" y="3328"/>
                      </a:cubicBezTo>
                      <a:cubicBezTo>
                        <a:pt x="52318" y="3751"/>
                        <a:pt x="52318" y="4165"/>
                        <a:pt x="52318" y="4578"/>
                      </a:cubicBezTo>
                      <a:cubicBezTo>
                        <a:pt x="52318" y="5828"/>
                        <a:pt x="51894" y="7709"/>
                        <a:pt x="51274" y="9786"/>
                      </a:cubicBezTo>
                      <a:moveTo>
                        <a:pt x="53991" y="827"/>
                      </a:moveTo>
                      <a:cubicBezTo>
                        <a:pt x="53164" y="197"/>
                        <a:pt x="52111" y="0"/>
                        <a:pt x="51058" y="0"/>
                      </a:cubicBezTo>
                      <a:cubicBezTo>
                        <a:pt x="49591" y="0"/>
                        <a:pt x="47927" y="413"/>
                        <a:pt x="46036" y="1467"/>
                      </a:cubicBezTo>
                      <a:cubicBezTo>
                        <a:pt x="44156" y="2501"/>
                        <a:pt x="42276" y="3968"/>
                        <a:pt x="40179" y="5838"/>
                      </a:cubicBezTo>
                      <a:cubicBezTo>
                        <a:pt x="38091" y="7719"/>
                        <a:pt x="36201" y="9796"/>
                        <a:pt x="34124" y="12513"/>
                      </a:cubicBezTo>
                      <a:cubicBezTo>
                        <a:pt x="32027" y="15014"/>
                        <a:pt x="30146" y="17731"/>
                        <a:pt x="28049" y="20862"/>
                      </a:cubicBezTo>
                      <a:cubicBezTo>
                        <a:pt x="26169" y="23796"/>
                        <a:pt x="24288" y="26907"/>
                        <a:pt x="22605" y="30254"/>
                      </a:cubicBezTo>
                      <a:cubicBezTo>
                        <a:pt x="20941" y="33592"/>
                        <a:pt x="19474" y="36920"/>
                        <a:pt x="18214" y="40267"/>
                      </a:cubicBezTo>
                      <a:cubicBezTo>
                        <a:pt x="16964" y="43605"/>
                        <a:pt x="15920" y="46932"/>
                        <a:pt x="15280" y="50280"/>
                      </a:cubicBezTo>
                      <a:cubicBezTo>
                        <a:pt x="14660" y="52780"/>
                        <a:pt x="14453" y="55074"/>
                        <a:pt x="14236" y="57161"/>
                      </a:cubicBezTo>
                      <a:cubicBezTo>
                        <a:pt x="12356" y="59042"/>
                        <a:pt x="10475" y="60499"/>
                        <a:pt x="9009" y="61759"/>
                      </a:cubicBezTo>
                      <a:cubicBezTo>
                        <a:pt x="6911" y="63423"/>
                        <a:pt x="5248" y="65087"/>
                        <a:pt x="3781" y="66140"/>
                      </a:cubicBezTo>
                      <a:cubicBezTo>
                        <a:pt x="2097" y="67391"/>
                        <a:pt x="1270" y="68011"/>
                        <a:pt x="0" y="68641"/>
                      </a:cubicBezTo>
                      <a:lnTo>
                        <a:pt x="847" y="71358"/>
                      </a:lnTo>
                      <a:cubicBezTo>
                        <a:pt x="2097" y="70728"/>
                        <a:pt x="3781" y="69478"/>
                        <a:pt x="5444" y="68228"/>
                      </a:cubicBezTo>
                      <a:cubicBezTo>
                        <a:pt x="6911" y="66977"/>
                        <a:pt x="8802" y="65510"/>
                        <a:pt x="10889" y="63846"/>
                      </a:cubicBezTo>
                      <a:cubicBezTo>
                        <a:pt x="11933" y="63010"/>
                        <a:pt x="13203" y="61966"/>
                        <a:pt x="14453" y="60716"/>
                      </a:cubicBezTo>
                      <a:cubicBezTo>
                        <a:pt x="14453" y="62596"/>
                        <a:pt x="14866" y="64467"/>
                        <a:pt x="15280" y="65924"/>
                      </a:cubicBezTo>
                      <a:cubicBezTo>
                        <a:pt x="15910" y="67588"/>
                        <a:pt x="16747" y="69055"/>
                        <a:pt x="17594" y="70305"/>
                      </a:cubicBezTo>
                      <a:cubicBezTo>
                        <a:pt x="18637" y="71348"/>
                        <a:pt x="19681" y="72185"/>
                        <a:pt x="20941" y="72806"/>
                      </a:cubicBezTo>
                      <a:cubicBezTo>
                        <a:pt x="22191" y="73219"/>
                        <a:pt x="23451" y="73642"/>
                        <a:pt x="24918" y="73642"/>
                      </a:cubicBezTo>
                      <a:cubicBezTo>
                        <a:pt x="26582" y="73642"/>
                        <a:pt x="28266" y="73219"/>
                        <a:pt x="29723" y="72392"/>
                      </a:cubicBezTo>
                      <a:cubicBezTo>
                        <a:pt x="31387" y="71555"/>
                        <a:pt x="32854" y="70512"/>
                        <a:pt x="34321" y="69261"/>
                      </a:cubicBezTo>
                      <a:cubicBezTo>
                        <a:pt x="35581" y="68228"/>
                        <a:pt x="36634" y="66977"/>
                        <a:pt x="37678" y="65727"/>
                      </a:cubicBezTo>
                      <a:lnTo>
                        <a:pt x="35994" y="63846"/>
                      </a:lnTo>
                      <a:cubicBezTo>
                        <a:pt x="35778" y="64043"/>
                        <a:pt x="35581" y="64467"/>
                        <a:pt x="35167" y="64673"/>
                      </a:cubicBezTo>
                      <a:cubicBezTo>
                        <a:pt x="34124" y="65924"/>
                        <a:pt x="32854" y="66967"/>
                        <a:pt x="31810" y="67804"/>
                      </a:cubicBezTo>
                      <a:cubicBezTo>
                        <a:pt x="30776" y="68641"/>
                        <a:pt x="29516" y="69468"/>
                        <a:pt x="28256" y="70088"/>
                      </a:cubicBezTo>
                      <a:cubicBezTo>
                        <a:pt x="26996" y="70718"/>
                        <a:pt x="25942" y="70935"/>
                        <a:pt x="24692" y="70935"/>
                      </a:cubicBezTo>
                      <a:cubicBezTo>
                        <a:pt x="23008" y="70935"/>
                        <a:pt x="21551" y="70305"/>
                        <a:pt x="20714" y="68838"/>
                      </a:cubicBezTo>
                      <a:cubicBezTo>
                        <a:pt x="19888" y="67391"/>
                        <a:pt x="19248" y="65303"/>
                        <a:pt x="19051" y="62379"/>
                      </a:cubicBezTo>
                      <a:lnTo>
                        <a:pt x="19051" y="59249"/>
                      </a:lnTo>
                      <a:cubicBezTo>
                        <a:pt x="19051" y="57998"/>
                        <a:pt x="19257" y="56955"/>
                        <a:pt x="19474" y="55911"/>
                      </a:cubicBezTo>
                      <a:cubicBezTo>
                        <a:pt x="20301" y="55084"/>
                        <a:pt x="21138" y="54031"/>
                        <a:pt x="22191" y="53194"/>
                      </a:cubicBezTo>
                      <a:cubicBezTo>
                        <a:pt x="22605" y="52780"/>
                        <a:pt x="22821" y="52583"/>
                        <a:pt x="23235" y="52160"/>
                      </a:cubicBezTo>
                      <a:lnTo>
                        <a:pt x="25529" y="49866"/>
                      </a:lnTo>
                      <a:cubicBezTo>
                        <a:pt x="26375" y="49029"/>
                        <a:pt x="27409" y="47769"/>
                        <a:pt x="28886" y="46312"/>
                      </a:cubicBezTo>
                      <a:cubicBezTo>
                        <a:pt x="30136" y="44845"/>
                        <a:pt x="31603" y="43181"/>
                        <a:pt x="33484" y="41104"/>
                      </a:cubicBezTo>
                      <a:cubicBezTo>
                        <a:pt x="35167" y="39027"/>
                        <a:pt x="37461" y="36506"/>
                        <a:pt x="39755" y="33592"/>
                      </a:cubicBezTo>
                      <a:cubicBezTo>
                        <a:pt x="41015" y="32125"/>
                        <a:pt x="42266" y="30461"/>
                        <a:pt x="43516" y="28787"/>
                      </a:cubicBezTo>
                      <a:cubicBezTo>
                        <a:pt x="44776" y="27124"/>
                        <a:pt x="46027" y="25243"/>
                        <a:pt x="47070" y="23363"/>
                      </a:cubicBezTo>
                      <a:cubicBezTo>
                        <a:pt x="48114" y="21492"/>
                        <a:pt x="49167" y="19612"/>
                        <a:pt x="50221" y="17731"/>
                      </a:cubicBezTo>
                      <a:cubicBezTo>
                        <a:pt x="51264" y="15851"/>
                        <a:pt x="52101" y="13980"/>
                        <a:pt x="52731" y="12316"/>
                      </a:cubicBezTo>
                      <a:cubicBezTo>
                        <a:pt x="53352" y="10653"/>
                        <a:pt x="53982" y="8969"/>
                        <a:pt x="54395" y="7522"/>
                      </a:cubicBezTo>
                      <a:cubicBezTo>
                        <a:pt x="54809" y="6055"/>
                        <a:pt x="55025" y="4804"/>
                        <a:pt x="55025" y="3761"/>
                      </a:cubicBezTo>
                      <a:cubicBezTo>
                        <a:pt x="55025" y="2511"/>
                        <a:pt x="54809" y="1477"/>
                        <a:pt x="53982" y="847"/>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04" name="Freihandform: Form 2164">
                  <a:extLst>
                    <a:ext uri="{FF2B5EF4-FFF2-40B4-BE49-F238E27FC236}">
                      <a16:creationId xmlns:a16="http://schemas.microsoft.com/office/drawing/2014/main" id="{1BAA2EDE-D523-633B-61F5-084A39C28176}"/>
                    </a:ext>
                  </a:extLst>
                </p:cNvPr>
                <p:cNvSpPr/>
                <p:nvPr/>
              </p:nvSpPr>
              <p:spPr>
                <a:xfrm>
                  <a:off x="3102620" y="23010863"/>
                  <a:ext cx="110483" cy="34409"/>
                </a:xfrm>
                <a:custGeom>
                  <a:avLst/>
                  <a:gdLst>
                    <a:gd name="connsiteX0" fmla="*/ 96050 w 110483"/>
                    <a:gd name="connsiteY0" fmla="*/ 7916 h 34409"/>
                    <a:gd name="connsiteX1" fmla="*/ 110484 w 110483"/>
                    <a:gd name="connsiteY1" fmla="*/ 7916 h 34409"/>
                    <a:gd name="connsiteX2" fmla="*/ 110484 w 110483"/>
                    <a:gd name="connsiteY2" fmla="*/ 10416 h 34409"/>
                    <a:gd name="connsiteX3" fmla="*/ 98974 w 110483"/>
                    <a:gd name="connsiteY3" fmla="*/ 10416 h 34409"/>
                    <a:gd name="connsiteX4" fmla="*/ 98974 w 110483"/>
                    <a:gd name="connsiteY4" fmla="*/ 19395 h 34409"/>
                    <a:gd name="connsiteX5" fmla="*/ 110484 w 110483"/>
                    <a:gd name="connsiteY5" fmla="*/ 19395 h 34409"/>
                    <a:gd name="connsiteX6" fmla="*/ 110484 w 110483"/>
                    <a:gd name="connsiteY6" fmla="*/ 21896 h 34409"/>
                    <a:gd name="connsiteX7" fmla="*/ 98974 w 110483"/>
                    <a:gd name="connsiteY7" fmla="*/ 21896 h 34409"/>
                    <a:gd name="connsiteX8" fmla="*/ 98974 w 110483"/>
                    <a:gd name="connsiteY8" fmla="*/ 31072 h 34409"/>
                    <a:gd name="connsiteX9" fmla="*/ 110484 w 110483"/>
                    <a:gd name="connsiteY9" fmla="*/ 31072 h 34409"/>
                    <a:gd name="connsiteX10" fmla="*/ 110484 w 110483"/>
                    <a:gd name="connsiteY10" fmla="*/ 33572 h 34409"/>
                    <a:gd name="connsiteX11" fmla="*/ 96050 w 110483"/>
                    <a:gd name="connsiteY11" fmla="*/ 33572 h 34409"/>
                    <a:gd name="connsiteX12" fmla="*/ 96050 w 110483"/>
                    <a:gd name="connsiteY12" fmla="*/ 7916 h 34409"/>
                    <a:gd name="connsiteX13" fmla="*/ 78260 w 110483"/>
                    <a:gd name="connsiteY13" fmla="*/ 7916 h 34409"/>
                    <a:gd name="connsiteX14" fmla="*/ 81194 w 110483"/>
                    <a:gd name="connsiteY14" fmla="*/ 7916 h 34409"/>
                    <a:gd name="connsiteX15" fmla="*/ 81194 w 110483"/>
                    <a:gd name="connsiteY15" fmla="*/ 31269 h 34409"/>
                    <a:gd name="connsiteX16" fmla="*/ 92280 w 110483"/>
                    <a:gd name="connsiteY16" fmla="*/ 31269 h 34409"/>
                    <a:gd name="connsiteX17" fmla="*/ 92280 w 110483"/>
                    <a:gd name="connsiteY17" fmla="*/ 33779 h 34409"/>
                    <a:gd name="connsiteX18" fmla="*/ 78270 w 110483"/>
                    <a:gd name="connsiteY18" fmla="*/ 33779 h 34409"/>
                    <a:gd name="connsiteX19" fmla="*/ 78270 w 110483"/>
                    <a:gd name="connsiteY19" fmla="*/ 7916 h 34409"/>
                    <a:gd name="connsiteX20" fmla="*/ 49384 w 110483"/>
                    <a:gd name="connsiteY20" fmla="*/ 20842 h 34409"/>
                    <a:gd name="connsiteX21" fmla="*/ 60056 w 110483"/>
                    <a:gd name="connsiteY21" fmla="*/ 31682 h 34409"/>
                    <a:gd name="connsiteX22" fmla="*/ 70728 w 110483"/>
                    <a:gd name="connsiteY22" fmla="*/ 20842 h 34409"/>
                    <a:gd name="connsiteX23" fmla="*/ 60056 w 110483"/>
                    <a:gd name="connsiteY23" fmla="*/ 10003 h 34409"/>
                    <a:gd name="connsiteX24" fmla="*/ 49384 w 110483"/>
                    <a:gd name="connsiteY24" fmla="*/ 20842 h 34409"/>
                    <a:gd name="connsiteX25" fmla="*/ 46450 w 110483"/>
                    <a:gd name="connsiteY25" fmla="*/ 21059 h 34409"/>
                    <a:gd name="connsiteX26" fmla="*/ 60046 w 110483"/>
                    <a:gd name="connsiteY26" fmla="*/ 7502 h 34409"/>
                    <a:gd name="connsiteX27" fmla="*/ 73642 w 110483"/>
                    <a:gd name="connsiteY27" fmla="*/ 20842 h 34409"/>
                    <a:gd name="connsiteX28" fmla="*/ 60046 w 110483"/>
                    <a:gd name="connsiteY28" fmla="*/ 34193 h 34409"/>
                    <a:gd name="connsiteX29" fmla="*/ 46450 w 110483"/>
                    <a:gd name="connsiteY29" fmla="*/ 21059 h 34409"/>
                    <a:gd name="connsiteX30" fmla="*/ 43733 w 110483"/>
                    <a:gd name="connsiteY30" fmla="*/ 26907 h 34409"/>
                    <a:gd name="connsiteX31" fmla="*/ 31800 w 110483"/>
                    <a:gd name="connsiteY31" fmla="*/ 34409 h 34409"/>
                    <a:gd name="connsiteX32" fmla="*/ 18204 w 110483"/>
                    <a:gd name="connsiteY32" fmla="*/ 21069 h 34409"/>
                    <a:gd name="connsiteX33" fmla="*/ 31584 w 110483"/>
                    <a:gd name="connsiteY33" fmla="*/ 7709 h 34409"/>
                    <a:gd name="connsiteX34" fmla="*/ 43516 w 110483"/>
                    <a:gd name="connsiteY34" fmla="*/ 15221 h 34409"/>
                    <a:gd name="connsiteX35" fmla="*/ 40375 w 110483"/>
                    <a:gd name="connsiteY35" fmla="*/ 15221 h 34409"/>
                    <a:gd name="connsiteX36" fmla="*/ 31593 w 110483"/>
                    <a:gd name="connsiteY36" fmla="*/ 10229 h 34409"/>
                    <a:gd name="connsiteX37" fmla="*/ 20921 w 110483"/>
                    <a:gd name="connsiteY37" fmla="*/ 21069 h 34409"/>
                    <a:gd name="connsiteX38" fmla="*/ 31593 w 110483"/>
                    <a:gd name="connsiteY38" fmla="*/ 31908 h 34409"/>
                    <a:gd name="connsiteX39" fmla="*/ 40375 w 110483"/>
                    <a:gd name="connsiteY39" fmla="*/ 27114 h 34409"/>
                    <a:gd name="connsiteX40" fmla="*/ 43733 w 110483"/>
                    <a:gd name="connsiteY40" fmla="*/ 27114 h 34409"/>
                    <a:gd name="connsiteX41" fmla="*/ 43733 w 110483"/>
                    <a:gd name="connsiteY41" fmla="*/ 26907 h 34409"/>
                    <a:gd name="connsiteX42" fmla="*/ 11086 w 110483"/>
                    <a:gd name="connsiteY42" fmla="*/ 0 h 34409"/>
                    <a:gd name="connsiteX43" fmla="*/ 12129 w 110483"/>
                    <a:gd name="connsiteY43" fmla="*/ 1880 h 34409"/>
                    <a:gd name="connsiteX44" fmla="*/ 3761 w 110483"/>
                    <a:gd name="connsiteY44" fmla="*/ 6468 h 34409"/>
                    <a:gd name="connsiteX45" fmla="*/ 2934 w 110483"/>
                    <a:gd name="connsiteY45" fmla="*/ 4804 h 34409"/>
                    <a:gd name="connsiteX46" fmla="*/ 11086 w 110483"/>
                    <a:gd name="connsiteY46" fmla="*/ 10 h 34409"/>
                    <a:gd name="connsiteX47" fmla="*/ 0 w 110483"/>
                    <a:gd name="connsiteY47" fmla="*/ 7925 h 34409"/>
                    <a:gd name="connsiteX48" fmla="*/ 14433 w 110483"/>
                    <a:gd name="connsiteY48" fmla="*/ 7925 h 34409"/>
                    <a:gd name="connsiteX49" fmla="*/ 14433 w 110483"/>
                    <a:gd name="connsiteY49" fmla="*/ 10426 h 34409"/>
                    <a:gd name="connsiteX50" fmla="*/ 2934 w 110483"/>
                    <a:gd name="connsiteY50" fmla="*/ 10426 h 34409"/>
                    <a:gd name="connsiteX51" fmla="*/ 2934 w 110483"/>
                    <a:gd name="connsiteY51" fmla="*/ 19405 h 34409"/>
                    <a:gd name="connsiteX52" fmla="*/ 14433 w 110483"/>
                    <a:gd name="connsiteY52" fmla="*/ 19405 h 34409"/>
                    <a:gd name="connsiteX53" fmla="*/ 14433 w 110483"/>
                    <a:gd name="connsiteY53" fmla="*/ 21906 h 34409"/>
                    <a:gd name="connsiteX54" fmla="*/ 2934 w 110483"/>
                    <a:gd name="connsiteY54" fmla="*/ 21906 h 34409"/>
                    <a:gd name="connsiteX55" fmla="*/ 2934 w 110483"/>
                    <a:gd name="connsiteY55" fmla="*/ 31081 h 34409"/>
                    <a:gd name="connsiteX56" fmla="*/ 14433 w 110483"/>
                    <a:gd name="connsiteY56" fmla="*/ 31081 h 34409"/>
                    <a:gd name="connsiteX57" fmla="*/ 14433 w 110483"/>
                    <a:gd name="connsiteY57" fmla="*/ 33582 h 34409"/>
                    <a:gd name="connsiteX58" fmla="*/ 0 w 110483"/>
                    <a:gd name="connsiteY58" fmla="*/ 33582 h 34409"/>
                    <a:gd name="connsiteX59" fmla="*/ 0 w 110483"/>
                    <a:gd name="connsiteY59" fmla="*/ 7925 h 3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0483" h="34409">
                      <a:moveTo>
                        <a:pt x="96050" y="7916"/>
                      </a:moveTo>
                      <a:lnTo>
                        <a:pt x="110484" y="7916"/>
                      </a:lnTo>
                      <a:lnTo>
                        <a:pt x="110484" y="10416"/>
                      </a:lnTo>
                      <a:lnTo>
                        <a:pt x="98974" y="10416"/>
                      </a:lnTo>
                      <a:lnTo>
                        <a:pt x="98974" y="19395"/>
                      </a:lnTo>
                      <a:lnTo>
                        <a:pt x="110484" y="19395"/>
                      </a:lnTo>
                      <a:lnTo>
                        <a:pt x="110484" y="21896"/>
                      </a:lnTo>
                      <a:lnTo>
                        <a:pt x="98974" y="21896"/>
                      </a:lnTo>
                      <a:lnTo>
                        <a:pt x="98974" y="31072"/>
                      </a:lnTo>
                      <a:lnTo>
                        <a:pt x="110484" y="31072"/>
                      </a:lnTo>
                      <a:lnTo>
                        <a:pt x="110484" y="33572"/>
                      </a:lnTo>
                      <a:lnTo>
                        <a:pt x="96050" y="33572"/>
                      </a:lnTo>
                      <a:lnTo>
                        <a:pt x="96050" y="7916"/>
                      </a:lnTo>
                      <a:close/>
                      <a:moveTo>
                        <a:pt x="78260" y="7916"/>
                      </a:moveTo>
                      <a:lnTo>
                        <a:pt x="81194" y="7916"/>
                      </a:lnTo>
                      <a:lnTo>
                        <a:pt x="81194" y="31269"/>
                      </a:lnTo>
                      <a:lnTo>
                        <a:pt x="92280" y="31269"/>
                      </a:lnTo>
                      <a:lnTo>
                        <a:pt x="92280" y="33779"/>
                      </a:lnTo>
                      <a:lnTo>
                        <a:pt x="78270" y="33779"/>
                      </a:lnTo>
                      <a:lnTo>
                        <a:pt x="78270" y="7916"/>
                      </a:lnTo>
                      <a:close/>
                      <a:moveTo>
                        <a:pt x="49384" y="20842"/>
                      </a:moveTo>
                      <a:cubicBezTo>
                        <a:pt x="49384" y="26897"/>
                        <a:pt x="53991" y="31682"/>
                        <a:pt x="60056" y="31682"/>
                      </a:cubicBezTo>
                      <a:cubicBezTo>
                        <a:pt x="66121" y="31682"/>
                        <a:pt x="70728" y="26681"/>
                        <a:pt x="70728" y="20842"/>
                      </a:cubicBezTo>
                      <a:cubicBezTo>
                        <a:pt x="70728" y="15004"/>
                        <a:pt x="66337" y="10003"/>
                        <a:pt x="60056" y="10003"/>
                      </a:cubicBezTo>
                      <a:cubicBezTo>
                        <a:pt x="53775" y="10003"/>
                        <a:pt x="49384" y="14797"/>
                        <a:pt x="49384" y="20842"/>
                      </a:cubicBezTo>
                      <a:moveTo>
                        <a:pt x="46450" y="21059"/>
                      </a:moveTo>
                      <a:cubicBezTo>
                        <a:pt x="46450" y="13134"/>
                        <a:pt x="52721" y="7502"/>
                        <a:pt x="60046" y="7502"/>
                      </a:cubicBezTo>
                      <a:cubicBezTo>
                        <a:pt x="67371" y="7502"/>
                        <a:pt x="73642" y="13330"/>
                        <a:pt x="73642" y="20842"/>
                      </a:cubicBezTo>
                      <a:cubicBezTo>
                        <a:pt x="73642" y="28354"/>
                        <a:pt x="67785" y="34193"/>
                        <a:pt x="60046" y="34193"/>
                      </a:cubicBezTo>
                      <a:cubicBezTo>
                        <a:pt x="52308" y="34193"/>
                        <a:pt x="46450" y="28344"/>
                        <a:pt x="46450" y="21059"/>
                      </a:cubicBezTo>
                      <a:moveTo>
                        <a:pt x="43733" y="26907"/>
                      </a:moveTo>
                      <a:cubicBezTo>
                        <a:pt x="42049" y="30855"/>
                        <a:pt x="37441" y="34409"/>
                        <a:pt x="31800" y="34409"/>
                      </a:cubicBezTo>
                      <a:cubicBezTo>
                        <a:pt x="24062" y="34409"/>
                        <a:pt x="18204" y="28581"/>
                        <a:pt x="18204" y="21069"/>
                      </a:cubicBezTo>
                      <a:cubicBezTo>
                        <a:pt x="18204" y="13557"/>
                        <a:pt x="23845" y="7709"/>
                        <a:pt x="31584" y="7709"/>
                      </a:cubicBezTo>
                      <a:cubicBezTo>
                        <a:pt x="38072" y="7709"/>
                        <a:pt x="42049" y="11893"/>
                        <a:pt x="43516" y="15221"/>
                      </a:cubicBezTo>
                      <a:lnTo>
                        <a:pt x="40375" y="15221"/>
                      </a:lnTo>
                      <a:cubicBezTo>
                        <a:pt x="39539" y="13773"/>
                        <a:pt x="36615" y="10229"/>
                        <a:pt x="31593" y="10229"/>
                      </a:cubicBezTo>
                      <a:cubicBezTo>
                        <a:pt x="25539" y="10229"/>
                        <a:pt x="20921" y="15024"/>
                        <a:pt x="20921" y="21069"/>
                      </a:cubicBezTo>
                      <a:cubicBezTo>
                        <a:pt x="20921" y="27114"/>
                        <a:pt x="25529" y="31908"/>
                        <a:pt x="31593" y="31908"/>
                      </a:cubicBezTo>
                      <a:cubicBezTo>
                        <a:pt x="37038" y="31908"/>
                        <a:pt x="39765" y="27941"/>
                        <a:pt x="40375" y="27114"/>
                      </a:cubicBezTo>
                      <a:lnTo>
                        <a:pt x="43733" y="27114"/>
                      </a:lnTo>
                      <a:lnTo>
                        <a:pt x="43733" y="26907"/>
                      </a:lnTo>
                      <a:close/>
                      <a:moveTo>
                        <a:pt x="11086" y="0"/>
                      </a:moveTo>
                      <a:lnTo>
                        <a:pt x="12129" y="1880"/>
                      </a:lnTo>
                      <a:lnTo>
                        <a:pt x="3761" y="6468"/>
                      </a:lnTo>
                      <a:lnTo>
                        <a:pt x="2934" y="4804"/>
                      </a:lnTo>
                      <a:lnTo>
                        <a:pt x="11086" y="10"/>
                      </a:lnTo>
                      <a:close/>
                      <a:moveTo>
                        <a:pt x="0" y="7925"/>
                      </a:moveTo>
                      <a:lnTo>
                        <a:pt x="14433" y="7925"/>
                      </a:lnTo>
                      <a:lnTo>
                        <a:pt x="14433" y="10426"/>
                      </a:lnTo>
                      <a:lnTo>
                        <a:pt x="2934" y="10426"/>
                      </a:lnTo>
                      <a:lnTo>
                        <a:pt x="2934" y="19405"/>
                      </a:lnTo>
                      <a:lnTo>
                        <a:pt x="14433" y="19405"/>
                      </a:lnTo>
                      <a:lnTo>
                        <a:pt x="14433" y="21906"/>
                      </a:lnTo>
                      <a:lnTo>
                        <a:pt x="2934" y="21906"/>
                      </a:lnTo>
                      <a:lnTo>
                        <a:pt x="2934" y="31081"/>
                      </a:lnTo>
                      <a:lnTo>
                        <a:pt x="14433" y="31081"/>
                      </a:lnTo>
                      <a:lnTo>
                        <a:pt x="14433" y="33582"/>
                      </a:lnTo>
                      <a:lnTo>
                        <a:pt x="0" y="33582"/>
                      </a:lnTo>
                      <a:lnTo>
                        <a:pt x="0" y="792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05" name="Freihandform: Form 2165">
                  <a:extLst>
                    <a:ext uri="{FF2B5EF4-FFF2-40B4-BE49-F238E27FC236}">
                      <a16:creationId xmlns:a16="http://schemas.microsoft.com/office/drawing/2014/main" id="{EC2D435E-BAD2-AF4E-67D0-51989B68D6BD}"/>
                    </a:ext>
                  </a:extLst>
                </p:cNvPr>
                <p:cNvSpPr/>
                <p:nvPr/>
              </p:nvSpPr>
              <p:spPr>
                <a:xfrm>
                  <a:off x="3006590" y="23054034"/>
                  <a:ext cx="302337" cy="26897"/>
                </a:xfrm>
                <a:custGeom>
                  <a:avLst/>
                  <a:gdLst>
                    <a:gd name="connsiteX0" fmla="*/ 235380 w 302337"/>
                    <a:gd name="connsiteY0" fmla="*/ 13340 h 26897"/>
                    <a:gd name="connsiteX1" fmla="*/ 235380 w 302337"/>
                    <a:gd name="connsiteY1" fmla="*/ 13340 h 26897"/>
                    <a:gd name="connsiteX2" fmla="*/ 243748 w 302337"/>
                    <a:gd name="connsiteY2" fmla="*/ 4578 h 26897"/>
                    <a:gd name="connsiteX3" fmla="*/ 252117 w 302337"/>
                    <a:gd name="connsiteY3" fmla="*/ 13557 h 26897"/>
                    <a:gd name="connsiteX4" fmla="*/ 250857 w 302337"/>
                    <a:gd name="connsiteY4" fmla="*/ 18352 h 26897"/>
                    <a:gd name="connsiteX5" fmla="*/ 248139 w 302337"/>
                    <a:gd name="connsiteY5" fmla="*/ 15634 h 26897"/>
                    <a:gd name="connsiteX6" fmla="*/ 244999 w 302337"/>
                    <a:gd name="connsiteY6" fmla="*/ 18765 h 26897"/>
                    <a:gd name="connsiteX7" fmla="*/ 247726 w 302337"/>
                    <a:gd name="connsiteY7" fmla="*/ 21482 h 26897"/>
                    <a:gd name="connsiteX8" fmla="*/ 243955 w 302337"/>
                    <a:gd name="connsiteY8" fmla="*/ 22319 h 26897"/>
                    <a:gd name="connsiteX9" fmla="*/ 235380 w 302337"/>
                    <a:gd name="connsiteY9" fmla="*/ 13340 h 26897"/>
                    <a:gd name="connsiteX10" fmla="*/ 257138 w 302337"/>
                    <a:gd name="connsiteY10" fmla="*/ 22516 h 26897"/>
                    <a:gd name="connsiteX11" fmla="*/ 254627 w 302337"/>
                    <a:gd name="connsiteY11" fmla="*/ 21689 h 26897"/>
                    <a:gd name="connsiteX12" fmla="*/ 257355 w 302337"/>
                    <a:gd name="connsiteY12" fmla="*/ 13340 h 26897"/>
                    <a:gd name="connsiteX13" fmla="*/ 243758 w 302337"/>
                    <a:gd name="connsiteY13" fmla="*/ 0 h 26897"/>
                    <a:gd name="connsiteX14" fmla="*/ 230162 w 302337"/>
                    <a:gd name="connsiteY14" fmla="*/ 13557 h 26897"/>
                    <a:gd name="connsiteX15" fmla="*/ 237270 w 302337"/>
                    <a:gd name="connsiteY15" fmla="*/ 25233 h 26897"/>
                    <a:gd name="connsiteX16" fmla="*/ 238097 w 302337"/>
                    <a:gd name="connsiteY16" fmla="*/ 25647 h 26897"/>
                    <a:gd name="connsiteX17" fmla="*/ 243758 w 302337"/>
                    <a:gd name="connsiteY17" fmla="*/ 26897 h 26897"/>
                    <a:gd name="connsiteX18" fmla="*/ 250237 w 302337"/>
                    <a:gd name="connsiteY18" fmla="*/ 25233 h 26897"/>
                    <a:gd name="connsiteX19" fmla="*/ 251083 w 302337"/>
                    <a:gd name="connsiteY19" fmla="*/ 24820 h 26897"/>
                    <a:gd name="connsiteX20" fmla="*/ 257138 w 302337"/>
                    <a:gd name="connsiteY20" fmla="*/ 26897 h 26897"/>
                    <a:gd name="connsiteX21" fmla="*/ 257768 w 302337"/>
                    <a:gd name="connsiteY21" fmla="*/ 26897 h 26897"/>
                    <a:gd name="connsiteX22" fmla="*/ 257768 w 302337"/>
                    <a:gd name="connsiteY22" fmla="*/ 22516 h 26897"/>
                    <a:gd name="connsiteX23" fmla="*/ 257138 w 302337"/>
                    <a:gd name="connsiteY23" fmla="*/ 22516 h 26897"/>
                    <a:gd name="connsiteX24" fmla="*/ 287895 w 302337"/>
                    <a:gd name="connsiteY24" fmla="*/ 413 h 26897"/>
                    <a:gd name="connsiteX25" fmla="*/ 302337 w 302337"/>
                    <a:gd name="connsiteY25" fmla="*/ 413 h 26897"/>
                    <a:gd name="connsiteX26" fmla="*/ 302337 w 302337"/>
                    <a:gd name="connsiteY26" fmla="*/ 5011 h 26897"/>
                    <a:gd name="connsiteX27" fmla="*/ 292916 w 302337"/>
                    <a:gd name="connsiteY27" fmla="*/ 5011 h 26897"/>
                    <a:gd name="connsiteX28" fmla="*/ 292916 w 302337"/>
                    <a:gd name="connsiteY28" fmla="*/ 10840 h 26897"/>
                    <a:gd name="connsiteX29" fmla="*/ 302121 w 302337"/>
                    <a:gd name="connsiteY29" fmla="*/ 10840 h 26897"/>
                    <a:gd name="connsiteX30" fmla="*/ 302121 w 302337"/>
                    <a:gd name="connsiteY30" fmla="*/ 15428 h 26897"/>
                    <a:gd name="connsiteX31" fmla="*/ 292916 w 302337"/>
                    <a:gd name="connsiteY31" fmla="*/ 15428 h 26897"/>
                    <a:gd name="connsiteX32" fmla="*/ 292916 w 302337"/>
                    <a:gd name="connsiteY32" fmla="*/ 21679 h 26897"/>
                    <a:gd name="connsiteX33" fmla="*/ 302337 w 302337"/>
                    <a:gd name="connsiteY33" fmla="*/ 21679 h 26897"/>
                    <a:gd name="connsiteX34" fmla="*/ 302337 w 302337"/>
                    <a:gd name="connsiteY34" fmla="*/ 26267 h 26897"/>
                    <a:gd name="connsiteX35" fmla="*/ 287895 w 302337"/>
                    <a:gd name="connsiteY35" fmla="*/ 26267 h 26897"/>
                    <a:gd name="connsiteX36" fmla="*/ 287895 w 302337"/>
                    <a:gd name="connsiteY36" fmla="*/ 404 h 26897"/>
                    <a:gd name="connsiteX37" fmla="*/ 268244 w 302337"/>
                    <a:gd name="connsiteY37" fmla="*/ 413 h 26897"/>
                    <a:gd name="connsiteX38" fmla="*/ 268244 w 302337"/>
                    <a:gd name="connsiteY38" fmla="*/ 16274 h 26897"/>
                    <a:gd name="connsiteX39" fmla="*/ 269070 w 302337"/>
                    <a:gd name="connsiteY39" fmla="*/ 20232 h 26897"/>
                    <a:gd name="connsiteX40" fmla="*/ 272634 w 302337"/>
                    <a:gd name="connsiteY40" fmla="*/ 22103 h 26897"/>
                    <a:gd name="connsiteX41" fmla="*/ 276179 w 302337"/>
                    <a:gd name="connsiteY41" fmla="*/ 20232 h 26897"/>
                    <a:gd name="connsiteX42" fmla="*/ 277025 w 302337"/>
                    <a:gd name="connsiteY42" fmla="*/ 16274 h 26897"/>
                    <a:gd name="connsiteX43" fmla="*/ 277025 w 302337"/>
                    <a:gd name="connsiteY43" fmla="*/ 413 h 26897"/>
                    <a:gd name="connsiteX44" fmla="*/ 282253 w 302337"/>
                    <a:gd name="connsiteY44" fmla="*/ 413 h 26897"/>
                    <a:gd name="connsiteX45" fmla="*/ 282253 w 302337"/>
                    <a:gd name="connsiteY45" fmla="*/ 16274 h 26897"/>
                    <a:gd name="connsiteX46" fmla="*/ 279536 w 302337"/>
                    <a:gd name="connsiteY46" fmla="*/ 24200 h 26897"/>
                    <a:gd name="connsiteX47" fmla="*/ 272831 w 302337"/>
                    <a:gd name="connsiteY47" fmla="*/ 26700 h 26897"/>
                    <a:gd name="connsiteX48" fmla="*/ 266136 w 302337"/>
                    <a:gd name="connsiteY48" fmla="*/ 24200 h 26897"/>
                    <a:gd name="connsiteX49" fmla="*/ 263409 w 302337"/>
                    <a:gd name="connsiteY49" fmla="*/ 16274 h 26897"/>
                    <a:gd name="connsiteX50" fmla="*/ 263409 w 302337"/>
                    <a:gd name="connsiteY50" fmla="*/ 413 h 26897"/>
                    <a:gd name="connsiteX51" fmla="*/ 268234 w 302337"/>
                    <a:gd name="connsiteY51" fmla="*/ 413 h 26897"/>
                    <a:gd name="connsiteX52" fmla="*/ 219697 w 302337"/>
                    <a:gd name="connsiteY52" fmla="*/ 413 h 26897"/>
                    <a:gd name="connsiteX53" fmla="*/ 224924 w 302337"/>
                    <a:gd name="connsiteY53" fmla="*/ 413 h 26897"/>
                    <a:gd name="connsiteX54" fmla="*/ 224924 w 302337"/>
                    <a:gd name="connsiteY54" fmla="*/ 26277 h 26897"/>
                    <a:gd name="connsiteX55" fmla="*/ 219697 w 302337"/>
                    <a:gd name="connsiteY55" fmla="*/ 26277 h 26897"/>
                    <a:gd name="connsiteX56" fmla="*/ 219697 w 302337"/>
                    <a:gd name="connsiteY56" fmla="*/ 413 h 26897"/>
                    <a:gd name="connsiteX57" fmla="*/ 207351 w 302337"/>
                    <a:gd name="connsiteY57" fmla="*/ 18352 h 26897"/>
                    <a:gd name="connsiteX58" fmla="*/ 207351 w 302337"/>
                    <a:gd name="connsiteY58" fmla="*/ 413 h 26897"/>
                    <a:gd name="connsiteX59" fmla="*/ 212372 w 302337"/>
                    <a:gd name="connsiteY59" fmla="*/ 413 h 26897"/>
                    <a:gd name="connsiteX60" fmla="*/ 212372 w 302337"/>
                    <a:gd name="connsiteY60" fmla="*/ 26277 h 26897"/>
                    <a:gd name="connsiteX61" fmla="*/ 207764 w 302337"/>
                    <a:gd name="connsiteY61" fmla="*/ 26277 h 26897"/>
                    <a:gd name="connsiteX62" fmla="*/ 195851 w 302337"/>
                    <a:gd name="connsiteY62" fmla="*/ 8339 h 26897"/>
                    <a:gd name="connsiteX63" fmla="*/ 195851 w 302337"/>
                    <a:gd name="connsiteY63" fmla="*/ 26277 h 26897"/>
                    <a:gd name="connsiteX64" fmla="*/ 190830 w 302337"/>
                    <a:gd name="connsiteY64" fmla="*/ 26277 h 26897"/>
                    <a:gd name="connsiteX65" fmla="*/ 190830 w 302337"/>
                    <a:gd name="connsiteY65" fmla="*/ 413 h 26897"/>
                    <a:gd name="connsiteX66" fmla="*/ 195438 w 302337"/>
                    <a:gd name="connsiteY66" fmla="*/ 413 h 26897"/>
                    <a:gd name="connsiteX67" fmla="*/ 207351 w 302337"/>
                    <a:gd name="connsiteY67" fmla="*/ 18352 h 26897"/>
                    <a:gd name="connsiteX68" fmla="*/ 162998 w 302337"/>
                    <a:gd name="connsiteY68" fmla="*/ 26277 h 26897"/>
                    <a:gd name="connsiteX69" fmla="*/ 162998 w 302337"/>
                    <a:gd name="connsiteY69" fmla="*/ 413 h 26897"/>
                    <a:gd name="connsiteX70" fmla="*/ 168226 w 302337"/>
                    <a:gd name="connsiteY70" fmla="*/ 413 h 26897"/>
                    <a:gd name="connsiteX71" fmla="*/ 168226 w 302337"/>
                    <a:gd name="connsiteY71" fmla="*/ 10840 h 26897"/>
                    <a:gd name="connsiteX72" fmla="*/ 178278 w 302337"/>
                    <a:gd name="connsiteY72" fmla="*/ 10840 h 26897"/>
                    <a:gd name="connsiteX73" fmla="*/ 178278 w 302337"/>
                    <a:gd name="connsiteY73" fmla="*/ 413 h 26897"/>
                    <a:gd name="connsiteX74" fmla="*/ 183299 w 302337"/>
                    <a:gd name="connsiteY74" fmla="*/ 413 h 26897"/>
                    <a:gd name="connsiteX75" fmla="*/ 183299 w 302337"/>
                    <a:gd name="connsiteY75" fmla="*/ 26277 h 26897"/>
                    <a:gd name="connsiteX76" fmla="*/ 178061 w 302337"/>
                    <a:gd name="connsiteY76" fmla="*/ 26277 h 26897"/>
                    <a:gd name="connsiteX77" fmla="*/ 178061 w 302337"/>
                    <a:gd name="connsiteY77" fmla="*/ 15437 h 26897"/>
                    <a:gd name="connsiteX78" fmla="*/ 168029 w 302337"/>
                    <a:gd name="connsiteY78" fmla="*/ 15437 h 26897"/>
                    <a:gd name="connsiteX79" fmla="*/ 168029 w 302337"/>
                    <a:gd name="connsiteY79" fmla="*/ 26277 h 26897"/>
                    <a:gd name="connsiteX80" fmla="*/ 163008 w 302337"/>
                    <a:gd name="connsiteY80" fmla="*/ 26277 h 26897"/>
                    <a:gd name="connsiteX81" fmla="*/ 158607 w 302337"/>
                    <a:gd name="connsiteY81" fmla="*/ 17721 h 26897"/>
                    <a:gd name="connsiteX82" fmla="*/ 145847 w 302337"/>
                    <a:gd name="connsiteY82" fmla="*/ 26897 h 26897"/>
                    <a:gd name="connsiteX83" fmla="*/ 132251 w 302337"/>
                    <a:gd name="connsiteY83" fmla="*/ 13557 h 26897"/>
                    <a:gd name="connsiteX84" fmla="*/ 145847 w 302337"/>
                    <a:gd name="connsiteY84" fmla="*/ 197 h 26897"/>
                    <a:gd name="connsiteX85" fmla="*/ 158607 w 302337"/>
                    <a:gd name="connsiteY85" fmla="*/ 9589 h 26897"/>
                    <a:gd name="connsiteX86" fmla="*/ 153162 w 302337"/>
                    <a:gd name="connsiteY86" fmla="*/ 9589 h 26897"/>
                    <a:gd name="connsiteX87" fmla="*/ 145837 w 302337"/>
                    <a:gd name="connsiteY87" fmla="*/ 4795 h 26897"/>
                    <a:gd name="connsiteX88" fmla="*/ 137469 w 302337"/>
                    <a:gd name="connsiteY88" fmla="*/ 13557 h 26897"/>
                    <a:gd name="connsiteX89" fmla="*/ 145837 w 302337"/>
                    <a:gd name="connsiteY89" fmla="*/ 22516 h 26897"/>
                    <a:gd name="connsiteX90" fmla="*/ 152946 w 302337"/>
                    <a:gd name="connsiteY90" fmla="*/ 17938 h 26897"/>
                    <a:gd name="connsiteX91" fmla="*/ 158607 w 302337"/>
                    <a:gd name="connsiteY91" fmla="*/ 17938 h 26897"/>
                    <a:gd name="connsiteX92" fmla="*/ 158607 w 302337"/>
                    <a:gd name="connsiteY92" fmla="*/ 17721 h 26897"/>
                    <a:gd name="connsiteX93" fmla="*/ 113821 w 302337"/>
                    <a:gd name="connsiteY93" fmla="*/ 413 h 26897"/>
                    <a:gd name="connsiteX94" fmla="*/ 128264 w 302337"/>
                    <a:gd name="connsiteY94" fmla="*/ 413 h 26897"/>
                    <a:gd name="connsiteX95" fmla="*/ 128264 w 302337"/>
                    <a:gd name="connsiteY95" fmla="*/ 5011 h 26897"/>
                    <a:gd name="connsiteX96" fmla="*/ 118842 w 302337"/>
                    <a:gd name="connsiteY96" fmla="*/ 5011 h 26897"/>
                    <a:gd name="connsiteX97" fmla="*/ 118842 w 302337"/>
                    <a:gd name="connsiteY97" fmla="*/ 10840 h 26897"/>
                    <a:gd name="connsiteX98" fmla="*/ 128047 w 302337"/>
                    <a:gd name="connsiteY98" fmla="*/ 10840 h 26897"/>
                    <a:gd name="connsiteX99" fmla="*/ 128047 w 302337"/>
                    <a:gd name="connsiteY99" fmla="*/ 15428 h 26897"/>
                    <a:gd name="connsiteX100" fmla="*/ 118842 w 302337"/>
                    <a:gd name="connsiteY100" fmla="*/ 15428 h 26897"/>
                    <a:gd name="connsiteX101" fmla="*/ 118842 w 302337"/>
                    <a:gd name="connsiteY101" fmla="*/ 21679 h 26897"/>
                    <a:gd name="connsiteX102" fmla="*/ 128264 w 302337"/>
                    <a:gd name="connsiteY102" fmla="*/ 21679 h 26897"/>
                    <a:gd name="connsiteX103" fmla="*/ 128264 w 302337"/>
                    <a:gd name="connsiteY103" fmla="*/ 26267 h 26897"/>
                    <a:gd name="connsiteX104" fmla="*/ 113821 w 302337"/>
                    <a:gd name="connsiteY104" fmla="*/ 26267 h 26897"/>
                    <a:gd name="connsiteX105" fmla="*/ 113821 w 302337"/>
                    <a:gd name="connsiteY105" fmla="*/ 404 h 26897"/>
                    <a:gd name="connsiteX106" fmla="*/ 97507 w 302337"/>
                    <a:gd name="connsiteY106" fmla="*/ 5011 h 26897"/>
                    <a:gd name="connsiteX107" fmla="*/ 91846 w 302337"/>
                    <a:gd name="connsiteY107" fmla="*/ 5011 h 26897"/>
                    <a:gd name="connsiteX108" fmla="*/ 91846 w 302337"/>
                    <a:gd name="connsiteY108" fmla="*/ 413 h 26897"/>
                    <a:gd name="connsiteX109" fmla="*/ 108170 w 302337"/>
                    <a:gd name="connsiteY109" fmla="*/ 413 h 26897"/>
                    <a:gd name="connsiteX110" fmla="*/ 108170 w 302337"/>
                    <a:gd name="connsiteY110" fmla="*/ 5011 h 26897"/>
                    <a:gd name="connsiteX111" fmla="*/ 102528 w 302337"/>
                    <a:gd name="connsiteY111" fmla="*/ 5011 h 26897"/>
                    <a:gd name="connsiteX112" fmla="*/ 102528 w 302337"/>
                    <a:gd name="connsiteY112" fmla="*/ 26277 h 26897"/>
                    <a:gd name="connsiteX113" fmla="*/ 97507 w 302337"/>
                    <a:gd name="connsiteY113" fmla="*/ 26277 h 26897"/>
                    <a:gd name="connsiteX114" fmla="*/ 97507 w 302337"/>
                    <a:gd name="connsiteY114" fmla="*/ 5011 h 26897"/>
                    <a:gd name="connsiteX115" fmla="*/ 75749 w 302337"/>
                    <a:gd name="connsiteY115" fmla="*/ 17101 h 26897"/>
                    <a:gd name="connsiteX116" fmla="*/ 67794 w 302337"/>
                    <a:gd name="connsiteY116" fmla="*/ 413 h 26897"/>
                    <a:gd name="connsiteX117" fmla="*/ 73436 w 302337"/>
                    <a:gd name="connsiteY117" fmla="*/ 413 h 26897"/>
                    <a:gd name="connsiteX118" fmla="*/ 78240 w 302337"/>
                    <a:gd name="connsiteY118" fmla="*/ 12090 h 26897"/>
                    <a:gd name="connsiteX119" fmla="*/ 83271 w 302337"/>
                    <a:gd name="connsiteY119" fmla="*/ 413 h 26897"/>
                    <a:gd name="connsiteX120" fmla="*/ 88912 w 302337"/>
                    <a:gd name="connsiteY120" fmla="*/ 413 h 26897"/>
                    <a:gd name="connsiteX121" fmla="*/ 80977 w 302337"/>
                    <a:gd name="connsiteY121" fmla="*/ 17101 h 26897"/>
                    <a:gd name="connsiteX122" fmla="*/ 80977 w 302337"/>
                    <a:gd name="connsiteY122" fmla="*/ 26277 h 26897"/>
                    <a:gd name="connsiteX123" fmla="*/ 75749 w 302337"/>
                    <a:gd name="connsiteY123" fmla="*/ 26277 h 26897"/>
                    <a:gd name="connsiteX124" fmla="*/ 75749 w 302337"/>
                    <a:gd name="connsiteY124" fmla="*/ 17101 h 26897"/>
                    <a:gd name="connsiteX125" fmla="*/ 53351 w 302337"/>
                    <a:gd name="connsiteY125" fmla="*/ 413 h 26897"/>
                    <a:gd name="connsiteX126" fmla="*/ 58579 w 302337"/>
                    <a:gd name="connsiteY126" fmla="*/ 413 h 26897"/>
                    <a:gd name="connsiteX127" fmla="*/ 58579 w 302337"/>
                    <a:gd name="connsiteY127" fmla="*/ 21689 h 26897"/>
                    <a:gd name="connsiteX128" fmla="*/ 67164 w 302337"/>
                    <a:gd name="connsiteY128" fmla="*/ 21689 h 26897"/>
                    <a:gd name="connsiteX129" fmla="*/ 67164 w 302337"/>
                    <a:gd name="connsiteY129" fmla="*/ 26277 h 26897"/>
                    <a:gd name="connsiteX130" fmla="*/ 53351 w 302337"/>
                    <a:gd name="connsiteY130" fmla="*/ 26277 h 26897"/>
                    <a:gd name="connsiteX131" fmla="*/ 53351 w 302337"/>
                    <a:gd name="connsiteY131" fmla="*/ 413 h 26897"/>
                    <a:gd name="connsiteX132" fmla="*/ 26572 w 302337"/>
                    <a:gd name="connsiteY132" fmla="*/ 13340 h 26897"/>
                    <a:gd name="connsiteX133" fmla="*/ 34941 w 302337"/>
                    <a:gd name="connsiteY133" fmla="*/ 22103 h 26897"/>
                    <a:gd name="connsiteX134" fmla="*/ 43309 w 302337"/>
                    <a:gd name="connsiteY134" fmla="*/ 13340 h 26897"/>
                    <a:gd name="connsiteX135" fmla="*/ 34941 w 302337"/>
                    <a:gd name="connsiteY135" fmla="*/ 4381 h 26897"/>
                    <a:gd name="connsiteX136" fmla="*/ 26572 w 302337"/>
                    <a:gd name="connsiteY136" fmla="*/ 13340 h 26897"/>
                    <a:gd name="connsiteX137" fmla="*/ 21344 w 302337"/>
                    <a:gd name="connsiteY137" fmla="*/ 13557 h 26897"/>
                    <a:gd name="connsiteX138" fmla="*/ 34941 w 302337"/>
                    <a:gd name="connsiteY138" fmla="*/ 0 h 26897"/>
                    <a:gd name="connsiteX139" fmla="*/ 48537 w 302337"/>
                    <a:gd name="connsiteY139" fmla="*/ 13340 h 26897"/>
                    <a:gd name="connsiteX140" fmla="*/ 34941 w 302337"/>
                    <a:gd name="connsiteY140" fmla="*/ 26690 h 26897"/>
                    <a:gd name="connsiteX141" fmla="*/ 21344 w 302337"/>
                    <a:gd name="connsiteY141" fmla="*/ 13557 h 26897"/>
                    <a:gd name="connsiteX142" fmla="*/ 5237 w 302337"/>
                    <a:gd name="connsiteY142" fmla="*/ 12927 h 26897"/>
                    <a:gd name="connsiteX143" fmla="*/ 8368 w 302337"/>
                    <a:gd name="connsiteY143" fmla="*/ 12927 h 26897"/>
                    <a:gd name="connsiteX144" fmla="*/ 11716 w 302337"/>
                    <a:gd name="connsiteY144" fmla="*/ 12307 h 26897"/>
                    <a:gd name="connsiteX145" fmla="*/ 13399 w 302337"/>
                    <a:gd name="connsiteY145" fmla="*/ 8959 h 26897"/>
                    <a:gd name="connsiteX146" fmla="*/ 11519 w 302337"/>
                    <a:gd name="connsiteY146" fmla="*/ 5838 h 26897"/>
                    <a:gd name="connsiteX147" fmla="*/ 7955 w 302337"/>
                    <a:gd name="connsiteY147" fmla="*/ 5208 h 26897"/>
                    <a:gd name="connsiteX148" fmla="*/ 5021 w 302337"/>
                    <a:gd name="connsiteY148" fmla="*/ 5208 h 26897"/>
                    <a:gd name="connsiteX149" fmla="*/ 5021 w 302337"/>
                    <a:gd name="connsiteY149" fmla="*/ 12917 h 26897"/>
                    <a:gd name="connsiteX150" fmla="*/ 5237 w 302337"/>
                    <a:gd name="connsiteY150" fmla="*/ 12917 h 26897"/>
                    <a:gd name="connsiteX151" fmla="*/ 7955 w 302337"/>
                    <a:gd name="connsiteY151" fmla="*/ 413 h 26897"/>
                    <a:gd name="connsiteX152" fmla="*/ 15496 w 302337"/>
                    <a:gd name="connsiteY152" fmla="*/ 2294 h 26897"/>
                    <a:gd name="connsiteX153" fmla="*/ 18420 w 302337"/>
                    <a:gd name="connsiteY153" fmla="*/ 8959 h 26897"/>
                    <a:gd name="connsiteX154" fmla="*/ 15693 w 302337"/>
                    <a:gd name="connsiteY154" fmla="*/ 15437 h 26897"/>
                    <a:gd name="connsiteX155" fmla="*/ 8368 w 302337"/>
                    <a:gd name="connsiteY155" fmla="*/ 17525 h 26897"/>
                    <a:gd name="connsiteX156" fmla="*/ 5237 w 302337"/>
                    <a:gd name="connsiteY156" fmla="*/ 17525 h 26897"/>
                    <a:gd name="connsiteX157" fmla="*/ 5237 w 302337"/>
                    <a:gd name="connsiteY157" fmla="*/ 26494 h 26897"/>
                    <a:gd name="connsiteX158" fmla="*/ 0 w 302337"/>
                    <a:gd name="connsiteY158" fmla="*/ 26494 h 26897"/>
                    <a:gd name="connsiteX159" fmla="*/ 0 w 302337"/>
                    <a:gd name="connsiteY159" fmla="*/ 640 h 26897"/>
                    <a:gd name="connsiteX160" fmla="*/ 7955 w 302337"/>
                    <a:gd name="connsiteY160" fmla="*/ 640 h 26897"/>
                    <a:gd name="connsiteX161" fmla="*/ 7955 w 302337"/>
                    <a:gd name="connsiteY161" fmla="*/ 423 h 26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302337" h="26897">
                      <a:moveTo>
                        <a:pt x="235380" y="13340"/>
                      </a:moveTo>
                      <a:lnTo>
                        <a:pt x="235380" y="13340"/>
                      </a:lnTo>
                      <a:cubicBezTo>
                        <a:pt x="235380" y="8762"/>
                        <a:pt x="238530" y="4578"/>
                        <a:pt x="243748" y="4578"/>
                      </a:cubicBezTo>
                      <a:cubicBezTo>
                        <a:pt x="248966" y="4578"/>
                        <a:pt x="252117" y="9176"/>
                        <a:pt x="252117" y="13557"/>
                      </a:cubicBezTo>
                      <a:cubicBezTo>
                        <a:pt x="252117" y="15221"/>
                        <a:pt x="251694" y="16894"/>
                        <a:pt x="250857" y="18352"/>
                      </a:cubicBezTo>
                      <a:lnTo>
                        <a:pt x="248139" y="15634"/>
                      </a:lnTo>
                      <a:lnTo>
                        <a:pt x="244999" y="18765"/>
                      </a:lnTo>
                      <a:lnTo>
                        <a:pt x="247726" y="21482"/>
                      </a:lnTo>
                      <a:cubicBezTo>
                        <a:pt x="246682" y="22103"/>
                        <a:pt x="245412" y="22319"/>
                        <a:pt x="243955" y="22319"/>
                      </a:cubicBezTo>
                      <a:cubicBezTo>
                        <a:pt x="238727" y="22319"/>
                        <a:pt x="235380" y="18135"/>
                        <a:pt x="235380" y="13340"/>
                      </a:cubicBezTo>
                      <a:moveTo>
                        <a:pt x="257138" y="22516"/>
                      </a:moveTo>
                      <a:cubicBezTo>
                        <a:pt x="256725" y="22516"/>
                        <a:pt x="255474" y="22319"/>
                        <a:pt x="254627" y="21689"/>
                      </a:cubicBezTo>
                      <a:cubicBezTo>
                        <a:pt x="256518" y="19405"/>
                        <a:pt x="257355" y="16471"/>
                        <a:pt x="257355" y="13340"/>
                      </a:cubicBezTo>
                      <a:cubicBezTo>
                        <a:pt x="257355" y="6045"/>
                        <a:pt x="251497" y="0"/>
                        <a:pt x="243758" y="0"/>
                      </a:cubicBezTo>
                      <a:cubicBezTo>
                        <a:pt x="236640" y="0"/>
                        <a:pt x="230162" y="5425"/>
                        <a:pt x="230162" y="13557"/>
                      </a:cubicBezTo>
                      <a:cubicBezTo>
                        <a:pt x="230162" y="18352"/>
                        <a:pt x="232879" y="22930"/>
                        <a:pt x="237270" y="25233"/>
                      </a:cubicBezTo>
                      <a:cubicBezTo>
                        <a:pt x="237487" y="25450"/>
                        <a:pt x="237900" y="25450"/>
                        <a:pt x="238097" y="25647"/>
                      </a:cubicBezTo>
                      <a:cubicBezTo>
                        <a:pt x="239781" y="26484"/>
                        <a:pt x="241661" y="26897"/>
                        <a:pt x="243758" y="26897"/>
                      </a:cubicBezTo>
                      <a:cubicBezTo>
                        <a:pt x="246052" y="26897"/>
                        <a:pt x="248356" y="26277"/>
                        <a:pt x="250237" y="25233"/>
                      </a:cubicBezTo>
                      <a:cubicBezTo>
                        <a:pt x="250453" y="25036"/>
                        <a:pt x="250867" y="25036"/>
                        <a:pt x="251083" y="24820"/>
                      </a:cubicBezTo>
                      <a:cubicBezTo>
                        <a:pt x="252333" y="25647"/>
                        <a:pt x="254214" y="26897"/>
                        <a:pt x="257138" y="26897"/>
                      </a:cubicBezTo>
                      <a:lnTo>
                        <a:pt x="257768" y="26897"/>
                      </a:lnTo>
                      <a:lnTo>
                        <a:pt x="257768" y="22516"/>
                      </a:lnTo>
                      <a:lnTo>
                        <a:pt x="257138" y="22516"/>
                      </a:lnTo>
                      <a:close/>
                      <a:moveTo>
                        <a:pt x="287895" y="413"/>
                      </a:moveTo>
                      <a:lnTo>
                        <a:pt x="302337" y="413"/>
                      </a:lnTo>
                      <a:lnTo>
                        <a:pt x="302337" y="5011"/>
                      </a:lnTo>
                      <a:lnTo>
                        <a:pt x="292916" y="5011"/>
                      </a:lnTo>
                      <a:lnTo>
                        <a:pt x="292916" y="10840"/>
                      </a:lnTo>
                      <a:lnTo>
                        <a:pt x="302121" y="10840"/>
                      </a:lnTo>
                      <a:lnTo>
                        <a:pt x="302121" y="15428"/>
                      </a:lnTo>
                      <a:lnTo>
                        <a:pt x="292916" y="15428"/>
                      </a:lnTo>
                      <a:lnTo>
                        <a:pt x="292916" y="21679"/>
                      </a:lnTo>
                      <a:lnTo>
                        <a:pt x="302337" y="21679"/>
                      </a:lnTo>
                      <a:lnTo>
                        <a:pt x="302337" y="26267"/>
                      </a:lnTo>
                      <a:lnTo>
                        <a:pt x="287895" y="26267"/>
                      </a:lnTo>
                      <a:lnTo>
                        <a:pt x="287895" y="404"/>
                      </a:lnTo>
                      <a:close/>
                      <a:moveTo>
                        <a:pt x="268244" y="413"/>
                      </a:moveTo>
                      <a:lnTo>
                        <a:pt x="268244" y="16274"/>
                      </a:lnTo>
                      <a:cubicBezTo>
                        <a:pt x="268244" y="17525"/>
                        <a:pt x="268244" y="18991"/>
                        <a:pt x="269070" y="20232"/>
                      </a:cubicBezTo>
                      <a:cubicBezTo>
                        <a:pt x="269701" y="21266"/>
                        <a:pt x="270951" y="22103"/>
                        <a:pt x="272634" y="22103"/>
                      </a:cubicBezTo>
                      <a:cubicBezTo>
                        <a:pt x="274318" y="22103"/>
                        <a:pt x="275558" y="21266"/>
                        <a:pt x="276179" y="20232"/>
                      </a:cubicBezTo>
                      <a:cubicBezTo>
                        <a:pt x="277025" y="18982"/>
                        <a:pt x="277025" y="17515"/>
                        <a:pt x="277025" y="16274"/>
                      </a:cubicBezTo>
                      <a:lnTo>
                        <a:pt x="277025" y="413"/>
                      </a:lnTo>
                      <a:lnTo>
                        <a:pt x="282253" y="413"/>
                      </a:lnTo>
                      <a:lnTo>
                        <a:pt x="282253" y="16274"/>
                      </a:lnTo>
                      <a:cubicBezTo>
                        <a:pt x="282253" y="20025"/>
                        <a:pt x="281426" y="22319"/>
                        <a:pt x="279536" y="24200"/>
                      </a:cubicBezTo>
                      <a:cubicBezTo>
                        <a:pt x="277852" y="25647"/>
                        <a:pt x="275765" y="26700"/>
                        <a:pt x="272831" y="26700"/>
                      </a:cubicBezTo>
                      <a:cubicBezTo>
                        <a:pt x="270951" y="26700"/>
                        <a:pt x="268027" y="26287"/>
                        <a:pt x="266136" y="24200"/>
                      </a:cubicBezTo>
                      <a:cubicBezTo>
                        <a:pt x="263843" y="21906"/>
                        <a:pt x="263409" y="19612"/>
                        <a:pt x="263409" y="16274"/>
                      </a:cubicBezTo>
                      <a:lnTo>
                        <a:pt x="263409" y="413"/>
                      </a:lnTo>
                      <a:lnTo>
                        <a:pt x="268234" y="413"/>
                      </a:lnTo>
                      <a:close/>
                      <a:moveTo>
                        <a:pt x="219697" y="413"/>
                      </a:moveTo>
                      <a:lnTo>
                        <a:pt x="224924" y="413"/>
                      </a:lnTo>
                      <a:lnTo>
                        <a:pt x="224924" y="26277"/>
                      </a:lnTo>
                      <a:lnTo>
                        <a:pt x="219697" y="26277"/>
                      </a:lnTo>
                      <a:lnTo>
                        <a:pt x="219697" y="413"/>
                      </a:lnTo>
                      <a:close/>
                      <a:moveTo>
                        <a:pt x="207351" y="18352"/>
                      </a:moveTo>
                      <a:lnTo>
                        <a:pt x="207351" y="413"/>
                      </a:lnTo>
                      <a:lnTo>
                        <a:pt x="212372" y="413"/>
                      </a:lnTo>
                      <a:lnTo>
                        <a:pt x="212372" y="26277"/>
                      </a:lnTo>
                      <a:lnTo>
                        <a:pt x="207764" y="26277"/>
                      </a:lnTo>
                      <a:lnTo>
                        <a:pt x="195851" y="8339"/>
                      </a:lnTo>
                      <a:lnTo>
                        <a:pt x="195851" y="26277"/>
                      </a:lnTo>
                      <a:lnTo>
                        <a:pt x="190830" y="26277"/>
                      </a:lnTo>
                      <a:lnTo>
                        <a:pt x="190830" y="413"/>
                      </a:lnTo>
                      <a:lnTo>
                        <a:pt x="195438" y="413"/>
                      </a:lnTo>
                      <a:lnTo>
                        <a:pt x="207351" y="18352"/>
                      </a:lnTo>
                      <a:close/>
                      <a:moveTo>
                        <a:pt x="162998" y="26277"/>
                      </a:moveTo>
                      <a:lnTo>
                        <a:pt x="162998" y="413"/>
                      </a:lnTo>
                      <a:lnTo>
                        <a:pt x="168226" y="413"/>
                      </a:lnTo>
                      <a:lnTo>
                        <a:pt x="168226" y="10840"/>
                      </a:lnTo>
                      <a:lnTo>
                        <a:pt x="178278" y="10840"/>
                      </a:lnTo>
                      <a:lnTo>
                        <a:pt x="178278" y="413"/>
                      </a:lnTo>
                      <a:lnTo>
                        <a:pt x="183299" y="413"/>
                      </a:lnTo>
                      <a:lnTo>
                        <a:pt x="183299" y="26277"/>
                      </a:lnTo>
                      <a:lnTo>
                        <a:pt x="178061" y="26277"/>
                      </a:lnTo>
                      <a:lnTo>
                        <a:pt x="178061" y="15437"/>
                      </a:lnTo>
                      <a:lnTo>
                        <a:pt x="168029" y="15437"/>
                      </a:lnTo>
                      <a:lnTo>
                        <a:pt x="168029" y="26277"/>
                      </a:lnTo>
                      <a:lnTo>
                        <a:pt x="163008" y="26277"/>
                      </a:lnTo>
                      <a:close/>
                      <a:moveTo>
                        <a:pt x="158607" y="17721"/>
                      </a:moveTo>
                      <a:cubicBezTo>
                        <a:pt x="156923" y="23146"/>
                        <a:pt x="151912" y="26897"/>
                        <a:pt x="145847" y="26897"/>
                      </a:cubicBezTo>
                      <a:cubicBezTo>
                        <a:pt x="137892" y="26897"/>
                        <a:pt x="132251" y="20655"/>
                        <a:pt x="132251" y="13557"/>
                      </a:cubicBezTo>
                      <a:cubicBezTo>
                        <a:pt x="132251" y="6458"/>
                        <a:pt x="137695" y="197"/>
                        <a:pt x="145847" y="197"/>
                      </a:cubicBezTo>
                      <a:cubicBezTo>
                        <a:pt x="153389" y="197"/>
                        <a:pt x="157563" y="5622"/>
                        <a:pt x="158607" y="9589"/>
                      </a:cubicBezTo>
                      <a:lnTo>
                        <a:pt x="153162" y="9589"/>
                      </a:lnTo>
                      <a:cubicBezTo>
                        <a:pt x="152326" y="7709"/>
                        <a:pt x="150032" y="5011"/>
                        <a:pt x="145837" y="4795"/>
                      </a:cubicBezTo>
                      <a:cubicBezTo>
                        <a:pt x="140816" y="4795"/>
                        <a:pt x="137469" y="8959"/>
                        <a:pt x="137469" y="13557"/>
                      </a:cubicBezTo>
                      <a:cubicBezTo>
                        <a:pt x="137469" y="18155"/>
                        <a:pt x="140816" y="22516"/>
                        <a:pt x="145837" y="22516"/>
                      </a:cubicBezTo>
                      <a:cubicBezTo>
                        <a:pt x="150445" y="22516"/>
                        <a:pt x="152532" y="18982"/>
                        <a:pt x="152946" y="17938"/>
                      </a:cubicBezTo>
                      <a:lnTo>
                        <a:pt x="158607" y="17938"/>
                      </a:lnTo>
                      <a:lnTo>
                        <a:pt x="158607" y="17721"/>
                      </a:lnTo>
                      <a:close/>
                      <a:moveTo>
                        <a:pt x="113821" y="413"/>
                      </a:moveTo>
                      <a:lnTo>
                        <a:pt x="128264" y="413"/>
                      </a:lnTo>
                      <a:lnTo>
                        <a:pt x="128264" y="5011"/>
                      </a:lnTo>
                      <a:lnTo>
                        <a:pt x="118842" y="5011"/>
                      </a:lnTo>
                      <a:lnTo>
                        <a:pt x="118842" y="10840"/>
                      </a:lnTo>
                      <a:lnTo>
                        <a:pt x="128047" y="10840"/>
                      </a:lnTo>
                      <a:lnTo>
                        <a:pt x="128047" y="15428"/>
                      </a:lnTo>
                      <a:lnTo>
                        <a:pt x="118842" y="15428"/>
                      </a:lnTo>
                      <a:lnTo>
                        <a:pt x="118842" y="21679"/>
                      </a:lnTo>
                      <a:lnTo>
                        <a:pt x="128264" y="21679"/>
                      </a:lnTo>
                      <a:lnTo>
                        <a:pt x="128264" y="26267"/>
                      </a:lnTo>
                      <a:lnTo>
                        <a:pt x="113821" y="26267"/>
                      </a:lnTo>
                      <a:lnTo>
                        <a:pt x="113821" y="404"/>
                      </a:lnTo>
                      <a:close/>
                      <a:moveTo>
                        <a:pt x="97507" y="5011"/>
                      </a:moveTo>
                      <a:lnTo>
                        <a:pt x="91846" y="5011"/>
                      </a:lnTo>
                      <a:lnTo>
                        <a:pt x="91846" y="413"/>
                      </a:lnTo>
                      <a:lnTo>
                        <a:pt x="108170" y="413"/>
                      </a:lnTo>
                      <a:lnTo>
                        <a:pt x="108170" y="5011"/>
                      </a:lnTo>
                      <a:lnTo>
                        <a:pt x="102528" y="5011"/>
                      </a:lnTo>
                      <a:lnTo>
                        <a:pt x="102528" y="26277"/>
                      </a:lnTo>
                      <a:lnTo>
                        <a:pt x="97507" y="26277"/>
                      </a:lnTo>
                      <a:lnTo>
                        <a:pt x="97507" y="5011"/>
                      </a:lnTo>
                      <a:close/>
                      <a:moveTo>
                        <a:pt x="75749" y="17101"/>
                      </a:moveTo>
                      <a:lnTo>
                        <a:pt x="67794" y="413"/>
                      </a:lnTo>
                      <a:lnTo>
                        <a:pt x="73436" y="413"/>
                      </a:lnTo>
                      <a:lnTo>
                        <a:pt x="78240" y="12090"/>
                      </a:lnTo>
                      <a:lnTo>
                        <a:pt x="83271" y="413"/>
                      </a:lnTo>
                      <a:lnTo>
                        <a:pt x="88912" y="413"/>
                      </a:lnTo>
                      <a:lnTo>
                        <a:pt x="80977" y="17101"/>
                      </a:lnTo>
                      <a:lnTo>
                        <a:pt x="80977" y="26277"/>
                      </a:lnTo>
                      <a:lnTo>
                        <a:pt x="75749" y="26277"/>
                      </a:lnTo>
                      <a:lnTo>
                        <a:pt x="75749" y="17101"/>
                      </a:lnTo>
                      <a:close/>
                      <a:moveTo>
                        <a:pt x="53351" y="413"/>
                      </a:moveTo>
                      <a:lnTo>
                        <a:pt x="58579" y="413"/>
                      </a:lnTo>
                      <a:lnTo>
                        <a:pt x="58579" y="21689"/>
                      </a:lnTo>
                      <a:lnTo>
                        <a:pt x="67164" y="21689"/>
                      </a:lnTo>
                      <a:lnTo>
                        <a:pt x="67164" y="26277"/>
                      </a:lnTo>
                      <a:lnTo>
                        <a:pt x="53351" y="26277"/>
                      </a:lnTo>
                      <a:lnTo>
                        <a:pt x="53351" y="413"/>
                      </a:lnTo>
                      <a:close/>
                      <a:moveTo>
                        <a:pt x="26572" y="13340"/>
                      </a:moveTo>
                      <a:cubicBezTo>
                        <a:pt x="26572" y="18135"/>
                        <a:pt x="29920" y="22103"/>
                        <a:pt x="34941" y="22103"/>
                      </a:cubicBezTo>
                      <a:cubicBezTo>
                        <a:pt x="39962" y="22103"/>
                        <a:pt x="43309" y="17515"/>
                        <a:pt x="43309" y="13340"/>
                      </a:cubicBezTo>
                      <a:cubicBezTo>
                        <a:pt x="43309" y="9166"/>
                        <a:pt x="40168" y="4381"/>
                        <a:pt x="34941" y="4381"/>
                      </a:cubicBezTo>
                      <a:cubicBezTo>
                        <a:pt x="29713" y="4578"/>
                        <a:pt x="26572" y="8762"/>
                        <a:pt x="26572" y="13340"/>
                      </a:cubicBezTo>
                      <a:moveTo>
                        <a:pt x="21344" y="13557"/>
                      </a:moveTo>
                      <a:cubicBezTo>
                        <a:pt x="21344" y="5208"/>
                        <a:pt x="27616" y="0"/>
                        <a:pt x="34941" y="0"/>
                      </a:cubicBezTo>
                      <a:cubicBezTo>
                        <a:pt x="42679" y="0"/>
                        <a:pt x="48537" y="6045"/>
                        <a:pt x="48537" y="13340"/>
                      </a:cubicBezTo>
                      <a:cubicBezTo>
                        <a:pt x="48537" y="20636"/>
                        <a:pt x="42896" y="26690"/>
                        <a:pt x="34941" y="26690"/>
                      </a:cubicBezTo>
                      <a:cubicBezTo>
                        <a:pt x="26986" y="26897"/>
                        <a:pt x="21344" y="20645"/>
                        <a:pt x="21344" y="13557"/>
                      </a:cubicBezTo>
                      <a:moveTo>
                        <a:pt x="5237" y="12927"/>
                      </a:moveTo>
                      <a:lnTo>
                        <a:pt x="8368" y="12927"/>
                      </a:lnTo>
                      <a:cubicBezTo>
                        <a:pt x="9628" y="12927"/>
                        <a:pt x="10682" y="12927"/>
                        <a:pt x="11716" y="12307"/>
                      </a:cubicBezTo>
                      <a:cubicBezTo>
                        <a:pt x="12759" y="11893"/>
                        <a:pt x="13399" y="10643"/>
                        <a:pt x="13399" y="8959"/>
                      </a:cubicBezTo>
                      <a:cubicBezTo>
                        <a:pt x="13399" y="7276"/>
                        <a:pt x="12553" y="6262"/>
                        <a:pt x="11519" y="5838"/>
                      </a:cubicBezTo>
                      <a:cubicBezTo>
                        <a:pt x="10475" y="5208"/>
                        <a:pt x="9205" y="5208"/>
                        <a:pt x="7955" y="5208"/>
                      </a:cubicBezTo>
                      <a:lnTo>
                        <a:pt x="5021" y="5208"/>
                      </a:lnTo>
                      <a:lnTo>
                        <a:pt x="5021" y="12917"/>
                      </a:lnTo>
                      <a:lnTo>
                        <a:pt x="5237" y="12917"/>
                      </a:lnTo>
                      <a:close/>
                      <a:moveTo>
                        <a:pt x="7955" y="413"/>
                      </a:moveTo>
                      <a:cubicBezTo>
                        <a:pt x="12346" y="413"/>
                        <a:pt x="14029" y="1044"/>
                        <a:pt x="15496" y="2294"/>
                      </a:cubicBezTo>
                      <a:cubicBezTo>
                        <a:pt x="17377" y="3741"/>
                        <a:pt x="18420" y="6252"/>
                        <a:pt x="18420" y="8959"/>
                      </a:cubicBezTo>
                      <a:cubicBezTo>
                        <a:pt x="18420" y="11470"/>
                        <a:pt x="17377" y="14187"/>
                        <a:pt x="15693" y="15437"/>
                      </a:cubicBezTo>
                      <a:cubicBezTo>
                        <a:pt x="14029" y="16894"/>
                        <a:pt x="12129" y="17525"/>
                        <a:pt x="8368" y="17525"/>
                      </a:cubicBezTo>
                      <a:lnTo>
                        <a:pt x="5237" y="17525"/>
                      </a:lnTo>
                      <a:lnTo>
                        <a:pt x="5237" y="26494"/>
                      </a:lnTo>
                      <a:lnTo>
                        <a:pt x="0" y="26494"/>
                      </a:lnTo>
                      <a:lnTo>
                        <a:pt x="0" y="640"/>
                      </a:lnTo>
                      <a:lnTo>
                        <a:pt x="7955" y="640"/>
                      </a:lnTo>
                      <a:lnTo>
                        <a:pt x="7955" y="423"/>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06" name="Freihandform: Form 2166">
                  <a:extLst>
                    <a:ext uri="{FF2B5EF4-FFF2-40B4-BE49-F238E27FC236}">
                      <a16:creationId xmlns:a16="http://schemas.microsoft.com/office/drawing/2014/main" id="{58089052-6F43-81B9-02F1-A027C4858341}"/>
                    </a:ext>
                  </a:extLst>
                </p:cNvPr>
                <p:cNvSpPr/>
                <p:nvPr/>
              </p:nvSpPr>
              <p:spPr>
                <a:xfrm>
                  <a:off x="3112830" y="22612525"/>
                  <a:ext cx="87719" cy="115494"/>
                </a:xfrm>
                <a:custGeom>
                  <a:avLst/>
                  <a:gdLst>
                    <a:gd name="connsiteX0" fmla="*/ 56118 w 87719"/>
                    <a:gd name="connsiteY0" fmla="*/ 31249 h 115494"/>
                    <a:gd name="connsiteX1" fmla="*/ 57585 w 87719"/>
                    <a:gd name="connsiteY1" fmla="*/ 38761 h 115494"/>
                    <a:gd name="connsiteX2" fmla="*/ 58215 w 87719"/>
                    <a:gd name="connsiteY2" fmla="*/ 39174 h 115494"/>
                    <a:gd name="connsiteX3" fmla="*/ 57585 w 87719"/>
                    <a:gd name="connsiteY3" fmla="*/ 36477 h 115494"/>
                    <a:gd name="connsiteX4" fmla="*/ 57171 w 87719"/>
                    <a:gd name="connsiteY4" fmla="*/ 30835 h 115494"/>
                    <a:gd name="connsiteX5" fmla="*/ 56541 w 87719"/>
                    <a:gd name="connsiteY5" fmla="*/ 30422 h 115494"/>
                    <a:gd name="connsiteX6" fmla="*/ 56128 w 87719"/>
                    <a:gd name="connsiteY6" fmla="*/ 31259 h 115494"/>
                    <a:gd name="connsiteX7" fmla="*/ 31229 w 87719"/>
                    <a:gd name="connsiteY7" fmla="*/ 30422 h 115494"/>
                    <a:gd name="connsiteX8" fmla="*/ 30599 w 87719"/>
                    <a:gd name="connsiteY8" fmla="*/ 30835 h 115494"/>
                    <a:gd name="connsiteX9" fmla="*/ 30185 w 87719"/>
                    <a:gd name="connsiteY9" fmla="*/ 36477 h 115494"/>
                    <a:gd name="connsiteX10" fmla="*/ 29555 w 87719"/>
                    <a:gd name="connsiteY10" fmla="*/ 39174 h 115494"/>
                    <a:gd name="connsiteX11" fmla="*/ 30185 w 87719"/>
                    <a:gd name="connsiteY11" fmla="*/ 38761 h 115494"/>
                    <a:gd name="connsiteX12" fmla="*/ 31652 w 87719"/>
                    <a:gd name="connsiteY12" fmla="*/ 31249 h 115494"/>
                    <a:gd name="connsiteX13" fmla="*/ 31229 w 87719"/>
                    <a:gd name="connsiteY13" fmla="*/ 30412 h 115494"/>
                    <a:gd name="connsiteX14" fmla="*/ 19730 w 87719"/>
                    <a:gd name="connsiteY14" fmla="*/ 35207 h 115494"/>
                    <a:gd name="connsiteX15" fmla="*/ 15959 w 87719"/>
                    <a:gd name="connsiteY15" fmla="*/ 32706 h 115494"/>
                    <a:gd name="connsiteX16" fmla="*/ 13665 w 87719"/>
                    <a:gd name="connsiteY16" fmla="*/ 30825 h 115494"/>
                    <a:gd name="connsiteX17" fmla="*/ 13252 w 87719"/>
                    <a:gd name="connsiteY17" fmla="*/ 31456 h 115494"/>
                    <a:gd name="connsiteX18" fmla="*/ 16589 w 87719"/>
                    <a:gd name="connsiteY18" fmla="*/ 37304 h 115494"/>
                    <a:gd name="connsiteX19" fmla="*/ 23284 w 87719"/>
                    <a:gd name="connsiteY19" fmla="*/ 40434 h 115494"/>
                    <a:gd name="connsiteX20" fmla="*/ 21817 w 87719"/>
                    <a:gd name="connsiteY20" fmla="*/ 38141 h 115494"/>
                    <a:gd name="connsiteX21" fmla="*/ 17219 w 87719"/>
                    <a:gd name="connsiteY21" fmla="*/ 35640 h 115494"/>
                    <a:gd name="connsiteX22" fmla="*/ 19937 w 87719"/>
                    <a:gd name="connsiteY22" fmla="*/ 36890 h 115494"/>
                    <a:gd name="connsiteX23" fmla="*/ 20774 w 87719"/>
                    <a:gd name="connsiteY23" fmla="*/ 36477 h 115494"/>
                    <a:gd name="connsiteX24" fmla="*/ 19740 w 87719"/>
                    <a:gd name="connsiteY24" fmla="*/ 35216 h 115494"/>
                    <a:gd name="connsiteX25" fmla="*/ 2579 w 87719"/>
                    <a:gd name="connsiteY25" fmla="*/ 18115 h 115494"/>
                    <a:gd name="connsiteX26" fmla="*/ 4873 w 87719"/>
                    <a:gd name="connsiteY26" fmla="*/ 19996 h 115494"/>
                    <a:gd name="connsiteX27" fmla="*/ 5297 w 87719"/>
                    <a:gd name="connsiteY27" fmla="*/ 20626 h 115494"/>
                    <a:gd name="connsiteX28" fmla="*/ 5297 w 87719"/>
                    <a:gd name="connsiteY28" fmla="*/ 19996 h 115494"/>
                    <a:gd name="connsiteX29" fmla="*/ 7177 w 87719"/>
                    <a:gd name="connsiteY29" fmla="*/ 22083 h 115494"/>
                    <a:gd name="connsiteX30" fmla="*/ 6980 w 87719"/>
                    <a:gd name="connsiteY30" fmla="*/ 21049 h 115494"/>
                    <a:gd name="connsiteX31" fmla="*/ 8447 w 87719"/>
                    <a:gd name="connsiteY31" fmla="*/ 22713 h 115494"/>
                    <a:gd name="connsiteX32" fmla="*/ 8654 w 87719"/>
                    <a:gd name="connsiteY32" fmla="*/ 22083 h 115494"/>
                    <a:gd name="connsiteX33" fmla="*/ 9284 w 87719"/>
                    <a:gd name="connsiteY33" fmla="*/ 22300 h 115494"/>
                    <a:gd name="connsiteX34" fmla="*/ 10534 w 87719"/>
                    <a:gd name="connsiteY34" fmla="*/ 24387 h 115494"/>
                    <a:gd name="connsiteX35" fmla="*/ 10338 w 87719"/>
                    <a:gd name="connsiteY35" fmla="*/ 23136 h 115494"/>
                    <a:gd name="connsiteX36" fmla="*/ 11165 w 87719"/>
                    <a:gd name="connsiteY36" fmla="*/ 23747 h 115494"/>
                    <a:gd name="connsiteX37" fmla="*/ 12208 w 87719"/>
                    <a:gd name="connsiteY37" fmla="*/ 26878 h 115494"/>
                    <a:gd name="connsiteX38" fmla="*/ 10328 w 87719"/>
                    <a:gd name="connsiteY38" fmla="*/ 25844 h 115494"/>
                    <a:gd name="connsiteX39" fmla="*/ 7394 w 87719"/>
                    <a:gd name="connsiteY39" fmla="*/ 23333 h 115494"/>
                    <a:gd name="connsiteX40" fmla="*/ 8861 w 87719"/>
                    <a:gd name="connsiteY40" fmla="*/ 25214 h 115494"/>
                    <a:gd name="connsiteX41" fmla="*/ 12838 w 87719"/>
                    <a:gd name="connsiteY41" fmla="*/ 28561 h 115494"/>
                    <a:gd name="connsiteX42" fmla="*/ 13262 w 87719"/>
                    <a:gd name="connsiteY42" fmla="*/ 29811 h 115494"/>
                    <a:gd name="connsiteX43" fmla="*/ 6773 w 87719"/>
                    <a:gd name="connsiteY43" fmla="*/ 24603 h 115494"/>
                    <a:gd name="connsiteX44" fmla="*/ 2599 w 87719"/>
                    <a:gd name="connsiteY44" fmla="*/ 18125 h 115494"/>
                    <a:gd name="connsiteX45" fmla="*/ 13271 w 87719"/>
                    <a:gd name="connsiteY45" fmla="*/ 28561 h 115494"/>
                    <a:gd name="connsiteX46" fmla="*/ 11804 w 87719"/>
                    <a:gd name="connsiteY46" fmla="*/ 24170 h 115494"/>
                    <a:gd name="connsiteX47" fmla="*/ 12641 w 87719"/>
                    <a:gd name="connsiteY47" fmla="*/ 24387 h 115494"/>
                    <a:gd name="connsiteX48" fmla="*/ 13271 w 87719"/>
                    <a:gd name="connsiteY48" fmla="*/ 25854 h 115494"/>
                    <a:gd name="connsiteX49" fmla="*/ 13468 w 87719"/>
                    <a:gd name="connsiteY49" fmla="*/ 25440 h 115494"/>
                    <a:gd name="connsiteX50" fmla="*/ 15349 w 87719"/>
                    <a:gd name="connsiteY50" fmla="*/ 27517 h 115494"/>
                    <a:gd name="connsiteX51" fmla="*/ 15349 w 87719"/>
                    <a:gd name="connsiteY51" fmla="*/ 26887 h 115494"/>
                    <a:gd name="connsiteX52" fmla="*/ 16195 w 87719"/>
                    <a:gd name="connsiteY52" fmla="*/ 27301 h 115494"/>
                    <a:gd name="connsiteX53" fmla="*/ 17859 w 87719"/>
                    <a:gd name="connsiteY53" fmla="*/ 30235 h 115494"/>
                    <a:gd name="connsiteX54" fmla="*/ 14512 w 87719"/>
                    <a:gd name="connsiteY54" fmla="*/ 27941 h 115494"/>
                    <a:gd name="connsiteX55" fmla="*/ 18293 w 87719"/>
                    <a:gd name="connsiteY55" fmla="*/ 31485 h 115494"/>
                    <a:gd name="connsiteX56" fmla="*/ 19326 w 87719"/>
                    <a:gd name="connsiteY56" fmla="*/ 33986 h 115494"/>
                    <a:gd name="connsiteX57" fmla="*/ 19326 w 87719"/>
                    <a:gd name="connsiteY57" fmla="*/ 34202 h 115494"/>
                    <a:gd name="connsiteX58" fmla="*/ 13271 w 87719"/>
                    <a:gd name="connsiteY58" fmla="*/ 28571 h 115494"/>
                    <a:gd name="connsiteX59" fmla="*/ 67253 w 87719"/>
                    <a:gd name="connsiteY59" fmla="*/ 36910 h 115494"/>
                    <a:gd name="connsiteX60" fmla="*/ 68090 w 87719"/>
                    <a:gd name="connsiteY60" fmla="*/ 37333 h 115494"/>
                    <a:gd name="connsiteX61" fmla="*/ 70807 w 87719"/>
                    <a:gd name="connsiteY61" fmla="*/ 36083 h 115494"/>
                    <a:gd name="connsiteX62" fmla="*/ 66209 w 87719"/>
                    <a:gd name="connsiteY62" fmla="*/ 38584 h 115494"/>
                    <a:gd name="connsiteX63" fmla="*/ 64742 w 87719"/>
                    <a:gd name="connsiteY63" fmla="*/ 40877 h 115494"/>
                    <a:gd name="connsiteX64" fmla="*/ 71437 w 87719"/>
                    <a:gd name="connsiteY64" fmla="*/ 37747 h 115494"/>
                    <a:gd name="connsiteX65" fmla="*/ 74784 w 87719"/>
                    <a:gd name="connsiteY65" fmla="*/ 31899 h 115494"/>
                    <a:gd name="connsiteX66" fmla="*/ 74361 w 87719"/>
                    <a:gd name="connsiteY66" fmla="*/ 31269 h 115494"/>
                    <a:gd name="connsiteX67" fmla="*/ 72067 w 87719"/>
                    <a:gd name="connsiteY67" fmla="*/ 33149 h 115494"/>
                    <a:gd name="connsiteX68" fmla="*/ 68287 w 87719"/>
                    <a:gd name="connsiteY68" fmla="*/ 35660 h 115494"/>
                    <a:gd name="connsiteX69" fmla="*/ 67253 w 87719"/>
                    <a:gd name="connsiteY69" fmla="*/ 36910 h 115494"/>
                    <a:gd name="connsiteX70" fmla="*/ 45072 w 87719"/>
                    <a:gd name="connsiteY70" fmla="*/ 35660 h 115494"/>
                    <a:gd name="connsiteX71" fmla="*/ 46538 w 87719"/>
                    <a:gd name="connsiteY71" fmla="*/ 35856 h 115494"/>
                    <a:gd name="connsiteX72" fmla="*/ 46322 w 87719"/>
                    <a:gd name="connsiteY72" fmla="*/ 36073 h 115494"/>
                    <a:gd name="connsiteX73" fmla="*/ 44855 w 87719"/>
                    <a:gd name="connsiteY73" fmla="*/ 36073 h 115494"/>
                    <a:gd name="connsiteX74" fmla="*/ 44441 w 87719"/>
                    <a:gd name="connsiteY74" fmla="*/ 36487 h 115494"/>
                    <a:gd name="connsiteX75" fmla="*/ 44855 w 87719"/>
                    <a:gd name="connsiteY75" fmla="*/ 36900 h 115494"/>
                    <a:gd name="connsiteX76" fmla="*/ 46322 w 87719"/>
                    <a:gd name="connsiteY76" fmla="*/ 36900 h 115494"/>
                    <a:gd name="connsiteX77" fmla="*/ 46105 w 87719"/>
                    <a:gd name="connsiteY77" fmla="*/ 37323 h 115494"/>
                    <a:gd name="connsiteX78" fmla="*/ 44658 w 87719"/>
                    <a:gd name="connsiteY78" fmla="*/ 37323 h 115494"/>
                    <a:gd name="connsiteX79" fmla="*/ 44235 w 87719"/>
                    <a:gd name="connsiteY79" fmla="*/ 37737 h 115494"/>
                    <a:gd name="connsiteX80" fmla="*/ 44658 w 87719"/>
                    <a:gd name="connsiteY80" fmla="*/ 38357 h 115494"/>
                    <a:gd name="connsiteX81" fmla="*/ 46322 w 87719"/>
                    <a:gd name="connsiteY81" fmla="*/ 38357 h 115494"/>
                    <a:gd name="connsiteX82" fmla="*/ 46105 w 87719"/>
                    <a:gd name="connsiteY82" fmla="*/ 38574 h 115494"/>
                    <a:gd name="connsiteX83" fmla="*/ 44658 w 87719"/>
                    <a:gd name="connsiteY83" fmla="*/ 38574 h 115494"/>
                    <a:gd name="connsiteX84" fmla="*/ 44235 w 87719"/>
                    <a:gd name="connsiteY84" fmla="*/ 38997 h 115494"/>
                    <a:gd name="connsiteX85" fmla="*/ 44441 w 87719"/>
                    <a:gd name="connsiteY85" fmla="*/ 39411 h 115494"/>
                    <a:gd name="connsiteX86" fmla="*/ 46105 w 87719"/>
                    <a:gd name="connsiteY86" fmla="*/ 39411 h 115494"/>
                    <a:gd name="connsiteX87" fmla="*/ 45898 w 87719"/>
                    <a:gd name="connsiteY87" fmla="*/ 39627 h 115494"/>
                    <a:gd name="connsiteX88" fmla="*/ 44431 w 87719"/>
                    <a:gd name="connsiteY88" fmla="*/ 39627 h 115494"/>
                    <a:gd name="connsiteX89" fmla="*/ 44018 w 87719"/>
                    <a:gd name="connsiteY89" fmla="*/ 40050 h 115494"/>
                    <a:gd name="connsiteX90" fmla="*/ 44431 w 87719"/>
                    <a:gd name="connsiteY90" fmla="*/ 40661 h 115494"/>
                    <a:gd name="connsiteX91" fmla="*/ 45898 w 87719"/>
                    <a:gd name="connsiteY91" fmla="*/ 40661 h 115494"/>
                    <a:gd name="connsiteX92" fmla="*/ 45702 w 87719"/>
                    <a:gd name="connsiteY92" fmla="*/ 40877 h 115494"/>
                    <a:gd name="connsiteX93" fmla="*/ 44235 w 87719"/>
                    <a:gd name="connsiteY93" fmla="*/ 40877 h 115494"/>
                    <a:gd name="connsiteX94" fmla="*/ 43811 w 87719"/>
                    <a:gd name="connsiteY94" fmla="*/ 41291 h 115494"/>
                    <a:gd name="connsiteX95" fmla="*/ 44235 w 87719"/>
                    <a:gd name="connsiteY95" fmla="*/ 41714 h 115494"/>
                    <a:gd name="connsiteX96" fmla="*/ 45702 w 87719"/>
                    <a:gd name="connsiteY96" fmla="*/ 41714 h 115494"/>
                    <a:gd name="connsiteX97" fmla="*/ 45485 w 87719"/>
                    <a:gd name="connsiteY97" fmla="*/ 41911 h 115494"/>
                    <a:gd name="connsiteX98" fmla="*/ 44018 w 87719"/>
                    <a:gd name="connsiteY98" fmla="*/ 41911 h 115494"/>
                    <a:gd name="connsiteX99" fmla="*/ 43595 w 87719"/>
                    <a:gd name="connsiteY99" fmla="*/ 42325 h 115494"/>
                    <a:gd name="connsiteX100" fmla="*/ 44018 w 87719"/>
                    <a:gd name="connsiteY100" fmla="*/ 42738 h 115494"/>
                    <a:gd name="connsiteX101" fmla="*/ 45268 w 87719"/>
                    <a:gd name="connsiteY101" fmla="*/ 42738 h 115494"/>
                    <a:gd name="connsiteX102" fmla="*/ 45072 w 87719"/>
                    <a:gd name="connsiteY102" fmla="*/ 42955 h 115494"/>
                    <a:gd name="connsiteX103" fmla="*/ 43811 w 87719"/>
                    <a:gd name="connsiteY103" fmla="*/ 42955 h 115494"/>
                    <a:gd name="connsiteX104" fmla="*/ 43398 w 87719"/>
                    <a:gd name="connsiteY104" fmla="*/ 43368 h 115494"/>
                    <a:gd name="connsiteX105" fmla="*/ 43811 w 87719"/>
                    <a:gd name="connsiteY105" fmla="*/ 43792 h 115494"/>
                    <a:gd name="connsiteX106" fmla="*/ 45072 w 87719"/>
                    <a:gd name="connsiteY106" fmla="*/ 43792 h 115494"/>
                    <a:gd name="connsiteX107" fmla="*/ 45268 w 87719"/>
                    <a:gd name="connsiteY107" fmla="*/ 44205 h 115494"/>
                    <a:gd name="connsiteX108" fmla="*/ 44018 w 87719"/>
                    <a:gd name="connsiteY108" fmla="*/ 44205 h 115494"/>
                    <a:gd name="connsiteX109" fmla="*/ 43595 w 87719"/>
                    <a:gd name="connsiteY109" fmla="*/ 44619 h 115494"/>
                    <a:gd name="connsiteX110" fmla="*/ 44018 w 87719"/>
                    <a:gd name="connsiteY110" fmla="*/ 45032 h 115494"/>
                    <a:gd name="connsiteX111" fmla="*/ 45268 w 87719"/>
                    <a:gd name="connsiteY111" fmla="*/ 45032 h 115494"/>
                    <a:gd name="connsiteX112" fmla="*/ 45485 w 87719"/>
                    <a:gd name="connsiteY112" fmla="*/ 45456 h 115494"/>
                    <a:gd name="connsiteX113" fmla="*/ 44235 w 87719"/>
                    <a:gd name="connsiteY113" fmla="*/ 45456 h 115494"/>
                    <a:gd name="connsiteX114" fmla="*/ 43811 w 87719"/>
                    <a:gd name="connsiteY114" fmla="*/ 45869 h 115494"/>
                    <a:gd name="connsiteX115" fmla="*/ 44235 w 87719"/>
                    <a:gd name="connsiteY115" fmla="*/ 46283 h 115494"/>
                    <a:gd name="connsiteX116" fmla="*/ 45485 w 87719"/>
                    <a:gd name="connsiteY116" fmla="*/ 46283 h 115494"/>
                    <a:gd name="connsiteX117" fmla="*/ 45702 w 87719"/>
                    <a:gd name="connsiteY117" fmla="*/ 46499 h 115494"/>
                    <a:gd name="connsiteX118" fmla="*/ 44441 w 87719"/>
                    <a:gd name="connsiteY118" fmla="*/ 46499 h 115494"/>
                    <a:gd name="connsiteX119" fmla="*/ 43811 w 87719"/>
                    <a:gd name="connsiteY119" fmla="*/ 46913 h 115494"/>
                    <a:gd name="connsiteX120" fmla="*/ 44235 w 87719"/>
                    <a:gd name="connsiteY120" fmla="*/ 47326 h 115494"/>
                    <a:gd name="connsiteX121" fmla="*/ 45702 w 87719"/>
                    <a:gd name="connsiteY121" fmla="*/ 47326 h 115494"/>
                    <a:gd name="connsiteX122" fmla="*/ 45898 w 87719"/>
                    <a:gd name="connsiteY122" fmla="*/ 47740 h 115494"/>
                    <a:gd name="connsiteX123" fmla="*/ 43801 w 87719"/>
                    <a:gd name="connsiteY123" fmla="*/ 47740 h 115494"/>
                    <a:gd name="connsiteX124" fmla="*/ 43801 w 87719"/>
                    <a:gd name="connsiteY124" fmla="*/ 47956 h 115494"/>
                    <a:gd name="connsiteX125" fmla="*/ 45485 w 87719"/>
                    <a:gd name="connsiteY125" fmla="*/ 47956 h 115494"/>
                    <a:gd name="connsiteX126" fmla="*/ 45485 w 87719"/>
                    <a:gd name="connsiteY126" fmla="*/ 48370 h 115494"/>
                    <a:gd name="connsiteX127" fmla="*/ 51343 w 87719"/>
                    <a:gd name="connsiteY127" fmla="*/ 48153 h 115494"/>
                    <a:gd name="connsiteX128" fmla="*/ 52593 w 87719"/>
                    <a:gd name="connsiteY128" fmla="*/ 47730 h 115494"/>
                    <a:gd name="connsiteX129" fmla="*/ 51766 w 87719"/>
                    <a:gd name="connsiteY129" fmla="*/ 47533 h 115494"/>
                    <a:gd name="connsiteX130" fmla="*/ 49049 w 87719"/>
                    <a:gd name="connsiteY130" fmla="*/ 47533 h 115494"/>
                    <a:gd name="connsiteX131" fmla="*/ 49049 w 87719"/>
                    <a:gd name="connsiteY131" fmla="*/ 47119 h 115494"/>
                    <a:gd name="connsiteX132" fmla="*/ 52396 w 87719"/>
                    <a:gd name="connsiteY132" fmla="*/ 47119 h 115494"/>
                    <a:gd name="connsiteX133" fmla="*/ 53223 w 87719"/>
                    <a:gd name="connsiteY133" fmla="*/ 46696 h 115494"/>
                    <a:gd name="connsiteX134" fmla="*/ 50713 w 87719"/>
                    <a:gd name="connsiteY134" fmla="*/ 46479 h 115494"/>
                    <a:gd name="connsiteX135" fmla="*/ 50713 w 87719"/>
                    <a:gd name="connsiteY135" fmla="*/ 46263 h 115494"/>
                    <a:gd name="connsiteX136" fmla="*/ 52593 w 87719"/>
                    <a:gd name="connsiteY136" fmla="*/ 46263 h 115494"/>
                    <a:gd name="connsiteX137" fmla="*/ 53853 w 87719"/>
                    <a:gd name="connsiteY137" fmla="*/ 45643 h 115494"/>
                    <a:gd name="connsiteX138" fmla="*/ 51540 w 87719"/>
                    <a:gd name="connsiteY138" fmla="*/ 45426 h 115494"/>
                    <a:gd name="connsiteX139" fmla="*/ 51540 w 87719"/>
                    <a:gd name="connsiteY139" fmla="*/ 45003 h 115494"/>
                    <a:gd name="connsiteX140" fmla="*/ 53430 w 87719"/>
                    <a:gd name="connsiteY140" fmla="*/ 45003 h 115494"/>
                    <a:gd name="connsiteX141" fmla="*/ 54474 w 87719"/>
                    <a:gd name="connsiteY141" fmla="*/ 44589 h 115494"/>
                    <a:gd name="connsiteX142" fmla="*/ 52160 w 87719"/>
                    <a:gd name="connsiteY142" fmla="*/ 44176 h 115494"/>
                    <a:gd name="connsiteX143" fmla="*/ 52377 w 87719"/>
                    <a:gd name="connsiteY143" fmla="*/ 43762 h 115494"/>
                    <a:gd name="connsiteX144" fmla="*/ 55301 w 87719"/>
                    <a:gd name="connsiteY144" fmla="*/ 43339 h 115494"/>
                    <a:gd name="connsiteX145" fmla="*/ 51107 w 87719"/>
                    <a:gd name="connsiteY145" fmla="*/ 42925 h 115494"/>
                    <a:gd name="connsiteX146" fmla="*/ 51107 w 87719"/>
                    <a:gd name="connsiteY146" fmla="*/ 42709 h 115494"/>
                    <a:gd name="connsiteX147" fmla="*/ 55498 w 87719"/>
                    <a:gd name="connsiteY147" fmla="*/ 42709 h 115494"/>
                    <a:gd name="connsiteX148" fmla="*/ 55714 w 87719"/>
                    <a:gd name="connsiteY148" fmla="*/ 42295 h 115494"/>
                    <a:gd name="connsiteX149" fmla="*/ 54661 w 87719"/>
                    <a:gd name="connsiteY149" fmla="*/ 42098 h 115494"/>
                    <a:gd name="connsiteX150" fmla="*/ 51944 w 87719"/>
                    <a:gd name="connsiteY150" fmla="*/ 41882 h 115494"/>
                    <a:gd name="connsiteX151" fmla="*/ 51944 w 87719"/>
                    <a:gd name="connsiteY151" fmla="*/ 41685 h 115494"/>
                    <a:gd name="connsiteX152" fmla="*/ 55291 w 87719"/>
                    <a:gd name="connsiteY152" fmla="*/ 41685 h 115494"/>
                    <a:gd name="connsiteX153" fmla="*/ 56128 w 87719"/>
                    <a:gd name="connsiteY153" fmla="*/ 41261 h 115494"/>
                    <a:gd name="connsiteX154" fmla="*/ 54661 w 87719"/>
                    <a:gd name="connsiteY154" fmla="*/ 40848 h 115494"/>
                    <a:gd name="connsiteX155" fmla="*/ 52150 w 87719"/>
                    <a:gd name="connsiteY155" fmla="*/ 40631 h 115494"/>
                    <a:gd name="connsiteX156" fmla="*/ 48803 w 87719"/>
                    <a:gd name="connsiteY156" fmla="*/ 38131 h 115494"/>
                    <a:gd name="connsiteX157" fmla="*/ 49433 w 87719"/>
                    <a:gd name="connsiteY157" fmla="*/ 36467 h 115494"/>
                    <a:gd name="connsiteX158" fmla="*/ 49846 w 87719"/>
                    <a:gd name="connsiteY158" fmla="*/ 35207 h 115494"/>
                    <a:gd name="connsiteX159" fmla="*/ 49846 w 87719"/>
                    <a:gd name="connsiteY159" fmla="*/ 34793 h 115494"/>
                    <a:gd name="connsiteX160" fmla="*/ 50477 w 87719"/>
                    <a:gd name="connsiteY160" fmla="*/ 31456 h 115494"/>
                    <a:gd name="connsiteX161" fmla="*/ 50477 w 87719"/>
                    <a:gd name="connsiteY161" fmla="*/ 26661 h 115494"/>
                    <a:gd name="connsiteX162" fmla="*/ 49010 w 87719"/>
                    <a:gd name="connsiteY162" fmla="*/ 25617 h 115494"/>
                    <a:gd name="connsiteX163" fmla="*/ 48577 w 87719"/>
                    <a:gd name="connsiteY163" fmla="*/ 26031 h 115494"/>
                    <a:gd name="connsiteX164" fmla="*/ 49423 w 87719"/>
                    <a:gd name="connsiteY164" fmla="*/ 28965 h 115494"/>
                    <a:gd name="connsiteX165" fmla="*/ 44195 w 87719"/>
                    <a:gd name="connsiteY165" fmla="*/ 34173 h 115494"/>
                    <a:gd name="connsiteX166" fmla="*/ 44195 w 87719"/>
                    <a:gd name="connsiteY166" fmla="*/ 34380 h 115494"/>
                    <a:gd name="connsiteX167" fmla="*/ 45032 w 87719"/>
                    <a:gd name="connsiteY167" fmla="*/ 35640 h 115494"/>
                    <a:gd name="connsiteX168" fmla="*/ 43565 w 87719"/>
                    <a:gd name="connsiteY168" fmla="*/ 35423 h 115494"/>
                    <a:gd name="connsiteX169" fmla="*/ 43772 w 87719"/>
                    <a:gd name="connsiteY169" fmla="*/ 34793 h 115494"/>
                    <a:gd name="connsiteX170" fmla="*/ 38131 w 87719"/>
                    <a:gd name="connsiteY170" fmla="*/ 29585 h 115494"/>
                    <a:gd name="connsiteX171" fmla="*/ 39381 w 87719"/>
                    <a:gd name="connsiteY171" fmla="*/ 26247 h 115494"/>
                    <a:gd name="connsiteX172" fmla="*/ 37284 w 87719"/>
                    <a:gd name="connsiteY172" fmla="*/ 26444 h 115494"/>
                    <a:gd name="connsiteX173" fmla="*/ 36870 w 87719"/>
                    <a:gd name="connsiteY173" fmla="*/ 26868 h 115494"/>
                    <a:gd name="connsiteX174" fmla="*/ 36870 w 87719"/>
                    <a:gd name="connsiteY174" fmla="*/ 31879 h 115494"/>
                    <a:gd name="connsiteX175" fmla="*/ 38761 w 87719"/>
                    <a:gd name="connsiteY175" fmla="*/ 38337 h 115494"/>
                    <a:gd name="connsiteX176" fmla="*/ 38761 w 87719"/>
                    <a:gd name="connsiteY176" fmla="*/ 38554 h 115494"/>
                    <a:gd name="connsiteX177" fmla="*/ 35610 w 87719"/>
                    <a:gd name="connsiteY177" fmla="*/ 40848 h 115494"/>
                    <a:gd name="connsiteX178" fmla="*/ 33513 w 87719"/>
                    <a:gd name="connsiteY178" fmla="*/ 39164 h 115494"/>
                    <a:gd name="connsiteX179" fmla="*/ 31849 w 87719"/>
                    <a:gd name="connsiteY179" fmla="*/ 39164 h 115494"/>
                    <a:gd name="connsiteX180" fmla="*/ 31003 w 87719"/>
                    <a:gd name="connsiteY180" fmla="*/ 39381 h 115494"/>
                    <a:gd name="connsiteX181" fmla="*/ 34557 w 87719"/>
                    <a:gd name="connsiteY181" fmla="*/ 47306 h 115494"/>
                    <a:gd name="connsiteX182" fmla="*/ 35187 w 87719"/>
                    <a:gd name="connsiteY182" fmla="*/ 48350 h 115494"/>
                    <a:gd name="connsiteX183" fmla="*/ 37904 w 87719"/>
                    <a:gd name="connsiteY183" fmla="*/ 48773 h 115494"/>
                    <a:gd name="connsiteX184" fmla="*/ 42512 w 87719"/>
                    <a:gd name="connsiteY184" fmla="*/ 48773 h 115494"/>
                    <a:gd name="connsiteX185" fmla="*/ 42512 w 87719"/>
                    <a:gd name="connsiteY185" fmla="*/ 48350 h 115494"/>
                    <a:gd name="connsiteX186" fmla="*/ 44392 w 87719"/>
                    <a:gd name="connsiteY186" fmla="*/ 48350 h 115494"/>
                    <a:gd name="connsiteX187" fmla="*/ 44392 w 87719"/>
                    <a:gd name="connsiteY187" fmla="*/ 36240 h 115494"/>
                    <a:gd name="connsiteX188" fmla="*/ 43555 w 87719"/>
                    <a:gd name="connsiteY188" fmla="*/ 35413 h 115494"/>
                    <a:gd name="connsiteX189" fmla="*/ 22004 w 87719"/>
                    <a:gd name="connsiteY189" fmla="*/ 73770 h 115494"/>
                    <a:gd name="connsiteX190" fmla="*/ 22004 w 87719"/>
                    <a:gd name="connsiteY190" fmla="*/ 73337 h 115494"/>
                    <a:gd name="connsiteX191" fmla="*/ 23885 w 87719"/>
                    <a:gd name="connsiteY191" fmla="*/ 74804 h 115494"/>
                    <a:gd name="connsiteX192" fmla="*/ 22004 w 87719"/>
                    <a:gd name="connsiteY192" fmla="*/ 73770 h 115494"/>
                    <a:gd name="connsiteX193" fmla="*/ 19494 w 87719"/>
                    <a:gd name="connsiteY193" fmla="*/ 75021 h 115494"/>
                    <a:gd name="connsiteX194" fmla="*/ 19080 w 87719"/>
                    <a:gd name="connsiteY194" fmla="*/ 74184 h 115494"/>
                    <a:gd name="connsiteX195" fmla="*/ 30579 w 87719"/>
                    <a:gd name="connsiteY195" fmla="*/ 82533 h 115494"/>
                    <a:gd name="connsiteX196" fmla="*/ 30796 w 87719"/>
                    <a:gd name="connsiteY196" fmla="*/ 82730 h 115494"/>
                    <a:gd name="connsiteX197" fmla="*/ 29969 w 87719"/>
                    <a:gd name="connsiteY197" fmla="*/ 82533 h 115494"/>
                    <a:gd name="connsiteX198" fmla="*/ 19503 w 87719"/>
                    <a:gd name="connsiteY198" fmla="*/ 75021 h 115494"/>
                    <a:gd name="connsiteX199" fmla="*/ 19720 w 87719"/>
                    <a:gd name="connsiteY199" fmla="*/ 73770 h 115494"/>
                    <a:gd name="connsiteX200" fmla="*/ 19720 w 87719"/>
                    <a:gd name="connsiteY200" fmla="*/ 73770 h 115494"/>
                    <a:gd name="connsiteX201" fmla="*/ 30392 w 87719"/>
                    <a:gd name="connsiteY201" fmla="*/ 81489 h 115494"/>
                    <a:gd name="connsiteX202" fmla="*/ 30806 w 87719"/>
                    <a:gd name="connsiteY202" fmla="*/ 82119 h 115494"/>
                    <a:gd name="connsiteX203" fmla="*/ 30392 w 87719"/>
                    <a:gd name="connsiteY203" fmla="*/ 81903 h 115494"/>
                    <a:gd name="connsiteX204" fmla="*/ 19720 w 87719"/>
                    <a:gd name="connsiteY204" fmla="*/ 73770 h 115494"/>
                    <a:gd name="connsiteX205" fmla="*/ 21797 w 87719"/>
                    <a:gd name="connsiteY205" fmla="*/ 70837 h 115494"/>
                    <a:gd name="connsiteX206" fmla="*/ 32686 w 87719"/>
                    <a:gd name="connsiteY206" fmla="*/ 78348 h 115494"/>
                    <a:gd name="connsiteX207" fmla="*/ 33100 w 87719"/>
                    <a:gd name="connsiteY207" fmla="*/ 79185 h 115494"/>
                    <a:gd name="connsiteX208" fmla="*/ 32263 w 87719"/>
                    <a:gd name="connsiteY208" fmla="*/ 78772 h 115494"/>
                    <a:gd name="connsiteX209" fmla="*/ 22014 w 87719"/>
                    <a:gd name="connsiteY209" fmla="*/ 71260 h 115494"/>
                    <a:gd name="connsiteX210" fmla="*/ 21797 w 87719"/>
                    <a:gd name="connsiteY210" fmla="*/ 70846 h 115494"/>
                    <a:gd name="connsiteX211" fmla="*/ 21797 w 87719"/>
                    <a:gd name="connsiteY211" fmla="*/ 72097 h 115494"/>
                    <a:gd name="connsiteX212" fmla="*/ 32046 w 87719"/>
                    <a:gd name="connsiteY212" fmla="*/ 79412 h 115494"/>
                    <a:gd name="connsiteX213" fmla="*/ 31840 w 87719"/>
                    <a:gd name="connsiteY213" fmla="*/ 79825 h 115494"/>
                    <a:gd name="connsiteX214" fmla="*/ 27862 w 87719"/>
                    <a:gd name="connsiteY214" fmla="*/ 77108 h 115494"/>
                    <a:gd name="connsiteX215" fmla="*/ 27646 w 87719"/>
                    <a:gd name="connsiteY215" fmla="*/ 77305 h 115494"/>
                    <a:gd name="connsiteX216" fmla="*/ 31623 w 87719"/>
                    <a:gd name="connsiteY216" fmla="*/ 80022 h 115494"/>
                    <a:gd name="connsiteX217" fmla="*/ 31200 w 87719"/>
                    <a:gd name="connsiteY217" fmla="*/ 80436 h 115494"/>
                    <a:gd name="connsiteX218" fmla="*/ 20951 w 87719"/>
                    <a:gd name="connsiteY218" fmla="*/ 72924 h 115494"/>
                    <a:gd name="connsiteX219" fmla="*/ 21778 w 87719"/>
                    <a:gd name="connsiteY219" fmla="*/ 72097 h 115494"/>
                    <a:gd name="connsiteX220" fmla="*/ 44175 w 87719"/>
                    <a:gd name="connsiteY220" fmla="*/ 74194 h 115494"/>
                    <a:gd name="connsiteX221" fmla="*/ 44175 w 87719"/>
                    <a:gd name="connsiteY221" fmla="*/ 73780 h 115494"/>
                    <a:gd name="connsiteX222" fmla="*/ 73672 w 87719"/>
                    <a:gd name="connsiteY222" fmla="*/ 62291 h 115494"/>
                    <a:gd name="connsiteX223" fmla="*/ 71575 w 87719"/>
                    <a:gd name="connsiteY223" fmla="*/ 64585 h 115494"/>
                    <a:gd name="connsiteX224" fmla="*/ 71791 w 87719"/>
                    <a:gd name="connsiteY224" fmla="*/ 65215 h 115494"/>
                    <a:gd name="connsiteX225" fmla="*/ 72008 w 87719"/>
                    <a:gd name="connsiteY225" fmla="*/ 64792 h 115494"/>
                    <a:gd name="connsiteX226" fmla="*/ 77649 w 87719"/>
                    <a:gd name="connsiteY226" fmla="*/ 59367 h 115494"/>
                    <a:gd name="connsiteX227" fmla="*/ 78486 w 87719"/>
                    <a:gd name="connsiteY227" fmla="*/ 58323 h 115494"/>
                    <a:gd name="connsiteX228" fmla="*/ 73682 w 87719"/>
                    <a:gd name="connsiteY228" fmla="*/ 62291 h 115494"/>
                    <a:gd name="connsiteX229" fmla="*/ 74312 w 87719"/>
                    <a:gd name="connsiteY229" fmla="*/ 63334 h 115494"/>
                    <a:gd name="connsiteX230" fmla="*/ 72432 w 87719"/>
                    <a:gd name="connsiteY230" fmla="*/ 65835 h 115494"/>
                    <a:gd name="connsiteX231" fmla="*/ 72628 w 87719"/>
                    <a:gd name="connsiteY231" fmla="*/ 66465 h 115494"/>
                    <a:gd name="connsiteX232" fmla="*/ 72845 w 87719"/>
                    <a:gd name="connsiteY232" fmla="*/ 66052 h 115494"/>
                    <a:gd name="connsiteX233" fmla="*/ 78486 w 87719"/>
                    <a:gd name="connsiteY233" fmla="*/ 60420 h 115494"/>
                    <a:gd name="connsiteX234" fmla="*/ 79313 w 87719"/>
                    <a:gd name="connsiteY234" fmla="*/ 59377 h 115494"/>
                    <a:gd name="connsiteX235" fmla="*/ 74302 w 87719"/>
                    <a:gd name="connsiteY235" fmla="*/ 63344 h 115494"/>
                    <a:gd name="connsiteX236" fmla="*/ 74509 w 87719"/>
                    <a:gd name="connsiteY236" fmla="*/ 64595 h 115494"/>
                    <a:gd name="connsiteX237" fmla="*/ 73042 w 87719"/>
                    <a:gd name="connsiteY237" fmla="*/ 67105 h 115494"/>
                    <a:gd name="connsiteX238" fmla="*/ 73258 w 87719"/>
                    <a:gd name="connsiteY238" fmla="*/ 67725 h 115494"/>
                    <a:gd name="connsiteX239" fmla="*/ 73475 w 87719"/>
                    <a:gd name="connsiteY239" fmla="*/ 67312 h 115494"/>
                    <a:gd name="connsiteX240" fmla="*/ 78486 w 87719"/>
                    <a:gd name="connsiteY240" fmla="*/ 61680 h 115494"/>
                    <a:gd name="connsiteX241" fmla="*/ 79313 w 87719"/>
                    <a:gd name="connsiteY241" fmla="*/ 60853 h 115494"/>
                    <a:gd name="connsiteX242" fmla="*/ 74509 w 87719"/>
                    <a:gd name="connsiteY242" fmla="*/ 64605 h 115494"/>
                    <a:gd name="connsiteX243" fmla="*/ 74932 w 87719"/>
                    <a:gd name="connsiteY243" fmla="*/ 65648 h 115494"/>
                    <a:gd name="connsiteX244" fmla="*/ 73889 w 87719"/>
                    <a:gd name="connsiteY244" fmla="*/ 68149 h 115494"/>
                    <a:gd name="connsiteX245" fmla="*/ 74095 w 87719"/>
                    <a:gd name="connsiteY245" fmla="*/ 68779 h 115494"/>
                    <a:gd name="connsiteX246" fmla="*/ 74312 w 87719"/>
                    <a:gd name="connsiteY246" fmla="*/ 68365 h 115494"/>
                    <a:gd name="connsiteX247" fmla="*/ 77876 w 87719"/>
                    <a:gd name="connsiteY247" fmla="*/ 63147 h 115494"/>
                    <a:gd name="connsiteX248" fmla="*/ 78496 w 87719"/>
                    <a:gd name="connsiteY248" fmla="*/ 62301 h 115494"/>
                    <a:gd name="connsiteX249" fmla="*/ 74942 w 87719"/>
                    <a:gd name="connsiteY249" fmla="*/ 65648 h 115494"/>
                    <a:gd name="connsiteX250" fmla="*/ 71801 w 87719"/>
                    <a:gd name="connsiteY250" fmla="*/ 63768 h 115494"/>
                    <a:gd name="connsiteX251" fmla="*/ 72628 w 87719"/>
                    <a:gd name="connsiteY251" fmla="*/ 62734 h 115494"/>
                    <a:gd name="connsiteX252" fmla="*/ 76409 w 87719"/>
                    <a:gd name="connsiteY252" fmla="*/ 59190 h 115494"/>
                    <a:gd name="connsiteX253" fmla="*/ 77236 w 87719"/>
                    <a:gd name="connsiteY253" fmla="*/ 58343 h 115494"/>
                    <a:gd name="connsiteX254" fmla="*/ 72008 w 87719"/>
                    <a:gd name="connsiteY254" fmla="*/ 62527 h 115494"/>
                    <a:gd name="connsiteX255" fmla="*/ 71791 w 87719"/>
                    <a:gd name="connsiteY255" fmla="*/ 63778 h 115494"/>
                    <a:gd name="connsiteX256" fmla="*/ 9442 w 87719"/>
                    <a:gd name="connsiteY256" fmla="*/ 58786 h 115494"/>
                    <a:gd name="connsiteX257" fmla="*/ 10278 w 87719"/>
                    <a:gd name="connsiteY257" fmla="*/ 59820 h 115494"/>
                    <a:gd name="connsiteX258" fmla="*/ 15920 w 87719"/>
                    <a:gd name="connsiteY258" fmla="*/ 65244 h 115494"/>
                    <a:gd name="connsiteX259" fmla="*/ 16136 w 87719"/>
                    <a:gd name="connsiteY259" fmla="*/ 65658 h 115494"/>
                    <a:gd name="connsiteX260" fmla="*/ 16343 w 87719"/>
                    <a:gd name="connsiteY260" fmla="*/ 65244 h 115494"/>
                    <a:gd name="connsiteX261" fmla="*/ 14256 w 87719"/>
                    <a:gd name="connsiteY261" fmla="*/ 62951 h 115494"/>
                    <a:gd name="connsiteX262" fmla="*/ 9442 w 87719"/>
                    <a:gd name="connsiteY262" fmla="*/ 58786 h 115494"/>
                    <a:gd name="connsiteX263" fmla="*/ 8811 w 87719"/>
                    <a:gd name="connsiteY263" fmla="*/ 59613 h 115494"/>
                    <a:gd name="connsiteX264" fmla="*/ 9648 w 87719"/>
                    <a:gd name="connsiteY264" fmla="*/ 60647 h 115494"/>
                    <a:gd name="connsiteX265" fmla="*/ 15290 w 87719"/>
                    <a:gd name="connsiteY265" fmla="*/ 66288 h 115494"/>
                    <a:gd name="connsiteX266" fmla="*/ 15506 w 87719"/>
                    <a:gd name="connsiteY266" fmla="*/ 66702 h 115494"/>
                    <a:gd name="connsiteX267" fmla="*/ 15723 w 87719"/>
                    <a:gd name="connsiteY267" fmla="*/ 66071 h 115494"/>
                    <a:gd name="connsiteX268" fmla="*/ 13823 w 87719"/>
                    <a:gd name="connsiteY268" fmla="*/ 63571 h 115494"/>
                    <a:gd name="connsiteX269" fmla="*/ 8811 w 87719"/>
                    <a:gd name="connsiteY269" fmla="*/ 59603 h 115494"/>
                    <a:gd name="connsiteX270" fmla="*/ 9018 w 87719"/>
                    <a:gd name="connsiteY270" fmla="*/ 61050 h 115494"/>
                    <a:gd name="connsiteX271" fmla="*/ 9865 w 87719"/>
                    <a:gd name="connsiteY271" fmla="*/ 61887 h 115494"/>
                    <a:gd name="connsiteX272" fmla="*/ 14876 w 87719"/>
                    <a:gd name="connsiteY272" fmla="*/ 67529 h 115494"/>
                    <a:gd name="connsiteX273" fmla="*/ 15093 w 87719"/>
                    <a:gd name="connsiteY273" fmla="*/ 67952 h 115494"/>
                    <a:gd name="connsiteX274" fmla="*/ 15300 w 87719"/>
                    <a:gd name="connsiteY274" fmla="*/ 67322 h 115494"/>
                    <a:gd name="connsiteX275" fmla="*/ 13833 w 87719"/>
                    <a:gd name="connsiteY275" fmla="*/ 64821 h 115494"/>
                    <a:gd name="connsiteX276" fmla="*/ 9028 w 87719"/>
                    <a:gd name="connsiteY276" fmla="*/ 61060 h 115494"/>
                    <a:gd name="connsiteX277" fmla="*/ 9658 w 87719"/>
                    <a:gd name="connsiteY277" fmla="*/ 62527 h 115494"/>
                    <a:gd name="connsiteX278" fmla="*/ 10288 w 87719"/>
                    <a:gd name="connsiteY278" fmla="*/ 63354 h 115494"/>
                    <a:gd name="connsiteX279" fmla="*/ 13833 w 87719"/>
                    <a:gd name="connsiteY279" fmla="*/ 68562 h 115494"/>
                    <a:gd name="connsiteX280" fmla="*/ 14049 w 87719"/>
                    <a:gd name="connsiteY280" fmla="*/ 68986 h 115494"/>
                    <a:gd name="connsiteX281" fmla="*/ 14266 w 87719"/>
                    <a:gd name="connsiteY281" fmla="*/ 68365 h 115494"/>
                    <a:gd name="connsiteX282" fmla="*/ 13222 w 87719"/>
                    <a:gd name="connsiteY282" fmla="*/ 65855 h 115494"/>
                    <a:gd name="connsiteX283" fmla="*/ 9658 w 87719"/>
                    <a:gd name="connsiteY283" fmla="*/ 62527 h 115494"/>
                    <a:gd name="connsiteX284" fmla="*/ 16353 w 87719"/>
                    <a:gd name="connsiteY284" fmla="*/ 63157 h 115494"/>
                    <a:gd name="connsiteX285" fmla="*/ 11125 w 87719"/>
                    <a:gd name="connsiteY285" fmla="*/ 58983 h 115494"/>
                    <a:gd name="connsiteX286" fmla="*/ 11962 w 87719"/>
                    <a:gd name="connsiteY286" fmla="*/ 59820 h 115494"/>
                    <a:gd name="connsiteX287" fmla="*/ 15733 w 87719"/>
                    <a:gd name="connsiteY287" fmla="*/ 63364 h 115494"/>
                    <a:gd name="connsiteX288" fmla="*/ 16560 w 87719"/>
                    <a:gd name="connsiteY288" fmla="*/ 64408 h 115494"/>
                    <a:gd name="connsiteX289" fmla="*/ 16343 w 87719"/>
                    <a:gd name="connsiteY289" fmla="*/ 63157 h 115494"/>
                    <a:gd name="connsiteX290" fmla="*/ 43545 w 87719"/>
                    <a:gd name="connsiteY290" fmla="*/ 97783 h 115494"/>
                    <a:gd name="connsiteX291" fmla="*/ 43132 w 87719"/>
                    <a:gd name="connsiteY291" fmla="*/ 76498 h 115494"/>
                    <a:gd name="connsiteX292" fmla="*/ 42916 w 87719"/>
                    <a:gd name="connsiteY292" fmla="*/ 74213 h 115494"/>
                    <a:gd name="connsiteX293" fmla="*/ 42088 w 87719"/>
                    <a:gd name="connsiteY293" fmla="*/ 73800 h 115494"/>
                    <a:gd name="connsiteX294" fmla="*/ 37264 w 87719"/>
                    <a:gd name="connsiteY294" fmla="*/ 73170 h 115494"/>
                    <a:gd name="connsiteX295" fmla="*/ 37264 w 87719"/>
                    <a:gd name="connsiteY295" fmla="*/ 73800 h 115494"/>
                    <a:gd name="connsiteX296" fmla="*/ 39578 w 87719"/>
                    <a:gd name="connsiteY296" fmla="*/ 74213 h 115494"/>
                    <a:gd name="connsiteX297" fmla="*/ 39361 w 87719"/>
                    <a:gd name="connsiteY297" fmla="*/ 74627 h 115494"/>
                    <a:gd name="connsiteX298" fmla="*/ 37067 w 87719"/>
                    <a:gd name="connsiteY298" fmla="*/ 74834 h 115494"/>
                    <a:gd name="connsiteX299" fmla="*/ 39361 w 87719"/>
                    <a:gd name="connsiteY299" fmla="*/ 75464 h 115494"/>
                    <a:gd name="connsiteX300" fmla="*/ 39361 w 87719"/>
                    <a:gd name="connsiteY300" fmla="*/ 75661 h 115494"/>
                    <a:gd name="connsiteX301" fmla="*/ 37264 w 87719"/>
                    <a:gd name="connsiteY301" fmla="*/ 75464 h 115494"/>
                    <a:gd name="connsiteX302" fmla="*/ 37067 w 87719"/>
                    <a:gd name="connsiteY302" fmla="*/ 76084 h 115494"/>
                    <a:gd name="connsiteX303" fmla="*/ 39164 w 87719"/>
                    <a:gd name="connsiteY303" fmla="*/ 76714 h 115494"/>
                    <a:gd name="connsiteX304" fmla="*/ 37067 w 87719"/>
                    <a:gd name="connsiteY304" fmla="*/ 76714 h 115494"/>
                    <a:gd name="connsiteX305" fmla="*/ 37067 w 87719"/>
                    <a:gd name="connsiteY305" fmla="*/ 77334 h 115494"/>
                    <a:gd name="connsiteX306" fmla="*/ 38948 w 87719"/>
                    <a:gd name="connsiteY306" fmla="*/ 77768 h 115494"/>
                    <a:gd name="connsiteX307" fmla="*/ 37067 w 87719"/>
                    <a:gd name="connsiteY307" fmla="*/ 77768 h 115494"/>
                    <a:gd name="connsiteX308" fmla="*/ 37067 w 87719"/>
                    <a:gd name="connsiteY308" fmla="*/ 78378 h 115494"/>
                    <a:gd name="connsiteX309" fmla="*/ 38948 w 87719"/>
                    <a:gd name="connsiteY309" fmla="*/ 78801 h 115494"/>
                    <a:gd name="connsiteX310" fmla="*/ 37067 w 87719"/>
                    <a:gd name="connsiteY310" fmla="*/ 78801 h 115494"/>
                    <a:gd name="connsiteX311" fmla="*/ 37067 w 87719"/>
                    <a:gd name="connsiteY311" fmla="*/ 79628 h 115494"/>
                    <a:gd name="connsiteX312" fmla="*/ 38751 w 87719"/>
                    <a:gd name="connsiteY312" fmla="*/ 80042 h 115494"/>
                    <a:gd name="connsiteX313" fmla="*/ 36861 w 87719"/>
                    <a:gd name="connsiteY313" fmla="*/ 80042 h 115494"/>
                    <a:gd name="connsiteX314" fmla="*/ 36664 w 87719"/>
                    <a:gd name="connsiteY314" fmla="*/ 80879 h 115494"/>
                    <a:gd name="connsiteX315" fmla="*/ 38327 w 87719"/>
                    <a:gd name="connsiteY315" fmla="*/ 81302 h 115494"/>
                    <a:gd name="connsiteX316" fmla="*/ 36447 w 87719"/>
                    <a:gd name="connsiteY316" fmla="*/ 81302 h 115494"/>
                    <a:gd name="connsiteX317" fmla="*/ 36447 w 87719"/>
                    <a:gd name="connsiteY317" fmla="*/ 81922 h 115494"/>
                    <a:gd name="connsiteX318" fmla="*/ 38327 w 87719"/>
                    <a:gd name="connsiteY318" fmla="*/ 82139 h 115494"/>
                    <a:gd name="connsiteX319" fmla="*/ 36447 w 87719"/>
                    <a:gd name="connsiteY319" fmla="*/ 82139 h 115494"/>
                    <a:gd name="connsiteX320" fmla="*/ 36447 w 87719"/>
                    <a:gd name="connsiteY320" fmla="*/ 82966 h 115494"/>
                    <a:gd name="connsiteX321" fmla="*/ 38327 w 87719"/>
                    <a:gd name="connsiteY321" fmla="*/ 83379 h 115494"/>
                    <a:gd name="connsiteX322" fmla="*/ 36447 w 87719"/>
                    <a:gd name="connsiteY322" fmla="*/ 83379 h 115494"/>
                    <a:gd name="connsiteX323" fmla="*/ 36240 w 87719"/>
                    <a:gd name="connsiteY323" fmla="*/ 84000 h 115494"/>
                    <a:gd name="connsiteX324" fmla="*/ 38327 w 87719"/>
                    <a:gd name="connsiteY324" fmla="*/ 84413 h 115494"/>
                    <a:gd name="connsiteX325" fmla="*/ 37904 w 87719"/>
                    <a:gd name="connsiteY325" fmla="*/ 84630 h 115494"/>
                    <a:gd name="connsiteX326" fmla="*/ 36024 w 87719"/>
                    <a:gd name="connsiteY326" fmla="*/ 84413 h 115494"/>
                    <a:gd name="connsiteX327" fmla="*/ 35807 w 87719"/>
                    <a:gd name="connsiteY327" fmla="*/ 85043 h 115494"/>
                    <a:gd name="connsiteX328" fmla="*/ 38121 w 87719"/>
                    <a:gd name="connsiteY328" fmla="*/ 85673 h 115494"/>
                    <a:gd name="connsiteX329" fmla="*/ 35610 w 87719"/>
                    <a:gd name="connsiteY329" fmla="*/ 85457 h 115494"/>
                    <a:gd name="connsiteX330" fmla="*/ 35197 w 87719"/>
                    <a:gd name="connsiteY330" fmla="*/ 86087 h 115494"/>
                    <a:gd name="connsiteX331" fmla="*/ 37491 w 87719"/>
                    <a:gd name="connsiteY331" fmla="*/ 86707 h 115494"/>
                    <a:gd name="connsiteX332" fmla="*/ 37491 w 87719"/>
                    <a:gd name="connsiteY332" fmla="*/ 86924 h 115494"/>
                    <a:gd name="connsiteX333" fmla="*/ 34980 w 87719"/>
                    <a:gd name="connsiteY333" fmla="*/ 86510 h 115494"/>
                    <a:gd name="connsiteX334" fmla="*/ 34557 w 87719"/>
                    <a:gd name="connsiteY334" fmla="*/ 87121 h 115494"/>
                    <a:gd name="connsiteX335" fmla="*/ 37274 w 87719"/>
                    <a:gd name="connsiteY335" fmla="*/ 87751 h 115494"/>
                    <a:gd name="connsiteX336" fmla="*/ 34143 w 87719"/>
                    <a:gd name="connsiteY336" fmla="*/ 87534 h 115494"/>
                    <a:gd name="connsiteX337" fmla="*/ 33513 w 87719"/>
                    <a:gd name="connsiteY337" fmla="*/ 88164 h 115494"/>
                    <a:gd name="connsiteX338" fmla="*/ 36861 w 87719"/>
                    <a:gd name="connsiteY338" fmla="*/ 88794 h 115494"/>
                    <a:gd name="connsiteX339" fmla="*/ 36861 w 87719"/>
                    <a:gd name="connsiteY339" fmla="*/ 89218 h 115494"/>
                    <a:gd name="connsiteX340" fmla="*/ 33100 w 87719"/>
                    <a:gd name="connsiteY340" fmla="*/ 88588 h 115494"/>
                    <a:gd name="connsiteX341" fmla="*/ 32470 w 87719"/>
                    <a:gd name="connsiteY341" fmla="*/ 89218 h 115494"/>
                    <a:gd name="connsiteX342" fmla="*/ 37077 w 87719"/>
                    <a:gd name="connsiteY342" fmla="*/ 90045 h 115494"/>
                    <a:gd name="connsiteX343" fmla="*/ 37077 w 87719"/>
                    <a:gd name="connsiteY343" fmla="*/ 90242 h 115494"/>
                    <a:gd name="connsiteX344" fmla="*/ 32263 w 87719"/>
                    <a:gd name="connsiteY344" fmla="*/ 89415 h 115494"/>
                    <a:gd name="connsiteX345" fmla="*/ 30579 w 87719"/>
                    <a:gd name="connsiteY345" fmla="*/ 89631 h 115494"/>
                    <a:gd name="connsiteX346" fmla="*/ 35807 w 87719"/>
                    <a:gd name="connsiteY346" fmla="*/ 90881 h 115494"/>
                    <a:gd name="connsiteX347" fmla="*/ 35600 w 87719"/>
                    <a:gd name="connsiteY347" fmla="*/ 91088 h 115494"/>
                    <a:gd name="connsiteX348" fmla="*/ 30373 w 87719"/>
                    <a:gd name="connsiteY348" fmla="*/ 90054 h 115494"/>
                    <a:gd name="connsiteX349" fmla="*/ 29959 w 87719"/>
                    <a:gd name="connsiteY349" fmla="*/ 89838 h 115494"/>
                    <a:gd name="connsiteX350" fmla="*/ 21167 w 87719"/>
                    <a:gd name="connsiteY350" fmla="*/ 86294 h 115494"/>
                    <a:gd name="connsiteX351" fmla="*/ 11745 w 87719"/>
                    <a:gd name="connsiteY351" fmla="*/ 76281 h 115494"/>
                    <a:gd name="connsiteX352" fmla="*/ 11115 w 87719"/>
                    <a:gd name="connsiteY352" fmla="*/ 75651 h 115494"/>
                    <a:gd name="connsiteX353" fmla="*/ 11529 w 87719"/>
                    <a:gd name="connsiteY353" fmla="*/ 77118 h 115494"/>
                    <a:gd name="connsiteX354" fmla="*/ 18233 w 87719"/>
                    <a:gd name="connsiteY354" fmla="*/ 87761 h 115494"/>
                    <a:gd name="connsiteX355" fmla="*/ 25539 w 87719"/>
                    <a:gd name="connsiteY355" fmla="*/ 94022 h 115494"/>
                    <a:gd name="connsiteX356" fmla="*/ 35590 w 87719"/>
                    <a:gd name="connsiteY356" fmla="*/ 97773 h 115494"/>
                    <a:gd name="connsiteX357" fmla="*/ 43329 w 87719"/>
                    <a:gd name="connsiteY357" fmla="*/ 98403 h 115494"/>
                    <a:gd name="connsiteX358" fmla="*/ 43545 w 87719"/>
                    <a:gd name="connsiteY358" fmla="*/ 97773 h 115494"/>
                    <a:gd name="connsiteX359" fmla="*/ 44599 w 87719"/>
                    <a:gd name="connsiteY359" fmla="*/ 20409 h 115494"/>
                    <a:gd name="connsiteX360" fmla="*/ 44175 w 87719"/>
                    <a:gd name="connsiteY360" fmla="*/ 20193 h 115494"/>
                    <a:gd name="connsiteX361" fmla="*/ 43132 w 87719"/>
                    <a:gd name="connsiteY361" fmla="*/ 21039 h 115494"/>
                    <a:gd name="connsiteX362" fmla="*/ 43132 w 87719"/>
                    <a:gd name="connsiteY362" fmla="*/ 32519 h 115494"/>
                    <a:gd name="connsiteX363" fmla="*/ 43339 w 87719"/>
                    <a:gd name="connsiteY363" fmla="*/ 32716 h 115494"/>
                    <a:gd name="connsiteX364" fmla="*/ 44185 w 87719"/>
                    <a:gd name="connsiteY364" fmla="*/ 32716 h 115494"/>
                    <a:gd name="connsiteX365" fmla="*/ 44392 w 87719"/>
                    <a:gd name="connsiteY365" fmla="*/ 32302 h 115494"/>
                    <a:gd name="connsiteX366" fmla="*/ 44392 w 87719"/>
                    <a:gd name="connsiteY366" fmla="*/ 20409 h 115494"/>
                    <a:gd name="connsiteX367" fmla="*/ 44609 w 87719"/>
                    <a:gd name="connsiteY367" fmla="*/ 20409 h 115494"/>
                    <a:gd name="connsiteX368" fmla="*/ 45426 w 87719"/>
                    <a:gd name="connsiteY368" fmla="*/ 19986 h 115494"/>
                    <a:gd name="connsiteX369" fmla="*/ 45209 w 87719"/>
                    <a:gd name="connsiteY369" fmla="*/ 19769 h 115494"/>
                    <a:gd name="connsiteX370" fmla="*/ 45012 w 87719"/>
                    <a:gd name="connsiteY370" fmla="*/ 19986 h 115494"/>
                    <a:gd name="connsiteX371" fmla="*/ 45012 w 87719"/>
                    <a:gd name="connsiteY371" fmla="*/ 32509 h 115494"/>
                    <a:gd name="connsiteX372" fmla="*/ 45209 w 87719"/>
                    <a:gd name="connsiteY372" fmla="*/ 32706 h 115494"/>
                    <a:gd name="connsiteX373" fmla="*/ 45426 w 87719"/>
                    <a:gd name="connsiteY373" fmla="*/ 32509 h 115494"/>
                    <a:gd name="connsiteX374" fmla="*/ 45426 w 87719"/>
                    <a:gd name="connsiteY374" fmla="*/ 19986 h 115494"/>
                    <a:gd name="connsiteX375" fmla="*/ 42492 w 87719"/>
                    <a:gd name="connsiteY375" fmla="*/ 25204 h 115494"/>
                    <a:gd name="connsiteX376" fmla="*/ 37048 w 87719"/>
                    <a:gd name="connsiteY376" fmla="*/ 26031 h 115494"/>
                    <a:gd name="connsiteX377" fmla="*/ 36418 w 87719"/>
                    <a:gd name="connsiteY377" fmla="*/ 25204 h 115494"/>
                    <a:gd name="connsiteX378" fmla="*/ 35788 w 87719"/>
                    <a:gd name="connsiteY378" fmla="*/ 25204 h 115494"/>
                    <a:gd name="connsiteX379" fmla="*/ 32657 w 87719"/>
                    <a:gd name="connsiteY379" fmla="*/ 25617 h 115494"/>
                    <a:gd name="connsiteX380" fmla="*/ 32027 w 87719"/>
                    <a:gd name="connsiteY380" fmla="*/ 25617 h 115494"/>
                    <a:gd name="connsiteX381" fmla="*/ 31820 w 87719"/>
                    <a:gd name="connsiteY381" fmla="*/ 25204 h 115494"/>
                    <a:gd name="connsiteX382" fmla="*/ 30136 w 87719"/>
                    <a:gd name="connsiteY382" fmla="*/ 22703 h 115494"/>
                    <a:gd name="connsiteX383" fmla="*/ 29506 w 87719"/>
                    <a:gd name="connsiteY383" fmla="*/ 21660 h 115494"/>
                    <a:gd name="connsiteX384" fmla="*/ 29506 w 87719"/>
                    <a:gd name="connsiteY384" fmla="*/ 20833 h 115494"/>
                    <a:gd name="connsiteX385" fmla="*/ 29093 w 87719"/>
                    <a:gd name="connsiteY385" fmla="*/ 20202 h 115494"/>
                    <a:gd name="connsiteX386" fmla="*/ 28472 w 87719"/>
                    <a:gd name="connsiteY386" fmla="*/ 19996 h 115494"/>
                    <a:gd name="connsiteX387" fmla="*/ 28256 w 87719"/>
                    <a:gd name="connsiteY387" fmla="*/ 19366 h 115494"/>
                    <a:gd name="connsiteX388" fmla="*/ 27419 w 87719"/>
                    <a:gd name="connsiteY388" fmla="*/ 17702 h 115494"/>
                    <a:gd name="connsiteX389" fmla="*/ 25952 w 87719"/>
                    <a:gd name="connsiteY389" fmla="*/ 15821 h 115494"/>
                    <a:gd name="connsiteX390" fmla="*/ 25322 w 87719"/>
                    <a:gd name="connsiteY390" fmla="*/ 15821 h 115494"/>
                    <a:gd name="connsiteX391" fmla="*/ 24485 w 87719"/>
                    <a:gd name="connsiteY391" fmla="*/ 14994 h 115494"/>
                    <a:gd name="connsiteX392" fmla="*/ 23018 w 87719"/>
                    <a:gd name="connsiteY392" fmla="*/ 16038 h 115494"/>
                    <a:gd name="connsiteX393" fmla="*/ 19041 w 87719"/>
                    <a:gd name="connsiteY393" fmla="*/ 18952 h 115494"/>
                    <a:gd name="connsiteX394" fmla="*/ 19248 w 87719"/>
                    <a:gd name="connsiteY394" fmla="*/ 19582 h 115494"/>
                    <a:gd name="connsiteX395" fmla="*/ 19877 w 87719"/>
                    <a:gd name="connsiteY395" fmla="*/ 20202 h 115494"/>
                    <a:gd name="connsiteX396" fmla="*/ 19877 w 87719"/>
                    <a:gd name="connsiteY396" fmla="*/ 20833 h 115494"/>
                    <a:gd name="connsiteX397" fmla="*/ 22388 w 87719"/>
                    <a:gd name="connsiteY397" fmla="*/ 23963 h 115494"/>
                    <a:gd name="connsiteX398" fmla="*/ 23018 w 87719"/>
                    <a:gd name="connsiteY398" fmla="*/ 24377 h 115494"/>
                    <a:gd name="connsiteX399" fmla="*/ 22802 w 87719"/>
                    <a:gd name="connsiteY399" fmla="*/ 25007 h 115494"/>
                    <a:gd name="connsiteX400" fmla="*/ 23845 w 87719"/>
                    <a:gd name="connsiteY400" fmla="*/ 25844 h 115494"/>
                    <a:gd name="connsiteX401" fmla="*/ 24899 w 87719"/>
                    <a:gd name="connsiteY401" fmla="*/ 27291 h 115494"/>
                    <a:gd name="connsiteX402" fmla="*/ 25726 w 87719"/>
                    <a:gd name="connsiteY402" fmla="*/ 28551 h 115494"/>
                    <a:gd name="connsiteX403" fmla="*/ 23845 w 87719"/>
                    <a:gd name="connsiteY403" fmla="*/ 28965 h 115494"/>
                    <a:gd name="connsiteX404" fmla="*/ 827 w 87719"/>
                    <a:gd name="connsiteY404" fmla="*/ 16225 h 115494"/>
                    <a:gd name="connsiteX405" fmla="*/ 0 w 87719"/>
                    <a:gd name="connsiteY405" fmla="*/ 16028 h 115494"/>
                    <a:gd name="connsiteX406" fmla="*/ 2097 w 87719"/>
                    <a:gd name="connsiteY406" fmla="*/ 19779 h 115494"/>
                    <a:gd name="connsiteX407" fmla="*/ 4391 w 87719"/>
                    <a:gd name="connsiteY407" fmla="*/ 23954 h 115494"/>
                    <a:gd name="connsiteX408" fmla="*/ 2924 w 87719"/>
                    <a:gd name="connsiteY408" fmla="*/ 23323 h 115494"/>
                    <a:gd name="connsiteX409" fmla="*/ 3121 w 87719"/>
                    <a:gd name="connsiteY409" fmla="*/ 24584 h 115494"/>
                    <a:gd name="connsiteX410" fmla="*/ 6271 w 87719"/>
                    <a:gd name="connsiteY410" fmla="*/ 31879 h 115494"/>
                    <a:gd name="connsiteX411" fmla="*/ 6468 w 87719"/>
                    <a:gd name="connsiteY411" fmla="*/ 32509 h 115494"/>
                    <a:gd name="connsiteX412" fmla="*/ 4804 w 87719"/>
                    <a:gd name="connsiteY412" fmla="*/ 31879 h 115494"/>
                    <a:gd name="connsiteX413" fmla="*/ 4804 w 87719"/>
                    <a:gd name="connsiteY413" fmla="*/ 32292 h 115494"/>
                    <a:gd name="connsiteX414" fmla="*/ 8782 w 87719"/>
                    <a:gd name="connsiteY414" fmla="*/ 38968 h 115494"/>
                    <a:gd name="connsiteX415" fmla="*/ 8152 w 87719"/>
                    <a:gd name="connsiteY415" fmla="*/ 39164 h 115494"/>
                    <a:gd name="connsiteX416" fmla="*/ 8575 w 87719"/>
                    <a:gd name="connsiteY416" fmla="*/ 40208 h 115494"/>
                    <a:gd name="connsiteX417" fmla="*/ 10456 w 87719"/>
                    <a:gd name="connsiteY417" fmla="*/ 42709 h 115494"/>
                    <a:gd name="connsiteX418" fmla="*/ 13390 w 87719"/>
                    <a:gd name="connsiteY418" fmla="*/ 45643 h 115494"/>
                    <a:gd name="connsiteX419" fmla="*/ 17160 w 87719"/>
                    <a:gd name="connsiteY419" fmla="*/ 47730 h 115494"/>
                    <a:gd name="connsiteX420" fmla="*/ 20508 w 87719"/>
                    <a:gd name="connsiteY420" fmla="*/ 48783 h 115494"/>
                    <a:gd name="connsiteX421" fmla="*/ 21758 w 87719"/>
                    <a:gd name="connsiteY421" fmla="*/ 48980 h 115494"/>
                    <a:gd name="connsiteX422" fmla="*/ 22802 w 87719"/>
                    <a:gd name="connsiteY422" fmla="*/ 49610 h 115494"/>
                    <a:gd name="connsiteX423" fmla="*/ 30127 w 87719"/>
                    <a:gd name="connsiteY423" fmla="*/ 51077 h 115494"/>
                    <a:gd name="connsiteX424" fmla="*/ 32223 w 87719"/>
                    <a:gd name="connsiteY424" fmla="*/ 51077 h 115494"/>
                    <a:gd name="connsiteX425" fmla="*/ 34321 w 87719"/>
                    <a:gd name="connsiteY425" fmla="*/ 52741 h 115494"/>
                    <a:gd name="connsiteX426" fmla="*/ 33277 w 87719"/>
                    <a:gd name="connsiteY426" fmla="*/ 54818 h 115494"/>
                    <a:gd name="connsiteX427" fmla="*/ 29929 w 87719"/>
                    <a:gd name="connsiteY427" fmla="*/ 60420 h 115494"/>
                    <a:gd name="connsiteX428" fmla="*/ 28886 w 87719"/>
                    <a:gd name="connsiteY428" fmla="*/ 61454 h 115494"/>
                    <a:gd name="connsiteX429" fmla="*/ 24072 w 87719"/>
                    <a:gd name="connsiteY429" fmla="*/ 58540 h 115494"/>
                    <a:gd name="connsiteX430" fmla="*/ 16323 w 87719"/>
                    <a:gd name="connsiteY430" fmla="*/ 52938 h 115494"/>
                    <a:gd name="connsiteX431" fmla="*/ 9215 w 87719"/>
                    <a:gd name="connsiteY431" fmla="*/ 54621 h 115494"/>
                    <a:gd name="connsiteX432" fmla="*/ 11312 w 87719"/>
                    <a:gd name="connsiteY432" fmla="*/ 65835 h 115494"/>
                    <a:gd name="connsiteX433" fmla="*/ 12779 w 87719"/>
                    <a:gd name="connsiteY433" fmla="*/ 70226 h 115494"/>
                    <a:gd name="connsiteX434" fmla="*/ 12779 w 87719"/>
                    <a:gd name="connsiteY434" fmla="*/ 70846 h 115494"/>
                    <a:gd name="connsiteX435" fmla="*/ 17170 w 87719"/>
                    <a:gd name="connsiteY435" fmla="*/ 63965 h 115494"/>
                    <a:gd name="connsiteX436" fmla="*/ 23442 w 87719"/>
                    <a:gd name="connsiteY436" fmla="*/ 68346 h 115494"/>
                    <a:gd name="connsiteX437" fmla="*/ 22614 w 87719"/>
                    <a:gd name="connsiteY437" fmla="*/ 69379 h 115494"/>
                    <a:gd name="connsiteX438" fmla="*/ 21768 w 87719"/>
                    <a:gd name="connsiteY438" fmla="*/ 70226 h 115494"/>
                    <a:gd name="connsiteX439" fmla="*/ 20724 w 87719"/>
                    <a:gd name="connsiteY439" fmla="*/ 70650 h 115494"/>
                    <a:gd name="connsiteX440" fmla="*/ 20724 w 87719"/>
                    <a:gd name="connsiteY440" fmla="*/ 71683 h 115494"/>
                    <a:gd name="connsiteX441" fmla="*/ 20311 w 87719"/>
                    <a:gd name="connsiteY441" fmla="*/ 72510 h 115494"/>
                    <a:gd name="connsiteX442" fmla="*/ 19690 w 87719"/>
                    <a:gd name="connsiteY442" fmla="*/ 73140 h 115494"/>
                    <a:gd name="connsiteX443" fmla="*/ 19061 w 87719"/>
                    <a:gd name="connsiteY443" fmla="*/ 73337 h 115494"/>
                    <a:gd name="connsiteX444" fmla="*/ 18647 w 87719"/>
                    <a:gd name="connsiteY444" fmla="*/ 73554 h 115494"/>
                    <a:gd name="connsiteX445" fmla="*/ 18233 w 87719"/>
                    <a:gd name="connsiteY445" fmla="*/ 73770 h 115494"/>
                    <a:gd name="connsiteX446" fmla="*/ 18017 w 87719"/>
                    <a:gd name="connsiteY446" fmla="*/ 74804 h 115494"/>
                    <a:gd name="connsiteX447" fmla="*/ 18233 w 87719"/>
                    <a:gd name="connsiteY447" fmla="*/ 75434 h 115494"/>
                    <a:gd name="connsiteX448" fmla="*/ 18844 w 87719"/>
                    <a:gd name="connsiteY448" fmla="*/ 76261 h 115494"/>
                    <a:gd name="connsiteX449" fmla="*/ 20724 w 87719"/>
                    <a:gd name="connsiteY449" fmla="*/ 80229 h 115494"/>
                    <a:gd name="connsiteX450" fmla="*/ 19887 w 87719"/>
                    <a:gd name="connsiteY450" fmla="*/ 80642 h 115494"/>
                    <a:gd name="connsiteX451" fmla="*/ 18844 w 87719"/>
                    <a:gd name="connsiteY451" fmla="*/ 80229 h 115494"/>
                    <a:gd name="connsiteX452" fmla="*/ 19474 w 87719"/>
                    <a:gd name="connsiteY452" fmla="*/ 78348 h 115494"/>
                    <a:gd name="connsiteX453" fmla="*/ 18647 w 87719"/>
                    <a:gd name="connsiteY453" fmla="*/ 77738 h 115494"/>
                    <a:gd name="connsiteX454" fmla="*/ 12789 w 87719"/>
                    <a:gd name="connsiteY454" fmla="*/ 71890 h 115494"/>
                    <a:gd name="connsiteX455" fmla="*/ 10692 w 87719"/>
                    <a:gd name="connsiteY455" fmla="*/ 68966 h 115494"/>
                    <a:gd name="connsiteX456" fmla="*/ 8595 w 87719"/>
                    <a:gd name="connsiteY456" fmla="*/ 66052 h 115494"/>
                    <a:gd name="connsiteX457" fmla="*/ 7965 w 87719"/>
                    <a:gd name="connsiteY457" fmla="*/ 67095 h 115494"/>
                    <a:gd name="connsiteX458" fmla="*/ 7758 w 87719"/>
                    <a:gd name="connsiteY458" fmla="*/ 67932 h 115494"/>
                    <a:gd name="connsiteX459" fmla="*/ 6931 w 87719"/>
                    <a:gd name="connsiteY459" fmla="*/ 81489 h 115494"/>
                    <a:gd name="connsiteX460" fmla="*/ 13409 w 87719"/>
                    <a:gd name="connsiteY460" fmla="*/ 96513 h 115494"/>
                    <a:gd name="connsiteX461" fmla="*/ 14039 w 87719"/>
                    <a:gd name="connsiteY461" fmla="*/ 96926 h 115494"/>
                    <a:gd name="connsiteX462" fmla="*/ 16550 w 87719"/>
                    <a:gd name="connsiteY462" fmla="*/ 95046 h 115494"/>
                    <a:gd name="connsiteX463" fmla="*/ 16973 w 87719"/>
                    <a:gd name="connsiteY463" fmla="*/ 95046 h 115494"/>
                    <a:gd name="connsiteX464" fmla="*/ 17190 w 87719"/>
                    <a:gd name="connsiteY464" fmla="*/ 95046 h 115494"/>
                    <a:gd name="connsiteX465" fmla="*/ 26592 w 87719"/>
                    <a:gd name="connsiteY465" fmla="*/ 101308 h 115494"/>
                    <a:gd name="connsiteX466" fmla="*/ 30156 w 87719"/>
                    <a:gd name="connsiteY466" fmla="*/ 102775 h 115494"/>
                    <a:gd name="connsiteX467" fmla="*/ 44185 w 87719"/>
                    <a:gd name="connsiteY467" fmla="*/ 115081 h 115494"/>
                    <a:gd name="connsiteX468" fmla="*/ 44392 w 87719"/>
                    <a:gd name="connsiteY468" fmla="*/ 115495 h 115494"/>
                    <a:gd name="connsiteX469" fmla="*/ 44609 w 87719"/>
                    <a:gd name="connsiteY469" fmla="*/ 115081 h 115494"/>
                    <a:gd name="connsiteX470" fmla="*/ 58619 w 87719"/>
                    <a:gd name="connsiteY470" fmla="*/ 102351 h 115494"/>
                    <a:gd name="connsiteX471" fmla="*/ 62182 w 87719"/>
                    <a:gd name="connsiteY471" fmla="*/ 100884 h 115494"/>
                    <a:gd name="connsiteX472" fmla="*/ 71801 w 87719"/>
                    <a:gd name="connsiteY472" fmla="*/ 94623 h 115494"/>
                    <a:gd name="connsiteX473" fmla="*/ 74312 w 87719"/>
                    <a:gd name="connsiteY473" fmla="*/ 96503 h 115494"/>
                    <a:gd name="connsiteX474" fmla="*/ 74735 w 87719"/>
                    <a:gd name="connsiteY474" fmla="*/ 96296 h 115494"/>
                    <a:gd name="connsiteX475" fmla="*/ 81430 w 87719"/>
                    <a:gd name="connsiteY475" fmla="*/ 81056 h 115494"/>
                    <a:gd name="connsiteX476" fmla="*/ 80593 w 87719"/>
                    <a:gd name="connsiteY476" fmla="*/ 67499 h 115494"/>
                    <a:gd name="connsiteX477" fmla="*/ 79766 w 87719"/>
                    <a:gd name="connsiteY477" fmla="*/ 65815 h 115494"/>
                    <a:gd name="connsiteX478" fmla="*/ 78919 w 87719"/>
                    <a:gd name="connsiteY478" fmla="*/ 66446 h 115494"/>
                    <a:gd name="connsiteX479" fmla="*/ 78299 w 87719"/>
                    <a:gd name="connsiteY479" fmla="*/ 67282 h 115494"/>
                    <a:gd name="connsiteX480" fmla="*/ 68247 w 87719"/>
                    <a:gd name="connsiteY480" fmla="*/ 77718 h 115494"/>
                    <a:gd name="connsiteX481" fmla="*/ 68877 w 87719"/>
                    <a:gd name="connsiteY481" fmla="*/ 79382 h 115494"/>
                    <a:gd name="connsiteX482" fmla="*/ 67834 w 87719"/>
                    <a:gd name="connsiteY482" fmla="*/ 79796 h 115494"/>
                    <a:gd name="connsiteX483" fmla="*/ 66790 w 87719"/>
                    <a:gd name="connsiteY483" fmla="*/ 78959 h 115494"/>
                    <a:gd name="connsiteX484" fmla="*/ 67637 w 87719"/>
                    <a:gd name="connsiteY484" fmla="*/ 77915 h 115494"/>
                    <a:gd name="connsiteX485" fmla="*/ 68671 w 87719"/>
                    <a:gd name="connsiteY485" fmla="*/ 76251 h 115494"/>
                    <a:gd name="connsiteX486" fmla="*/ 69301 w 87719"/>
                    <a:gd name="connsiteY486" fmla="*/ 74785 h 115494"/>
                    <a:gd name="connsiteX487" fmla="*/ 69724 w 87719"/>
                    <a:gd name="connsiteY487" fmla="*/ 73751 h 115494"/>
                    <a:gd name="connsiteX488" fmla="*/ 69301 w 87719"/>
                    <a:gd name="connsiteY488" fmla="*/ 73121 h 115494"/>
                    <a:gd name="connsiteX489" fmla="*/ 67834 w 87719"/>
                    <a:gd name="connsiteY489" fmla="*/ 72707 h 115494"/>
                    <a:gd name="connsiteX490" fmla="*/ 66583 w 87719"/>
                    <a:gd name="connsiteY490" fmla="*/ 71043 h 115494"/>
                    <a:gd name="connsiteX491" fmla="*/ 66583 w 87719"/>
                    <a:gd name="connsiteY491" fmla="*/ 70000 h 115494"/>
                    <a:gd name="connsiteX492" fmla="*/ 65540 w 87719"/>
                    <a:gd name="connsiteY492" fmla="*/ 69576 h 115494"/>
                    <a:gd name="connsiteX493" fmla="*/ 64073 w 87719"/>
                    <a:gd name="connsiteY493" fmla="*/ 67696 h 115494"/>
                    <a:gd name="connsiteX494" fmla="*/ 70551 w 87719"/>
                    <a:gd name="connsiteY494" fmla="*/ 63108 h 115494"/>
                    <a:gd name="connsiteX495" fmla="*/ 74952 w 87719"/>
                    <a:gd name="connsiteY495" fmla="*/ 69990 h 115494"/>
                    <a:gd name="connsiteX496" fmla="*/ 74735 w 87719"/>
                    <a:gd name="connsiteY496" fmla="*/ 69153 h 115494"/>
                    <a:gd name="connsiteX497" fmla="*/ 76202 w 87719"/>
                    <a:gd name="connsiteY497" fmla="*/ 65195 h 115494"/>
                    <a:gd name="connsiteX498" fmla="*/ 78299 w 87719"/>
                    <a:gd name="connsiteY498" fmla="*/ 53962 h 115494"/>
                    <a:gd name="connsiteX499" fmla="*/ 72028 w 87719"/>
                    <a:gd name="connsiteY499" fmla="*/ 51884 h 115494"/>
                    <a:gd name="connsiteX500" fmla="*/ 65953 w 87719"/>
                    <a:gd name="connsiteY500" fmla="*/ 56443 h 115494"/>
                    <a:gd name="connsiteX501" fmla="*/ 59258 w 87719"/>
                    <a:gd name="connsiteY501" fmla="*/ 60607 h 115494"/>
                    <a:gd name="connsiteX502" fmla="*/ 58412 w 87719"/>
                    <a:gd name="connsiteY502" fmla="*/ 60401 h 115494"/>
                    <a:gd name="connsiteX503" fmla="*/ 55064 w 87719"/>
                    <a:gd name="connsiteY503" fmla="*/ 55222 h 115494"/>
                    <a:gd name="connsiteX504" fmla="*/ 53814 w 87719"/>
                    <a:gd name="connsiteY504" fmla="*/ 51668 h 115494"/>
                    <a:gd name="connsiteX505" fmla="*/ 56325 w 87719"/>
                    <a:gd name="connsiteY505" fmla="*/ 50201 h 115494"/>
                    <a:gd name="connsiteX506" fmla="*/ 58825 w 87719"/>
                    <a:gd name="connsiteY506" fmla="*/ 50624 h 115494"/>
                    <a:gd name="connsiteX507" fmla="*/ 64693 w 87719"/>
                    <a:gd name="connsiteY507" fmla="*/ 48941 h 115494"/>
                    <a:gd name="connsiteX508" fmla="*/ 65520 w 87719"/>
                    <a:gd name="connsiteY508" fmla="*/ 48320 h 115494"/>
                    <a:gd name="connsiteX509" fmla="*/ 66987 w 87719"/>
                    <a:gd name="connsiteY509" fmla="*/ 48104 h 115494"/>
                    <a:gd name="connsiteX510" fmla="*/ 78486 w 87719"/>
                    <a:gd name="connsiteY510" fmla="*/ 40592 h 115494"/>
                    <a:gd name="connsiteX511" fmla="*/ 79313 w 87719"/>
                    <a:gd name="connsiteY511" fmla="*/ 38712 h 115494"/>
                    <a:gd name="connsiteX512" fmla="*/ 78703 w 87719"/>
                    <a:gd name="connsiteY512" fmla="*/ 38505 h 115494"/>
                    <a:gd name="connsiteX513" fmla="*/ 80997 w 87719"/>
                    <a:gd name="connsiteY513" fmla="*/ 35157 h 115494"/>
                    <a:gd name="connsiteX514" fmla="*/ 82464 w 87719"/>
                    <a:gd name="connsiteY514" fmla="*/ 32460 h 115494"/>
                    <a:gd name="connsiteX515" fmla="*/ 82680 w 87719"/>
                    <a:gd name="connsiteY515" fmla="*/ 31200 h 115494"/>
                    <a:gd name="connsiteX516" fmla="*/ 80997 w 87719"/>
                    <a:gd name="connsiteY516" fmla="*/ 31623 h 115494"/>
                    <a:gd name="connsiteX517" fmla="*/ 83507 w 87719"/>
                    <a:gd name="connsiteY517" fmla="*/ 27025 h 115494"/>
                    <a:gd name="connsiteX518" fmla="*/ 84758 w 87719"/>
                    <a:gd name="connsiteY518" fmla="*/ 22437 h 115494"/>
                    <a:gd name="connsiteX519" fmla="*/ 83291 w 87719"/>
                    <a:gd name="connsiteY519" fmla="*/ 23067 h 115494"/>
                    <a:gd name="connsiteX520" fmla="*/ 85604 w 87719"/>
                    <a:gd name="connsiteY520" fmla="*/ 19100 h 115494"/>
                    <a:gd name="connsiteX521" fmla="*/ 87702 w 87719"/>
                    <a:gd name="connsiteY521" fmla="*/ 15339 h 115494"/>
                    <a:gd name="connsiteX522" fmla="*/ 86855 w 87719"/>
                    <a:gd name="connsiteY522" fmla="*/ 15556 h 115494"/>
                    <a:gd name="connsiteX523" fmla="*/ 63837 w 87719"/>
                    <a:gd name="connsiteY523" fmla="*/ 28276 h 115494"/>
                    <a:gd name="connsiteX524" fmla="*/ 62173 w 87719"/>
                    <a:gd name="connsiteY524" fmla="*/ 28276 h 115494"/>
                    <a:gd name="connsiteX525" fmla="*/ 63010 w 87719"/>
                    <a:gd name="connsiteY525" fmla="*/ 27025 h 115494"/>
                    <a:gd name="connsiteX526" fmla="*/ 64053 w 87719"/>
                    <a:gd name="connsiteY526" fmla="*/ 25558 h 115494"/>
                    <a:gd name="connsiteX527" fmla="*/ 65097 w 87719"/>
                    <a:gd name="connsiteY527" fmla="*/ 24731 h 115494"/>
                    <a:gd name="connsiteX528" fmla="*/ 64880 w 87719"/>
                    <a:gd name="connsiteY528" fmla="*/ 24101 h 115494"/>
                    <a:gd name="connsiteX529" fmla="*/ 65510 w 87719"/>
                    <a:gd name="connsiteY529" fmla="*/ 23678 h 115494"/>
                    <a:gd name="connsiteX530" fmla="*/ 66554 w 87719"/>
                    <a:gd name="connsiteY530" fmla="*/ 22644 h 115494"/>
                    <a:gd name="connsiteX531" fmla="*/ 68021 w 87719"/>
                    <a:gd name="connsiteY531" fmla="*/ 20557 h 115494"/>
                    <a:gd name="connsiteX532" fmla="*/ 68021 w 87719"/>
                    <a:gd name="connsiteY532" fmla="*/ 19927 h 115494"/>
                    <a:gd name="connsiteX533" fmla="*/ 68631 w 87719"/>
                    <a:gd name="connsiteY533" fmla="*/ 19297 h 115494"/>
                    <a:gd name="connsiteX534" fmla="*/ 68848 w 87719"/>
                    <a:gd name="connsiteY534" fmla="*/ 18686 h 115494"/>
                    <a:gd name="connsiteX535" fmla="*/ 68218 w 87719"/>
                    <a:gd name="connsiteY535" fmla="*/ 18056 h 115494"/>
                    <a:gd name="connsiteX536" fmla="*/ 64240 w 87719"/>
                    <a:gd name="connsiteY536" fmla="*/ 15142 h 115494"/>
                    <a:gd name="connsiteX537" fmla="*/ 63413 w 87719"/>
                    <a:gd name="connsiteY537" fmla="*/ 14729 h 115494"/>
                    <a:gd name="connsiteX538" fmla="*/ 62576 w 87719"/>
                    <a:gd name="connsiteY538" fmla="*/ 15565 h 115494"/>
                    <a:gd name="connsiteX539" fmla="*/ 61946 w 87719"/>
                    <a:gd name="connsiteY539" fmla="*/ 15565 h 115494"/>
                    <a:gd name="connsiteX540" fmla="*/ 60903 w 87719"/>
                    <a:gd name="connsiteY540" fmla="*/ 17032 h 115494"/>
                    <a:gd name="connsiteX541" fmla="*/ 59859 w 87719"/>
                    <a:gd name="connsiteY541" fmla="*/ 19110 h 115494"/>
                    <a:gd name="connsiteX542" fmla="*/ 59662 w 87719"/>
                    <a:gd name="connsiteY542" fmla="*/ 19730 h 115494"/>
                    <a:gd name="connsiteX543" fmla="*/ 59032 w 87719"/>
                    <a:gd name="connsiteY543" fmla="*/ 19946 h 115494"/>
                    <a:gd name="connsiteX544" fmla="*/ 58609 w 87719"/>
                    <a:gd name="connsiteY544" fmla="*/ 20577 h 115494"/>
                    <a:gd name="connsiteX545" fmla="*/ 58609 w 87719"/>
                    <a:gd name="connsiteY545" fmla="*/ 21413 h 115494"/>
                    <a:gd name="connsiteX546" fmla="*/ 57782 w 87719"/>
                    <a:gd name="connsiteY546" fmla="*/ 22664 h 115494"/>
                    <a:gd name="connsiteX547" fmla="*/ 56315 w 87719"/>
                    <a:gd name="connsiteY547" fmla="*/ 24958 h 115494"/>
                    <a:gd name="connsiteX548" fmla="*/ 55891 w 87719"/>
                    <a:gd name="connsiteY548" fmla="*/ 25578 h 115494"/>
                    <a:gd name="connsiteX549" fmla="*/ 54001 w 87719"/>
                    <a:gd name="connsiteY549" fmla="*/ 25164 h 115494"/>
                    <a:gd name="connsiteX550" fmla="*/ 51707 w 87719"/>
                    <a:gd name="connsiteY550" fmla="*/ 24958 h 115494"/>
                    <a:gd name="connsiteX551" fmla="*/ 50664 w 87719"/>
                    <a:gd name="connsiteY551" fmla="*/ 25795 h 115494"/>
                    <a:gd name="connsiteX552" fmla="*/ 46686 w 87719"/>
                    <a:gd name="connsiteY552" fmla="*/ 25381 h 115494"/>
                    <a:gd name="connsiteX553" fmla="*/ 46479 w 87719"/>
                    <a:gd name="connsiteY553" fmla="*/ 24544 h 115494"/>
                    <a:gd name="connsiteX554" fmla="*/ 46479 w 87719"/>
                    <a:gd name="connsiteY554" fmla="*/ 19740 h 115494"/>
                    <a:gd name="connsiteX555" fmla="*/ 54631 w 87719"/>
                    <a:gd name="connsiteY555" fmla="*/ 24121 h 115494"/>
                    <a:gd name="connsiteX556" fmla="*/ 57565 w 87719"/>
                    <a:gd name="connsiteY556" fmla="*/ 18292 h 115494"/>
                    <a:gd name="connsiteX557" fmla="*/ 58195 w 87719"/>
                    <a:gd name="connsiteY557" fmla="*/ 13281 h 115494"/>
                    <a:gd name="connsiteX558" fmla="*/ 49827 w 87719"/>
                    <a:gd name="connsiteY558" fmla="*/ 1172 h 115494"/>
                    <a:gd name="connsiteX559" fmla="*/ 34764 w 87719"/>
                    <a:gd name="connsiteY559" fmla="*/ 2432 h 115494"/>
                    <a:gd name="connsiteX560" fmla="*/ 33937 w 87719"/>
                    <a:gd name="connsiteY560" fmla="*/ 3052 h 115494"/>
                    <a:gd name="connsiteX561" fmla="*/ 34350 w 87719"/>
                    <a:gd name="connsiteY561" fmla="*/ 3682 h 115494"/>
                    <a:gd name="connsiteX562" fmla="*/ 35177 w 87719"/>
                    <a:gd name="connsiteY562" fmla="*/ 3682 h 115494"/>
                    <a:gd name="connsiteX563" fmla="*/ 36841 w 87719"/>
                    <a:gd name="connsiteY563" fmla="*/ 5346 h 115494"/>
                    <a:gd name="connsiteX564" fmla="*/ 37471 w 87719"/>
                    <a:gd name="connsiteY564" fmla="*/ 8063 h 115494"/>
                    <a:gd name="connsiteX565" fmla="*/ 34960 w 87719"/>
                    <a:gd name="connsiteY565" fmla="*/ 11401 h 115494"/>
                    <a:gd name="connsiteX566" fmla="*/ 33297 w 87719"/>
                    <a:gd name="connsiteY566" fmla="*/ 13084 h 115494"/>
                    <a:gd name="connsiteX567" fmla="*/ 32666 w 87719"/>
                    <a:gd name="connsiteY567" fmla="*/ 16638 h 115494"/>
                    <a:gd name="connsiteX568" fmla="*/ 33080 w 87719"/>
                    <a:gd name="connsiteY568" fmla="*/ 17249 h 115494"/>
                    <a:gd name="connsiteX569" fmla="*/ 31613 w 87719"/>
                    <a:gd name="connsiteY569" fmla="*/ 20163 h 115494"/>
                    <a:gd name="connsiteX570" fmla="*/ 30776 w 87719"/>
                    <a:gd name="connsiteY570" fmla="*/ 22674 h 115494"/>
                    <a:gd name="connsiteX571" fmla="*/ 42275 w 87719"/>
                    <a:gd name="connsiteY571" fmla="*/ 21207 h 115494"/>
                    <a:gd name="connsiteX572" fmla="*/ 42492 w 87719"/>
                    <a:gd name="connsiteY572" fmla="*/ 25174 h 115494"/>
                    <a:gd name="connsiteX573" fmla="*/ 42492 w 87719"/>
                    <a:gd name="connsiteY573" fmla="*/ 25174 h 115494"/>
                    <a:gd name="connsiteX574" fmla="*/ 83281 w 87719"/>
                    <a:gd name="connsiteY574" fmla="*/ 18499 h 115494"/>
                    <a:gd name="connsiteX575" fmla="*/ 72412 w 87719"/>
                    <a:gd name="connsiteY575" fmla="*/ 25598 h 115494"/>
                    <a:gd name="connsiteX576" fmla="*/ 64870 w 87719"/>
                    <a:gd name="connsiteY576" fmla="*/ 33326 h 115494"/>
                    <a:gd name="connsiteX577" fmla="*/ 64457 w 87719"/>
                    <a:gd name="connsiteY577" fmla="*/ 33740 h 115494"/>
                    <a:gd name="connsiteX578" fmla="*/ 65924 w 87719"/>
                    <a:gd name="connsiteY578" fmla="*/ 30806 h 115494"/>
                    <a:gd name="connsiteX579" fmla="*/ 64673 w 87719"/>
                    <a:gd name="connsiteY579" fmla="*/ 32066 h 115494"/>
                    <a:gd name="connsiteX580" fmla="*/ 64240 w 87719"/>
                    <a:gd name="connsiteY580" fmla="*/ 32489 h 115494"/>
                    <a:gd name="connsiteX581" fmla="*/ 64457 w 87719"/>
                    <a:gd name="connsiteY581" fmla="*/ 31229 h 115494"/>
                    <a:gd name="connsiteX582" fmla="*/ 65707 w 87719"/>
                    <a:gd name="connsiteY582" fmla="*/ 29359 h 115494"/>
                    <a:gd name="connsiteX583" fmla="*/ 64240 w 87719"/>
                    <a:gd name="connsiteY583" fmla="*/ 30806 h 115494"/>
                    <a:gd name="connsiteX584" fmla="*/ 64043 w 87719"/>
                    <a:gd name="connsiteY584" fmla="*/ 31229 h 115494"/>
                    <a:gd name="connsiteX585" fmla="*/ 64043 w 87719"/>
                    <a:gd name="connsiteY585" fmla="*/ 30392 h 115494"/>
                    <a:gd name="connsiteX586" fmla="*/ 65924 w 87719"/>
                    <a:gd name="connsiteY586" fmla="*/ 28108 h 115494"/>
                    <a:gd name="connsiteX587" fmla="*/ 64240 w 87719"/>
                    <a:gd name="connsiteY587" fmla="*/ 29555 h 115494"/>
                    <a:gd name="connsiteX588" fmla="*/ 63827 w 87719"/>
                    <a:gd name="connsiteY588" fmla="*/ 29969 h 115494"/>
                    <a:gd name="connsiteX589" fmla="*/ 63827 w 87719"/>
                    <a:gd name="connsiteY589" fmla="*/ 29349 h 115494"/>
                    <a:gd name="connsiteX590" fmla="*/ 83498 w 87719"/>
                    <a:gd name="connsiteY590" fmla="*/ 17869 h 115494"/>
                    <a:gd name="connsiteX591" fmla="*/ 83281 w 87719"/>
                    <a:gd name="connsiteY591" fmla="*/ 18489 h 115494"/>
                    <a:gd name="connsiteX592" fmla="*/ 75129 w 87719"/>
                    <a:gd name="connsiteY592" fmla="*/ 56630 h 115494"/>
                    <a:gd name="connsiteX593" fmla="*/ 74715 w 87719"/>
                    <a:gd name="connsiteY593" fmla="*/ 56630 h 115494"/>
                    <a:gd name="connsiteX594" fmla="*/ 73032 w 87719"/>
                    <a:gd name="connsiteY594" fmla="*/ 54375 h 115494"/>
                    <a:gd name="connsiteX595" fmla="*/ 73032 w 87719"/>
                    <a:gd name="connsiteY595" fmla="*/ 53962 h 115494"/>
                    <a:gd name="connsiteX596" fmla="*/ 73879 w 87719"/>
                    <a:gd name="connsiteY596" fmla="*/ 53332 h 115494"/>
                    <a:gd name="connsiteX597" fmla="*/ 74292 w 87719"/>
                    <a:gd name="connsiteY597" fmla="*/ 53332 h 115494"/>
                    <a:gd name="connsiteX598" fmla="*/ 74292 w 87719"/>
                    <a:gd name="connsiteY598" fmla="*/ 53745 h 115494"/>
                    <a:gd name="connsiteX599" fmla="*/ 73879 w 87719"/>
                    <a:gd name="connsiteY599" fmla="*/ 53962 h 115494"/>
                    <a:gd name="connsiteX600" fmla="*/ 73879 w 87719"/>
                    <a:gd name="connsiteY600" fmla="*/ 54375 h 115494"/>
                    <a:gd name="connsiteX601" fmla="*/ 74085 w 87719"/>
                    <a:gd name="connsiteY601" fmla="*/ 54789 h 115494"/>
                    <a:gd name="connsiteX602" fmla="*/ 74499 w 87719"/>
                    <a:gd name="connsiteY602" fmla="*/ 54789 h 115494"/>
                    <a:gd name="connsiteX603" fmla="*/ 74715 w 87719"/>
                    <a:gd name="connsiteY603" fmla="*/ 54592 h 115494"/>
                    <a:gd name="connsiteX604" fmla="*/ 75129 w 87719"/>
                    <a:gd name="connsiteY604" fmla="*/ 54592 h 115494"/>
                    <a:gd name="connsiteX605" fmla="*/ 75129 w 87719"/>
                    <a:gd name="connsiteY605" fmla="*/ 55005 h 115494"/>
                    <a:gd name="connsiteX606" fmla="*/ 74922 w 87719"/>
                    <a:gd name="connsiteY606" fmla="*/ 55212 h 115494"/>
                    <a:gd name="connsiteX607" fmla="*/ 74922 w 87719"/>
                    <a:gd name="connsiteY607" fmla="*/ 55626 h 115494"/>
                    <a:gd name="connsiteX608" fmla="*/ 74922 w 87719"/>
                    <a:gd name="connsiteY608" fmla="*/ 55803 h 115494"/>
                    <a:gd name="connsiteX609" fmla="*/ 75346 w 87719"/>
                    <a:gd name="connsiteY609" fmla="*/ 55803 h 115494"/>
                    <a:gd name="connsiteX610" fmla="*/ 75759 w 87719"/>
                    <a:gd name="connsiteY610" fmla="*/ 55626 h 115494"/>
                    <a:gd name="connsiteX611" fmla="*/ 76173 w 87719"/>
                    <a:gd name="connsiteY611" fmla="*/ 55626 h 115494"/>
                    <a:gd name="connsiteX612" fmla="*/ 76173 w 87719"/>
                    <a:gd name="connsiteY612" fmla="*/ 56019 h 115494"/>
                    <a:gd name="connsiteX613" fmla="*/ 75129 w 87719"/>
                    <a:gd name="connsiteY613" fmla="*/ 56630 h 115494"/>
                    <a:gd name="connsiteX614" fmla="*/ 72195 w 87719"/>
                    <a:gd name="connsiteY614" fmla="*/ 55212 h 115494"/>
                    <a:gd name="connsiteX615" fmla="*/ 72195 w 87719"/>
                    <a:gd name="connsiteY615" fmla="*/ 55212 h 115494"/>
                    <a:gd name="connsiteX616" fmla="*/ 72195 w 87719"/>
                    <a:gd name="connsiteY616" fmla="*/ 55626 h 115494"/>
                    <a:gd name="connsiteX617" fmla="*/ 72609 w 87719"/>
                    <a:gd name="connsiteY617" fmla="*/ 56019 h 115494"/>
                    <a:gd name="connsiteX618" fmla="*/ 72825 w 87719"/>
                    <a:gd name="connsiteY618" fmla="*/ 56019 h 115494"/>
                    <a:gd name="connsiteX619" fmla="*/ 73032 w 87719"/>
                    <a:gd name="connsiteY619" fmla="*/ 55626 h 115494"/>
                    <a:gd name="connsiteX620" fmla="*/ 72825 w 87719"/>
                    <a:gd name="connsiteY620" fmla="*/ 55212 h 115494"/>
                    <a:gd name="connsiteX621" fmla="*/ 72195 w 87719"/>
                    <a:gd name="connsiteY621" fmla="*/ 55212 h 115494"/>
                    <a:gd name="connsiteX622" fmla="*/ 74489 w 87719"/>
                    <a:gd name="connsiteY622" fmla="*/ 57053 h 115494"/>
                    <a:gd name="connsiteX623" fmla="*/ 74076 w 87719"/>
                    <a:gd name="connsiteY623" fmla="*/ 57053 h 115494"/>
                    <a:gd name="connsiteX624" fmla="*/ 73239 w 87719"/>
                    <a:gd name="connsiteY624" fmla="*/ 56443 h 115494"/>
                    <a:gd name="connsiteX625" fmla="*/ 72825 w 87719"/>
                    <a:gd name="connsiteY625" fmla="*/ 56443 h 115494"/>
                    <a:gd name="connsiteX626" fmla="*/ 72825 w 87719"/>
                    <a:gd name="connsiteY626" fmla="*/ 56640 h 115494"/>
                    <a:gd name="connsiteX627" fmla="*/ 73455 w 87719"/>
                    <a:gd name="connsiteY627" fmla="*/ 57270 h 115494"/>
                    <a:gd name="connsiteX628" fmla="*/ 73455 w 87719"/>
                    <a:gd name="connsiteY628" fmla="*/ 57683 h 115494"/>
                    <a:gd name="connsiteX629" fmla="*/ 73032 w 87719"/>
                    <a:gd name="connsiteY629" fmla="*/ 57683 h 115494"/>
                    <a:gd name="connsiteX630" fmla="*/ 71368 w 87719"/>
                    <a:gd name="connsiteY630" fmla="*/ 55429 h 115494"/>
                    <a:gd name="connsiteX631" fmla="*/ 71368 w 87719"/>
                    <a:gd name="connsiteY631" fmla="*/ 55015 h 115494"/>
                    <a:gd name="connsiteX632" fmla="*/ 71565 w 87719"/>
                    <a:gd name="connsiteY632" fmla="*/ 54799 h 115494"/>
                    <a:gd name="connsiteX633" fmla="*/ 71998 w 87719"/>
                    <a:gd name="connsiteY633" fmla="*/ 54602 h 115494"/>
                    <a:gd name="connsiteX634" fmla="*/ 73032 w 87719"/>
                    <a:gd name="connsiteY634" fmla="*/ 55015 h 115494"/>
                    <a:gd name="connsiteX635" fmla="*/ 73249 w 87719"/>
                    <a:gd name="connsiteY635" fmla="*/ 56029 h 115494"/>
                    <a:gd name="connsiteX636" fmla="*/ 74292 w 87719"/>
                    <a:gd name="connsiteY636" fmla="*/ 56856 h 115494"/>
                    <a:gd name="connsiteX637" fmla="*/ 74499 w 87719"/>
                    <a:gd name="connsiteY637" fmla="*/ 57053 h 115494"/>
                    <a:gd name="connsiteX638" fmla="*/ 72619 w 87719"/>
                    <a:gd name="connsiteY638" fmla="*/ 58520 h 115494"/>
                    <a:gd name="connsiteX639" fmla="*/ 72205 w 87719"/>
                    <a:gd name="connsiteY639" fmla="*/ 58520 h 115494"/>
                    <a:gd name="connsiteX640" fmla="*/ 70521 w 87719"/>
                    <a:gd name="connsiteY640" fmla="*/ 56226 h 115494"/>
                    <a:gd name="connsiteX641" fmla="*/ 70521 w 87719"/>
                    <a:gd name="connsiteY641" fmla="*/ 55813 h 115494"/>
                    <a:gd name="connsiteX642" fmla="*/ 70945 w 87719"/>
                    <a:gd name="connsiteY642" fmla="*/ 55813 h 115494"/>
                    <a:gd name="connsiteX643" fmla="*/ 72609 w 87719"/>
                    <a:gd name="connsiteY643" fmla="*/ 58107 h 115494"/>
                    <a:gd name="connsiteX644" fmla="*/ 72609 w 87719"/>
                    <a:gd name="connsiteY644" fmla="*/ 58520 h 115494"/>
                    <a:gd name="connsiteX645" fmla="*/ 69695 w 87719"/>
                    <a:gd name="connsiteY645" fmla="*/ 57270 h 115494"/>
                    <a:gd name="connsiteX646" fmla="*/ 69488 w 87719"/>
                    <a:gd name="connsiteY646" fmla="*/ 57270 h 115494"/>
                    <a:gd name="connsiteX647" fmla="*/ 69271 w 87719"/>
                    <a:gd name="connsiteY647" fmla="*/ 57477 h 115494"/>
                    <a:gd name="connsiteX648" fmla="*/ 69901 w 87719"/>
                    <a:gd name="connsiteY648" fmla="*/ 58520 h 115494"/>
                    <a:gd name="connsiteX649" fmla="*/ 70738 w 87719"/>
                    <a:gd name="connsiteY649" fmla="*/ 59347 h 115494"/>
                    <a:gd name="connsiteX650" fmla="*/ 70955 w 87719"/>
                    <a:gd name="connsiteY650" fmla="*/ 59347 h 115494"/>
                    <a:gd name="connsiteX651" fmla="*/ 71161 w 87719"/>
                    <a:gd name="connsiteY651" fmla="*/ 59150 h 115494"/>
                    <a:gd name="connsiteX652" fmla="*/ 70531 w 87719"/>
                    <a:gd name="connsiteY652" fmla="*/ 58107 h 115494"/>
                    <a:gd name="connsiteX653" fmla="*/ 69704 w 87719"/>
                    <a:gd name="connsiteY653" fmla="*/ 57270 h 115494"/>
                    <a:gd name="connsiteX654" fmla="*/ 71585 w 87719"/>
                    <a:gd name="connsiteY654" fmla="*/ 59150 h 115494"/>
                    <a:gd name="connsiteX655" fmla="*/ 71171 w 87719"/>
                    <a:gd name="connsiteY655" fmla="*/ 59771 h 115494"/>
                    <a:gd name="connsiteX656" fmla="*/ 70541 w 87719"/>
                    <a:gd name="connsiteY656" fmla="*/ 59987 h 115494"/>
                    <a:gd name="connsiteX657" fmla="*/ 69508 w 87719"/>
                    <a:gd name="connsiteY657" fmla="*/ 58944 h 115494"/>
                    <a:gd name="connsiteX658" fmla="*/ 68877 w 87719"/>
                    <a:gd name="connsiteY658" fmla="*/ 57693 h 115494"/>
                    <a:gd name="connsiteX659" fmla="*/ 69291 w 87719"/>
                    <a:gd name="connsiteY659" fmla="*/ 57063 h 115494"/>
                    <a:gd name="connsiteX660" fmla="*/ 69921 w 87719"/>
                    <a:gd name="connsiteY660" fmla="*/ 56866 h 115494"/>
                    <a:gd name="connsiteX661" fmla="*/ 70965 w 87719"/>
                    <a:gd name="connsiteY661" fmla="*/ 57900 h 115494"/>
                    <a:gd name="connsiteX662" fmla="*/ 71585 w 87719"/>
                    <a:gd name="connsiteY662" fmla="*/ 59160 h 115494"/>
                    <a:gd name="connsiteX663" fmla="*/ 69508 w 87719"/>
                    <a:gd name="connsiteY663" fmla="*/ 61031 h 115494"/>
                    <a:gd name="connsiteX664" fmla="*/ 69084 w 87719"/>
                    <a:gd name="connsiteY664" fmla="*/ 61031 h 115494"/>
                    <a:gd name="connsiteX665" fmla="*/ 67420 w 87719"/>
                    <a:gd name="connsiteY665" fmla="*/ 58747 h 115494"/>
                    <a:gd name="connsiteX666" fmla="*/ 67420 w 87719"/>
                    <a:gd name="connsiteY666" fmla="*/ 58313 h 115494"/>
                    <a:gd name="connsiteX667" fmla="*/ 67834 w 87719"/>
                    <a:gd name="connsiteY667" fmla="*/ 58313 h 115494"/>
                    <a:gd name="connsiteX668" fmla="*/ 69301 w 87719"/>
                    <a:gd name="connsiteY668" fmla="*/ 60194 h 115494"/>
                    <a:gd name="connsiteX669" fmla="*/ 69724 w 87719"/>
                    <a:gd name="connsiteY669" fmla="*/ 60194 h 115494"/>
                    <a:gd name="connsiteX670" fmla="*/ 70138 w 87719"/>
                    <a:gd name="connsiteY670" fmla="*/ 59987 h 115494"/>
                    <a:gd name="connsiteX671" fmla="*/ 70551 w 87719"/>
                    <a:gd name="connsiteY671" fmla="*/ 59987 h 115494"/>
                    <a:gd name="connsiteX672" fmla="*/ 70551 w 87719"/>
                    <a:gd name="connsiteY672" fmla="*/ 60401 h 115494"/>
                    <a:gd name="connsiteX673" fmla="*/ 69517 w 87719"/>
                    <a:gd name="connsiteY673" fmla="*/ 61021 h 115494"/>
                    <a:gd name="connsiteX674" fmla="*/ 68247 w 87719"/>
                    <a:gd name="connsiteY674" fmla="*/ 61868 h 115494"/>
                    <a:gd name="connsiteX675" fmla="*/ 67420 w 87719"/>
                    <a:gd name="connsiteY675" fmla="*/ 62084 h 115494"/>
                    <a:gd name="connsiteX676" fmla="*/ 66377 w 87719"/>
                    <a:gd name="connsiteY676" fmla="*/ 61041 h 115494"/>
                    <a:gd name="connsiteX677" fmla="*/ 65747 w 87719"/>
                    <a:gd name="connsiteY677" fmla="*/ 59790 h 115494"/>
                    <a:gd name="connsiteX678" fmla="*/ 66170 w 87719"/>
                    <a:gd name="connsiteY678" fmla="*/ 59170 h 115494"/>
                    <a:gd name="connsiteX679" fmla="*/ 66790 w 87719"/>
                    <a:gd name="connsiteY679" fmla="*/ 58953 h 115494"/>
                    <a:gd name="connsiteX680" fmla="*/ 67420 w 87719"/>
                    <a:gd name="connsiteY680" fmla="*/ 59367 h 115494"/>
                    <a:gd name="connsiteX681" fmla="*/ 67214 w 87719"/>
                    <a:gd name="connsiteY681" fmla="*/ 59583 h 115494"/>
                    <a:gd name="connsiteX682" fmla="*/ 66790 w 87719"/>
                    <a:gd name="connsiteY682" fmla="*/ 59583 h 115494"/>
                    <a:gd name="connsiteX683" fmla="*/ 66377 w 87719"/>
                    <a:gd name="connsiteY683" fmla="*/ 59583 h 115494"/>
                    <a:gd name="connsiteX684" fmla="*/ 66170 w 87719"/>
                    <a:gd name="connsiteY684" fmla="*/ 59790 h 115494"/>
                    <a:gd name="connsiteX685" fmla="*/ 66790 w 87719"/>
                    <a:gd name="connsiteY685" fmla="*/ 60834 h 115494"/>
                    <a:gd name="connsiteX686" fmla="*/ 67637 w 87719"/>
                    <a:gd name="connsiteY686" fmla="*/ 61661 h 115494"/>
                    <a:gd name="connsiteX687" fmla="*/ 67843 w 87719"/>
                    <a:gd name="connsiteY687" fmla="*/ 61661 h 115494"/>
                    <a:gd name="connsiteX688" fmla="*/ 67843 w 87719"/>
                    <a:gd name="connsiteY688" fmla="*/ 61031 h 115494"/>
                    <a:gd name="connsiteX689" fmla="*/ 67637 w 87719"/>
                    <a:gd name="connsiteY689" fmla="*/ 60834 h 115494"/>
                    <a:gd name="connsiteX690" fmla="*/ 67420 w 87719"/>
                    <a:gd name="connsiteY690" fmla="*/ 60834 h 115494"/>
                    <a:gd name="connsiteX691" fmla="*/ 67214 w 87719"/>
                    <a:gd name="connsiteY691" fmla="*/ 60834 h 115494"/>
                    <a:gd name="connsiteX692" fmla="*/ 67214 w 87719"/>
                    <a:gd name="connsiteY692" fmla="*/ 60410 h 115494"/>
                    <a:gd name="connsiteX693" fmla="*/ 67420 w 87719"/>
                    <a:gd name="connsiteY693" fmla="*/ 60194 h 115494"/>
                    <a:gd name="connsiteX694" fmla="*/ 67834 w 87719"/>
                    <a:gd name="connsiteY694" fmla="*/ 60194 h 115494"/>
                    <a:gd name="connsiteX695" fmla="*/ 68247 w 87719"/>
                    <a:gd name="connsiteY695" fmla="*/ 60824 h 115494"/>
                    <a:gd name="connsiteX696" fmla="*/ 68247 w 87719"/>
                    <a:gd name="connsiteY696" fmla="*/ 61858 h 115494"/>
                    <a:gd name="connsiteX697" fmla="*/ 64486 w 87719"/>
                    <a:gd name="connsiteY697" fmla="*/ 61651 h 115494"/>
                    <a:gd name="connsiteX698" fmla="*/ 64486 w 87719"/>
                    <a:gd name="connsiteY698" fmla="*/ 61651 h 115494"/>
                    <a:gd name="connsiteX699" fmla="*/ 64703 w 87719"/>
                    <a:gd name="connsiteY699" fmla="*/ 62488 h 115494"/>
                    <a:gd name="connsiteX700" fmla="*/ 64900 w 87719"/>
                    <a:gd name="connsiteY700" fmla="*/ 62488 h 115494"/>
                    <a:gd name="connsiteX701" fmla="*/ 64900 w 87719"/>
                    <a:gd name="connsiteY701" fmla="*/ 62271 h 115494"/>
                    <a:gd name="connsiteX702" fmla="*/ 64486 w 87719"/>
                    <a:gd name="connsiteY702" fmla="*/ 61651 h 115494"/>
                    <a:gd name="connsiteX703" fmla="*/ 66367 w 87719"/>
                    <a:gd name="connsiteY703" fmla="*/ 63118 h 115494"/>
                    <a:gd name="connsiteX704" fmla="*/ 65943 w 87719"/>
                    <a:gd name="connsiteY704" fmla="*/ 63118 h 115494"/>
                    <a:gd name="connsiteX705" fmla="*/ 65727 w 87719"/>
                    <a:gd name="connsiteY705" fmla="*/ 62901 h 115494"/>
                    <a:gd name="connsiteX706" fmla="*/ 65304 w 87719"/>
                    <a:gd name="connsiteY706" fmla="*/ 62901 h 115494"/>
                    <a:gd name="connsiteX707" fmla="*/ 65106 w 87719"/>
                    <a:gd name="connsiteY707" fmla="*/ 63118 h 115494"/>
                    <a:gd name="connsiteX708" fmla="*/ 64890 w 87719"/>
                    <a:gd name="connsiteY708" fmla="*/ 63541 h 115494"/>
                    <a:gd name="connsiteX709" fmla="*/ 64890 w 87719"/>
                    <a:gd name="connsiteY709" fmla="*/ 64152 h 115494"/>
                    <a:gd name="connsiteX710" fmla="*/ 64693 w 87719"/>
                    <a:gd name="connsiteY710" fmla="*/ 64152 h 115494"/>
                    <a:gd name="connsiteX711" fmla="*/ 63649 w 87719"/>
                    <a:gd name="connsiteY711" fmla="*/ 61434 h 115494"/>
                    <a:gd name="connsiteX712" fmla="*/ 63847 w 87719"/>
                    <a:gd name="connsiteY712" fmla="*/ 61021 h 115494"/>
                    <a:gd name="connsiteX713" fmla="*/ 64260 w 87719"/>
                    <a:gd name="connsiteY713" fmla="*/ 61021 h 115494"/>
                    <a:gd name="connsiteX714" fmla="*/ 66357 w 87719"/>
                    <a:gd name="connsiteY714" fmla="*/ 63118 h 115494"/>
                    <a:gd name="connsiteX715" fmla="*/ 66357 w 87719"/>
                    <a:gd name="connsiteY715" fmla="*/ 63118 h 115494"/>
                    <a:gd name="connsiteX716" fmla="*/ 63640 w 87719"/>
                    <a:gd name="connsiteY716" fmla="*/ 64782 h 115494"/>
                    <a:gd name="connsiteX717" fmla="*/ 63216 w 87719"/>
                    <a:gd name="connsiteY717" fmla="*/ 64782 h 115494"/>
                    <a:gd name="connsiteX718" fmla="*/ 61749 w 87719"/>
                    <a:gd name="connsiteY718" fmla="*/ 62271 h 115494"/>
                    <a:gd name="connsiteX719" fmla="*/ 61749 w 87719"/>
                    <a:gd name="connsiteY719" fmla="*/ 61858 h 115494"/>
                    <a:gd name="connsiteX720" fmla="*/ 62163 w 87719"/>
                    <a:gd name="connsiteY720" fmla="*/ 61858 h 115494"/>
                    <a:gd name="connsiteX721" fmla="*/ 63413 w 87719"/>
                    <a:gd name="connsiteY721" fmla="*/ 63955 h 115494"/>
                    <a:gd name="connsiteX722" fmla="*/ 63827 w 87719"/>
                    <a:gd name="connsiteY722" fmla="*/ 63955 h 115494"/>
                    <a:gd name="connsiteX723" fmla="*/ 64240 w 87719"/>
                    <a:gd name="connsiteY723" fmla="*/ 63738 h 115494"/>
                    <a:gd name="connsiteX724" fmla="*/ 64673 w 87719"/>
                    <a:gd name="connsiteY724" fmla="*/ 63738 h 115494"/>
                    <a:gd name="connsiteX725" fmla="*/ 64673 w 87719"/>
                    <a:gd name="connsiteY725" fmla="*/ 64152 h 115494"/>
                    <a:gd name="connsiteX726" fmla="*/ 63630 w 87719"/>
                    <a:gd name="connsiteY726" fmla="*/ 64782 h 115494"/>
                    <a:gd name="connsiteX727" fmla="*/ 60706 w 87719"/>
                    <a:gd name="connsiteY727" fmla="*/ 63315 h 115494"/>
                    <a:gd name="connsiteX728" fmla="*/ 60706 w 87719"/>
                    <a:gd name="connsiteY728" fmla="*/ 63728 h 115494"/>
                    <a:gd name="connsiteX729" fmla="*/ 61956 w 87719"/>
                    <a:gd name="connsiteY729" fmla="*/ 65806 h 115494"/>
                    <a:gd name="connsiteX730" fmla="*/ 61956 w 87719"/>
                    <a:gd name="connsiteY730" fmla="*/ 66239 h 115494"/>
                    <a:gd name="connsiteX731" fmla="*/ 61543 w 87719"/>
                    <a:gd name="connsiteY731" fmla="*/ 66239 h 115494"/>
                    <a:gd name="connsiteX732" fmla="*/ 60282 w 87719"/>
                    <a:gd name="connsiteY732" fmla="*/ 64142 h 115494"/>
                    <a:gd name="connsiteX733" fmla="*/ 59869 w 87719"/>
                    <a:gd name="connsiteY733" fmla="*/ 64142 h 115494"/>
                    <a:gd name="connsiteX734" fmla="*/ 59455 w 87719"/>
                    <a:gd name="connsiteY734" fmla="*/ 64142 h 115494"/>
                    <a:gd name="connsiteX735" fmla="*/ 59455 w 87719"/>
                    <a:gd name="connsiteY735" fmla="*/ 63728 h 115494"/>
                    <a:gd name="connsiteX736" fmla="*/ 60499 w 87719"/>
                    <a:gd name="connsiteY736" fmla="*/ 63108 h 115494"/>
                    <a:gd name="connsiteX737" fmla="*/ 60912 w 87719"/>
                    <a:gd name="connsiteY737" fmla="*/ 63108 h 115494"/>
                    <a:gd name="connsiteX738" fmla="*/ 60716 w 87719"/>
                    <a:gd name="connsiteY738" fmla="*/ 63315 h 115494"/>
                    <a:gd name="connsiteX739" fmla="*/ 59445 w 87719"/>
                    <a:gd name="connsiteY739" fmla="*/ 67076 h 115494"/>
                    <a:gd name="connsiteX740" fmla="*/ 59032 w 87719"/>
                    <a:gd name="connsiteY740" fmla="*/ 66859 h 115494"/>
                    <a:gd name="connsiteX741" fmla="*/ 57782 w 87719"/>
                    <a:gd name="connsiteY741" fmla="*/ 64358 h 115494"/>
                    <a:gd name="connsiteX742" fmla="*/ 57979 w 87719"/>
                    <a:gd name="connsiteY742" fmla="*/ 63945 h 115494"/>
                    <a:gd name="connsiteX743" fmla="*/ 58815 w 87719"/>
                    <a:gd name="connsiteY743" fmla="*/ 63531 h 115494"/>
                    <a:gd name="connsiteX744" fmla="*/ 59239 w 87719"/>
                    <a:gd name="connsiteY744" fmla="*/ 63728 h 115494"/>
                    <a:gd name="connsiteX745" fmla="*/ 59022 w 87719"/>
                    <a:gd name="connsiteY745" fmla="*/ 64142 h 115494"/>
                    <a:gd name="connsiteX746" fmla="*/ 58599 w 87719"/>
                    <a:gd name="connsiteY746" fmla="*/ 64358 h 115494"/>
                    <a:gd name="connsiteX747" fmla="*/ 58382 w 87719"/>
                    <a:gd name="connsiteY747" fmla="*/ 64772 h 115494"/>
                    <a:gd name="connsiteX748" fmla="*/ 58599 w 87719"/>
                    <a:gd name="connsiteY748" fmla="*/ 65195 h 115494"/>
                    <a:gd name="connsiteX749" fmla="*/ 59022 w 87719"/>
                    <a:gd name="connsiteY749" fmla="*/ 65195 h 115494"/>
                    <a:gd name="connsiteX750" fmla="*/ 59239 w 87719"/>
                    <a:gd name="connsiteY750" fmla="*/ 64979 h 115494"/>
                    <a:gd name="connsiteX751" fmla="*/ 59662 w 87719"/>
                    <a:gd name="connsiteY751" fmla="*/ 64979 h 115494"/>
                    <a:gd name="connsiteX752" fmla="*/ 59445 w 87719"/>
                    <a:gd name="connsiteY752" fmla="*/ 65392 h 115494"/>
                    <a:gd name="connsiteX753" fmla="*/ 59239 w 87719"/>
                    <a:gd name="connsiteY753" fmla="*/ 65609 h 115494"/>
                    <a:gd name="connsiteX754" fmla="*/ 59022 w 87719"/>
                    <a:gd name="connsiteY754" fmla="*/ 66022 h 115494"/>
                    <a:gd name="connsiteX755" fmla="*/ 59239 w 87719"/>
                    <a:gd name="connsiteY755" fmla="*/ 66436 h 115494"/>
                    <a:gd name="connsiteX756" fmla="*/ 59662 w 87719"/>
                    <a:gd name="connsiteY756" fmla="*/ 66652 h 115494"/>
                    <a:gd name="connsiteX757" fmla="*/ 60076 w 87719"/>
                    <a:gd name="connsiteY757" fmla="*/ 66436 h 115494"/>
                    <a:gd name="connsiteX758" fmla="*/ 60489 w 87719"/>
                    <a:gd name="connsiteY758" fmla="*/ 66652 h 115494"/>
                    <a:gd name="connsiteX759" fmla="*/ 60273 w 87719"/>
                    <a:gd name="connsiteY759" fmla="*/ 67066 h 115494"/>
                    <a:gd name="connsiteX760" fmla="*/ 59445 w 87719"/>
                    <a:gd name="connsiteY760" fmla="*/ 67066 h 115494"/>
                    <a:gd name="connsiteX761" fmla="*/ 57782 w 87719"/>
                    <a:gd name="connsiteY761" fmla="*/ 67696 h 115494"/>
                    <a:gd name="connsiteX762" fmla="*/ 57152 w 87719"/>
                    <a:gd name="connsiteY762" fmla="*/ 68109 h 115494"/>
                    <a:gd name="connsiteX763" fmla="*/ 56521 w 87719"/>
                    <a:gd name="connsiteY763" fmla="*/ 68109 h 115494"/>
                    <a:gd name="connsiteX764" fmla="*/ 56108 w 87719"/>
                    <a:gd name="connsiteY764" fmla="*/ 67489 h 115494"/>
                    <a:gd name="connsiteX765" fmla="*/ 56325 w 87719"/>
                    <a:gd name="connsiteY765" fmla="*/ 67273 h 115494"/>
                    <a:gd name="connsiteX766" fmla="*/ 56738 w 87719"/>
                    <a:gd name="connsiteY766" fmla="*/ 67489 h 115494"/>
                    <a:gd name="connsiteX767" fmla="*/ 57152 w 87719"/>
                    <a:gd name="connsiteY767" fmla="*/ 67489 h 115494"/>
                    <a:gd name="connsiteX768" fmla="*/ 57358 w 87719"/>
                    <a:gd name="connsiteY768" fmla="*/ 67273 h 115494"/>
                    <a:gd name="connsiteX769" fmla="*/ 57358 w 87719"/>
                    <a:gd name="connsiteY769" fmla="*/ 66849 h 115494"/>
                    <a:gd name="connsiteX770" fmla="*/ 56935 w 87719"/>
                    <a:gd name="connsiteY770" fmla="*/ 66436 h 115494"/>
                    <a:gd name="connsiteX771" fmla="*/ 56325 w 87719"/>
                    <a:gd name="connsiteY771" fmla="*/ 66436 h 115494"/>
                    <a:gd name="connsiteX772" fmla="*/ 55901 w 87719"/>
                    <a:gd name="connsiteY772" fmla="*/ 65806 h 115494"/>
                    <a:gd name="connsiteX773" fmla="*/ 55901 w 87719"/>
                    <a:gd name="connsiteY773" fmla="*/ 64979 h 115494"/>
                    <a:gd name="connsiteX774" fmla="*/ 56325 w 87719"/>
                    <a:gd name="connsiteY774" fmla="*/ 64565 h 115494"/>
                    <a:gd name="connsiteX775" fmla="*/ 56935 w 87719"/>
                    <a:gd name="connsiteY775" fmla="*/ 64565 h 115494"/>
                    <a:gd name="connsiteX776" fmla="*/ 57358 w 87719"/>
                    <a:gd name="connsiteY776" fmla="*/ 65195 h 115494"/>
                    <a:gd name="connsiteX777" fmla="*/ 57152 w 87719"/>
                    <a:gd name="connsiteY777" fmla="*/ 65392 h 115494"/>
                    <a:gd name="connsiteX778" fmla="*/ 56738 w 87719"/>
                    <a:gd name="connsiteY778" fmla="*/ 65195 h 115494"/>
                    <a:gd name="connsiteX779" fmla="*/ 56521 w 87719"/>
                    <a:gd name="connsiteY779" fmla="*/ 65195 h 115494"/>
                    <a:gd name="connsiteX780" fmla="*/ 56325 w 87719"/>
                    <a:gd name="connsiteY780" fmla="*/ 65392 h 115494"/>
                    <a:gd name="connsiteX781" fmla="*/ 56325 w 87719"/>
                    <a:gd name="connsiteY781" fmla="*/ 65806 h 115494"/>
                    <a:gd name="connsiteX782" fmla="*/ 56325 w 87719"/>
                    <a:gd name="connsiteY782" fmla="*/ 66239 h 115494"/>
                    <a:gd name="connsiteX783" fmla="*/ 56935 w 87719"/>
                    <a:gd name="connsiteY783" fmla="*/ 66239 h 115494"/>
                    <a:gd name="connsiteX784" fmla="*/ 57565 w 87719"/>
                    <a:gd name="connsiteY784" fmla="*/ 66849 h 115494"/>
                    <a:gd name="connsiteX785" fmla="*/ 57782 w 87719"/>
                    <a:gd name="connsiteY785" fmla="*/ 67686 h 115494"/>
                    <a:gd name="connsiteX786" fmla="*/ 54848 w 87719"/>
                    <a:gd name="connsiteY786" fmla="*/ 68936 h 115494"/>
                    <a:gd name="connsiteX787" fmla="*/ 54631 w 87719"/>
                    <a:gd name="connsiteY787" fmla="*/ 68730 h 115494"/>
                    <a:gd name="connsiteX788" fmla="*/ 53804 w 87719"/>
                    <a:gd name="connsiteY788" fmla="*/ 66012 h 115494"/>
                    <a:gd name="connsiteX789" fmla="*/ 54011 w 87719"/>
                    <a:gd name="connsiteY789" fmla="*/ 65796 h 115494"/>
                    <a:gd name="connsiteX790" fmla="*/ 54858 w 87719"/>
                    <a:gd name="connsiteY790" fmla="*/ 65599 h 115494"/>
                    <a:gd name="connsiteX791" fmla="*/ 55064 w 87719"/>
                    <a:gd name="connsiteY791" fmla="*/ 65796 h 115494"/>
                    <a:gd name="connsiteX792" fmla="*/ 54858 w 87719"/>
                    <a:gd name="connsiteY792" fmla="*/ 66012 h 115494"/>
                    <a:gd name="connsiteX793" fmla="*/ 54444 w 87719"/>
                    <a:gd name="connsiteY793" fmla="*/ 66229 h 115494"/>
                    <a:gd name="connsiteX794" fmla="*/ 54228 w 87719"/>
                    <a:gd name="connsiteY794" fmla="*/ 66426 h 115494"/>
                    <a:gd name="connsiteX795" fmla="*/ 54444 w 87719"/>
                    <a:gd name="connsiteY795" fmla="*/ 66839 h 115494"/>
                    <a:gd name="connsiteX796" fmla="*/ 54641 w 87719"/>
                    <a:gd name="connsiteY796" fmla="*/ 67056 h 115494"/>
                    <a:gd name="connsiteX797" fmla="*/ 54858 w 87719"/>
                    <a:gd name="connsiteY797" fmla="*/ 67056 h 115494"/>
                    <a:gd name="connsiteX798" fmla="*/ 55064 w 87719"/>
                    <a:gd name="connsiteY798" fmla="*/ 67263 h 115494"/>
                    <a:gd name="connsiteX799" fmla="*/ 54858 w 87719"/>
                    <a:gd name="connsiteY799" fmla="*/ 67479 h 115494"/>
                    <a:gd name="connsiteX800" fmla="*/ 54641 w 87719"/>
                    <a:gd name="connsiteY800" fmla="*/ 67479 h 115494"/>
                    <a:gd name="connsiteX801" fmla="*/ 54444 w 87719"/>
                    <a:gd name="connsiteY801" fmla="*/ 67686 h 115494"/>
                    <a:gd name="connsiteX802" fmla="*/ 54641 w 87719"/>
                    <a:gd name="connsiteY802" fmla="*/ 68100 h 115494"/>
                    <a:gd name="connsiteX803" fmla="*/ 54858 w 87719"/>
                    <a:gd name="connsiteY803" fmla="*/ 68316 h 115494"/>
                    <a:gd name="connsiteX804" fmla="*/ 55271 w 87719"/>
                    <a:gd name="connsiteY804" fmla="*/ 68100 h 115494"/>
                    <a:gd name="connsiteX805" fmla="*/ 55478 w 87719"/>
                    <a:gd name="connsiteY805" fmla="*/ 68316 h 115494"/>
                    <a:gd name="connsiteX806" fmla="*/ 55271 w 87719"/>
                    <a:gd name="connsiteY806" fmla="*/ 68513 h 115494"/>
                    <a:gd name="connsiteX807" fmla="*/ 54858 w 87719"/>
                    <a:gd name="connsiteY807" fmla="*/ 68936 h 115494"/>
                    <a:gd name="connsiteX808" fmla="*/ 53804 w 87719"/>
                    <a:gd name="connsiteY808" fmla="*/ 69153 h 115494"/>
                    <a:gd name="connsiteX809" fmla="*/ 53391 w 87719"/>
                    <a:gd name="connsiteY809" fmla="*/ 69567 h 115494"/>
                    <a:gd name="connsiteX810" fmla="*/ 52761 w 87719"/>
                    <a:gd name="connsiteY810" fmla="*/ 69567 h 115494"/>
                    <a:gd name="connsiteX811" fmla="*/ 52131 w 87719"/>
                    <a:gd name="connsiteY811" fmla="*/ 68316 h 115494"/>
                    <a:gd name="connsiteX812" fmla="*/ 51924 w 87719"/>
                    <a:gd name="connsiteY812" fmla="*/ 66849 h 115494"/>
                    <a:gd name="connsiteX813" fmla="*/ 52544 w 87719"/>
                    <a:gd name="connsiteY813" fmla="*/ 66436 h 115494"/>
                    <a:gd name="connsiteX814" fmla="*/ 53174 w 87719"/>
                    <a:gd name="connsiteY814" fmla="*/ 66436 h 115494"/>
                    <a:gd name="connsiteX815" fmla="*/ 53588 w 87719"/>
                    <a:gd name="connsiteY815" fmla="*/ 67066 h 115494"/>
                    <a:gd name="connsiteX816" fmla="*/ 53391 w 87719"/>
                    <a:gd name="connsiteY816" fmla="*/ 67066 h 115494"/>
                    <a:gd name="connsiteX817" fmla="*/ 52977 w 87719"/>
                    <a:gd name="connsiteY817" fmla="*/ 66849 h 115494"/>
                    <a:gd name="connsiteX818" fmla="*/ 52761 w 87719"/>
                    <a:gd name="connsiteY818" fmla="*/ 66849 h 115494"/>
                    <a:gd name="connsiteX819" fmla="*/ 52544 w 87719"/>
                    <a:gd name="connsiteY819" fmla="*/ 67066 h 115494"/>
                    <a:gd name="connsiteX820" fmla="*/ 52761 w 87719"/>
                    <a:gd name="connsiteY820" fmla="*/ 68100 h 115494"/>
                    <a:gd name="connsiteX821" fmla="*/ 53174 w 87719"/>
                    <a:gd name="connsiteY821" fmla="*/ 69143 h 115494"/>
                    <a:gd name="connsiteX822" fmla="*/ 53391 w 87719"/>
                    <a:gd name="connsiteY822" fmla="*/ 69143 h 115494"/>
                    <a:gd name="connsiteX823" fmla="*/ 53588 w 87719"/>
                    <a:gd name="connsiteY823" fmla="*/ 68927 h 115494"/>
                    <a:gd name="connsiteX824" fmla="*/ 53588 w 87719"/>
                    <a:gd name="connsiteY824" fmla="*/ 68503 h 115494"/>
                    <a:gd name="connsiteX825" fmla="*/ 54011 w 87719"/>
                    <a:gd name="connsiteY825" fmla="*/ 68306 h 115494"/>
                    <a:gd name="connsiteX826" fmla="*/ 53804 w 87719"/>
                    <a:gd name="connsiteY826" fmla="*/ 69133 h 115494"/>
                    <a:gd name="connsiteX827" fmla="*/ 51491 w 87719"/>
                    <a:gd name="connsiteY827" fmla="*/ 69754 h 115494"/>
                    <a:gd name="connsiteX828" fmla="*/ 51077 w 87719"/>
                    <a:gd name="connsiteY828" fmla="*/ 69547 h 115494"/>
                    <a:gd name="connsiteX829" fmla="*/ 50240 w 87719"/>
                    <a:gd name="connsiteY829" fmla="*/ 68296 h 115494"/>
                    <a:gd name="connsiteX830" fmla="*/ 50240 w 87719"/>
                    <a:gd name="connsiteY830" fmla="*/ 68296 h 115494"/>
                    <a:gd name="connsiteX831" fmla="*/ 50457 w 87719"/>
                    <a:gd name="connsiteY831" fmla="*/ 69744 h 115494"/>
                    <a:gd name="connsiteX832" fmla="*/ 50240 w 87719"/>
                    <a:gd name="connsiteY832" fmla="*/ 69960 h 115494"/>
                    <a:gd name="connsiteX833" fmla="*/ 50024 w 87719"/>
                    <a:gd name="connsiteY833" fmla="*/ 69744 h 115494"/>
                    <a:gd name="connsiteX834" fmla="*/ 49403 w 87719"/>
                    <a:gd name="connsiteY834" fmla="*/ 66830 h 115494"/>
                    <a:gd name="connsiteX835" fmla="*/ 49600 w 87719"/>
                    <a:gd name="connsiteY835" fmla="*/ 66633 h 115494"/>
                    <a:gd name="connsiteX836" fmla="*/ 50024 w 87719"/>
                    <a:gd name="connsiteY836" fmla="*/ 66830 h 115494"/>
                    <a:gd name="connsiteX837" fmla="*/ 50870 w 87719"/>
                    <a:gd name="connsiteY837" fmla="*/ 68296 h 115494"/>
                    <a:gd name="connsiteX838" fmla="*/ 50870 w 87719"/>
                    <a:gd name="connsiteY838" fmla="*/ 68296 h 115494"/>
                    <a:gd name="connsiteX839" fmla="*/ 50654 w 87719"/>
                    <a:gd name="connsiteY839" fmla="*/ 66830 h 115494"/>
                    <a:gd name="connsiteX840" fmla="*/ 50870 w 87719"/>
                    <a:gd name="connsiteY840" fmla="*/ 66633 h 115494"/>
                    <a:gd name="connsiteX841" fmla="*/ 51077 w 87719"/>
                    <a:gd name="connsiteY841" fmla="*/ 66830 h 115494"/>
                    <a:gd name="connsiteX842" fmla="*/ 51707 w 87719"/>
                    <a:gd name="connsiteY842" fmla="*/ 69547 h 115494"/>
                    <a:gd name="connsiteX843" fmla="*/ 51491 w 87719"/>
                    <a:gd name="connsiteY843" fmla="*/ 69754 h 115494"/>
                    <a:gd name="connsiteX844" fmla="*/ 48143 w 87719"/>
                    <a:gd name="connsiteY844" fmla="*/ 70384 h 115494"/>
                    <a:gd name="connsiteX845" fmla="*/ 47946 w 87719"/>
                    <a:gd name="connsiteY845" fmla="*/ 70177 h 115494"/>
                    <a:gd name="connsiteX846" fmla="*/ 47523 w 87719"/>
                    <a:gd name="connsiteY846" fmla="*/ 67253 h 115494"/>
                    <a:gd name="connsiteX847" fmla="*/ 47730 w 87719"/>
                    <a:gd name="connsiteY847" fmla="*/ 67046 h 115494"/>
                    <a:gd name="connsiteX848" fmla="*/ 48557 w 87719"/>
                    <a:gd name="connsiteY848" fmla="*/ 66830 h 115494"/>
                    <a:gd name="connsiteX849" fmla="*/ 48773 w 87719"/>
                    <a:gd name="connsiteY849" fmla="*/ 67046 h 115494"/>
                    <a:gd name="connsiteX850" fmla="*/ 48557 w 87719"/>
                    <a:gd name="connsiteY850" fmla="*/ 67253 h 115494"/>
                    <a:gd name="connsiteX851" fmla="*/ 48143 w 87719"/>
                    <a:gd name="connsiteY851" fmla="*/ 67253 h 115494"/>
                    <a:gd name="connsiteX852" fmla="*/ 47946 w 87719"/>
                    <a:gd name="connsiteY852" fmla="*/ 67469 h 115494"/>
                    <a:gd name="connsiteX853" fmla="*/ 47946 w 87719"/>
                    <a:gd name="connsiteY853" fmla="*/ 67893 h 115494"/>
                    <a:gd name="connsiteX854" fmla="*/ 48143 w 87719"/>
                    <a:gd name="connsiteY854" fmla="*/ 68090 h 115494"/>
                    <a:gd name="connsiteX855" fmla="*/ 48360 w 87719"/>
                    <a:gd name="connsiteY855" fmla="*/ 68090 h 115494"/>
                    <a:gd name="connsiteX856" fmla="*/ 48557 w 87719"/>
                    <a:gd name="connsiteY856" fmla="*/ 68306 h 115494"/>
                    <a:gd name="connsiteX857" fmla="*/ 48360 w 87719"/>
                    <a:gd name="connsiteY857" fmla="*/ 68503 h 115494"/>
                    <a:gd name="connsiteX858" fmla="*/ 48143 w 87719"/>
                    <a:gd name="connsiteY858" fmla="*/ 68503 h 115494"/>
                    <a:gd name="connsiteX859" fmla="*/ 47946 w 87719"/>
                    <a:gd name="connsiteY859" fmla="*/ 68720 h 115494"/>
                    <a:gd name="connsiteX860" fmla="*/ 47946 w 87719"/>
                    <a:gd name="connsiteY860" fmla="*/ 69133 h 115494"/>
                    <a:gd name="connsiteX861" fmla="*/ 48143 w 87719"/>
                    <a:gd name="connsiteY861" fmla="*/ 69340 h 115494"/>
                    <a:gd name="connsiteX862" fmla="*/ 48557 w 87719"/>
                    <a:gd name="connsiteY862" fmla="*/ 69340 h 115494"/>
                    <a:gd name="connsiteX863" fmla="*/ 48773 w 87719"/>
                    <a:gd name="connsiteY863" fmla="*/ 69557 h 115494"/>
                    <a:gd name="connsiteX864" fmla="*/ 48557 w 87719"/>
                    <a:gd name="connsiteY864" fmla="*/ 69763 h 115494"/>
                    <a:gd name="connsiteX865" fmla="*/ 48143 w 87719"/>
                    <a:gd name="connsiteY865" fmla="*/ 70394 h 115494"/>
                    <a:gd name="connsiteX866" fmla="*/ 47100 w 87719"/>
                    <a:gd name="connsiteY866" fmla="*/ 70600 h 115494"/>
                    <a:gd name="connsiteX867" fmla="*/ 46893 w 87719"/>
                    <a:gd name="connsiteY867" fmla="*/ 70384 h 115494"/>
                    <a:gd name="connsiteX868" fmla="*/ 46676 w 87719"/>
                    <a:gd name="connsiteY868" fmla="*/ 67469 h 115494"/>
                    <a:gd name="connsiteX869" fmla="*/ 46893 w 87719"/>
                    <a:gd name="connsiteY869" fmla="*/ 67253 h 115494"/>
                    <a:gd name="connsiteX870" fmla="*/ 47100 w 87719"/>
                    <a:gd name="connsiteY870" fmla="*/ 67469 h 115494"/>
                    <a:gd name="connsiteX871" fmla="*/ 47316 w 87719"/>
                    <a:gd name="connsiteY871" fmla="*/ 70384 h 115494"/>
                    <a:gd name="connsiteX872" fmla="*/ 47100 w 87719"/>
                    <a:gd name="connsiteY872" fmla="*/ 70600 h 115494"/>
                    <a:gd name="connsiteX873" fmla="*/ 46056 w 87719"/>
                    <a:gd name="connsiteY873" fmla="*/ 70384 h 115494"/>
                    <a:gd name="connsiteX874" fmla="*/ 45436 w 87719"/>
                    <a:gd name="connsiteY874" fmla="*/ 70600 h 115494"/>
                    <a:gd name="connsiteX875" fmla="*/ 44806 w 87719"/>
                    <a:gd name="connsiteY875" fmla="*/ 70384 h 115494"/>
                    <a:gd name="connsiteX876" fmla="*/ 44392 w 87719"/>
                    <a:gd name="connsiteY876" fmla="*/ 68917 h 115494"/>
                    <a:gd name="connsiteX877" fmla="*/ 44609 w 87719"/>
                    <a:gd name="connsiteY877" fmla="*/ 67460 h 115494"/>
                    <a:gd name="connsiteX878" fmla="*/ 45219 w 87719"/>
                    <a:gd name="connsiteY878" fmla="*/ 67046 h 115494"/>
                    <a:gd name="connsiteX879" fmla="*/ 45849 w 87719"/>
                    <a:gd name="connsiteY879" fmla="*/ 67253 h 115494"/>
                    <a:gd name="connsiteX880" fmla="*/ 46056 w 87719"/>
                    <a:gd name="connsiteY880" fmla="*/ 67883 h 115494"/>
                    <a:gd name="connsiteX881" fmla="*/ 45849 w 87719"/>
                    <a:gd name="connsiteY881" fmla="*/ 67883 h 115494"/>
                    <a:gd name="connsiteX882" fmla="*/ 45652 w 87719"/>
                    <a:gd name="connsiteY882" fmla="*/ 67666 h 115494"/>
                    <a:gd name="connsiteX883" fmla="*/ 45436 w 87719"/>
                    <a:gd name="connsiteY883" fmla="*/ 67460 h 115494"/>
                    <a:gd name="connsiteX884" fmla="*/ 45219 w 87719"/>
                    <a:gd name="connsiteY884" fmla="*/ 67666 h 115494"/>
                    <a:gd name="connsiteX885" fmla="*/ 45219 w 87719"/>
                    <a:gd name="connsiteY885" fmla="*/ 68710 h 115494"/>
                    <a:gd name="connsiteX886" fmla="*/ 45436 w 87719"/>
                    <a:gd name="connsiteY886" fmla="*/ 69744 h 115494"/>
                    <a:gd name="connsiteX887" fmla="*/ 45652 w 87719"/>
                    <a:gd name="connsiteY887" fmla="*/ 69744 h 115494"/>
                    <a:gd name="connsiteX888" fmla="*/ 45849 w 87719"/>
                    <a:gd name="connsiteY888" fmla="*/ 69537 h 115494"/>
                    <a:gd name="connsiteX889" fmla="*/ 45849 w 87719"/>
                    <a:gd name="connsiteY889" fmla="*/ 69123 h 115494"/>
                    <a:gd name="connsiteX890" fmla="*/ 46479 w 87719"/>
                    <a:gd name="connsiteY890" fmla="*/ 69123 h 115494"/>
                    <a:gd name="connsiteX891" fmla="*/ 46056 w 87719"/>
                    <a:gd name="connsiteY891" fmla="*/ 70374 h 115494"/>
                    <a:gd name="connsiteX892" fmla="*/ 43762 w 87719"/>
                    <a:gd name="connsiteY892" fmla="*/ 70590 h 115494"/>
                    <a:gd name="connsiteX893" fmla="*/ 43142 w 87719"/>
                    <a:gd name="connsiteY893" fmla="*/ 70787 h 115494"/>
                    <a:gd name="connsiteX894" fmla="*/ 42512 w 87719"/>
                    <a:gd name="connsiteY894" fmla="*/ 70590 h 115494"/>
                    <a:gd name="connsiteX895" fmla="*/ 42295 w 87719"/>
                    <a:gd name="connsiteY895" fmla="*/ 69960 h 115494"/>
                    <a:gd name="connsiteX896" fmla="*/ 42512 w 87719"/>
                    <a:gd name="connsiteY896" fmla="*/ 69960 h 115494"/>
                    <a:gd name="connsiteX897" fmla="*/ 42718 w 87719"/>
                    <a:gd name="connsiteY897" fmla="*/ 70177 h 115494"/>
                    <a:gd name="connsiteX898" fmla="*/ 42718 w 87719"/>
                    <a:gd name="connsiteY898" fmla="*/ 70384 h 115494"/>
                    <a:gd name="connsiteX899" fmla="*/ 43142 w 87719"/>
                    <a:gd name="connsiteY899" fmla="*/ 70384 h 115494"/>
                    <a:gd name="connsiteX900" fmla="*/ 43142 w 87719"/>
                    <a:gd name="connsiteY900" fmla="*/ 69970 h 115494"/>
                    <a:gd name="connsiteX901" fmla="*/ 42925 w 87719"/>
                    <a:gd name="connsiteY901" fmla="*/ 69340 h 115494"/>
                    <a:gd name="connsiteX902" fmla="*/ 42709 w 87719"/>
                    <a:gd name="connsiteY902" fmla="*/ 69340 h 115494"/>
                    <a:gd name="connsiteX903" fmla="*/ 42285 w 87719"/>
                    <a:gd name="connsiteY903" fmla="*/ 69133 h 115494"/>
                    <a:gd name="connsiteX904" fmla="*/ 42088 w 87719"/>
                    <a:gd name="connsiteY904" fmla="*/ 68503 h 115494"/>
                    <a:gd name="connsiteX905" fmla="*/ 42285 w 87719"/>
                    <a:gd name="connsiteY905" fmla="*/ 67893 h 115494"/>
                    <a:gd name="connsiteX906" fmla="*/ 42916 w 87719"/>
                    <a:gd name="connsiteY906" fmla="*/ 67676 h 115494"/>
                    <a:gd name="connsiteX907" fmla="*/ 43545 w 87719"/>
                    <a:gd name="connsiteY907" fmla="*/ 67893 h 115494"/>
                    <a:gd name="connsiteX908" fmla="*/ 43752 w 87719"/>
                    <a:gd name="connsiteY908" fmla="*/ 68720 h 115494"/>
                    <a:gd name="connsiteX909" fmla="*/ 43545 w 87719"/>
                    <a:gd name="connsiteY909" fmla="*/ 68720 h 115494"/>
                    <a:gd name="connsiteX910" fmla="*/ 43329 w 87719"/>
                    <a:gd name="connsiteY910" fmla="*/ 68503 h 115494"/>
                    <a:gd name="connsiteX911" fmla="*/ 43329 w 87719"/>
                    <a:gd name="connsiteY911" fmla="*/ 68306 h 115494"/>
                    <a:gd name="connsiteX912" fmla="*/ 42906 w 87719"/>
                    <a:gd name="connsiteY912" fmla="*/ 68306 h 115494"/>
                    <a:gd name="connsiteX913" fmla="*/ 42906 w 87719"/>
                    <a:gd name="connsiteY913" fmla="*/ 68720 h 115494"/>
                    <a:gd name="connsiteX914" fmla="*/ 43122 w 87719"/>
                    <a:gd name="connsiteY914" fmla="*/ 69133 h 115494"/>
                    <a:gd name="connsiteX915" fmla="*/ 43329 w 87719"/>
                    <a:gd name="connsiteY915" fmla="*/ 69133 h 115494"/>
                    <a:gd name="connsiteX916" fmla="*/ 43742 w 87719"/>
                    <a:gd name="connsiteY916" fmla="*/ 69340 h 115494"/>
                    <a:gd name="connsiteX917" fmla="*/ 43959 w 87719"/>
                    <a:gd name="connsiteY917" fmla="*/ 70187 h 115494"/>
                    <a:gd name="connsiteX918" fmla="*/ 43742 w 87719"/>
                    <a:gd name="connsiteY918" fmla="*/ 70610 h 115494"/>
                    <a:gd name="connsiteX919" fmla="*/ 40612 w 87719"/>
                    <a:gd name="connsiteY919" fmla="*/ 70394 h 115494"/>
                    <a:gd name="connsiteX920" fmla="*/ 39982 w 87719"/>
                    <a:gd name="connsiteY920" fmla="*/ 70610 h 115494"/>
                    <a:gd name="connsiteX921" fmla="*/ 39351 w 87719"/>
                    <a:gd name="connsiteY921" fmla="*/ 70394 h 115494"/>
                    <a:gd name="connsiteX922" fmla="*/ 39145 w 87719"/>
                    <a:gd name="connsiteY922" fmla="*/ 69557 h 115494"/>
                    <a:gd name="connsiteX923" fmla="*/ 39351 w 87719"/>
                    <a:gd name="connsiteY923" fmla="*/ 69557 h 115494"/>
                    <a:gd name="connsiteX924" fmla="*/ 39568 w 87719"/>
                    <a:gd name="connsiteY924" fmla="*/ 69763 h 115494"/>
                    <a:gd name="connsiteX925" fmla="*/ 39568 w 87719"/>
                    <a:gd name="connsiteY925" fmla="*/ 69980 h 115494"/>
                    <a:gd name="connsiteX926" fmla="*/ 39775 w 87719"/>
                    <a:gd name="connsiteY926" fmla="*/ 70197 h 115494"/>
                    <a:gd name="connsiteX927" fmla="*/ 39991 w 87719"/>
                    <a:gd name="connsiteY927" fmla="*/ 70197 h 115494"/>
                    <a:gd name="connsiteX928" fmla="*/ 40208 w 87719"/>
                    <a:gd name="connsiteY928" fmla="*/ 69773 h 115494"/>
                    <a:gd name="connsiteX929" fmla="*/ 39991 w 87719"/>
                    <a:gd name="connsiteY929" fmla="*/ 69153 h 115494"/>
                    <a:gd name="connsiteX930" fmla="*/ 39775 w 87719"/>
                    <a:gd name="connsiteY930" fmla="*/ 69153 h 115494"/>
                    <a:gd name="connsiteX931" fmla="*/ 39361 w 87719"/>
                    <a:gd name="connsiteY931" fmla="*/ 68936 h 115494"/>
                    <a:gd name="connsiteX932" fmla="*/ 39155 w 87719"/>
                    <a:gd name="connsiteY932" fmla="*/ 68100 h 115494"/>
                    <a:gd name="connsiteX933" fmla="*/ 39568 w 87719"/>
                    <a:gd name="connsiteY933" fmla="*/ 67479 h 115494"/>
                    <a:gd name="connsiteX934" fmla="*/ 40198 w 87719"/>
                    <a:gd name="connsiteY934" fmla="*/ 67263 h 115494"/>
                    <a:gd name="connsiteX935" fmla="*/ 40818 w 87719"/>
                    <a:gd name="connsiteY935" fmla="*/ 67479 h 115494"/>
                    <a:gd name="connsiteX936" fmla="*/ 41035 w 87719"/>
                    <a:gd name="connsiteY936" fmla="*/ 68316 h 115494"/>
                    <a:gd name="connsiteX937" fmla="*/ 40818 w 87719"/>
                    <a:gd name="connsiteY937" fmla="*/ 68316 h 115494"/>
                    <a:gd name="connsiteX938" fmla="*/ 40621 w 87719"/>
                    <a:gd name="connsiteY938" fmla="*/ 68100 h 115494"/>
                    <a:gd name="connsiteX939" fmla="*/ 40621 w 87719"/>
                    <a:gd name="connsiteY939" fmla="*/ 67903 h 115494"/>
                    <a:gd name="connsiteX940" fmla="*/ 40405 w 87719"/>
                    <a:gd name="connsiteY940" fmla="*/ 67686 h 115494"/>
                    <a:gd name="connsiteX941" fmla="*/ 40198 w 87719"/>
                    <a:gd name="connsiteY941" fmla="*/ 67686 h 115494"/>
                    <a:gd name="connsiteX942" fmla="*/ 39982 w 87719"/>
                    <a:gd name="connsiteY942" fmla="*/ 68100 h 115494"/>
                    <a:gd name="connsiteX943" fmla="*/ 40198 w 87719"/>
                    <a:gd name="connsiteY943" fmla="*/ 68513 h 115494"/>
                    <a:gd name="connsiteX944" fmla="*/ 40405 w 87719"/>
                    <a:gd name="connsiteY944" fmla="*/ 68513 h 115494"/>
                    <a:gd name="connsiteX945" fmla="*/ 40818 w 87719"/>
                    <a:gd name="connsiteY945" fmla="*/ 68730 h 115494"/>
                    <a:gd name="connsiteX946" fmla="*/ 41035 w 87719"/>
                    <a:gd name="connsiteY946" fmla="*/ 69557 h 115494"/>
                    <a:gd name="connsiteX947" fmla="*/ 40621 w 87719"/>
                    <a:gd name="connsiteY947" fmla="*/ 70394 h 115494"/>
                    <a:gd name="connsiteX948" fmla="*/ 37471 w 87719"/>
                    <a:gd name="connsiteY948" fmla="*/ 70187 h 115494"/>
                    <a:gd name="connsiteX949" fmla="*/ 37254 w 87719"/>
                    <a:gd name="connsiteY949" fmla="*/ 69970 h 115494"/>
                    <a:gd name="connsiteX950" fmla="*/ 37688 w 87719"/>
                    <a:gd name="connsiteY950" fmla="*/ 67056 h 115494"/>
                    <a:gd name="connsiteX951" fmla="*/ 37884 w 87719"/>
                    <a:gd name="connsiteY951" fmla="*/ 66839 h 115494"/>
                    <a:gd name="connsiteX952" fmla="*/ 38731 w 87719"/>
                    <a:gd name="connsiteY952" fmla="*/ 67056 h 115494"/>
                    <a:gd name="connsiteX953" fmla="*/ 38928 w 87719"/>
                    <a:gd name="connsiteY953" fmla="*/ 67263 h 115494"/>
                    <a:gd name="connsiteX954" fmla="*/ 38731 w 87719"/>
                    <a:gd name="connsiteY954" fmla="*/ 67479 h 115494"/>
                    <a:gd name="connsiteX955" fmla="*/ 38308 w 87719"/>
                    <a:gd name="connsiteY955" fmla="*/ 67479 h 115494"/>
                    <a:gd name="connsiteX956" fmla="*/ 38101 w 87719"/>
                    <a:gd name="connsiteY956" fmla="*/ 67686 h 115494"/>
                    <a:gd name="connsiteX957" fmla="*/ 38101 w 87719"/>
                    <a:gd name="connsiteY957" fmla="*/ 68100 h 115494"/>
                    <a:gd name="connsiteX958" fmla="*/ 38308 w 87719"/>
                    <a:gd name="connsiteY958" fmla="*/ 68316 h 115494"/>
                    <a:gd name="connsiteX959" fmla="*/ 38524 w 87719"/>
                    <a:gd name="connsiteY959" fmla="*/ 68316 h 115494"/>
                    <a:gd name="connsiteX960" fmla="*/ 38741 w 87719"/>
                    <a:gd name="connsiteY960" fmla="*/ 68513 h 115494"/>
                    <a:gd name="connsiteX961" fmla="*/ 38524 w 87719"/>
                    <a:gd name="connsiteY961" fmla="*/ 68730 h 115494"/>
                    <a:gd name="connsiteX962" fmla="*/ 38308 w 87719"/>
                    <a:gd name="connsiteY962" fmla="*/ 68730 h 115494"/>
                    <a:gd name="connsiteX963" fmla="*/ 38101 w 87719"/>
                    <a:gd name="connsiteY963" fmla="*/ 68936 h 115494"/>
                    <a:gd name="connsiteX964" fmla="*/ 38101 w 87719"/>
                    <a:gd name="connsiteY964" fmla="*/ 69350 h 115494"/>
                    <a:gd name="connsiteX965" fmla="*/ 38308 w 87719"/>
                    <a:gd name="connsiteY965" fmla="*/ 69567 h 115494"/>
                    <a:gd name="connsiteX966" fmla="*/ 38731 w 87719"/>
                    <a:gd name="connsiteY966" fmla="*/ 69567 h 115494"/>
                    <a:gd name="connsiteX967" fmla="*/ 38928 w 87719"/>
                    <a:gd name="connsiteY967" fmla="*/ 69773 h 115494"/>
                    <a:gd name="connsiteX968" fmla="*/ 38731 w 87719"/>
                    <a:gd name="connsiteY968" fmla="*/ 69990 h 115494"/>
                    <a:gd name="connsiteX969" fmla="*/ 37471 w 87719"/>
                    <a:gd name="connsiteY969" fmla="*/ 70206 h 115494"/>
                    <a:gd name="connsiteX970" fmla="*/ 35788 w 87719"/>
                    <a:gd name="connsiteY970" fmla="*/ 69763 h 115494"/>
                    <a:gd name="connsiteX971" fmla="*/ 35581 w 87719"/>
                    <a:gd name="connsiteY971" fmla="*/ 69557 h 115494"/>
                    <a:gd name="connsiteX972" fmla="*/ 36211 w 87719"/>
                    <a:gd name="connsiteY972" fmla="*/ 66839 h 115494"/>
                    <a:gd name="connsiteX973" fmla="*/ 36418 w 87719"/>
                    <a:gd name="connsiteY973" fmla="*/ 66642 h 115494"/>
                    <a:gd name="connsiteX974" fmla="*/ 36634 w 87719"/>
                    <a:gd name="connsiteY974" fmla="*/ 66839 h 115494"/>
                    <a:gd name="connsiteX975" fmla="*/ 36004 w 87719"/>
                    <a:gd name="connsiteY975" fmla="*/ 69133 h 115494"/>
                    <a:gd name="connsiteX976" fmla="*/ 36221 w 87719"/>
                    <a:gd name="connsiteY976" fmla="*/ 69340 h 115494"/>
                    <a:gd name="connsiteX977" fmla="*/ 36644 w 87719"/>
                    <a:gd name="connsiteY977" fmla="*/ 69340 h 115494"/>
                    <a:gd name="connsiteX978" fmla="*/ 36841 w 87719"/>
                    <a:gd name="connsiteY978" fmla="*/ 69557 h 115494"/>
                    <a:gd name="connsiteX979" fmla="*/ 36644 w 87719"/>
                    <a:gd name="connsiteY979" fmla="*/ 69763 h 115494"/>
                    <a:gd name="connsiteX980" fmla="*/ 35797 w 87719"/>
                    <a:gd name="connsiteY980" fmla="*/ 69763 h 115494"/>
                    <a:gd name="connsiteX981" fmla="*/ 32873 w 87719"/>
                    <a:gd name="connsiteY981" fmla="*/ 68936 h 115494"/>
                    <a:gd name="connsiteX982" fmla="*/ 32657 w 87719"/>
                    <a:gd name="connsiteY982" fmla="*/ 68730 h 115494"/>
                    <a:gd name="connsiteX983" fmla="*/ 33484 w 87719"/>
                    <a:gd name="connsiteY983" fmla="*/ 66012 h 115494"/>
                    <a:gd name="connsiteX984" fmla="*/ 33700 w 87719"/>
                    <a:gd name="connsiteY984" fmla="*/ 65796 h 115494"/>
                    <a:gd name="connsiteX985" fmla="*/ 34527 w 87719"/>
                    <a:gd name="connsiteY985" fmla="*/ 66012 h 115494"/>
                    <a:gd name="connsiteX986" fmla="*/ 34744 w 87719"/>
                    <a:gd name="connsiteY986" fmla="*/ 66229 h 115494"/>
                    <a:gd name="connsiteX987" fmla="*/ 34527 w 87719"/>
                    <a:gd name="connsiteY987" fmla="*/ 66426 h 115494"/>
                    <a:gd name="connsiteX988" fmla="*/ 34114 w 87719"/>
                    <a:gd name="connsiteY988" fmla="*/ 66229 h 115494"/>
                    <a:gd name="connsiteX989" fmla="*/ 33917 w 87719"/>
                    <a:gd name="connsiteY989" fmla="*/ 66426 h 115494"/>
                    <a:gd name="connsiteX990" fmla="*/ 33700 w 87719"/>
                    <a:gd name="connsiteY990" fmla="*/ 66839 h 115494"/>
                    <a:gd name="connsiteX991" fmla="*/ 33917 w 87719"/>
                    <a:gd name="connsiteY991" fmla="*/ 67056 h 115494"/>
                    <a:gd name="connsiteX992" fmla="*/ 34114 w 87719"/>
                    <a:gd name="connsiteY992" fmla="*/ 67056 h 115494"/>
                    <a:gd name="connsiteX993" fmla="*/ 34330 w 87719"/>
                    <a:gd name="connsiteY993" fmla="*/ 67263 h 115494"/>
                    <a:gd name="connsiteX994" fmla="*/ 34114 w 87719"/>
                    <a:gd name="connsiteY994" fmla="*/ 67479 h 115494"/>
                    <a:gd name="connsiteX995" fmla="*/ 33917 w 87719"/>
                    <a:gd name="connsiteY995" fmla="*/ 67479 h 115494"/>
                    <a:gd name="connsiteX996" fmla="*/ 33700 w 87719"/>
                    <a:gd name="connsiteY996" fmla="*/ 67686 h 115494"/>
                    <a:gd name="connsiteX997" fmla="*/ 33484 w 87719"/>
                    <a:gd name="connsiteY997" fmla="*/ 68316 h 115494"/>
                    <a:gd name="connsiteX998" fmla="*/ 33700 w 87719"/>
                    <a:gd name="connsiteY998" fmla="*/ 68513 h 115494"/>
                    <a:gd name="connsiteX999" fmla="*/ 34114 w 87719"/>
                    <a:gd name="connsiteY999" fmla="*/ 68730 h 115494"/>
                    <a:gd name="connsiteX1000" fmla="*/ 34330 w 87719"/>
                    <a:gd name="connsiteY1000" fmla="*/ 68936 h 115494"/>
                    <a:gd name="connsiteX1001" fmla="*/ 34114 w 87719"/>
                    <a:gd name="connsiteY1001" fmla="*/ 69153 h 115494"/>
                    <a:gd name="connsiteX1002" fmla="*/ 32863 w 87719"/>
                    <a:gd name="connsiteY1002" fmla="*/ 68936 h 115494"/>
                    <a:gd name="connsiteX1003" fmla="*/ 31830 w 87719"/>
                    <a:gd name="connsiteY1003" fmla="*/ 68513 h 115494"/>
                    <a:gd name="connsiteX1004" fmla="*/ 31613 w 87719"/>
                    <a:gd name="connsiteY1004" fmla="*/ 68316 h 115494"/>
                    <a:gd name="connsiteX1005" fmla="*/ 32657 w 87719"/>
                    <a:gd name="connsiteY1005" fmla="*/ 65599 h 115494"/>
                    <a:gd name="connsiteX1006" fmla="*/ 33070 w 87719"/>
                    <a:gd name="connsiteY1006" fmla="*/ 65382 h 115494"/>
                    <a:gd name="connsiteX1007" fmla="*/ 33287 w 87719"/>
                    <a:gd name="connsiteY1007" fmla="*/ 65599 h 115494"/>
                    <a:gd name="connsiteX1008" fmla="*/ 32233 w 87719"/>
                    <a:gd name="connsiteY1008" fmla="*/ 68316 h 115494"/>
                    <a:gd name="connsiteX1009" fmla="*/ 31820 w 87719"/>
                    <a:gd name="connsiteY1009" fmla="*/ 68513 h 115494"/>
                    <a:gd name="connsiteX1010" fmla="*/ 31406 w 87719"/>
                    <a:gd name="connsiteY1010" fmla="*/ 65185 h 115494"/>
                    <a:gd name="connsiteX1011" fmla="*/ 30983 w 87719"/>
                    <a:gd name="connsiteY1011" fmla="*/ 65185 h 115494"/>
                    <a:gd name="connsiteX1012" fmla="*/ 30776 w 87719"/>
                    <a:gd name="connsiteY1012" fmla="*/ 65599 h 115494"/>
                    <a:gd name="connsiteX1013" fmla="*/ 30776 w 87719"/>
                    <a:gd name="connsiteY1013" fmla="*/ 65796 h 115494"/>
                    <a:gd name="connsiteX1014" fmla="*/ 31190 w 87719"/>
                    <a:gd name="connsiteY1014" fmla="*/ 65796 h 115494"/>
                    <a:gd name="connsiteX1015" fmla="*/ 31406 w 87719"/>
                    <a:gd name="connsiteY1015" fmla="*/ 65599 h 115494"/>
                    <a:gd name="connsiteX1016" fmla="*/ 31406 w 87719"/>
                    <a:gd name="connsiteY1016" fmla="*/ 65185 h 115494"/>
                    <a:gd name="connsiteX1017" fmla="*/ 30776 w 87719"/>
                    <a:gd name="connsiteY1017" fmla="*/ 68100 h 115494"/>
                    <a:gd name="connsiteX1018" fmla="*/ 30560 w 87719"/>
                    <a:gd name="connsiteY1018" fmla="*/ 67686 h 115494"/>
                    <a:gd name="connsiteX1019" fmla="*/ 30560 w 87719"/>
                    <a:gd name="connsiteY1019" fmla="*/ 66652 h 115494"/>
                    <a:gd name="connsiteX1020" fmla="*/ 30363 w 87719"/>
                    <a:gd name="connsiteY1020" fmla="*/ 66436 h 115494"/>
                    <a:gd name="connsiteX1021" fmla="*/ 30146 w 87719"/>
                    <a:gd name="connsiteY1021" fmla="*/ 66652 h 115494"/>
                    <a:gd name="connsiteX1022" fmla="*/ 29733 w 87719"/>
                    <a:gd name="connsiteY1022" fmla="*/ 67479 h 115494"/>
                    <a:gd name="connsiteX1023" fmla="*/ 29319 w 87719"/>
                    <a:gd name="connsiteY1023" fmla="*/ 67686 h 115494"/>
                    <a:gd name="connsiteX1024" fmla="*/ 29103 w 87719"/>
                    <a:gd name="connsiteY1024" fmla="*/ 67273 h 115494"/>
                    <a:gd name="connsiteX1025" fmla="*/ 30146 w 87719"/>
                    <a:gd name="connsiteY1025" fmla="*/ 64555 h 115494"/>
                    <a:gd name="connsiteX1026" fmla="*/ 30560 w 87719"/>
                    <a:gd name="connsiteY1026" fmla="*/ 64349 h 115494"/>
                    <a:gd name="connsiteX1027" fmla="*/ 30983 w 87719"/>
                    <a:gd name="connsiteY1027" fmla="*/ 64555 h 115494"/>
                    <a:gd name="connsiteX1028" fmla="*/ 31406 w 87719"/>
                    <a:gd name="connsiteY1028" fmla="*/ 64772 h 115494"/>
                    <a:gd name="connsiteX1029" fmla="*/ 31613 w 87719"/>
                    <a:gd name="connsiteY1029" fmla="*/ 65806 h 115494"/>
                    <a:gd name="connsiteX1030" fmla="*/ 30983 w 87719"/>
                    <a:gd name="connsiteY1030" fmla="*/ 66436 h 115494"/>
                    <a:gd name="connsiteX1031" fmla="*/ 30983 w 87719"/>
                    <a:gd name="connsiteY1031" fmla="*/ 67686 h 115494"/>
                    <a:gd name="connsiteX1032" fmla="*/ 30776 w 87719"/>
                    <a:gd name="connsiteY1032" fmla="*/ 68100 h 115494"/>
                    <a:gd name="connsiteX1033" fmla="*/ 29949 w 87719"/>
                    <a:gd name="connsiteY1033" fmla="*/ 64762 h 115494"/>
                    <a:gd name="connsiteX1034" fmla="*/ 29516 w 87719"/>
                    <a:gd name="connsiteY1034" fmla="*/ 64969 h 115494"/>
                    <a:gd name="connsiteX1035" fmla="*/ 28482 w 87719"/>
                    <a:gd name="connsiteY1035" fmla="*/ 67066 h 115494"/>
                    <a:gd name="connsiteX1036" fmla="*/ 28059 w 87719"/>
                    <a:gd name="connsiteY1036" fmla="*/ 67273 h 115494"/>
                    <a:gd name="connsiteX1037" fmla="*/ 27852 w 87719"/>
                    <a:gd name="connsiteY1037" fmla="*/ 66849 h 115494"/>
                    <a:gd name="connsiteX1038" fmla="*/ 28906 w 87719"/>
                    <a:gd name="connsiteY1038" fmla="*/ 64762 h 115494"/>
                    <a:gd name="connsiteX1039" fmla="*/ 28689 w 87719"/>
                    <a:gd name="connsiteY1039" fmla="*/ 64349 h 115494"/>
                    <a:gd name="connsiteX1040" fmla="*/ 28906 w 87719"/>
                    <a:gd name="connsiteY1040" fmla="*/ 63935 h 115494"/>
                    <a:gd name="connsiteX1041" fmla="*/ 29319 w 87719"/>
                    <a:gd name="connsiteY1041" fmla="*/ 63718 h 115494"/>
                    <a:gd name="connsiteX1042" fmla="*/ 30363 w 87719"/>
                    <a:gd name="connsiteY1042" fmla="*/ 64132 h 115494"/>
                    <a:gd name="connsiteX1043" fmla="*/ 30560 w 87719"/>
                    <a:gd name="connsiteY1043" fmla="*/ 64555 h 115494"/>
                    <a:gd name="connsiteX1044" fmla="*/ 29949 w 87719"/>
                    <a:gd name="connsiteY1044" fmla="*/ 64772 h 115494"/>
                    <a:gd name="connsiteX1045" fmla="*/ 27636 w 87719"/>
                    <a:gd name="connsiteY1045" fmla="*/ 64142 h 115494"/>
                    <a:gd name="connsiteX1046" fmla="*/ 27636 w 87719"/>
                    <a:gd name="connsiteY1046" fmla="*/ 64142 h 115494"/>
                    <a:gd name="connsiteX1047" fmla="*/ 27005 w 87719"/>
                    <a:gd name="connsiteY1047" fmla="*/ 64772 h 115494"/>
                    <a:gd name="connsiteX1048" fmla="*/ 27005 w 87719"/>
                    <a:gd name="connsiteY1048" fmla="*/ 64979 h 115494"/>
                    <a:gd name="connsiteX1049" fmla="*/ 27222 w 87719"/>
                    <a:gd name="connsiteY1049" fmla="*/ 64772 h 115494"/>
                    <a:gd name="connsiteX1050" fmla="*/ 27646 w 87719"/>
                    <a:gd name="connsiteY1050" fmla="*/ 64142 h 115494"/>
                    <a:gd name="connsiteX1051" fmla="*/ 27212 w 87719"/>
                    <a:gd name="connsiteY1051" fmla="*/ 66652 h 115494"/>
                    <a:gd name="connsiteX1052" fmla="*/ 26996 w 87719"/>
                    <a:gd name="connsiteY1052" fmla="*/ 66239 h 115494"/>
                    <a:gd name="connsiteX1053" fmla="*/ 26996 w 87719"/>
                    <a:gd name="connsiteY1053" fmla="*/ 66022 h 115494"/>
                    <a:gd name="connsiteX1054" fmla="*/ 26789 w 87719"/>
                    <a:gd name="connsiteY1054" fmla="*/ 65609 h 115494"/>
                    <a:gd name="connsiteX1055" fmla="*/ 26375 w 87719"/>
                    <a:gd name="connsiteY1055" fmla="*/ 65609 h 115494"/>
                    <a:gd name="connsiteX1056" fmla="*/ 26159 w 87719"/>
                    <a:gd name="connsiteY1056" fmla="*/ 65806 h 115494"/>
                    <a:gd name="connsiteX1057" fmla="*/ 25745 w 87719"/>
                    <a:gd name="connsiteY1057" fmla="*/ 65806 h 115494"/>
                    <a:gd name="connsiteX1058" fmla="*/ 25745 w 87719"/>
                    <a:gd name="connsiteY1058" fmla="*/ 65609 h 115494"/>
                    <a:gd name="connsiteX1059" fmla="*/ 27626 w 87719"/>
                    <a:gd name="connsiteY1059" fmla="*/ 63315 h 115494"/>
                    <a:gd name="connsiteX1060" fmla="*/ 28039 w 87719"/>
                    <a:gd name="connsiteY1060" fmla="*/ 63315 h 115494"/>
                    <a:gd name="connsiteX1061" fmla="*/ 28256 w 87719"/>
                    <a:gd name="connsiteY1061" fmla="*/ 63728 h 115494"/>
                    <a:gd name="connsiteX1062" fmla="*/ 27419 w 87719"/>
                    <a:gd name="connsiteY1062" fmla="*/ 66662 h 115494"/>
                    <a:gd name="connsiteX1063" fmla="*/ 27202 w 87719"/>
                    <a:gd name="connsiteY1063" fmla="*/ 66662 h 115494"/>
                    <a:gd name="connsiteX1064" fmla="*/ 26169 w 87719"/>
                    <a:gd name="connsiteY1064" fmla="*/ 62685 h 115494"/>
                    <a:gd name="connsiteX1065" fmla="*/ 25755 w 87719"/>
                    <a:gd name="connsiteY1065" fmla="*/ 62685 h 115494"/>
                    <a:gd name="connsiteX1066" fmla="*/ 25539 w 87719"/>
                    <a:gd name="connsiteY1066" fmla="*/ 63305 h 115494"/>
                    <a:gd name="connsiteX1067" fmla="*/ 25539 w 87719"/>
                    <a:gd name="connsiteY1067" fmla="*/ 63522 h 115494"/>
                    <a:gd name="connsiteX1068" fmla="*/ 25972 w 87719"/>
                    <a:gd name="connsiteY1068" fmla="*/ 63522 h 115494"/>
                    <a:gd name="connsiteX1069" fmla="*/ 26385 w 87719"/>
                    <a:gd name="connsiteY1069" fmla="*/ 63305 h 115494"/>
                    <a:gd name="connsiteX1070" fmla="*/ 26169 w 87719"/>
                    <a:gd name="connsiteY1070" fmla="*/ 62685 h 115494"/>
                    <a:gd name="connsiteX1071" fmla="*/ 25539 w 87719"/>
                    <a:gd name="connsiteY1071" fmla="*/ 64132 h 115494"/>
                    <a:gd name="connsiteX1072" fmla="*/ 25125 w 87719"/>
                    <a:gd name="connsiteY1072" fmla="*/ 64132 h 115494"/>
                    <a:gd name="connsiteX1073" fmla="*/ 24712 w 87719"/>
                    <a:gd name="connsiteY1073" fmla="*/ 64969 h 115494"/>
                    <a:gd name="connsiteX1074" fmla="*/ 24298 w 87719"/>
                    <a:gd name="connsiteY1074" fmla="*/ 64969 h 115494"/>
                    <a:gd name="connsiteX1075" fmla="*/ 24298 w 87719"/>
                    <a:gd name="connsiteY1075" fmla="*/ 64555 h 115494"/>
                    <a:gd name="connsiteX1076" fmla="*/ 25765 w 87719"/>
                    <a:gd name="connsiteY1076" fmla="*/ 62055 h 115494"/>
                    <a:gd name="connsiteX1077" fmla="*/ 26179 w 87719"/>
                    <a:gd name="connsiteY1077" fmla="*/ 62055 h 115494"/>
                    <a:gd name="connsiteX1078" fmla="*/ 26395 w 87719"/>
                    <a:gd name="connsiteY1078" fmla="*/ 62261 h 115494"/>
                    <a:gd name="connsiteX1079" fmla="*/ 26809 w 87719"/>
                    <a:gd name="connsiteY1079" fmla="*/ 62478 h 115494"/>
                    <a:gd name="connsiteX1080" fmla="*/ 26809 w 87719"/>
                    <a:gd name="connsiteY1080" fmla="*/ 63522 h 115494"/>
                    <a:gd name="connsiteX1081" fmla="*/ 25548 w 87719"/>
                    <a:gd name="connsiteY1081" fmla="*/ 64132 h 115494"/>
                    <a:gd name="connsiteX1082" fmla="*/ 23471 w 87719"/>
                    <a:gd name="connsiteY1082" fmla="*/ 61631 h 115494"/>
                    <a:gd name="connsiteX1083" fmla="*/ 23471 w 87719"/>
                    <a:gd name="connsiteY1083" fmla="*/ 61631 h 115494"/>
                    <a:gd name="connsiteX1084" fmla="*/ 22644 w 87719"/>
                    <a:gd name="connsiteY1084" fmla="*/ 62252 h 115494"/>
                    <a:gd name="connsiteX1085" fmla="*/ 22644 w 87719"/>
                    <a:gd name="connsiteY1085" fmla="*/ 62468 h 115494"/>
                    <a:gd name="connsiteX1086" fmla="*/ 22841 w 87719"/>
                    <a:gd name="connsiteY1086" fmla="*/ 62468 h 115494"/>
                    <a:gd name="connsiteX1087" fmla="*/ 23471 w 87719"/>
                    <a:gd name="connsiteY1087" fmla="*/ 61631 h 115494"/>
                    <a:gd name="connsiteX1088" fmla="*/ 22841 w 87719"/>
                    <a:gd name="connsiteY1088" fmla="*/ 63925 h 115494"/>
                    <a:gd name="connsiteX1089" fmla="*/ 22644 w 87719"/>
                    <a:gd name="connsiteY1089" fmla="*/ 63512 h 115494"/>
                    <a:gd name="connsiteX1090" fmla="*/ 22644 w 87719"/>
                    <a:gd name="connsiteY1090" fmla="*/ 63295 h 115494"/>
                    <a:gd name="connsiteX1091" fmla="*/ 22427 w 87719"/>
                    <a:gd name="connsiteY1091" fmla="*/ 62882 h 115494"/>
                    <a:gd name="connsiteX1092" fmla="*/ 22211 w 87719"/>
                    <a:gd name="connsiteY1092" fmla="*/ 62675 h 115494"/>
                    <a:gd name="connsiteX1093" fmla="*/ 21797 w 87719"/>
                    <a:gd name="connsiteY1093" fmla="*/ 62675 h 115494"/>
                    <a:gd name="connsiteX1094" fmla="*/ 21600 w 87719"/>
                    <a:gd name="connsiteY1094" fmla="*/ 62882 h 115494"/>
                    <a:gd name="connsiteX1095" fmla="*/ 21177 w 87719"/>
                    <a:gd name="connsiteY1095" fmla="*/ 62882 h 115494"/>
                    <a:gd name="connsiteX1096" fmla="*/ 21177 w 87719"/>
                    <a:gd name="connsiteY1096" fmla="*/ 62675 h 115494"/>
                    <a:gd name="connsiteX1097" fmla="*/ 23264 w 87719"/>
                    <a:gd name="connsiteY1097" fmla="*/ 60578 h 115494"/>
                    <a:gd name="connsiteX1098" fmla="*/ 23698 w 87719"/>
                    <a:gd name="connsiteY1098" fmla="*/ 60578 h 115494"/>
                    <a:gd name="connsiteX1099" fmla="*/ 23894 w 87719"/>
                    <a:gd name="connsiteY1099" fmla="*/ 60991 h 115494"/>
                    <a:gd name="connsiteX1100" fmla="*/ 22851 w 87719"/>
                    <a:gd name="connsiteY1100" fmla="*/ 63709 h 115494"/>
                    <a:gd name="connsiteX1101" fmla="*/ 22851 w 87719"/>
                    <a:gd name="connsiteY1101" fmla="*/ 63925 h 115494"/>
                    <a:gd name="connsiteX1102" fmla="*/ 20133 w 87719"/>
                    <a:gd name="connsiteY1102" fmla="*/ 62242 h 115494"/>
                    <a:gd name="connsiteX1103" fmla="*/ 20133 w 87719"/>
                    <a:gd name="connsiteY1103" fmla="*/ 61828 h 115494"/>
                    <a:gd name="connsiteX1104" fmla="*/ 21797 w 87719"/>
                    <a:gd name="connsiteY1104" fmla="*/ 59544 h 115494"/>
                    <a:gd name="connsiteX1105" fmla="*/ 22211 w 87719"/>
                    <a:gd name="connsiteY1105" fmla="*/ 59544 h 115494"/>
                    <a:gd name="connsiteX1106" fmla="*/ 22211 w 87719"/>
                    <a:gd name="connsiteY1106" fmla="*/ 59958 h 115494"/>
                    <a:gd name="connsiteX1107" fmla="*/ 20744 w 87719"/>
                    <a:gd name="connsiteY1107" fmla="*/ 61828 h 115494"/>
                    <a:gd name="connsiteX1108" fmla="*/ 20744 w 87719"/>
                    <a:gd name="connsiteY1108" fmla="*/ 62242 h 115494"/>
                    <a:gd name="connsiteX1109" fmla="*/ 21167 w 87719"/>
                    <a:gd name="connsiteY1109" fmla="*/ 62458 h 115494"/>
                    <a:gd name="connsiteX1110" fmla="*/ 21167 w 87719"/>
                    <a:gd name="connsiteY1110" fmla="*/ 62872 h 115494"/>
                    <a:gd name="connsiteX1111" fmla="*/ 20744 w 87719"/>
                    <a:gd name="connsiteY1111" fmla="*/ 62872 h 115494"/>
                    <a:gd name="connsiteX1112" fmla="*/ 20124 w 87719"/>
                    <a:gd name="connsiteY1112" fmla="*/ 62242 h 115494"/>
                    <a:gd name="connsiteX1113" fmla="*/ 19917 w 87719"/>
                    <a:gd name="connsiteY1113" fmla="*/ 58491 h 115494"/>
                    <a:gd name="connsiteX1114" fmla="*/ 19917 w 87719"/>
                    <a:gd name="connsiteY1114" fmla="*/ 58491 h 115494"/>
                    <a:gd name="connsiteX1115" fmla="*/ 19503 w 87719"/>
                    <a:gd name="connsiteY1115" fmla="*/ 58491 h 115494"/>
                    <a:gd name="connsiteX1116" fmla="*/ 19090 w 87719"/>
                    <a:gd name="connsiteY1116" fmla="*/ 58904 h 115494"/>
                    <a:gd name="connsiteX1117" fmla="*/ 19090 w 87719"/>
                    <a:gd name="connsiteY1117" fmla="*/ 59121 h 115494"/>
                    <a:gd name="connsiteX1118" fmla="*/ 19503 w 87719"/>
                    <a:gd name="connsiteY1118" fmla="*/ 59318 h 115494"/>
                    <a:gd name="connsiteX1119" fmla="*/ 19917 w 87719"/>
                    <a:gd name="connsiteY1119" fmla="*/ 59121 h 115494"/>
                    <a:gd name="connsiteX1120" fmla="*/ 19917 w 87719"/>
                    <a:gd name="connsiteY1120" fmla="*/ 58491 h 115494"/>
                    <a:gd name="connsiteX1121" fmla="*/ 18667 w 87719"/>
                    <a:gd name="connsiteY1121" fmla="*/ 60991 h 115494"/>
                    <a:gd name="connsiteX1122" fmla="*/ 18667 w 87719"/>
                    <a:gd name="connsiteY1122" fmla="*/ 60578 h 115494"/>
                    <a:gd name="connsiteX1123" fmla="*/ 19080 w 87719"/>
                    <a:gd name="connsiteY1123" fmla="*/ 59751 h 115494"/>
                    <a:gd name="connsiteX1124" fmla="*/ 19080 w 87719"/>
                    <a:gd name="connsiteY1124" fmla="*/ 59327 h 115494"/>
                    <a:gd name="connsiteX1125" fmla="*/ 18863 w 87719"/>
                    <a:gd name="connsiteY1125" fmla="*/ 59544 h 115494"/>
                    <a:gd name="connsiteX1126" fmla="*/ 18253 w 87719"/>
                    <a:gd name="connsiteY1126" fmla="*/ 60164 h 115494"/>
                    <a:gd name="connsiteX1127" fmla="*/ 17820 w 87719"/>
                    <a:gd name="connsiteY1127" fmla="*/ 60164 h 115494"/>
                    <a:gd name="connsiteX1128" fmla="*/ 17820 w 87719"/>
                    <a:gd name="connsiteY1128" fmla="*/ 59751 h 115494"/>
                    <a:gd name="connsiteX1129" fmla="*/ 19503 w 87719"/>
                    <a:gd name="connsiteY1129" fmla="*/ 57457 h 115494"/>
                    <a:gd name="connsiteX1130" fmla="*/ 19917 w 87719"/>
                    <a:gd name="connsiteY1130" fmla="*/ 57457 h 115494"/>
                    <a:gd name="connsiteX1131" fmla="*/ 20133 w 87719"/>
                    <a:gd name="connsiteY1131" fmla="*/ 57673 h 115494"/>
                    <a:gd name="connsiteX1132" fmla="*/ 20547 w 87719"/>
                    <a:gd name="connsiteY1132" fmla="*/ 58097 h 115494"/>
                    <a:gd name="connsiteX1133" fmla="*/ 20547 w 87719"/>
                    <a:gd name="connsiteY1133" fmla="*/ 59140 h 115494"/>
                    <a:gd name="connsiteX1134" fmla="*/ 19720 w 87719"/>
                    <a:gd name="connsiteY1134" fmla="*/ 59554 h 115494"/>
                    <a:gd name="connsiteX1135" fmla="*/ 19297 w 87719"/>
                    <a:gd name="connsiteY1135" fmla="*/ 60804 h 115494"/>
                    <a:gd name="connsiteX1136" fmla="*/ 18676 w 87719"/>
                    <a:gd name="connsiteY1136" fmla="*/ 61001 h 115494"/>
                    <a:gd name="connsiteX1137" fmla="*/ 16786 w 87719"/>
                    <a:gd name="connsiteY1137" fmla="*/ 59554 h 115494"/>
                    <a:gd name="connsiteX1138" fmla="*/ 16166 w 87719"/>
                    <a:gd name="connsiteY1138" fmla="*/ 59337 h 115494"/>
                    <a:gd name="connsiteX1139" fmla="*/ 15752 w 87719"/>
                    <a:gd name="connsiteY1139" fmla="*/ 58727 h 115494"/>
                    <a:gd name="connsiteX1140" fmla="*/ 15959 w 87719"/>
                    <a:gd name="connsiteY1140" fmla="*/ 58097 h 115494"/>
                    <a:gd name="connsiteX1141" fmla="*/ 17426 w 87719"/>
                    <a:gd name="connsiteY1141" fmla="*/ 56216 h 115494"/>
                    <a:gd name="connsiteX1142" fmla="*/ 17839 w 87719"/>
                    <a:gd name="connsiteY1142" fmla="*/ 56216 h 115494"/>
                    <a:gd name="connsiteX1143" fmla="*/ 17839 w 87719"/>
                    <a:gd name="connsiteY1143" fmla="*/ 56630 h 115494"/>
                    <a:gd name="connsiteX1144" fmla="*/ 16589 w 87719"/>
                    <a:gd name="connsiteY1144" fmla="*/ 58294 h 115494"/>
                    <a:gd name="connsiteX1145" fmla="*/ 16373 w 87719"/>
                    <a:gd name="connsiteY1145" fmla="*/ 58727 h 115494"/>
                    <a:gd name="connsiteX1146" fmla="*/ 16373 w 87719"/>
                    <a:gd name="connsiteY1146" fmla="*/ 58924 h 115494"/>
                    <a:gd name="connsiteX1147" fmla="*/ 16786 w 87719"/>
                    <a:gd name="connsiteY1147" fmla="*/ 58924 h 115494"/>
                    <a:gd name="connsiteX1148" fmla="*/ 18263 w 87719"/>
                    <a:gd name="connsiteY1148" fmla="*/ 57043 h 115494"/>
                    <a:gd name="connsiteX1149" fmla="*/ 18676 w 87719"/>
                    <a:gd name="connsiteY1149" fmla="*/ 57043 h 115494"/>
                    <a:gd name="connsiteX1150" fmla="*/ 18676 w 87719"/>
                    <a:gd name="connsiteY1150" fmla="*/ 57467 h 115494"/>
                    <a:gd name="connsiteX1151" fmla="*/ 17209 w 87719"/>
                    <a:gd name="connsiteY1151" fmla="*/ 59347 h 115494"/>
                    <a:gd name="connsiteX1152" fmla="*/ 16786 w 87719"/>
                    <a:gd name="connsiteY1152" fmla="*/ 59564 h 115494"/>
                    <a:gd name="connsiteX1153" fmla="*/ 16373 w 87719"/>
                    <a:gd name="connsiteY1153" fmla="*/ 55803 h 115494"/>
                    <a:gd name="connsiteX1154" fmla="*/ 16166 w 87719"/>
                    <a:gd name="connsiteY1154" fmla="*/ 55626 h 115494"/>
                    <a:gd name="connsiteX1155" fmla="*/ 15949 w 87719"/>
                    <a:gd name="connsiteY1155" fmla="*/ 55626 h 115494"/>
                    <a:gd name="connsiteX1156" fmla="*/ 15113 w 87719"/>
                    <a:gd name="connsiteY1156" fmla="*/ 56433 h 115494"/>
                    <a:gd name="connsiteX1157" fmla="*/ 14482 w 87719"/>
                    <a:gd name="connsiteY1157" fmla="*/ 57260 h 115494"/>
                    <a:gd name="connsiteX1158" fmla="*/ 14699 w 87719"/>
                    <a:gd name="connsiteY1158" fmla="*/ 57467 h 115494"/>
                    <a:gd name="connsiteX1159" fmla="*/ 14896 w 87719"/>
                    <a:gd name="connsiteY1159" fmla="*/ 57467 h 115494"/>
                    <a:gd name="connsiteX1160" fmla="*/ 15743 w 87719"/>
                    <a:gd name="connsiteY1160" fmla="*/ 56630 h 115494"/>
                    <a:gd name="connsiteX1161" fmla="*/ 16363 w 87719"/>
                    <a:gd name="connsiteY1161" fmla="*/ 55803 h 115494"/>
                    <a:gd name="connsiteX1162" fmla="*/ 15113 w 87719"/>
                    <a:gd name="connsiteY1162" fmla="*/ 58097 h 115494"/>
                    <a:gd name="connsiteX1163" fmla="*/ 14482 w 87719"/>
                    <a:gd name="connsiteY1163" fmla="*/ 57880 h 115494"/>
                    <a:gd name="connsiteX1164" fmla="*/ 14069 w 87719"/>
                    <a:gd name="connsiteY1164" fmla="*/ 57260 h 115494"/>
                    <a:gd name="connsiteX1165" fmla="*/ 14699 w 87719"/>
                    <a:gd name="connsiteY1165" fmla="*/ 56010 h 115494"/>
                    <a:gd name="connsiteX1166" fmla="*/ 15743 w 87719"/>
                    <a:gd name="connsiteY1166" fmla="*/ 55202 h 115494"/>
                    <a:gd name="connsiteX1167" fmla="*/ 16363 w 87719"/>
                    <a:gd name="connsiteY1167" fmla="*/ 55419 h 115494"/>
                    <a:gd name="connsiteX1168" fmla="*/ 16776 w 87719"/>
                    <a:gd name="connsiteY1168" fmla="*/ 56010 h 115494"/>
                    <a:gd name="connsiteX1169" fmla="*/ 16156 w 87719"/>
                    <a:gd name="connsiteY1169" fmla="*/ 57260 h 115494"/>
                    <a:gd name="connsiteX1170" fmla="*/ 15113 w 87719"/>
                    <a:gd name="connsiteY1170" fmla="*/ 58097 h 115494"/>
                    <a:gd name="connsiteX1171" fmla="*/ 14699 w 87719"/>
                    <a:gd name="connsiteY1171" fmla="*/ 54375 h 115494"/>
                    <a:gd name="connsiteX1172" fmla="*/ 14699 w 87719"/>
                    <a:gd name="connsiteY1172" fmla="*/ 54375 h 115494"/>
                    <a:gd name="connsiteX1173" fmla="*/ 14285 w 87719"/>
                    <a:gd name="connsiteY1173" fmla="*/ 54375 h 115494"/>
                    <a:gd name="connsiteX1174" fmla="*/ 13852 w 87719"/>
                    <a:gd name="connsiteY1174" fmla="*/ 54789 h 115494"/>
                    <a:gd name="connsiteX1175" fmla="*/ 13852 w 87719"/>
                    <a:gd name="connsiteY1175" fmla="*/ 55005 h 115494"/>
                    <a:gd name="connsiteX1176" fmla="*/ 14285 w 87719"/>
                    <a:gd name="connsiteY1176" fmla="*/ 55212 h 115494"/>
                    <a:gd name="connsiteX1177" fmla="*/ 14699 w 87719"/>
                    <a:gd name="connsiteY1177" fmla="*/ 55005 h 115494"/>
                    <a:gd name="connsiteX1178" fmla="*/ 14699 w 87719"/>
                    <a:gd name="connsiteY1178" fmla="*/ 54375 h 115494"/>
                    <a:gd name="connsiteX1179" fmla="*/ 13655 w 87719"/>
                    <a:gd name="connsiteY1179" fmla="*/ 55626 h 115494"/>
                    <a:gd name="connsiteX1180" fmla="*/ 13655 w 87719"/>
                    <a:gd name="connsiteY1180" fmla="*/ 55626 h 115494"/>
                    <a:gd name="connsiteX1181" fmla="*/ 13242 w 87719"/>
                    <a:gd name="connsiteY1181" fmla="*/ 55626 h 115494"/>
                    <a:gd name="connsiteX1182" fmla="*/ 12819 w 87719"/>
                    <a:gd name="connsiteY1182" fmla="*/ 56216 h 115494"/>
                    <a:gd name="connsiteX1183" fmla="*/ 12405 w 87719"/>
                    <a:gd name="connsiteY1183" fmla="*/ 56216 h 115494"/>
                    <a:gd name="connsiteX1184" fmla="*/ 12405 w 87719"/>
                    <a:gd name="connsiteY1184" fmla="*/ 55803 h 115494"/>
                    <a:gd name="connsiteX1185" fmla="*/ 14069 w 87719"/>
                    <a:gd name="connsiteY1185" fmla="*/ 53548 h 115494"/>
                    <a:gd name="connsiteX1186" fmla="*/ 14482 w 87719"/>
                    <a:gd name="connsiteY1186" fmla="*/ 53548 h 115494"/>
                    <a:gd name="connsiteX1187" fmla="*/ 14699 w 87719"/>
                    <a:gd name="connsiteY1187" fmla="*/ 53745 h 115494"/>
                    <a:gd name="connsiteX1188" fmla="*/ 15113 w 87719"/>
                    <a:gd name="connsiteY1188" fmla="*/ 54159 h 115494"/>
                    <a:gd name="connsiteX1189" fmla="*/ 15113 w 87719"/>
                    <a:gd name="connsiteY1189" fmla="*/ 55212 h 115494"/>
                    <a:gd name="connsiteX1190" fmla="*/ 13646 w 87719"/>
                    <a:gd name="connsiteY1190" fmla="*/ 55626 h 115494"/>
                    <a:gd name="connsiteX1191" fmla="*/ 14059 w 87719"/>
                    <a:gd name="connsiteY1191" fmla="*/ 95853 h 115494"/>
                    <a:gd name="connsiteX1192" fmla="*/ 13429 w 87719"/>
                    <a:gd name="connsiteY1192" fmla="*/ 95440 h 115494"/>
                    <a:gd name="connsiteX1193" fmla="*/ 7374 w 87719"/>
                    <a:gd name="connsiteY1193" fmla="*/ 81046 h 115494"/>
                    <a:gd name="connsiteX1194" fmla="*/ 7994 w 87719"/>
                    <a:gd name="connsiteY1194" fmla="*/ 68109 h 115494"/>
                    <a:gd name="connsiteX1195" fmla="*/ 8418 w 87719"/>
                    <a:gd name="connsiteY1195" fmla="*/ 67489 h 115494"/>
                    <a:gd name="connsiteX1196" fmla="*/ 8418 w 87719"/>
                    <a:gd name="connsiteY1196" fmla="*/ 68109 h 115494"/>
                    <a:gd name="connsiteX1197" fmla="*/ 7788 w 87719"/>
                    <a:gd name="connsiteY1197" fmla="*/ 81263 h 115494"/>
                    <a:gd name="connsiteX1198" fmla="*/ 13842 w 87719"/>
                    <a:gd name="connsiteY1198" fmla="*/ 95656 h 115494"/>
                    <a:gd name="connsiteX1199" fmla="*/ 14059 w 87719"/>
                    <a:gd name="connsiteY1199" fmla="*/ 95853 h 115494"/>
                    <a:gd name="connsiteX1200" fmla="*/ 74519 w 87719"/>
                    <a:gd name="connsiteY1200" fmla="*/ 95026 h 115494"/>
                    <a:gd name="connsiteX1201" fmla="*/ 80593 w 87719"/>
                    <a:gd name="connsiteY1201" fmla="*/ 80633 h 115494"/>
                    <a:gd name="connsiteX1202" fmla="*/ 79963 w 87719"/>
                    <a:gd name="connsiteY1202" fmla="*/ 67489 h 115494"/>
                    <a:gd name="connsiteX1203" fmla="*/ 79963 w 87719"/>
                    <a:gd name="connsiteY1203" fmla="*/ 66859 h 115494"/>
                    <a:gd name="connsiteX1204" fmla="*/ 80386 w 87719"/>
                    <a:gd name="connsiteY1204" fmla="*/ 67489 h 115494"/>
                    <a:gd name="connsiteX1205" fmla="*/ 81017 w 87719"/>
                    <a:gd name="connsiteY1205" fmla="*/ 80633 h 115494"/>
                    <a:gd name="connsiteX1206" fmla="*/ 74962 w 87719"/>
                    <a:gd name="connsiteY1206" fmla="*/ 95026 h 115494"/>
                    <a:gd name="connsiteX1207" fmla="*/ 74332 w 87719"/>
                    <a:gd name="connsiteY1207" fmla="*/ 95656 h 115494"/>
                    <a:gd name="connsiteX1208" fmla="*/ 74538 w 87719"/>
                    <a:gd name="connsiteY1208" fmla="*/ 95026 h 115494"/>
                    <a:gd name="connsiteX1209" fmla="*/ 46086 w 87719"/>
                    <a:gd name="connsiteY1209" fmla="*/ 49167 h 115494"/>
                    <a:gd name="connsiteX1210" fmla="*/ 53204 w 87719"/>
                    <a:gd name="connsiteY1210" fmla="*/ 49167 h 115494"/>
                    <a:gd name="connsiteX1211" fmla="*/ 53617 w 87719"/>
                    <a:gd name="connsiteY1211" fmla="*/ 49778 h 115494"/>
                    <a:gd name="connsiteX1212" fmla="*/ 51953 w 87719"/>
                    <a:gd name="connsiteY1212" fmla="*/ 49994 h 115494"/>
                    <a:gd name="connsiteX1213" fmla="*/ 49640 w 87719"/>
                    <a:gd name="connsiteY1213" fmla="*/ 50201 h 115494"/>
                    <a:gd name="connsiteX1214" fmla="*/ 50486 w 87719"/>
                    <a:gd name="connsiteY1214" fmla="*/ 50624 h 115494"/>
                    <a:gd name="connsiteX1215" fmla="*/ 53617 w 87719"/>
                    <a:gd name="connsiteY1215" fmla="*/ 50624 h 115494"/>
                    <a:gd name="connsiteX1216" fmla="*/ 53617 w 87719"/>
                    <a:gd name="connsiteY1216" fmla="*/ 51461 h 115494"/>
                    <a:gd name="connsiteX1217" fmla="*/ 53007 w 87719"/>
                    <a:gd name="connsiteY1217" fmla="*/ 51461 h 115494"/>
                    <a:gd name="connsiteX1218" fmla="*/ 46302 w 87719"/>
                    <a:gd name="connsiteY1218" fmla="*/ 51658 h 115494"/>
                    <a:gd name="connsiteX1219" fmla="*/ 46302 w 87719"/>
                    <a:gd name="connsiteY1219" fmla="*/ 49157 h 115494"/>
                    <a:gd name="connsiteX1220" fmla="*/ 42128 w 87719"/>
                    <a:gd name="connsiteY1220" fmla="*/ 53115 h 115494"/>
                    <a:gd name="connsiteX1221" fmla="*/ 46096 w 87719"/>
                    <a:gd name="connsiteY1221" fmla="*/ 53115 h 115494"/>
                    <a:gd name="connsiteX1222" fmla="*/ 46096 w 87719"/>
                    <a:gd name="connsiteY1222" fmla="*/ 52288 h 115494"/>
                    <a:gd name="connsiteX1223" fmla="*/ 51540 w 87719"/>
                    <a:gd name="connsiteY1223" fmla="*/ 52072 h 115494"/>
                    <a:gd name="connsiteX1224" fmla="*/ 53017 w 87719"/>
                    <a:gd name="connsiteY1224" fmla="*/ 52072 h 115494"/>
                    <a:gd name="connsiteX1225" fmla="*/ 52387 w 87719"/>
                    <a:gd name="connsiteY1225" fmla="*/ 52288 h 115494"/>
                    <a:gd name="connsiteX1226" fmla="*/ 47366 w 87719"/>
                    <a:gd name="connsiteY1226" fmla="*/ 52908 h 115494"/>
                    <a:gd name="connsiteX1227" fmla="*/ 53223 w 87719"/>
                    <a:gd name="connsiteY1227" fmla="*/ 52908 h 115494"/>
                    <a:gd name="connsiteX1228" fmla="*/ 52396 w 87719"/>
                    <a:gd name="connsiteY1228" fmla="*/ 53125 h 115494"/>
                    <a:gd name="connsiteX1229" fmla="*/ 49463 w 87719"/>
                    <a:gd name="connsiteY1229" fmla="*/ 53548 h 115494"/>
                    <a:gd name="connsiteX1230" fmla="*/ 49463 w 87719"/>
                    <a:gd name="connsiteY1230" fmla="*/ 53745 h 115494"/>
                    <a:gd name="connsiteX1231" fmla="*/ 53223 w 87719"/>
                    <a:gd name="connsiteY1231" fmla="*/ 53332 h 115494"/>
                    <a:gd name="connsiteX1232" fmla="*/ 53440 w 87719"/>
                    <a:gd name="connsiteY1232" fmla="*/ 53745 h 115494"/>
                    <a:gd name="connsiteX1233" fmla="*/ 49049 w 87719"/>
                    <a:gd name="connsiteY1233" fmla="*/ 54592 h 115494"/>
                    <a:gd name="connsiteX1234" fmla="*/ 48833 w 87719"/>
                    <a:gd name="connsiteY1234" fmla="*/ 54789 h 115494"/>
                    <a:gd name="connsiteX1235" fmla="*/ 53223 w 87719"/>
                    <a:gd name="connsiteY1235" fmla="*/ 54592 h 115494"/>
                    <a:gd name="connsiteX1236" fmla="*/ 54060 w 87719"/>
                    <a:gd name="connsiteY1236" fmla="*/ 54789 h 115494"/>
                    <a:gd name="connsiteX1237" fmla="*/ 48616 w 87719"/>
                    <a:gd name="connsiteY1237" fmla="*/ 55803 h 115494"/>
                    <a:gd name="connsiteX1238" fmla="*/ 53853 w 87719"/>
                    <a:gd name="connsiteY1238" fmla="*/ 55212 h 115494"/>
                    <a:gd name="connsiteX1239" fmla="*/ 54484 w 87719"/>
                    <a:gd name="connsiteY1239" fmla="*/ 55212 h 115494"/>
                    <a:gd name="connsiteX1240" fmla="*/ 53853 w 87719"/>
                    <a:gd name="connsiteY1240" fmla="*/ 55626 h 115494"/>
                    <a:gd name="connsiteX1241" fmla="*/ 48833 w 87719"/>
                    <a:gd name="connsiteY1241" fmla="*/ 56433 h 115494"/>
                    <a:gd name="connsiteX1242" fmla="*/ 46952 w 87719"/>
                    <a:gd name="connsiteY1242" fmla="*/ 56630 h 115494"/>
                    <a:gd name="connsiteX1243" fmla="*/ 37747 w 87719"/>
                    <a:gd name="connsiteY1243" fmla="*/ 56630 h 115494"/>
                    <a:gd name="connsiteX1244" fmla="*/ 34399 w 87719"/>
                    <a:gd name="connsiteY1244" fmla="*/ 56019 h 115494"/>
                    <a:gd name="connsiteX1245" fmla="*/ 33139 w 87719"/>
                    <a:gd name="connsiteY1245" fmla="*/ 55626 h 115494"/>
                    <a:gd name="connsiteX1246" fmla="*/ 33986 w 87719"/>
                    <a:gd name="connsiteY1246" fmla="*/ 54375 h 115494"/>
                    <a:gd name="connsiteX1247" fmla="*/ 35020 w 87719"/>
                    <a:gd name="connsiteY1247" fmla="*/ 54375 h 115494"/>
                    <a:gd name="connsiteX1248" fmla="*/ 33986 w 87719"/>
                    <a:gd name="connsiteY1248" fmla="*/ 53962 h 115494"/>
                    <a:gd name="connsiteX1249" fmla="*/ 34183 w 87719"/>
                    <a:gd name="connsiteY1249" fmla="*/ 53332 h 115494"/>
                    <a:gd name="connsiteX1250" fmla="*/ 35020 w 87719"/>
                    <a:gd name="connsiteY1250" fmla="*/ 53332 h 115494"/>
                    <a:gd name="connsiteX1251" fmla="*/ 34399 w 87719"/>
                    <a:gd name="connsiteY1251" fmla="*/ 53125 h 115494"/>
                    <a:gd name="connsiteX1252" fmla="*/ 35020 w 87719"/>
                    <a:gd name="connsiteY1252" fmla="*/ 51875 h 115494"/>
                    <a:gd name="connsiteX1253" fmla="*/ 41921 w 87719"/>
                    <a:gd name="connsiteY1253" fmla="*/ 51875 h 115494"/>
                    <a:gd name="connsiteX1254" fmla="*/ 41921 w 87719"/>
                    <a:gd name="connsiteY1254" fmla="*/ 53125 h 115494"/>
                    <a:gd name="connsiteX1255" fmla="*/ 42138 w 87719"/>
                    <a:gd name="connsiteY1255" fmla="*/ 53125 h 115494"/>
                    <a:gd name="connsiteX1256" fmla="*/ 45692 w 87719"/>
                    <a:gd name="connsiteY1256" fmla="*/ 52702 h 115494"/>
                    <a:gd name="connsiteX1257" fmla="*/ 42551 w 87719"/>
                    <a:gd name="connsiteY1257" fmla="*/ 52702 h 115494"/>
                    <a:gd name="connsiteX1258" fmla="*/ 42551 w 87719"/>
                    <a:gd name="connsiteY1258" fmla="*/ 48734 h 115494"/>
                    <a:gd name="connsiteX1259" fmla="*/ 45692 w 87719"/>
                    <a:gd name="connsiteY1259" fmla="*/ 48734 h 115494"/>
                    <a:gd name="connsiteX1260" fmla="*/ 45692 w 87719"/>
                    <a:gd name="connsiteY1260" fmla="*/ 52702 h 115494"/>
                    <a:gd name="connsiteX1261" fmla="*/ 44845 w 87719"/>
                    <a:gd name="connsiteY1261" fmla="*/ 51875 h 115494"/>
                    <a:gd name="connsiteX1262" fmla="*/ 44018 w 87719"/>
                    <a:gd name="connsiteY1262" fmla="*/ 51875 h 115494"/>
                    <a:gd name="connsiteX1263" fmla="*/ 44018 w 87719"/>
                    <a:gd name="connsiteY1263" fmla="*/ 49994 h 115494"/>
                    <a:gd name="connsiteX1264" fmla="*/ 44845 w 87719"/>
                    <a:gd name="connsiteY1264" fmla="*/ 49994 h 115494"/>
                    <a:gd name="connsiteX1265" fmla="*/ 44845 w 87719"/>
                    <a:gd name="connsiteY1265" fmla="*/ 51875 h 115494"/>
                    <a:gd name="connsiteX1266" fmla="*/ 45259 w 87719"/>
                    <a:gd name="connsiteY1266" fmla="*/ 52288 h 115494"/>
                    <a:gd name="connsiteX1267" fmla="*/ 43378 w 87719"/>
                    <a:gd name="connsiteY1267" fmla="*/ 52288 h 115494"/>
                    <a:gd name="connsiteX1268" fmla="*/ 43378 w 87719"/>
                    <a:gd name="connsiteY1268" fmla="*/ 49157 h 115494"/>
                    <a:gd name="connsiteX1269" fmla="*/ 45259 w 87719"/>
                    <a:gd name="connsiteY1269" fmla="*/ 49157 h 115494"/>
                    <a:gd name="connsiteX1270" fmla="*/ 45259 w 87719"/>
                    <a:gd name="connsiteY1270" fmla="*/ 52288 h 115494"/>
                    <a:gd name="connsiteX1271" fmla="*/ 53627 w 87719"/>
                    <a:gd name="connsiteY1271" fmla="*/ 18696 h 115494"/>
                    <a:gd name="connsiteX1272" fmla="*/ 53627 w 87719"/>
                    <a:gd name="connsiteY1272" fmla="*/ 19523 h 115494"/>
                    <a:gd name="connsiteX1273" fmla="*/ 54050 w 87719"/>
                    <a:gd name="connsiteY1273" fmla="*/ 21600 h 115494"/>
                    <a:gd name="connsiteX1274" fmla="*/ 54267 w 87719"/>
                    <a:gd name="connsiteY1274" fmla="*/ 22231 h 115494"/>
                    <a:gd name="connsiteX1275" fmla="*/ 54484 w 87719"/>
                    <a:gd name="connsiteY1275" fmla="*/ 22851 h 115494"/>
                    <a:gd name="connsiteX1276" fmla="*/ 55104 w 87719"/>
                    <a:gd name="connsiteY1276" fmla="*/ 21817 h 115494"/>
                    <a:gd name="connsiteX1277" fmla="*/ 56984 w 87719"/>
                    <a:gd name="connsiteY1277" fmla="*/ 14502 h 115494"/>
                    <a:gd name="connsiteX1278" fmla="*/ 55734 w 87719"/>
                    <a:gd name="connsiteY1278" fmla="*/ 8241 h 115494"/>
                    <a:gd name="connsiteX1279" fmla="*/ 52583 w 87719"/>
                    <a:gd name="connsiteY1279" fmla="*/ 4489 h 115494"/>
                    <a:gd name="connsiteX1280" fmla="*/ 43378 w 87719"/>
                    <a:gd name="connsiteY1280" fmla="*/ 1575 h 115494"/>
                    <a:gd name="connsiteX1281" fmla="*/ 37737 w 87719"/>
                    <a:gd name="connsiteY1281" fmla="*/ 2826 h 115494"/>
                    <a:gd name="connsiteX1282" fmla="*/ 38780 w 87719"/>
                    <a:gd name="connsiteY1282" fmla="*/ 5110 h 115494"/>
                    <a:gd name="connsiteX1283" fmla="*/ 39194 w 87719"/>
                    <a:gd name="connsiteY1283" fmla="*/ 6990 h 115494"/>
                    <a:gd name="connsiteX1284" fmla="*/ 40031 w 87719"/>
                    <a:gd name="connsiteY1284" fmla="*/ 6577 h 115494"/>
                    <a:gd name="connsiteX1285" fmla="*/ 40247 w 87719"/>
                    <a:gd name="connsiteY1285" fmla="*/ 4913 h 115494"/>
                    <a:gd name="connsiteX1286" fmla="*/ 39401 w 87719"/>
                    <a:gd name="connsiteY1286" fmla="*/ 3249 h 115494"/>
                    <a:gd name="connsiteX1287" fmla="*/ 40444 w 87719"/>
                    <a:gd name="connsiteY1287" fmla="*/ 2205 h 115494"/>
                    <a:gd name="connsiteX1288" fmla="*/ 41488 w 87719"/>
                    <a:gd name="connsiteY1288" fmla="*/ 3869 h 115494"/>
                    <a:gd name="connsiteX1289" fmla="*/ 41271 w 87719"/>
                    <a:gd name="connsiteY1289" fmla="*/ 6163 h 115494"/>
                    <a:gd name="connsiteX1290" fmla="*/ 42118 w 87719"/>
                    <a:gd name="connsiteY1290" fmla="*/ 5956 h 115494"/>
                    <a:gd name="connsiteX1291" fmla="*/ 42945 w 87719"/>
                    <a:gd name="connsiteY1291" fmla="*/ 4273 h 115494"/>
                    <a:gd name="connsiteX1292" fmla="*/ 42531 w 87719"/>
                    <a:gd name="connsiteY1292" fmla="*/ 2402 h 115494"/>
                    <a:gd name="connsiteX1293" fmla="*/ 43782 w 87719"/>
                    <a:gd name="connsiteY1293" fmla="*/ 1772 h 115494"/>
                    <a:gd name="connsiteX1294" fmla="*/ 44205 w 87719"/>
                    <a:gd name="connsiteY1294" fmla="*/ 3653 h 115494"/>
                    <a:gd name="connsiteX1295" fmla="*/ 43358 w 87719"/>
                    <a:gd name="connsiteY1295" fmla="*/ 5947 h 115494"/>
                    <a:gd name="connsiteX1296" fmla="*/ 44402 w 87719"/>
                    <a:gd name="connsiteY1296" fmla="*/ 5947 h 115494"/>
                    <a:gd name="connsiteX1297" fmla="*/ 45446 w 87719"/>
                    <a:gd name="connsiteY1297" fmla="*/ 4480 h 115494"/>
                    <a:gd name="connsiteX1298" fmla="*/ 45446 w 87719"/>
                    <a:gd name="connsiteY1298" fmla="*/ 2599 h 115494"/>
                    <a:gd name="connsiteX1299" fmla="*/ 46912 w 87719"/>
                    <a:gd name="connsiteY1299" fmla="*/ 2186 h 115494"/>
                    <a:gd name="connsiteX1300" fmla="*/ 46912 w 87719"/>
                    <a:gd name="connsiteY1300" fmla="*/ 4066 h 115494"/>
                    <a:gd name="connsiteX1301" fmla="*/ 45662 w 87719"/>
                    <a:gd name="connsiteY1301" fmla="*/ 5947 h 115494"/>
                    <a:gd name="connsiteX1302" fmla="*/ 46489 w 87719"/>
                    <a:gd name="connsiteY1302" fmla="*/ 6153 h 115494"/>
                    <a:gd name="connsiteX1303" fmla="*/ 47740 w 87719"/>
                    <a:gd name="connsiteY1303" fmla="*/ 4903 h 115494"/>
                    <a:gd name="connsiteX1304" fmla="*/ 47956 w 87719"/>
                    <a:gd name="connsiteY1304" fmla="*/ 3023 h 115494"/>
                    <a:gd name="connsiteX1305" fmla="*/ 49423 w 87719"/>
                    <a:gd name="connsiteY1305" fmla="*/ 2816 h 115494"/>
                    <a:gd name="connsiteX1306" fmla="*/ 49207 w 87719"/>
                    <a:gd name="connsiteY1306" fmla="*/ 4686 h 115494"/>
                    <a:gd name="connsiteX1307" fmla="*/ 47543 w 87719"/>
                    <a:gd name="connsiteY1307" fmla="*/ 6370 h 115494"/>
                    <a:gd name="connsiteX1308" fmla="*/ 48379 w 87719"/>
                    <a:gd name="connsiteY1308" fmla="*/ 6793 h 115494"/>
                    <a:gd name="connsiteX1309" fmla="*/ 49846 w 87719"/>
                    <a:gd name="connsiteY1309" fmla="*/ 5750 h 115494"/>
                    <a:gd name="connsiteX1310" fmla="*/ 50477 w 87719"/>
                    <a:gd name="connsiteY1310" fmla="*/ 4086 h 115494"/>
                    <a:gd name="connsiteX1311" fmla="*/ 51944 w 87719"/>
                    <a:gd name="connsiteY1311" fmla="*/ 4283 h 115494"/>
                    <a:gd name="connsiteX1312" fmla="*/ 51313 w 87719"/>
                    <a:gd name="connsiteY1312" fmla="*/ 6163 h 115494"/>
                    <a:gd name="connsiteX1313" fmla="*/ 49216 w 87719"/>
                    <a:gd name="connsiteY1313" fmla="*/ 7414 h 115494"/>
                    <a:gd name="connsiteX1314" fmla="*/ 49846 w 87719"/>
                    <a:gd name="connsiteY1314" fmla="*/ 7837 h 115494"/>
                    <a:gd name="connsiteX1315" fmla="*/ 51727 w 87719"/>
                    <a:gd name="connsiteY1315" fmla="*/ 7217 h 115494"/>
                    <a:gd name="connsiteX1316" fmla="*/ 52771 w 87719"/>
                    <a:gd name="connsiteY1316" fmla="*/ 5750 h 115494"/>
                    <a:gd name="connsiteX1317" fmla="*/ 54021 w 87719"/>
                    <a:gd name="connsiteY1317" fmla="*/ 6163 h 115494"/>
                    <a:gd name="connsiteX1318" fmla="*/ 52987 w 87719"/>
                    <a:gd name="connsiteY1318" fmla="*/ 7827 h 115494"/>
                    <a:gd name="connsiteX1319" fmla="*/ 49837 w 87719"/>
                    <a:gd name="connsiteY1319" fmla="*/ 8044 h 115494"/>
                    <a:gd name="connsiteX1320" fmla="*/ 50467 w 87719"/>
                    <a:gd name="connsiteY1320" fmla="*/ 8664 h 115494"/>
                    <a:gd name="connsiteX1321" fmla="*/ 52131 w 87719"/>
                    <a:gd name="connsiteY1321" fmla="*/ 8467 h 115494"/>
                    <a:gd name="connsiteX1322" fmla="*/ 53597 w 87719"/>
                    <a:gd name="connsiteY1322" fmla="*/ 7217 h 115494"/>
                    <a:gd name="connsiteX1323" fmla="*/ 54858 w 87719"/>
                    <a:gd name="connsiteY1323" fmla="*/ 8044 h 115494"/>
                    <a:gd name="connsiteX1324" fmla="*/ 53391 w 87719"/>
                    <a:gd name="connsiteY1324" fmla="*/ 9294 h 115494"/>
                    <a:gd name="connsiteX1325" fmla="*/ 51077 w 87719"/>
                    <a:gd name="connsiteY1325" fmla="*/ 9511 h 115494"/>
                    <a:gd name="connsiteX1326" fmla="*/ 51924 w 87719"/>
                    <a:gd name="connsiteY1326" fmla="*/ 10338 h 115494"/>
                    <a:gd name="connsiteX1327" fmla="*/ 53174 w 87719"/>
                    <a:gd name="connsiteY1327" fmla="*/ 10338 h 115494"/>
                    <a:gd name="connsiteX1328" fmla="*/ 54858 w 87719"/>
                    <a:gd name="connsiteY1328" fmla="*/ 9511 h 115494"/>
                    <a:gd name="connsiteX1329" fmla="*/ 55901 w 87719"/>
                    <a:gd name="connsiteY1329" fmla="*/ 10544 h 115494"/>
                    <a:gd name="connsiteX1330" fmla="*/ 54218 w 87719"/>
                    <a:gd name="connsiteY1330" fmla="*/ 11588 h 115494"/>
                    <a:gd name="connsiteX1331" fmla="*/ 52534 w 87719"/>
                    <a:gd name="connsiteY1331" fmla="*/ 11371 h 115494"/>
                    <a:gd name="connsiteX1332" fmla="*/ 52967 w 87719"/>
                    <a:gd name="connsiteY1332" fmla="*/ 12415 h 115494"/>
                    <a:gd name="connsiteX1333" fmla="*/ 54001 w 87719"/>
                    <a:gd name="connsiteY1333" fmla="*/ 12622 h 115494"/>
                    <a:gd name="connsiteX1334" fmla="*/ 55468 w 87719"/>
                    <a:gd name="connsiteY1334" fmla="*/ 12001 h 115494"/>
                    <a:gd name="connsiteX1335" fmla="*/ 56098 w 87719"/>
                    <a:gd name="connsiteY1335" fmla="*/ 12828 h 115494"/>
                    <a:gd name="connsiteX1336" fmla="*/ 54631 w 87719"/>
                    <a:gd name="connsiteY1336" fmla="*/ 13458 h 115494"/>
                    <a:gd name="connsiteX1337" fmla="*/ 53164 w 87719"/>
                    <a:gd name="connsiteY1337" fmla="*/ 13045 h 115494"/>
                    <a:gd name="connsiteX1338" fmla="*/ 53381 w 87719"/>
                    <a:gd name="connsiteY1338" fmla="*/ 13882 h 115494"/>
                    <a:gd name="connsiteX1339" fmla="*/ 54001 w 87719"/>
                    <a:gd name="connsiteY1339" fmla="*/ 14079 h 115494"/>
                    <a:gd name="connsiteX1340" fmla="*/ 55685 w 87719"/>
                    <a:gd name="connsiteY1340" fmla="*/ 14079 h 115494"/>
                    <a:gd name="connsiteX1341" fmla="*/ 56098 w 87719"/>
                    <a:gd name="connsiteY1341" fmla="*/ 15122 h 115494"/>
                    <a:gd name="connsiteX1342" fmla="*/ 54434 w 87719"/>
                    <a:gd name="connsiteY1342" fmla="*/ 15329 h 115494"/>
                    <a:gd name="connsiteX1343" fmla="*/ 53391 w 87719"/>
                    <a:gd name="connsiteY1343" fmla="*/ 14916 h 115494"/>
                    <a:gd name="connsiteX1344" fmla="*/ 53391 w 87719"/>
                    <a:gd name="connsiteY1344" fmla="*/ 15743 h 115494"/>
                    <a:gd name="connsiteX1345" fmla="*/ 53804 w 87719"/>
                    <a:gd name="connsiteY1345" fmla="*/ 15959 h 115494"/>
                    <a:gd name="connsiteX1346" fmla="*/ 55468 w 87719"/>
                    <a:gd name="connsiteY1346" fmla="*/ 15959 h 115494"/>
                    <a:gd name="connsiteX1347" fmla="*/ 55685 w 87719"/>
                    <a:gd name="connsiteY1347" fmla="*/ 17210 h 115494"/>
                    <a:gd name="connsiteX1348" fmla="*/ 54001 w 87719"/>
                    <a:gd name="connsiteY1348" fmla="*/ 17210 h 115494"/>
                    <a:gd name="connsiteX1349" fmla="*/ 53381 w 87719"/>
                    <a:gd name="connsiteY1349" fmla="*/ 16796 h 115494"/>
                    <a:gd name="connsiteX1350" fmla="*/ 53381 w 87719"/>
                    <a:gd name="connsiteY1350" fmla="*/ 17426 h 115494"/>
                    <a:gd name="connsiteX1351" fmla="*/ 54848 w 87719"/>
                    <a:gd name="connsiteY1351" fmla="*/ 17633 h 115494"/>
                    <a:gd name="connsiteX1352" fmla="*/ 55055 w 87719"/>
                    <a:gd name="connsiteY1352" fmla="*/ 18676 h 115494"/>
                    <a:gd name="connsiteX1353" fmla="*/ 53391 w 87719"/>
                    <a:gd name="connsiteY1353" fmla="*/ 18460 h 115494"/>
                    <a:gd name="connsiteX1354" fmla="*/ 53588 w 87719"/>
                    <a:gd name="connsiteY1354" fmla="*/ 18676 h 115494"/>
                    <a:gd name="connsiteX1355" fmla="*/ 36014 w 87719"/>
                    <a:gd name="connsiteY1355" fmla="*/ 60568 h 115494"/>
                    <a:gd name="connsiteX1356" fmla="*/ 37264 w 87719"/>
                    <a:gd name="connsiteY1356" fmla="*/ 60785 h 115494"/>
                    <a:gd name="connsiteX1357" fmla="*/ 37697 w 87719"/>
                    <a:gd name="connsiteY1357" fmla="*/ 60361 h 115494"/>
                    <a:gd name="connsiteX1358" fmla="*/ 37481 w 87719"/>
                    <a:gd name="connsiteY1358" fmla="*/ 59948 h 115494"/>
                    <a:gd name="connsiteX1359" fmla="*/ 36014 w 87719"/>
                    <a:gd name="connsiteY1359" fmla="*/ 59731 h 115494"/>
                    <a:gd name="connsiteX1360" fmla="*/ 35590 w 87719"/>
                    <a:gd name="connsiteY1360" fmla="*/ 59948 h 115494"/>
                    <a:gd name="connsiteX1361" fmla="*/ 35590 w 87719"/>
                    <a:gd name="connsiteY1361" fmla="*/ 60361 h 115494"/>
                    <a:gd name="connsiteX1362" fmla="*/ 36014 w 87719"/>
                    <a:gd name="connsiteY1362" fmla="*/ 60568 h 115494"/>
                    <a:gd name="connsiteX1363" fmla="*/ 36231 w 87719"/>
                    <a:gd name="connsiteY1363" fmla="*/ 59534 h 115494"/>
                    <a:gd name="connsiteX1364" fmla="*/ 37697 w 87719"/>
                    <a:gd name="connsiteY1364" fmla="*/ 59741 h 115494"/>
                    <a:gd name="connsiteX1365" fmla="*/ 37894 w 87719"/>
                    <a:gd name="connsiteY1365" fmla="*/ 59121 h 115494"/>
                    <a:gd name="connsiteX1366" fmla="*/ 36231 w 87719"/>
                    <a:gd name="connsiteY1366" fmla="*/ 58707 h 115494"/>
                    <a:gd name="connsiteX1367" fmla="*/ 35807 w 87719"/>
                    <a:gd name="connsiteY1367" fmla="*/ 59318 h 115494"/>
                    <a:gd name="connsiteX1368" fmla="*/ 36231 w 87719"/>
                    <a:gd name="connsiteY1368" fmla="*/ 59534 h 115494"/>
                    <a:gd name="connsiteX1369" fmla="*/ 51501 w 87719"/>
                    <a:gd name="connsiteY1369" fmla="*/ 25765 h 115494"/>
                    <a:gd name="connsiteX1370" fmla="*/ 55478 w 87719"/>
                    <a:gd name="connsiteY1370" fmla="*/ 26179 h 115494"/>
                    <a:gd name="connsiteX1371" fmla="*/ 54228 w 87719"/>
                    <a:gd name="connsiteY1371" fmla="*/ 29723 h 115494"/>
                    <a:gd name="connsiteX1372" fmla="*/ 54228 w 87719"/>
                    <a:gd name="connsiteY1372" fmla="*/ 35571 h 115494"/>
                    <a:gd name="connsiteX1373" fmla="*/ 54858 w 87719"/>
                    <a:gd name="connsiteY1373" fmla="*/ 38072 h 115494"/>
                    <a:gd name="connsiteX1374" fmla="*/ 52347 w 87719"/>
                    <a:gd name="connsiteY1374" fmla="*/ 39952 h 115494"/>
                    <a:gd name="connsiteX1375" fmla="*/ 49837 w 87719"/>
                    <a:gd name="connsiteY1375" fmla="*/ 38072 h 115494"/>
                    <a:gd name="connsiteX1376" fmla="*/ 50673 w 87719"/>
                    <a:gd name="connsiteY1376" fmla="*/ 35571 h 115494"/>
                    <a:gd name="connsiteX1377" fmla="*/ 51501 w 87719"/>
                    <a:gd name="connsiteY1377" fmla="*/ 31810 h 115494"/>
                    <a:gd name="connsiteX1378" fmla="*/ 51501 w 87719"/>
                    <a:gd name="connsiteY1378" fmla="*/ 25765 h 115494"/>
                    <a:gd name="connsiteX1379" fmla="*/ 52544 w 87719"/>
                    <a:gd name="connsiteY1379" fmla="*/ 35994 h 115494"/>
                    <a:gd name="connsiteX1380" fmla="*/ 54011 w 87719"/>
                    <a:gd name="connsiteY1380" fmla="*/ 37245 h 115494"/>
                    <a:gd name="connsiteX1381" fmla="*/ 52544 w 87719"/>
                    <a:gd name="connsiteY1381" fmla="*/ 38495 h 115494"/>
                    <a:gd name="connsiteX1382" fmla="*/ 51077 w 87719"/>
                    <a:gd name="connsiteY1382" fmla="*/ 37245 h 115494"/>
                    <a:gd name="connsiteX1383" fmla="*/ 52544 w 87719"/>
                    <a:gd name="connsiteY1383" fmla="*/ 35994 h 115494"/>
                    <a:gd name="connsiteX1384" fmla="*/ 52761 w 87719"/>
                    <a:gd name="connsiteY1384" fmla="*/ 36408 h 115494"/>
                    <a:gd name="connsiteX1385" fmla="*/ 53804 w 87719"/>
                    <a:gd name="connsiteY1385" fmla="*/ 37245 h 115494"/>
                    <a:gd name="connsiteX1386" fmla="*/ 52761 w 87719"/>
                    <a:gd name="connsiteY1386" fmla="*/ 38072 h 115494"/>
                    <a:gd name="connsiteX1387" fmla="*/ 51717 w 87719"/>
                    <a:gd name="connsiteY1387" fmla="*/ 37245 h 115494"/>
                    <a:gd name="connsiteX1388" fmla="*/ 52761 w 87719"/>
                    <a:gd name="connsiteY1388" fmla="*/ 36408 h 115494"/>
                    <a:gd name="connsiteX1389" fmla="*/ 54011 w 87719"/>
                    <a:gd name="connsiteY1389" fmla="*/ 28679 h 115494"/>
                    <a:gd name="connsiteX1390" fmla="*/ 53804 w 87719"/>
                    <a:gd name="connsiteY1390" fmla="*/ 29103 h 115494"/>
                    <a:gd name="connsiteX1391" fmla="*/ 52544 w 87719"/>
                    <a:gd name="connsiteY1391" fmla="*/ 28679 h 115494"/>
                    <a:gd name="connsiteX1392" fmla="*/ 52761 w 87719"/>
                    <a:gd name="connsiteY1392" fmla="*/ 28266 h 115494"/>
                    <a:gd name="connsiteX1393" fmla="*/ 54011 w 87719"/>
                    <a:gd name="connsiteY1393" fmla="*/ 28679 h 115494"/>
                    <a:gd name="connsiteX1394" fmla="*/ 52544 w 87719"/>
                    <a:gd name="connsiteY1394" fmla="*/ 27852 h 115494"/>
                    <a:gd name="connsiteX1395" fmla="*/ 54011 w 87719"/>
                    <a:gd name="connsiteY1395" fmla="*/ 28069 h 115494"/>
                    <a:gd name="connsiteX1396" fmla="*/ 54434 w 87719"/>
                    <a:gd name="connsiteY1396" fmla="*/ 27439 h 115494"/>
                    <a:gd name="connsiteX1397" fmla="*/ 54434 w 87719"/>
                    <a:gd name="connsiteY1397" fmla="*/ 28266 h 115494"/>
                    <a:gd name="connsiteX1398" fmla="*/ 53804 w 87719"/>
                    <a:gd name="connsiteY1398" fmla="*/ 31613 h 115494"/>
                    <a:gd name="connsiteX1399" fmla="*/ 53804 w 87719"/>
                    <a:gd name="connsiteY1399" fmla="*/ 34527 h 115494"/>
                    <a:gd name="connsiteX1400" fmla="*/ 53804 w 87719"/>
                    <a:gd name="connsiteY1400" fmla="*/ 35354 h 115494"/>
                    <a:gd name="connsiteX1401" fmla="*/ 53588 w 87719"/>
                    <a:gd name="connsiteY1401" fmla="*/ 34527 h 115494"/>
                    <a:gd name="connsiteX1402" fmla="*/ 53588 w 87719"/>
                    <a:gd name="connsiteY1402" fmla="*/ 30766 h 115494"/>
                    <a:gd name="connsiteX1403" fmla="*/ 53804 w 87719"/>
                    <a:gd name="connsiteY1403" fmla="*/ 29516 h 115494"/>
                    <a:gd name="connsiteX1404" fmla="*/ 52761 w 87719"/>
                    <a:gd name="connsiteY1404" fmla="*/ 29309 h 115494"/>
                    <a:gd name="connsiteX1405" fmla="*/ 52761 w 87719"/>
                    <a:gd name="connsiteY1405" fmla="*/ 30146 h 115494"/>
                    <a:gd name="connsiteX1406" fmla="*/ 52347 w 87719"/>
                    <a:gd name="connsiteY1406" fmla="*/ 34104 h 115494"/>
                    <a:gd name="connsiteX1407" fmla="*/ 51717 w 87719"/>
                    <a:gd name="connsiteY1407" fmla="*/ 35571 h 115494"/>
                    <a:gd name="connsiteX1408" fmla="*/ 52131 w 87719"/>
                    <a:gd name="connsiteY1408" fmla="*/ 33887 h 115494"/>
                    <a:gd name="connsiteX1409" fmla="*/ 52347 w 87719"/>
                    <a:gd name="connsiteY1409" fmla="*/ 31810 h 115494"/>
                    <a:gd name="connsiteX1410" fmla="*/ 52544 w 87719"/>
                    <a:gd name="connsiteY1410" fmla="*/ 29516 h 115494"/>
                    <a:gd name="connsiteX1411" fmla="*/ 52544 w 87719"/>
                    <a:gd name="connsiteY1411" fmla="*/ 27636 h 115494"/>
                    <a:gd name="connsiteX1412" fmla="*/ 52544 w 87719"/>
                    <a:gd name="connsiteY1412" fmla="*/ 27222 h 115494"/>
                    <a:gd name="connsiteX1413" fmla="*/ 52544 w 87719"/>
                    <a:gd name="connsiteY1413" fmla="*/ 27852 h 115494"/>
                    <a:gd name="connsiteX1414" fmla="*/ 36437 w 87719"/>
                    <a:gd name="connsiteY1414" fmla="*/ 25765 h 115494"/>
                    <a:gd name="connsiteX1415" fmla="*/ 36231 w 87719"/>
                    <a:gd name="connsiteY1415" fmla="*/ 31810 h 115494"/>
                    <a:gd name="connsiteX1416" fmla="*/ 37067 w 87719"/>
                    <a:gd name="connsiteY1416" fmla="*/ 35571 h 115494"/>
                    <a:gd name="connsiteX1417" fmla="*/ 37894 w 87719"/>
                    <a:gd name="connsiteY1417" fmla="*/ 38072 h 115494"/>
                    <a:gd name="connsiteX1418" fmla="*/ 35384 w 87719"/>
                    <a:gd name="connsiteY1418" fmla="*/ 39952 h 115494"/>
                    <a:gd name="connsiteX1419" fmla="*/ 32883 w 87719"/>
                    <a:gd name="connsiteY1419" fmla="*/ 38072 h 115494"/>
                    <a:gd name="connsiteX1420" fmla="*/ 33503 w 87719"/>
                    <a:gd name="connsiteY1420" fmla="*/ 35571 h 115494"/>
                    <a:gd name="connsiteX1421" fmla="*/ 33307 w 87719"/>
                    <a:gd name="connsiteY1421" fmla="*/ 29516 h 115494"/>
                    <a:gd name="connsiteX1422" fmla="*/ 32253 w 87719"/>
                    <a:gd name="connsiteY1422" fmla="*/ 25962 h 115494"/>
                    <a:gd name="connsiteX1423" fmla="*/ 36437 w 87719"/>
                    <a:gd name="connsiteY1423" fmla="*/ 25765 h 115494"/>
                    <a:gd name="connsiteX1424" fmla="*/ 36851 w 87719"/>
                    <a:gd name="connsiteY1424" fmla="*/ 37245 h 115494"/>
                    <a:gd name="connsiteX1425" fmla="*/ 35384 w 87719"/>
                    <a:gd name="connsiteY1425" fmla="*/ 38495 h 115494"/>
                    <a:gd name="connsiteX1426" fmla="*/ 33937 w 87719"/>
                    <a:gd name="connsiteY1426" fmla="*/ 37245 h 115494"/>
                    <a:gd name="connsiteX1427" fmla="*/ 35384 w 87719"/>
                    <a:gd name="connsiteY1427" fmla="*/ 35994 h 115494"/>
                    <a:gd name="connsiteX1428" fmla="*/ 36851 w 87719"/>
                    <a:gd name="connsiteY1428" fmla="*/ 37245 h 115494"/>
                    <a:gd name="connsiteX1429" fmla="*/ 36231 w 87719"/>
                    <a:gd name="connsiteY1429" fmla="*/ 37245 h 115494"/>
                    <a:gd name="connsiteX1430" fmla="*/ 35187 w 87719"/>
                    <a:gd name="connsiteY1430" fmla="*/ 38072 h 115494"/>
                    <a:gd name="connsiteX1431" fmla="*/ 34143 w 87719"/>
                    <a:gd name="connsiteY1431" fmla="*/ 37245 h 115494"/>
                    <a:gd name="connsiteX1432" fmla="*/ 35187 w 87719"/>
                    <a:gd name="connsiteY1432" fmla="*/ 36408 h 115494"/>
                    <a:gd name="connsiteX1433" fmla="*/ 36231 w 87719"/>
                    <a:gd name="connsiteY1433" fmla="*/ 37245 h 115494"/>
                    <a:gd name="connsiteX1434" fmla="*/ 35187 w 87719"/>
                    <a:gd name="connsiteY1434" fmla="*/ 28266 h 115494"/>
                    <a:gd name="connsiteX1435" fmla="*/ 35394 w 87719"/>
                    <a:gd name="connsiteY1435" fmla="*/ 28679 h 115494"/>
                    <a:gd name="connsiteX1436" fmla="*/ 34143 w 87719"/>
                    <a:gd name="connsiteY1436" fmla="*/ 29103 h 115494"/>
                    <a:gd name="connsiteX1437" fmla="*/ 33946 w 87719"/>
                    <a:gd name="connsiteY1437" fmla="*/ 28679 h 115494"/>
                    <a:gd name="connsiteX1438" fmla="*/ 35197 w 87719"/>
                    <a:gd name="connsiteY1438" fmla="*/ 28266 h 115494"/>
                    <a:gd name="connsiteX1439" fmla="*/ 35817 w 87719"/>
                    <a:gd name="connsiteY1439" fmla="*/ 27015 h 115494"/>
                    <a:gd name="connsiteX1440" fmla="*/ 35817 w 87719"/>
                    <a:gd name="connsiteY1440" fmla="*/ 27439 h 115494"/>
                    <a:gd name="connsiteX1441" fmla="*/ 35817 w 87719"/>
                    <a:gd name="connsiteY1441" fmla="*/ 29319 h 115494"/>
                    <a:gd name="connsiteX1442" fmla="*/ 36034 w 87719"/>
                    <a:gd name="connsiteY1442" fmla="*/ 31613 h 115494"/>
                    <a:gd name="connsiteX1443" fmla="*/ 36250 w 87719"/>
                    <a:gd name="connsiteY1443" fmla="*/ 33700 h 115494"/>
                    <a:gd name="connsiteX1444" fmla="*/ 36674 w 87719"/>
                    <a:gd name="connsiteY1444" fmla="*/ 35364 h 115494"/>
                    <a:gd name="connsiteX1445" fmla="*/ 36044 w 87719"/>
                    <a:gd name="connsiteY1445" fmla="*/ 33897 h 115494"/>
                    <a:gd name="connsiteX1446" fmla="*/ 35620 w 87719"/>
                    <a:gd name="connsiteY1446" fmla="*/ 29930 h 115494"/>
                    <a:gd name="connsiteX1447" fmla="*/ 35620 w 87719"/>
                    <a:gd name="connsiteY1447" fmla="*/ 29103 h 115494"/>
                    <a:gd name="connsiteX1448" fmla="*/ 34576 w 87719"/>
                    <a:gd name="connsiteY1448" fmla="*/ 29319 h 115494"/>
                    <a:gd name="connsiteX1449" fmla="*/ 34793 w 87719"/>
                    <a:gd name="connsiteY1449" fmla="*/ 30570 h 115494"/>
                    <a:gd name="connsiteX1450" fmla="*/ 34793 w 87719"/>
                    <a:gd name="connsiteY1450" fmla="*/ 34321 h 115494"/>
                    <a:gd name="connsiteX1451" fmla="*/ 34576 w 87719"/>
                    <a:gd name="connsiteY1451" fmla="*/ 35148 h 115494"/>
                    <a:gd name="connsiteX1452" fmla="*/ 34576 w 87719"/>
                    <a:gd name="connsiteY1452" fmla="*/ 34321 h 115494"/>
                    <a:gd name="connsiteX1453" fmla="*/ 34576 w 87719"/>
                    <a:gd name="connsiteY1453" fmla="*/ 31406 h 115494"/>
                    <a:gd name="connsiteX1454" fmla="*/ 33966 w 87719"/>
                    <a:gd name="connsiteY1454" fmla="*/ 28079 h 115494"/>
                    <a:gd name="connsiteX1455" fmla="*/ 33966 w 87719"/>
                    <a:gd name="connsiteY1455" fmla="*/ 27232 h 115494"/>
                    <a:gd name="connsiteX1456" fmla="*/ 34380 w 87719"/>
                    <a:gd name="connsiteY1456" fmla="*/ 27862 h 115494"/>
                    <a:gd name="connsiteX1457" fmla="*/ 35827 w 87719"/>
                    <a:gd name="connsiteY1457" fmla="*/ 27645 h 115494"/>
                    <a:gd name="connsiteX1458" fmla="*/ 35827 w 87719"/>
                    <a:gd name="connsiteY1458" fmla="*/ 27025 h 115494"/>
                    <a:gd name="connsiteX1459" fmla="*/ 44825 w 87719"/>
                    <a:gd name="connsiteY1459" fmla="*/ 35374 h 115494"/>
                    <a:gd name="connsiteX1460" fmla="*/ 44412 w 87719"/>
                    <a:gd name="connsiteY1460" fmla="*/ 35787 h 115494"/>
                    <a:gd name="connsiteX1461" fmla="*/ 43998 w 87719"/>
                    <a:gd name="connsiteY1461" fmla="*/ 35374 h 115494"/>
                    <a:gd name="connsiteX1462" fmla="*/ 44412 w 87719"/>
                    <a:gd name="connsiteY1462" fmla="*/ 34960 h 115494"/>
                    <a:gd name="connsiteX1463" fmla="*/ 44825 w 87719"/>
                    <a:gd name="connsiteY1463" fmla="*/ 35374 h 115494"/>
                    <a:gd name="connsiteX1464" fmla="*/ 46509 w 87719"/>
                    <a:gd name="connsiteY1464" fmla="*/ 16609 h 115494"/>
                    <a:gd name="connsiteX1465" fmla="*/ 45682 w 87719"/>
                    <a:gd name="connsiteY1465" fmla="*/ 17436 h 115494"/>
                    <a:gd name="connsiteX1466" fmla="*/ 44835 w 87719"/>
                    <a:gd name="connsiteY1466" fmla="*/ 16609 h 115494"/>
                    <a:gd name="connsiteX1467" fmla="*/ 45682 w 87719"/>
                    <a:gd name="connsiteY1467" fmla="*/ 15762 h 115494"/>
                    <a:gd name="connsiteX1468" fmla="*/ 46509 w 87719"/>
                    <a:gd name="connsiteY1468" fmla="*/ 16609 h 115494"/>
                    <a:gd name="connsiteX1469" fmla="*/ 47346 w 87719"/>
                    <a:gd name="connsiteY1469" fmla="*/ 16609 h 115494"/>
                    <a:gd name="connsiteX1470" fmla="*/ 45465 w 87719"/>
                    <a:gd name="connsiteY1470" fmla="*/ 18480 h 115494"/>
                    <a:gd name="connsiteX1471" fmla="*/ 43585 w 87719"/>
                    <a:gd name="connsiteY1471" fmla="*/ 16609 h 115494"/>
                    <a:gd name="connsiteX1472" fmla="*/ 45465 w 87719"/>
                    <a:gd name="connsiteY1472" fmla="*/ 14729 h 115494"/>
                    <a:gd name="connsiteX1473" fmla="*/ 47346 w 87719"/>
                    <a:gd name="connsiteY1473" fmla="*/ 16609 h 115494"/>
                    <a:gd name="connsiteX1474" fmla="*/ 48596 w 87719"/>
                    <a:gd name="connsiteY1474" fmla="*/ 27035 h 115494"/>
                    <a:gd name="connsiteX1475" fmla="*/ 49443 w 87719"/>
                    <a:gd name="connsiteY1475" fmla="*/ 29536 h 115494"/>
                    <a:gd name="connsiteX1476" fmla="*/ 48183 w 87719"/>
                    <a:gd name="connsiteY1476" fmla="*/ 32883 h 115494"/>
                    <a:gd name="connsiteX1477" fmla="*/ 44215 w 87719"/>
                    <a:gd name="connsiteY1477" fmla="*/ 34330 h 115494"/>
                    <a:gd name="connsiteX1478" fmla="*/ 38770 w 87719"/>
                    <a:gd name="connsiteY1478" fmla="*/ 29536 h 115494"/>
                    <a:gd name="connsiteX1479" fmla="*/ 40434 w 87719"/>
                    <a:gd name="connsiteY1479" fmla="*/ 26405 h 115494"/>
                    <a:gd name="connsiteX1480" fmla="*/ 42118 w 87719"/>
                    <a:gd name="connsiteY1480" fmla="*/ 25991 h 115494"/>
                    <a:gd name="connsiteX1481" fmla="*/ 41488 w 87719"/>
                    <a:gd name="connsiteY1481" fmla="*/ 26622 h 115494"/>
                    <a:gd name="connsiteX1482" fmla="*/ 39804 w 87719"/>
                    <a:gd name="connsiteY1482" fmla="*/ 29536 h 115494"/>
                    <a:gd name="connsiteX1483" fmla="*/ 44205 w 87719"/>
                    <a:gd name="connsiteY1483" fmla="*/ 33080 h 115494"/>
                    <a:gd name="connsiteX1484" fmla="*/ 48803 w 87719"/>
                    <a:gd name="connsiteY1484" fmla="*/ 29536 h 115494"/>
                    <a:gd name="connsiteX1485" fmla="*/ 47759 w 87719"/>
                    <a:gd name="connsiteY1485" fmla="*/ 27242 h 115494"/>
                    <a:gd name="connsiteX1486" fmla="*/ 46716 w 87719"/>
                    <a:gd name="connsiteY1486" fmla="*/ 26208 h 115494"/>
                    <a:gd name="connsiteX1487" fmla="*/ 48596 w 87719"/>
                    <a:gd name="connsiteY1487" fmla="*/ 27035 h 115494"/>
                    <a:gd name="connsiteX1488" fmla="*/ 46932 w 87719"/>
                    <a:gd name="connsiteY1488" fmla="*/ 16609 h 115494"/>
                    <a:gd name="connsiteX1489" fmla="*/ 45682 w 87719"/>
                    <a:gd name="connsiteY1489" fmla="*/ 17859 h 115494"/>
                    <a:gd name="connsiteX1490" fmla="*/ 44422 w 87719"/>
                    <a:gd name="connsiteY1490" fmla="*/ 16609 h 115494"/>
                    <a:gd name="connsiteX1491" fmla="*/ 45682 w 87719"/>
                    <a:gd name="connsiteY1491" fmla="*/ 15349 h 115494"/>
                    <a:gd name="connsiteX1492" fmla="*/ 46932 w 87719"/>
                    <a:gd name="connsiteY1492" fmla="*/ 16609 h 115494"/>
                    <a:gd name="connsiteX1493" fmla="*/ 36053 w 87719"/>
                    <a:gd name="connsiteY1493" fmla="*/ 3249 h 115494"/>
                    <a:gd name="connsiteX1494" fmla="*/ 35630 w 87719"/>
                    <a:gd name="connsiteY1494" fmla="*/ 2835 h 115494"/>
                    <a:gd name="connsiteX1495" fmla="*/ 36467 w 87719"/>
                    <a:gd name="connsiteY1495" fmla="*/ 2422 h 115494"/>
                    <a:gd name="connsiteX1496" fmla="*/ 37727 w 87719"/>
                    <a:gd name="connsiteY1496" fmla="*/ 3869 h 115494"/>
                    <a:gd name="connsiteX1497" fmla="*/ 38554 w 87719"/>
                    <a:gd name="connsiteY1497" fmla="*/ 6587 h 115494"/>
                    <a:gd name="connsiteX1498" fmla="*/ 38337 w 87719"/>
                    <a:gd name="connsiteY1498" fmla="*/ 7000 h 115494"/>
                    <a:gd name="connsiteX1499" fmla="*/ 37914 w 87719"/>
                    <a:gd name="connsiteY1499" fmla="*/ 6173 h 115494"/>
                    <a:gd name="connsiteX1500" fmla="*/ 36034 w 87719"/>
                    <a:gd name="connsiteY1500" fmla="*/ 3259 h 115494"/>
                    <a:gd name="connsiteX1501" fmla="*/ 34990 w 87719"/>
                    <a:gd name="connsiteY1501" fmla="*/ 2432 h 115494"/>
                    <a:gd name="connsiteX1502" fmla="*/ 43772 w 87719"/>
                    <a:gd name="connsiteY1502" fmla="*/ 138 h 115494"/>
                    <a:gd name="connsiteX1503" fmla="*/ 50043 w 87719"/>
                    <a:gd name="connsiteY1503" fmla="*/ 1172 h 115494"/>
                    <a:gd name="connsiteX1504" fmla="*/ 57998 w 87719"/>
                    <a:gd name="connsiteY1504" fmla="*/ 14738 h 115494"/>
                    <a:gd name="connsiteX1505" fmla="*/ 57171 w 87719"/>
                    <a:gd name="connsiteY1505" fmla="*/ 9107 h 115494"/>
                    <a:gd name="connsiteX1506" fmla="*/ 50900 w 87719"/>
                    <a:gd name="connsiteY1506" fmla="*/ 1792 h 115494"/>
                    <a:gd name="connsiteX1507" fmla="*/ 45042 w 87719"/>
                    <a:gd name="connsiteY1507" fmla="*/ 325 h 115494"/>
                    <a:gd name="connsiteX1508" fmla="*/ 37717 w 87719"/>
                    <a:gd name="connsiteY1508" fmla="*/ 1585 h 115494"/>
                    <a:gd name="connsiteX1509" fmla="*/ 35403 w 87719"/>
                    <a:gd name="connsiteY1509" fmla="*/ 2619 h 115494"/>
                    <a:gd name="connsiteX1510" fmla="*/ 34783 w 87719"/>
                    <a:gd name="connsiteY1510" fmla="*/ 2835 h 115494"/>
                    <a:gd name="connsiteX1511" fmla="*/ 34990 w 87719"/>
                    <a:gd name="connsiteY1511" fmla="*/ 2422 h 115494"/>
                    <a:gd name="connsiteX1512" fmla="*/ 25155 w 87719"/>
                    <a:gd name="connsiteY1512" fmla="*/ 69763 h 115494"/>
                    <a:gd name="connsiteX1513" fmla="*/ 25785 w 87719"/>
                    <a:gd name="connsiteY1513" fmla="*/ 70394 h 115494"/>
                    <a:gd name="connsiteX1514" fmla="*/ 25155 w 87719"/>
                    <a:gd name="connsiteY1514" fmla="*/ 70187 h 115494"/>
                    <a:gd name="connsiteX1515" fmla="*/ 24534 w 87719"/>
                    <a:gd name="connsiteY1515" fmla="*/ 69763 h 115494"/>
                    <a:gd name="connsiteX1516" fmla="*/ 25155 w 87719"/>
                    <a:gd name="connsiteY1516" fmla="*/ 69763 h 115494"/>
                    <a:gd name="connsiteX1517" fmla="*/ 23707 w 87719"/>
                    <a:gd name="connsiteY1517" fmla="*/ 70610 h 115494"/>
                    <a:gd name="connsiteX1518" fmla="*/ 25371 w 87719"/>
                    <a:gd name="connsiteY1518" fmla="*/ 71644 h 115494"/>
                    <a:gd name="connsiteX1519" fmla="*/ 23707 w 87719"/>
                    <a:gd name="connsiteY1519" fmla="*/ 70610 h 115494"/>
                    <a:gd name="connsiteX1520" fmla="*/ 66180 w 87719"/>
                    <a:gd name="connsiteY1520" fmla="*/ 72481 h 115494"/>
                    <a:gd name="connsiteX1521" fmla="*/ 66593 w 87719"/>
                    <a:gd name="connsiteY1521" fmla="*/ 72697 h 115494"/>
                    <a:gd name="connsiteX1522" fmla="*/ 65747 w 87719"/>
                    <a:gd name="connsiteY1522" fmla="*/ 73524 h 115494"/>
                    <a:gd name="connsiteX1523" fmla="*/ 64713 w 87719"/>
                    <a:gd name="connsiteY1523" fmla="*/ 74154 h 115494"/>
                    <a:gd name="connsiteX1524" fmla="*/ 66180 w 87719"/>
                    <a:gd name="connsiteY1524" fmla="*/ 72471 h 115494"/>
                    <a:gd name="connsiteX1525" fmla="*/ 64496 w 87719"/>
                    <a:gd name="connsiteY1525" fmla="*/ 69754 h 115494"/>
                    <a:gd name="connsiteX1526" fmla="*/ 63029 w 87719"/>
                    <a:gd name="connsiteY1526" fmla="*/ 71014 h 115494"/>
                    <a:gd name="connsiteX1527" fmla="*/ 64496 w 87719"/>
                    <a:gd name="connsiteY1527" fmla="*/ 69754 h 115494"/>
                    <a:gd name="connsiteX1528" fmla="*/ 63453 w 87719"/>
                    <a:gd name="connsiteY1528" fmla="*/ 69340 h 115494"/>
                    <a:gd name="connsiteX1529" fmla="*/ 62616 w 87719"/>
                    <a:gd name="connsiteY1529" fmla="*/ 69754 h 115494"/>
                    <a:gd name="connsiteX1530" fmla="*/ 63039 w 87719"/>
                    <a:gd name="connsiteY1530" fmla="*/ 69340 h 115494"/>
                    <a:gd name="connsiteX1531" fmla="*/ 63669 w 87719"/>
                    <a:gd name="connsiteY1531" fmla="*/ 68927 h 115494"/>
                    <a:gd name="connsiteX1532" fmla="*/ 63453 w 87719"/>
                    <a:gd name="connsiteY1532" fmla="*/ 69340 h 115494"/>
                    <a:gd name="connsiteX1533" fmla="*/ 65963 w 87719"/>
                    <a:gd name="connsiteY1533" fmla="*/ 70384 h 115494"/>
                    <a:gd name="connsiteX1534" fmla="*/ 66386 w 87719"/>
                    <a:gd name="connsiteY1534" fmla="*/ 70384 h 115494"/>
                    <a:gd name="connsiteX1535" fmla="*/ 55931 w 87719"/>
                    <a:gd name="connsiteY1535" fmla="*/ 78112 h 115494"/>
                    <a:gd name="connsiteX1536" fmla="*/ 55301 w 87719"/>
                    <a:gd name="connsiteY1536" fmla="*/ 78526 h 115494"/>
                    <a:gd name="connsiteX1537" fmla="*/ 55724 w 87719"/>
                    <a:gd name="connsiteY1537" fmla="*/ 77699 h 115494"/>
                    <a:gd name="connsiteX1538" fmla="*/ 65973 w 87719"/>
                    <a:gd name="connsiteY1538" fmla="*/ 70384 h 115494"/>
                    <a:gd name="connsiteX1539" fmla="*/ 67233 w 87719"/>
                    <a:gd name="connsiteY1539" fmla="*/ 73101 h 115494"/>
                    <a:gd name="connsiteX1540" fmla="*/ 57181 w 87719"/>
                    <a:gd name="connsiteY1540" fmla="*/ 80396 h 115494"/>
                    <a:gd name="connsiteX1541" fmla="*/ 56768 w 87719"/>
                    <a:gd name="connsiteY1541" fmla="*/ 79786 h 115494"/>
                    <a:gd name="connsiteX1542" fmla="*/ 60312 w 87719"/>
                    <a:gd name="connsiteY1542" fmla="*/ 77275 h 115494"/>
                    <a:gd name="connsiteX1543" fmla="*/ 60312 w 87719"/>
                    <a:gd name="connsiteY1543" fmla="*/ 77078 h 115494"/>
                    <a:gd name="connsiteX1544" fmla="*/ 56551 w 87719"/>
                    <a:gd name="connsiteY1544" fmla="*/ 79579 h 115494"/>
                    <a:gd name="connsiteX1545" fmla="*/ 56354 w 87719"/>
                    <a:gd name="connsiteY1545" fmla="*/ 79166 h 115494"/>
                    <a:gd name="connsiteX1546" fmla="*/ 66386 w 87719"/>
                    <a:gd name="connsiteY1546" fmla="*/ 71870 h 115494"/>
                    <a:gd name="connsiteX1547" fmla="*/ 67233 w 87719"/>
                    <a:gd name="connsiteY1547" fmla="*/ 73121 h 115494"/>
                    <a:gd name="connsiteX1548" fmla="*/ 53834 w 87719"/>
                    <a:gd name="connsiteY1548" fmla="*/ 72294 h 115494"/>
                    <a:gd name="connsiteX1549" fmla="*/ 64083 w 87719"/>
                    <a:gd name="connsiteY1549" fmla="*/ 68109 h 115494"/>
                    <a:gd name="connsiteX1550" fmla="*/ 65333 w 87719"/>
                    <a:gd name="connsiteY1550" fmla="*/ 69990 h 115494"/>
                    <a:gd name="connsiteX1551" fmla="*/ 55301 w 87719"/>
                    <a:gd name="connsiteY1551" fmla="*/ 77502 h 115494"/>
                    <a:gd name="connsiteX1552" fmla="*/ 55084 w 87719"/>
                    <a:gd name="connsiteY1552" fmla="*/ 77088 h 115494"/>
                    <a:gd name="connsiteX1553" fmla="*/ 57811 w 87719"/>
                    <a:gd name="connsiteY1553" fmla="*/ 75001 h 115494"/>
                    <a:gd name="connsiteX1554" fmla="*/ 58225 w 87719"/>
                    <a:gd name="connsiteY1554" fmla="*/ 74371 h 115494"/>
                    <a:gd name="connsiteX1555" fmla="*/ 54661 w 87719"/>
                    <a:gd name="connsiteY1555" fmla="*/ 76665 h 115494"/>
                    <a:gd name="connsiteX1556" fmla="*/ 54247 w 87719"/>
                    <a:gd name="connsiteY1556" fmla="*/ 76251 h 115494"/>
                    <a:gd name="connsiteX1557" fmla="*/ 56965 w 87719"/>
                    <a:gd name="connsiteY1557" fmla="*/ 73958 h 115494"/>
                    <a:gd name="connsiteX1558" fmla="*/ 57181 w 87719"/>
                    <a:gd name="connsiteY1558" fmla="*/ 73544 h 115494"/>
                    <a:gd name="connsiteX1559" fmla="*/ 54040 w 87719"/>
                    <a:gd name="connsiteY1559" fmla="*/ 75621 h 115494"/>
                    <a:gd name="connsiteX1560" fmla="*/ 53617 w 87719"/>
                    <a:gd name="connsiteY1560" fmla="*/ 75011 h 115494"/>
                    <a:gd name="connsiteX1561" fmla="*/ 55714 w 87719"/>
                    <a:gd name="connsiteY1561" fmla="*/ 73544 h 115494"/>
                    <a:gd name="connsiteX1562" fmla="*/ 56128 w 87719"/>
                    <a:gd name="connsiteY1562" fmla="*/ 72914 h 115494"/>
                    <a:gd name="connsiteX1563" fmla="*/ 53410 w 87719"/>
                    <a:gd name="connsiteY1563" fmla="*/ 74597 h 115494"/>
                    <a:gd name="connsiteX1564" fmla="*/ 52997 w 87719"/>
                    <a:gd name="connsiteY1564" fmla="*/ 74184 h 115494"/>
                    <a:gd name="connsiteX1565" fmla="*/ 55498 w 87719"/>
                    <a:gd name="connsiteY1565" fmla="*/ 72500 h 115494"/>
                    <a:gd name="connsiteX1566" fmla="*/ 52564 w 87719"/>
                    <a:gd name="connsiteY1566" fmla="*/ 73544 h 115494"/>
                    <a:gd name="connsiteX1567" fmla="*/ 52150 w 87719"/>
                    <a:gd name="connsiteY1567" fmla="*/ 72914 h 115494"/>
                    <a:gd name="connsiteX1568" fmla="*/ 53834 w 87719"/>
                    <a:gd name="connsiteY1568" fmla="*/ 72304 h 115494"/>
                    <a:gd name="connsiteX1569" fmla="*/ 19927 w 87719"/>
                    <a:gd name="connsiteY1569" fmla="*/ 80849 h 115494"/>
                    <a:gd name="connsiteX1570" fmla="*/ 21807 w 87719"/>
                    <a:gd name="connsiteY1570" fmla="*/ 82316 h 115494"/>
                    <a:gd name="connsiteX1571" fmla="*/ 23707 w 87719"/>
                    <a:gd name="connsiteY1571" fmla="*/ 83783 h 115494"/>
                    <a:gd name="connsiteX1572" fmla="*/ 24328 w 87719"/>
                    <a:gd name="connsiteY1572" fmla="*/ 84206 h 115494"/>
                    <a:gd name="connsiteX1573" fmla="*/ 23491 w 87719"/>
                    <a:gd name="connsiteY1573" fmla="*/ 85033 h 115494"/>
                    <a:gd name="connsiteX1574" fmla="*/ 20980 w 87719"/>
                    <a:gd name="connsiteY1574" fmla="*/ 85033 h 115494"/>
                    <a:gd name="connsiteX1575" fmla="*/ 18883 w 87719"/>
                    <a:gd name="connsiteY1575" fmla="*/ 82956 h 115494"/>
                    <a:gd name="connsiteX1576" fmla="*/ 19307 w 87719"/>
                    <a:gd name="connsiteY1576" fmla="*/ 83163 h 115494"/>
                    <a:gd name="connsiteX1577" fmla="*/ 20153 w 87719"/>
                    <a:gd name="connsiteY1577" fmla="*/ 83576 h 115494"/>
                    <a:gd name="connsiteX1578" fmla="*/ 19937 w 87719"/>
                    <a:gd name="connsiteY1578" fmla="*/ 83163 h 115494"/>
                    <a:gd name="connsiteX1579" fmla="*/ 18893 w 87719"/>
                    <a:gd name="connsiteY1579" fmla="*/ 82129 h 115494"/>
                    <a:gd name="connsiteX1580" fmla="*/ 18893 w 87719"/>
                    <a:gd name="connsiteY1580" fmla="*/ 81706 h 115494"/>
                    <a:gd name="connsiteX1581" fmla="*/ 19316 w 87719"/>
                    <a:gd name="connsiteY1581" fmla="*/ 81912 h 115494"/>
                    <a:gd name="connsiteX1582" fmla="*/ 20576 w 87719"/>
                    <a:gd name="connsiteY1582" fmla="*/ 82326 h 115494"/>
                    <a:gd name="connsiteX1583" fmla="*/ 19316 w 87719"/>
                    <a:gd name="connsiteY1583" fmla="*/ 81076 h 115494"/>
                    <a:gd name="connsiteX1584" fmla="*/ 19946 w 87719"/>
                    <a:gd name="connsiteY1584" fmla="*/ 80859 h 115494"/>
                    <a:gd name="connsiteX1585" fmla="*/ 20576 w 87719"/>
                    <a:gd name="connsiteY1585" fmla="*/ 77305 h 115494"/>
                    <a:gd name="connsiteX1586" fmla="*/ 20163 w 87719"/>
                    <a:gd name="connsiteY1586" fmla="*/ 76478 h 115494"/>
                    <a:gd name="connsiteX1587" fmla="*/ 27902 w 87719"/>
                    <a:gd name="connsiteY1587" fmla="*/ 82119 h 115494"/>
                    <a:gd name="connsiteX1588" fmla="*/ 28325 w 87719"/>
                    <a:gd name="connsiteY1588" fmla="*/ 82533 h 115494"/>
                    <a:gd name="connsiteX1589" fmla="*/ 26444 w 87719"/>
                    <a:gd name="connsiteY1589" fmla="*/ 81903 h 115494"/>
                    <a:gd name="connsiteX1590" fmla="*/ 20586 w 87719"/>
                    <a:gd name="connsiteY1590" fmla="*/ 77305 h 115494"/>
                    <a:gd name="connsiteX1591" fmla="*/ 23737 w 87719"/>
                    <a:gd name="connsiteY1591" fmla="*/ 82730 h 115494"/>
                    <a:gd name="connsiteX1592" fmla="*/ 21226 w 87719"/>
                    <a:gd name="connsiteY1592" fmla="*/ 80849 h 115494"/>
                    <a:gd name="connsiteX1593" fmla="*/ 21847 w 87719"/>
                    <a:gd name="connsiteY1593" fmla="*/ 79815 h 115494"/>
                    <a:gd name="connsiteX1594" fmla="*/ 24574 w 87719"/>
                    <a:gd name="connsiteY1594" fmla="*/ 81696 h 115494"/>
                    <a:gd name="connsiteX1595" fmla="*/ 23747 w 87719"/>
                    <a:gd name="connsiteY1595" fmla="*/ 82730 h 115494"/>
                    <a:gd name="connsiteX1596" fmla="*/ 21847 w 87719"/>
                    <a:gd name="connsiteY1596" fmla="*/ 85860 h 115494"/>
                    <a:gd name="connsiteX1597" fmla="*/ 21847 w 87719"/>
                    <a:gd name="connsiteY1597" fmla="*/ 85860 h 115494"/>
                    <a:gd name="connsiteX1598" fmla="*/ 24780 w 87719"/>
                    <a:gd name="connsiteY1598" fmla="*/ 83980 h 115494"/>
                    <a:gd name="connsiteX1599" fmla="*/ 24367 w 87719"/>
                    <a:gd name="connsiteY1599" fmla="*/ 83153 h 115494"/>
                    <a:gd name="connsiteX1600" fmla="*/ 25411 w 87719"/>
                    <a:gd name="connsiteY1600" fmla="*/ 82316 h 115494"/>
                    <a:gd name="connsiteX1601" fmla="*/ 27074 w 87719"/>
                    <a:gd name="connsiteY1601" fmla="*/ 82946 h 115494"/>
                    <a:gd name="connsiteX1602" fmla="*/ 30629 w 87719"/>
                    <a:gd name="connsiteY1602" fmla="*/ 83566 h 115494"/>
                    <a:gd name="connsiteX1603" fmla="*/ 31259 w 87719"/>
                    <a:gd name="connsiteY1603" fmla="*/ 82533 h 115494"/>
                    <a:gd name="connsiteX1604" fmla="*/ 31259 w 87719"/>
                    <a:gd name="connsiteY1604" fmla="*/ 81489 h 115494"/>
                    <a:gd name="connsiteX1605" fmla="*/ 32302 w 87719"/>
                    <a:gd name="connsiteY1605" fmla="*/ 79609 h 115494"/>
                    <a:gd name="connsiteX1606" fmla="*/ 33356 w 87719"/>
                    <a:gd name="connsiteY1606" fmla="*/ 79412 h 115494"/>
                    <a:gd name="connsiteX1607" fmla="*/ 33356 w 87719"/>
                    <a:gd name="connsiteY1607" fmla="*/ 78358 h 115494"/>
                    <a:gd name="connsiteX1608" fmla="*/ 36073 w 87719"/>
                    <a:gd name="connsiteY1608" fmla="*/ 73780 h 115494"/>
                    <a:gd name="connsiteX1609" fmla="*/ 36073 w 87719"/>
                    <a:gd name="connsiteY1609" fmla="*/ 79609 h 115494"/>
                    <a:gd name="connsiteX1610" fmla="*/ 34409 w 87719"/>
                    <a:gd name="connsiteY1610" fmla="*/ 85457 h 115494"/>
                    <a:gd name="connsiteX1611" fmla="*/ 28118 w 87719"/>
                    <a:gd name="connsiteY1611" fmla="*/ 88804 h 115494"/>
                    <a:gd name="connsiteX1612" fmla="*/ 21847 w 87719"/>
                    <a:gd name="connsiteY1612" fmla="*/ 85880 h 115494"/>
                    <a:gd name="connsiteX1613" fmla="*/ 36073 w 87719"/>
                    <a:gd name="connsiteY1613" fmla="*/ 72934 h 115494"/>
                    <a:gd name="connsiteX1614" fmla="*/ 35650 w 87719"/>
                    <a:gd name="connsiteY1614" fmla="*/ 73564 h 115494"/>
                    <a:gd name="connsiteX1615" fmla="*/ 32509 w 87719"/>
                    <a:gd name="connsiteY1615" fmla="*/ 72737 h 115494"/>
                    <a:gd name="connsiteX1616" fmla="*/ 32726 w 87719"/>
                    <a:gd name="connsiteY1616" fmla="*/ 73150 h 115494"/>
                    <a:gd name="connsiteX1617" fmla="*/ 35236 w 87719"/>
                    <a:gd name="connsiteY1617" fmla="*/ 74617 h 115494"/>
                    <a:gd name="connsiteX1618" fmla="*/ 35020 w 87719"/>
                    <a:gd name="connsiteY1618" fmla="*/ 75040 h 115494"/>
                    <a:gd name="connsiteX1619" fmla="*/ 31475 w 87719"/>
                    <a:gd name="connsiteY1619" fmla="*/ 73574 h 115494"/>
                    <a:gd name="connsiteX1620" fmla="*/ 31889 w 87719"/>
                    <a:gd name="connsiteY1620" fmla="*/ 74204 h 115494"/>
                    <a:gd name="connsiteX1621" fmla="*/ 34606 w 87719"/>
                    <a:gd name="connsiteY1621" fmla="*/ 75867 h 115494"/>
                    <a:gd name="connsiteX1622" fmla="*/ 34409 w 87719"/>
                    <a:gd name="connsiteY1622" fmla="*/ 76281 h 115494"/>
                    <a:gd name="connsiteX1623" fmla="*/ 30432 w 87719"/>
                    <a:gd name="connsiteY1623" fmla="*/ 73987 h 115494"/>
                    <a:gd name="connsiteX1624" fmla="*/ 30432 w 87719"/>
                    <a:gd name="connsiteY1624" fmla="*/ 74204 h 115494"/>
                    <a:gd name="connsiteX1625" fmla="*/ 33996 w 87719"/>
                    <a:gd name="connsiteY1625" fmla="*/ 76901 h 115494"/>
                    <a:gd name="connsiteX1626" fmla="*/ 33779 w 87719"/>
                    <a:gd name="connsiteY1626" fmla="*/ 77118 h 115494"/>
                    <a:gd name="connsiteX1627" fmla="*/ 29388 w 87719"/>
                    <a:gd name="connsiteY1627" fmla="*/ 74401 h 115494"/>
                    <a:gd name="connsiteX1628" fmla="*/ 33563 w 87719"/>
                    <a:gd name="connsiteY1628" fmla="*/ 77531 h 115494"/>
                    <a:gd name="connsiteX1629" fmla="*/ 33149 w 87719"/>
                    <a:gd name="connsiteY1629" fmla="*/ 77945 h 115494"/>
                    <a:gd name="connsiteX1630" fmla="*/ 22900 w 87719"/>
                    <a:gd name="connsiteY1630" fmla="*/ 70650 h 115494"/>
                    <a:gd name="connsiteX1631" fmla="*/ 24367 w 87719"/>
                    <a:gd name="connsiteY1631" fmla="*/ 68552 h 115494"/>
                    <a:gd name="connsiteX1632" fmla="*/ 36083 w 87719"/>
                    <a:gd name="connsiteY1632" fmla="*/ 72934 h 115494"/>
                    <a:gd name="connsiteX1633" fmla="*/ 35246 w 87719"/>
                    <a:gd name="connsiteY1633" fmla="*/ 20616 h 115494"/>
                    <a:gd name="connsiteX1634" fmla="*/ 35246 w 87719"/>
                    <a:gd name="connsiteY1634" fmla="*/ 20616 h 115494"/>
                    <a:gd name="connsiteX1635" fmla="*/ 36910 w 87719"/>
                    <a:gd name="connsiteY1635" fmla="*/ 20399 h 115494"/>
                    <a:gd name="connsiteX1636" fmla="*/ 36910 w 87719"/>
                    <a:gd name="connsiteY1636" fmla="*/ 20616 h 115494"/>
                    <a:gd name="connsiteX1637" fmla="*/ 35246 w 87719"/>
                    <a:gd name="connsiteY1637" fmla="*/ 20616 h 115494"/>
                    <a:gd name="connsiteX1638" fmla="*/ 35659 w 87719"/>
                    <a:gd name="connsiteY1638" fmla="*/ 19572 h 115494"/>
                    <a:gd name="connsiteX1639" fmla="*/ 35659 w 87719"/>
                    <a:gd name="connsiteY1639" fmla="*/ 19572 h 115494"/>
                    <a:gd name="connsiteX1640" fmla="*/ 37757 w 87719"/>
                    <a:gd name="connsiteY1640" fmla="*/ 19572 h 115494"/>
                    <a:gd name="connsiteX1641" fmla="*/ 35659 w 87719"/>
                    <a:gd name="connsiteY1641" fmla="*/ 19572 h 115494"/>
                    <a:gd name="connsiteX1642" fmla="*/ 35246 w 87719"/>
                    <a:gd name="connsiteY1642" fmla="*/ 99023 h 115494"/>
                    <a:gd name="connsiteX1643" fmla="*/ 34832 w 87719"/>
                    <a:gd name="connsiteY1643" fmla="*/ 99023 h 115494"/>
                    <a:gd name="connsiteX1644" fmla="*/ 32519 w 87719"/>
                    <a:gd name="connsiteY1644" fmla="*/ 98413 h 115494"/>
                    <a:gd name="connsiteX1645" fmla="*/ 27291 w 87719"/>
                    <a:gd name="connsiteY1645" fmla="*/ 96533 h 115494"/>
                    <a:gd name="connsiteX1646" fmla="*/ 32105 w 87719"/>
                    <a:gd name="connsiteY1646" fmla="*/ 98196 h 115494"/>
                    <a:gd name="connsiteX1647" fmla="*/ 35246 w 87719"/>
                    <a:gd name="connsiteY1647" fmla="*/ 99023 h 115494"/>
                    <a:gd name="connsiteX1648" fmla="*/ 41104 w 87719"/>
                    <a:gd name="connsiteY1648" fmla="*/ 99860 h 115494"/>
                    <a:gd name="connsiteX1649" fmla="*/ 36910 w 87719"/>
                    <a:gd name="connsiteY1649" fmla="*/ 99437 h 115494"/>
                    <a:gd name="connsiteX1650" fmla="*/ 41517 w 87719"/>
                    <a:gd name="connsiteY1650" fmla="*/ 99654 h 115494"/>
                    <a:gd name="connsiteX1651" fmla="*/ 42561 w 87719"/>
                    <a:gd name="connsiteY1651" fmla="*/ 99654 h 115494"/>
                    <a:gd name="connsiteX1652" fmla="*/ 43398 w 87719"/>
                    <a:gd name="connsiteY1652" fmla="*/ 99860 h 115494"/>
                    <a:gd name="connsiteX1653" fmla="*/ 41104 w 87719"/>
                    <a:gd name="connsiteY1653" fmla="*/ 99860 h 115494"/>
                    <a:gd name="connsiteX1654" fmla="*/ 33779 w 87719"/>
                    <a:gd name="connsiteY1654" fmla="*/ 45446 h 115494"/>
                    <a:gd name="connsiteX1655" fmla="*/ 36290 w 87719"/>
                    <a:gd name="connsiteY1655" fmla="*/ 45022 h 115494"/>
                    <a:gd name="connsiteX1656" fmla="*/ 36290 w 87719"/>
                    <a:gd name="connsiteY1656" fmla="*/ 45239 h 115494"/>
                    <a:gd name="connsiteX1657" fmla="*/ 33779 w 87719"/>
                    <a:gd name="connsiteY1657" fmla="*/ 45446 h 115494"/>
                    <a:gd name="connsiteX1658" fmla="*/ 33149 w 87719"/>
                    <a:gd name="connsiteY1658" fmla="*/ 44412 h 115494"/>
                    <a:gd name="connsiteX1659" fmla="*/ 36496 w 87719"/>
                    <a:gd name="connsiteY1659" fmla="*/ 44195 h 115494"/>
                    <a:gd name="connsiteX1660" fmla="*/ 33149 w 87719"/>
                    <a:gd name="connsiteY1660" fmla="*/ 44412 h 115494"/>
                    <a:gd name="connsiteX1661" fmla="*/ 34193 w 87719"/>
                    <a:gd name="connsiteY1661" fmla="*/ 46283 h 115494"/>
                    <a:gd name="connsiteX1662" fmla="*/ 37540 w 87719"/>
                    <a:gd name="connsiteY1662" fmla="*/ 46076 h 115494"/>
                    <a:gd name="connsiteX1663" fmla="*/ 36713 w 87719"/>
                    <a:gd name="connsiteY1663" fmla="*/ 46283 h 115494"/>
                    <a:gd name="connsiteX1664" fmla="*/ 34202 w 87719"/>
                    <a:gd name="connsiteY1664" fmla="*/ 46283 h 115494"/>
                    <a:gd name="connsiteX1665" fmla="*/ 32322 w 87719"/>
                    <a:gd name="connsiteY1665" fmla="*/ 42118 h 115494"/>
                    <a:gd name="connsiteX1666" fmla="*/ 34832 w 87719"/>
                    <a:gd name="connsiteY1666" fmla="*/ 41901 h 115494"/>
                    <a:gd name="connsiteX1667" fmla="*/ 34832 w 87719"/>
                    <a:gd name="connsiteY1667" fmla="*/ 42118 h 115494"/>
                    <a:gd name="connsiteX1668" fmla="*/ 32322 w 87719"/>
                    <a:gd name="connsiteY1668" fmla="*/ 42118 h 115494"/>
                    <a:gd name="connsiteX1669" fmla="*/ 32745 w 87719"/>
                    <a:gd name="connsiteY1669" fmla="*/ 43368 h 115494"/>
                    <a:gd name="connsiteX1670" fmla="*/ 35256 w 87719"/>
                    <a:gd name="connsiteY1670" fmla="*/ 42955 h 115494"/>
                    <a:gd name="connsiteX1671" fmla="*/ 35463 w 87719"/>
                    <a:gd name="connsiteY1671" fmla="*/ 43171 h 115494"/>
                    <a:gd name="connsiteX1672" fmla="*/ 32745 w 87719"/>
                    <a:gd name="connsiteY1672" fmla="*/ 43368 h 115494"/>
                    <a:gd name="connsiteX1673" fmla="*/ 31495 w 87719"/>
                    <a:gd name="connsiteY1673" fmla="*/ 40238 h 115494"/>
                    <a:gd name="connsiteX1674" fmla="*/ 31908 w 87719"/>
                    <a:gd name="connsiteY1674" fmla="*/ 40041 h 115494"/>
                    <a:gd name="connsiteX1675" fmla="*/ 34202 w 87719"/>
                    <a:gd name="connsiteY1675" fmla="*/ 40238 h 115494"/>
                    <a:gd name="connsiteX1676" fmla="*/ 31485 w 87719"/>
                    <a:gd name="connsiteY1676" fmla="*/ 40238 h 115494"/>
                    <a:gd name="connsiteX1677" fmla="*/ 37333 w 87719"/>
                    <a:gd name="connsiteY1677" fmla="*/ 47336 h 115494"/>
                    <a:gd name="connsiteX1678" fmla="*/ 34832 w 87719"/>
                    <a:gd name="connsiteY1678" fmla="*/ 47336 h 115494"/>
                    <a:gd name="connsiteX1679" fmla="*/ 37126 w 87719"/>
                    <a:gd name="connsiteY1679" fmla="*/ 47139 h 115494"/>
                    <a:gd name="connsiteX1680" fmla="*/ 37323 w 87719"/>
                    <a:gd name="connsiteY1680" fmla="*/ 47336 h 115494"/>
                    <a:gd name="connsiteX1681" fmla="*/ 31898 w 87719"/>
                    <a:gd name="connsiteY1681" fmla="*/ 41291 h 115494"/>
                    <a:gd name="connsiteX1682" fmla="*/ 32105 w 87719"/>
                    <a:gd name="connsiteY1682" fmla="*/ 41074 h 115494"/>
                    <a:gd name="connsiteX1683" fmla="*/ 34202 w 87719"/>
                    <a:gd name="connsiteY1683" fmla="*/ 41074 h 115494"/>
                    <a:gd name="connsiteX1684" fmla="*/ 34202 w 87719"/>
                    <a:gd name="connsiteY1684" fmla="*/ 41291 h 115494"/>
                    <a:gd name="connsiteX1685" fmla="*/ 31908 w 87719"/>
                    <a:gd name="connsiteY1685" fmla="*/ 41291 h 115494"/>
                    <a:gd name="connsiteX1686" fmla="*/ 36506 w 87719"/>
                    <a:gd name="connsiteY1686" fmla="*/ 18548 h 115494"/>
                    <a:gd name="connsiteX1687" fmla="*/ 36506 w 87719"/>
                    <a:gd name="connsiteY1687" fmla="*/ 18548 h 115494"/>
                    <a:gd name="connsiteX1688" fmla="*/ 39854 w 87719"/>
                    <a:gd name="connsiteY1688" fmla="*/ 18548 h 115494"/>
                    <a:gd name="connsiteX1689" fmla="*/ 37343 w 87719"/>
                    <a:gd name="connsiteY1689" fmla="*/ 18765 h 115494"/>
                    <a:gd name="connsiteX1690" fmla="*/ 36516 w 87719"/>
                    <a:gd name="connsiteY1690" fmla="*/ 18548 h 115494"/>
                    <a:gd name="connsiteX1691" fmla="*/ 25214 w 87719"/>
                    <a:gd name="connsiteY1691" fmla="*/ 17515 h 115494"/>
                    <a:gd name="connsiteX1692" fmla="*/ 26060 w 87719"/>
                    <a:gd name="connsiteY1692" fmla="*/ 17101 h 115494"/>
                    <a:gd name="connsiteX1693" fmla="*/ 25214 w 87719"/>
                    <a:gd name="connsiteY1693" fmla="*/ 17515 h 115494"/>
                    <a:gd name="connsiteX1694" fmla="*/ 27527 w 87719"/>
                    <a:gd name="connsiteY1694" fmla="*/ 21896 h 115494"/>
                    <a:gd name="connsiteX1695" fmla="*/ 28148 w 87719"/>
                    <a:gd name="connsiteY1695" fmla="*/ 21482 h 115494"/>
                    <a:gd name="connsiteX1696" fmla="*/ 27527 w 87719"/>
                    <a:gd name="connsiteY1696" fmla="*/ 21896 h 115494"/>
                    <a:gd name="connsiteX1697" fmla="*/ 30461 w 87719"/>
                    <a:gd name="connsiteY1697" fmla="*/ 25450 h 115494"/>
                    <a:gd name="connsiteX1698" fmla="*/ 30658 w 87719"/>
                    <a:gd name="connsiteY1698" fmla="*/ 25450 h 115494"/>
                    <a:gd name="connsiteX1699" fmla="*/ 30048 w 87719"/>
                    <a:gd name="connsiteY1699" fmla="*/ 25863 h 115494"/>
                    <a:gd name="connsiteX1700" fmla="*/ 29417 w 87719"/>
                    <a:gd name="connsiteY1700" fmla="*/ 26277 h 115494"/>
                    <a:gd name="connsiteX1701" fmla="*/ 30461 w 87719"/>
                    <a:gd name="connsiteY1701" fmla="*/ 25450 h 115494"/>
                    <a:gd name="connsiteX1702" fmla="*/ 26267 w 87719"/>
                    <a:gd name="connsiteY1702" fmla="*/ 19385 h 115494"/>
                    <a:gd name="connsiteX1703" fmla="*/ 26897 w 87719"/>
                    <a:gd name="connsiteY1703" fmla="*/ 18972 h 115494"/>
                    <a:gd name="connsiteX1704" fmla="*/ 26267 w 87719"/>
                    <a:gd name="connsiteY1704" fmla="*/ 19385 h 115494"/>
                    <a:gd name="connsiteX1705" fmla="*/ 26267 w 87719"/>
                    <a:gd name="connsiteY1705" fmla="*/ 27527 h 115494"/>
                    <a:gd name="connsiteX1706" fmla="*/ 26484 w 87719"/>
                    <a:gd name="connsiteY1706" fmla="*/ 27104 h 115494"/>
                    <a:gd name="connsiteX1707" fmla="*/ 27527 w 87719"/>
                    <a:gd name="connsiteY1707" fmla="*/ 26690 h 115494"/>
                    <a:gd name="connsiteX1708" fmla="*/ 26267 w 87719"/>
                    <a:gd name="connsiteY1708" fmla="*/ 27527 h 115494"/>
                    <a:gd name="connsiteX1709" fmla="*/ 21876 w 87719"/>
                    <a:gd name="connsiteY1709" fmla="*/ 28571 h 115494"/>
                    <a:gd name="connsiteX1710" fmla="*/ 21876 w 87719"/>
                    <a:gd name="connsiteY1710" fmla="*/ 28571 h 115494"/>
                    <a:gd name="connsiteX1711" fmla="*/ 21876 w 87719"/>
                    <a:gd name="connsiteY1711" fmla="*/ 28571 h 115494"/>
                    <a:gd name="connsiteX1712" fmla="*/ 30048 w 87719"/>
                    <a:gd name="connsiteY1712" fmla="*/ 24603 h 115494"/>
                    <a:gd name="connsiteX1713" fmla="*/ 29201 w 87719"/>
                    <a:gd name="connsiteY1713" fmla="*/ 25440 h 115494"/>
                    <a:gd name="connsiteX1714" fmla="*/ 30048 w 87719"/>
                    <a:gd name="connsiteY1714" fmla="*/ 24603 h 115494"/>
                    <a:gd name="connsiteX1715" fmla="*/ 25027 w 87719"/>
                    <a:gd name="connsiteY1715" fmla="*/ 31702 h 115494"/>
                    <a:gd name="connsiteX1716" fmla="*/ 25440 w 87719"/>
                    <a:gd name="connsiteY1716" fmla="*/ 30235 h 115494"/>
                    <a:gd name="connsiteX1717" fmla="*/ 25223 w 87719"/>
                    <a:gd name="connsiteY1717" fmla="*/ 32115 h 115494"/>
                    <a:gd name="connsiteX1718" fmla="*/ 24603 w 87719"/>
                    <a:gd name="connsiteY1718" fmla="*/ 35453 h 115494"/>
                    <a:gd name="connsiteX1719" fmla="*/ 24603 w 87719"/>
                    <a:gd name="connsiteY1719" fmla="*/ 37953 h 115494"/>
                    <a:gd name="connsiteX1720" fmla="*/ 24603 w 87719"/>
                    <a:gd name="connsiteY1720" fmla="*/ 38584 h 115494"/>
                    <a:gd name="connsiteX1721" fmla="*/ 24387 w 87719"/>
                    <a:gd name="connsiteY1721" fmla="*/ 38170 h 115494"/>
                    <a:gd name="connsiteX1722" fmla="*/ 24387 w 87719"/>
                    <a:gd name="connsiteY1722" fmla="*/ 34202 h 115494"/>
                    <a:gd name="connsiteX1723" fmla="*/ 25017 w 87719"/>
                    <a:gd name="connsiteY1723" fmla="*/ 31702 h 115494"/>
                    <a:gd name="connsiteX1724" fmla="*/ 26484 w 87719"/>
                    <a:gd name="connsiteY1724" fmla="*/ 26277 h 115494"/>
                    <a:gd name="connsiteX1725" fmla="*/ 25637 w 87719"/>
                    <a:gd name="connsiteY1725" fmla="*/ 26690 h 115494"/>
                    <a:gd name="connsiteX1726" fmla="*/ 26267 w 87719"/>
                    <a:gd name="connsiteY1726" fmla="*/ 25863 h 115494"/>
                    <a:gd name="connsiteX1727" fmla="*/ 26897 w 87719"/>
                    <a:gd name="connsiteY1727" fmla="*/ 25647 h 115494"/>
                    <a:gd name="connsiteX1728" fmla="*/ 26484 w 87719"/>
                    <a:gd name="connsiteY1728" fmla="*/ 26277 h 115494"/>
                    <a:gd name="connsiteX1729" fmla="*/ 29615 w 87719"/>
                    <a:gd name="connsiteY1729" fmla="*/ 23766 h 115494"/>
                    <a:gd name="connsiteX1730" fmla="*/ 29615 w 87719"/>
                    <a:gd name="connsiteY1730" fmla="*/ 23766 h 115494"/>
                    <a:gd name="connsiteX1731" fmla="*/ 28581 w 87719"/>
                    <a:gd name="connsiteY1731" fmla="*/ 24613 h 115494"/>
                    <a:gd name="connsiteX1732" fmla="*/ 29615 w 87719"/>
                    <a:gd name="connsiteY1732" fmla="*/ 23766 h 115494"/>
                    <a:gd name="connsiteX1733" fmla="*/ 28581 w 87719"/>
                    <a:gd name="connsiteY1733" fmla="*/ 23353 h 115494"/>
                    <a:gd name="connsiteX1734" fmla="*/ 27734 w 87719"/>
                    <a:gd name="connsiteY1734" fmla="*/ 23766 h 115494"/>
                    <a:gd name="connsiteX1735" fmla="*/ 28148 w 87719"/>
                    <a:gd name="connsiteY1735" fmla="*/ 23353 h 115494"/>
                    <a:gd name="connsiteX1736" fmla="*/ 28778 w 87719"/>
                    <a:gd name="connsiteY1736" fmla="*/ 22939 h 115494"/>
                    <a:gd name="connsiteX1737" fmla="*/ 28571 w 87719"/>
                    <a:gd name="connsiteY1737" fmla="*/ 23353 h 115494"/>
                    <a:gd name="connsiteX1738" fmla="*/ 25844 w 87719"/>
                    <a:gd name="connsiteY1738" fmla="*/ 25450 h 115494"/>
                    <a:gd name="connsiteX1739" fmla="*/ 25017 w 87719"/>
                    <a:gd name="connsiteY1739" fmla="*/ 25863 h 115494"/>
                    <a:gd name="connsiteX1740" fmla="*/ 25627 w 87719"/>
                    <a:gd name="connsiteY1740" fmla="*/ 25233 h 115494"/>
                    <a:gd name="connsiteX1741" fmla="*/ 26474 w 87719"/>
                    <a:gd name="connsiteY1741" fmla="*/ 25027 h 115494"/>
                    <a:gd name="connsiteX1742" fmla="*/ 25844 w 87719"/>
                    <a:gd name="connsiteY1742" fmla="*/ 25450 h 115494"/>
                    <a:gd name="connsiteX1743" fmla="*/ 39243 w 87719"/>
                    <a:gd name="connsiteY1743" fmla="*/ 48399 h 115494"/>
                    <a:gd name="connsiteX1744" fmla="*/ 35472 w 87719"/>
                    <a:gd name="connsiteY1744" fmla="*/ 48399 h 115494"/>
                    <a:gd name="connsiteX1745" fmla="*/ 35886 w 87719"/>
                    <a:gd name="connsiteY1745" fmla="*/ 48183 h 115494"/>
                    <a:gd name="connsiteX1746" fmla="*/ 39243 w 87719"/>
                    <a:gd name="connsiteY1746" fmla="*/ 48399 h 115494"/>
                    <a:gd name="connsiteX1747" fmla="*/ 29605 w 87719"/>
                    <a:gd name="connsiteY1747" fmla="*/ 100737 h 115494"/>
                    <a:gd name="connsiteX1748" fmla="*/ 27941 w 87719"/>
                    <a:gd name="connsiteY1748" fmla="*/ 100323 h 115494"/>
                    <a:gd name="connsiteX1749" fmla="*/ 25430 w 87719"/>
                    <a:gd name="connsiteY1749" fmla="*/ 99063 h 115494"/>
                    <a:gd name="connsiteX1750" fmla="*/ 22496 w 87719"/>
                    <a:gd name="connsiteY1750" fmla="*/ 97399 h 115494"/>
                    <a:gd name="connsiteX1751" fmla="*/ 20399 w 87719"/>
                    <a:gd name="connsiteY1751" fmla="*/ 95932 h 115494"/>
                    <a:gd name="connsiteX1752" fmla="*/ 29181 w 87719"/>
                    <a:gd name="connsiteY1752" fmla="*/ 100530 h 115494"/>
                    <a:gd name="connsiteX1753" fmla="*/ 29595 w 87719"/>
                    <a:gd name="connsiteY1753" fmla="*/ 100746 h 115494"/>
                    <a:gd name="connsiteX1754" fmla="*/ 42354 w 87719"/>
                    <a:gd name="connsiteY1754" fmla="*/ 54041 h 115494"/>
                    <a:gd name="connsiteX1755" fmla="*/ 39430 w 87719"/>
                    <a:gd name="connsiteY1755" fmla="*/ 54041 h 115494"/>
                    <a:gd name="connsiteX1756" fmla="*/ 39844 w 87719"/>
                    <a:gd name="connsiteY1756" fmla="*/ 53824 h 115494"/>
                    <a:gd name="connsiteX1757" fmla="*/ 42354 w 87719"/>
                    <a:gd name="connsiteY1757" fmla="*/ 54041 h 115494"/>
                    <a:gd name="connsiteX1758" fmla="*/ 41104 w 87719"/>
                    <a:gd name="connsiteY1758" fmla="*/ 56295 h 115494"/>
                    <a:gd name="connsiteX1759" fmla="*/ 38593 w 87719"/>
                    <a:gd name="connsiteY1759" fmla="*/ 56295 h 115494"/>
                    <a:gd name="connsiteX1760" fmla="*/ 38593 w 87719"/>
                    <a:gd name="connsiteY1760" fmla="*/ 56098 h 115494"/>
                    <a:gd name="connsiteX1761" fmla="*/ 41104 w 87719"/>
                    <a:gd name="connsiteY1761" fmla="*/ 56295 h 115494"/>
                    <a:gd name="connsiteX1762" fmla="*/ 41734 w 87719"/>
                    <a:gd name="connsiteY1762" fmla="*/ 55291 h 115494"/>
                    <a:gd name="connsiteX1763" fmla="*/ 39420 w 87719"/>
                    <a:gd name="connsiteY1763" fmla="*/ 55291 h 115494"/>
                    <a:gd name="connsiteX1764" fmla="*/ 39420 w 87719"/>
                    <a:gd name="connsiteY1764" fmla="*/ 55084 h 115494"/>
                    <a:gd name="connsiteX1765" fmla="*/ 41104 w 87719"/>
                    <a:gd name="connsiteY1765" fmla="*/ 55084 h 115494"/>
                    <a:gd name="connsiteX1766" fmla="*/ 41734 w 87719"/>
                    <a:gd name="connsiteY1766" fmla="*/ 55291 h 115494"/>
                    <a:gd name="connsiteX1767" fmla="*/ 35246 w 87719"/>
                    <a:gd name="connsiteY1767" fmla="*/ 62143 h 115494"/>
                    <a:gd name="connsiteX1768" fmla="*/ 36083 w 87719"/>
                    <a:gd name="connsiteY1768" fmla="*/ 62143 h 115494"/>
                    <a:gd name="connsiteX1769" fmla="*/ 40277 w 87719"/>
                    <a:gd name="connsiteY1769" fmla="*/ 62773 h 115494"/>
                    <a:gd name="connsiteX1770" fmla="*/ 40277 w 87719"/>
                    <a:gd name="connsiteY1770" fmla="*/ 62980 h 115494"/>
                    <a:gd name="connsiteX1771" fmla="*/ 36299 w 87719"/>
                    <a:gd name="connsiteY1771" fmla="*/ 62567 h 115494"/>
                    <a:gd name="connsiteX1772" fmla="*/ 35256 w 87719"/>
                    <a:gd name="connsiteY1772" fmla="*/ 62143 h 115494"/>
                    <a:gd name="connsiteX1773" fmla="*/ 37973 w 87719"/>
                    <a:gd name="connsiteY1773" fmla="*/ 63394 h 115494"/>
                    <a:gd name="connsiteX1774" fmla="*/ 39657 w 87719"/>
                    <a:gd name="connsiteY1774" fmla="*/ 63610 h 115494"/>
                    <a:gd name="connsiteX1775" fmla="*/ 39657 w 87719"/>
                    <a:gd name="connsiteY1775" fmla="*/ 63807 h 115494"/>
                    <a:gd name="connsiteX1776" fmla="*/ 37343 w 87719"/>
                    <a:gd name="connsiteY1776" fmla="*/ 63610 h 115494"/>
                    <a:gd name="connsiteX1777" fmla="*/ 35266 w 87719"/>
                    <a:gd name="connsiteY1777" fmla="*/ 63187 h 115494"/>
                    <a:gd name="connsiteX1778" fmla="*/ 35472 w 87719"/>
                    <a:gd name="connsiteY1778" fmla="*/ 62970 h 115494"/>
                    <a:gd name="connsiteX1779" fmla="*/ 37983 w 87719"/>
                    <a:gd name="connsiteY1779" fmla="*/ 63384 h 115494"/>
                    <a:gd name="connsiteX1780" fmla="*/ 21669 w 87719"/>
                    <a:gd name="connsiteY1780" fmla="*/ 93225 h 115494"/>
                    <a:gd name="connsiteX1781" fmla="*/ 19572 w 87719"/>
                    <a:gd name="connsiteY1781" fmla="*/ 91344 h 115494"/>
                    <a:gd name="connsiteX1782" fmla="*/ 18105 w 87719"/>
                    <a:gd name="connsiteY1782" fmla="*/ 89877 h 115494"/>
                    <a:gd name="connsiteX1783" fmla="*/ 17269 w 87719"/>
                    <a:gd name="connsiteY1783" fmla="*/ 88844 h 115494"/>
                    <a:gd name="connsiteX1784" fmla="*/ 20823 w 87719"/>
                    <a:gd name="connsiteY1784" fmla="*/ 92181 h 115494"/>
                    <a:gd name="connsiteX1785" fmla="*/ 22920 w 87719"/>
                    <a:gd name="connsiteY1785" fmla="*/ 93845 h 115494"/>
                    <a:gd name="connsiteX1786" fmla="*/ 24603 w 87719"/>
                    <a:gd name="connsiteY1786" fmla="*/ 94888 h 115494"/>
                    <a:gd name="connsiteX1787" fmla="*/ 26484 w 87719"/>
                    <a:gd name="connsiteY1787" fmla="*/ 96139 h 115494"/>
                    <a:gd name="connsiteX1788" fmla="*/ 23973 w 87719"/>
                    <a:gd name="connsiteY1788" fmla="*/ 94888 h 115494"/>
                    <a:gd name="connsiteX1789" fmla="*/ 21679 w 87719"/>
                    <a:gd name="connsiteY1789" fmla="*/ 93225 h 115494"/>
                    <a:gd name="connsiteX1790" fmla="*/ 58914 w 87719"/>
                    <a:gd name="connsiteY1790" fmla="*/ 23766 h 115494"/>
                    <a:gd name="connsiteX1791" fmla="*/ 58914 w 87719"/>
                    <a:gd name="connsiteY1791" fmla="*/ 23766 h 115494"/>
                    <a:gd name="connsiteX1792" fmla="*/ 60174 w 87719"/>
                    <a:gd name="connsiteY1792" fmla="*/ 24397 h 115494"/>
                    <a:gd name="connsiteX1793" fmla="*/ 58914 w 87719"/>
                    <a:gd name="connsiteY1793" fmla="*/ 23766 h 115494"/>
                    <a:gd name="connsiteX1794" fmla="*/ 58914 w 87719"/>
                    <a:gd name="connsiteY1794" fmla="*/ 26484 h 115494"/>
                    <a:gd name="connsiteX1795" fmla="*/ 57664 w 87719"/>
                    <a:gd name="connsiteY1795" fmla="*/ 25657 h 115494"/>
                    <a:gd name="connsiteX1796" fmla="*/ 58707 w 87719"/>
                    <a:gd name="connsiteY1796" fmla="*/ 25873 h 115494"/>
                    <a:gd name="connsiteX1797" fmla="*/ 58914 w 87719"/>
                    <a:gd name="connsiteY1797" fmla="*/ 26484 h 115494"/>
                    <a:gd name="connsiteX1798" fmla="*/ 60804 w 87719"/>
                    <a:gd name="connsiteY1798" fmla="*/ 23766 h 115494"/>
                    <a:gd name="connsiteX1799" fmla="*/ 59544 w 87719"/>
                    <a:gd name="connsiteY1799" fmla="*/ 22939 h 115494"/>
                    <a:gd name="connsiteX1800" fmla="*/ 60804 w 87719"/>
                    <a:gd name="connsiteY1800" fmla="*/ 23766 h 115494"/>
                    <a:gd name="connsiteX1801" fmla="*/ 61001 w 87719"/>
                    <a:gd name="connsiteY1801" fmla="*/ 26277 h 115494"/>
                    <a:gd name="connsiteX1802" fmla="*/ 61218 w 87719"/>
                    <a:gd name="connsiteY1802" fmla="*/ 26277 h 115494"/>
                    <a:gd name="connsiteX1803" fmla="*/ 62045 w 87719"/>
                    <a:gd name="connsiteY1803" fmla="*/ 27104 h 115494"/>
                    <a:gd name="connsiteX1804" fmla="*/ 61218 w 87719"/>
                    <a:gd name="connsiteY1804" fmla="*/ 26690 h 115494"/>
                    <a:gd name="connsiteX1805" fmla="*/ 61001 w 87719"/>
                    <a:gd name="connsiteY1805" fmla="*/ 26277 h 115494"/>
                    <a:gd name="connsiteX1806" fmla="*/ 58284 w 87719"/>
                    <a:gd name="connsiteY1806" fmla="*/ 24397 h 115494"/>
                    <a:gd name="connsiteX1807" fmla="*/ 59327 w 87719"/>
                    <a:gd name="connsiteY1807" fmla="*/ 25233 h 115494"/>
                    <a:gd name="connsiteX1808" fmla="*/ 58284 w 87719"/>
                    <a:gd name="connsiteY1808" fmla="*/ 24397 h 115494"/>
                    <a:gd name="connsiteX1809" fmla="*/ 61415 w 87719"/>
                    <a:gd name="connsiteY1809" fmla="*/ 25450 h 115494"/>
                    <a:gd name="connsiteX1810" fmla="*/ 61415 w 87719"/>
                    <a:gd name="connsiteY1810" fmla="*/ 25450 h 115494"/>
                    <a:gd name="connsiteX1811" fmla="*/ 62675 w 87719"/>
                    <a:gd name="connsiteY1811" fmla="*/ 26484 h 115494"/>
                    <a:gd name="connsiteX1812" fmla="*/ 61828 w 87719"/>
                    <a:gd name="connsiteY1812" fmla="*/ 26287 h 115494"/>
                    <a:gd name="connsiteX1813" fmla="*/ 61405 w 87719"/>
                    <a:gd name="connsiteY1813" fmla="*/ 25460 h 115494"/>
                    <a:gd name="connsiteX1814" fmla="*/ 60155 w 87719"/>
                    <a:gd name="connsiteY1814" fmla="*/ 21276 h 115494"/>
                    <a:gd name="connsiteX1815" fmla="*/ 60785 w 87719"/>
                    <a:gd name="connsiteY1815" fmla="*/ 21906 h 115494"/>
                    <a:gd name="connsiteX1816" fmla="*/ 60155 w 87719"/>
                    <a:gd name="connsiteY1816" fmla="*/ 21276 h 115494"/>
                    <a:gd name="connsiteX1817" fmla="*/ 61405 w 87719"/>
                    <a:gd name="connsiteY1817" fmla="*/ 18775 h 115494"/>
                    <a:gd name="connsiteX1818" fmla="*/ 62035 w 87719"/>
                    <a:gd name="connsiteY1818" fmla="*/ 19188 h 115494"/>
                    <a:gd name="connsiteX1819" fmla="*/ 61405 w 87719"/>
                    <a:gd name="connsiteY1819" fmla="*/ 18775 h 115494"/>
                    <a:gd name="connsiteX1820" fmla="*/ 65806 w 87719"/>
                    <a:gd name="connsiteY1820" fmla="*/ 20655 h 115494"/>
                    <a:gd name="connsiteX1821" fmla="*/ 65806 w 87719"/>
                    <a:gd name="connsiteY1821" fmla="*/ 20655 h 115494"/>
                    <a:gd name="connsiteX1822" fmla="*/ 67066 w 87719"/>
                    <a:gd name="connsiteY1822" fmla="*/ 21492 h 115494"/>
                    <a:gd name="connsiteX1823" fmla="*/ 66436 w 87719"/>
                    <a:gd name="connsiteY1823" fmla="*/ 21276 h 115494"/>
                    <a:gd name="connsiteX1824" fmla="*/ 65806 w 87719"/>
                    <a:gd name="connsiteY1824" fmla="*/ 20655 h 115494"/>
                    <a:gd name="connsiteX1825" fmla="*/ 62251 w 87719"/>
                    <a:gd name="connsiteY1825" fmla="*/ 16894 h 115494"/>
                    <a:gd name="connsiteX1826" fmla="*/ 62665 w 87719"/>
                    <a:gd name="connsiteY1826" fmla="*/ 16894 h 115494"/>
                    <a:gd name="connsiteX1827" fmla="*/ 63088 w 87719"/>
                    <a:gd name="connsiteY1827" fmla="*/ 17308 h 115494"/>
                    <a:gd name="connsiteX1828" fmla="*/ 62251 w 87719"/>
                    <a:gd name="connsiteY1828" fmla="*/ 16894 h 115494"/>
                    <a:gd name="connsiteX1829" fmla="*/ 64132 w 87719"/>
                    <a:gd name="connsiteY1829" fmla="*/ 20449 h 115494"/>
                    <a:gd name="connsiteX1830" fmla="*/ 64132 w 87719"/>
                    <a:gd name="connsiteY1830" fmla="*/ 20449 h 115494"/>
                    <a:gd name="connsiteX1831" fmla="*/ 64959 w 87719"/>
                    <a:gd name="connsiteY1831" fmla="*/ 21079 h 115494"/>
                    <a:gd name="connsiteX1832" fmla="*/ 65796 w 87719"/>
                    <a:gd name="connsiteY1832" fmla="*/ 21689 h 115494"/>
                    <a:gd name="connsiteX1833" fmla="*/ 66219 w 87719"/>
                    <a:gd name="connsiteY1833" fmla="*/ 22319 h 115494"/>
                    <a:gd name="connsiteX1834" fmla="*/ 65589 w 87719"/>
                    <a:gd name="connsiteY1834" fmla="*/ 22103 h 115494"/>
                    <a:gd name="connsiteX1835" fmla="*/ 64122 w 87719"/>
                    <a:gd name="connsiteY1835" fmla="*/ 20439 h 115494"/>
                    <a:gd name="connsiteX1836" fmla="*/ 62862 w 87719"/>
                    <a:gd name="connsiteY1836" fmla="*/ 20852 h 115494"/>
                    <a:gd name="connsiteX1837" fmla="*/ 64545 w 87719"/>
                    <a:gd name="connsiteY1837" fmla="*/ 21896 h 115494"/>
                    <a:gd name="connsiteX1838" fmla="*/ 65372 w 87719"/>
                    <a:gd name="connsiteY1838" fmla="*/ 22723 h 115494"/>
                    <a:gd name="connsiteX1839" fmla="*/ 64762 w 87719"/>
                    <a:gd name="connsiteY1839" fmla="*/ 22309 h 115494"/>
                    <a:gd name="connsiteX1840" fmla="*/ 62872 w 87719"/>
                    <a:gd name="connsiteY1840" fmla="*/ 20842 h 115494"/>
                    <a:gd name="connsiteX1841" fmla="*/ 4923 w 87719"/>
                    <a:gd name="connsiteY1841" fmla="*/ 24387 h 115494"/>
                    <a:gd name="connsiteX1842" fmla="*/ 9107 w 87719"/>
                    <a:gd name="connsiteY1842" fmla="*/ 28984 h 115494"/>
                    <a:gd name="connsiteX1843" fmla="*/ 12041 w 87719"/>
                    <a:gd name="connsiteY1843" fmla="*/ 31072 h 115494"/>
                    <a:gd name="connsiteX1844" fmla="*/ 13301 w 87719"/>
                    <a:gd name="connsiteY1844" fmla="*/ 33572 h 115494"/>
                    <a:gd name="connsiteX1845" fmla="*/ 7640 w 87719"/>
                    <a:gd name="connsiteY1845" fmla="*/ 29408 h 115494"/>
                    <a:gd name="connsiteX1846" fmla="*/ 14345 w 87719"/>
                    <a:gd name="connsiteY1846" fmla="*/ 35039 h 115494"/>
                    <a:gd name="connsiteX1847" fmla="*/ 16638 w 87719"/>
                    <a:gd name="connsiteY1847" fmla="*/ 38377 h 115494"/>
                    <a:gd name="connsiteX1848" fmla="*/ 7433 w 87719"/>
                    <a:gd name="connsiteY1848" fmla="*/ 30865 h 115494"/>
                    <a:gd name="connsiteX1849" fmla="*/ 4283 w 87719"/>
                    <a:gd name="connsiteY1849" fmla="*/ 24623 h 115494"/>
                    <a:gd name="connsiteX1850" fmla="*/ 4283 w 87719"/>
                    <a:gd name="connsiteY1850" fmla="*/ 23993 h 115494"/>
                    <a:gd name="connsiteX1851" fmla="*/ 4913 w 87719"/>
                    <a:gd name="connsiteY1851" fmla="*/ 24406 h 115494"/>
                    <a:gd name="connsiteX1852" fmla="*/ 10554 w 87719"/>
                    <a:gd name="connsiteY1852" fmla="*/ 35463 h 115494"/>
                    <a:gd name="connsiteX1853" fmla="*/ 15162 w 87719"/>
                    <a:gd name="connsiteY1853" fmla="*/ 38800 h 115494"/>
                    <a:gd name="connsiteX1854" fmla="*/ 14118 w 87719"/>
                    <a:gd name="connsiteY1854" fmla="*/ 38800 h 115494"/>
                    <a:gd name="connsiteX1855" fmla="*/ 11401 w 87719"/>
                    <a:gd name="connsiteY1855" fmla="*/ 37550 h 115494"/>
                    <a:gd name="connsiteX1856" fmla="*/ 17042 w 87719"/>
                    <a:gd name="connsiteY1856" fmla="*/ 40897 h 115494"/>
                    <a:gd name="connsiteX1857" fmla="*/ 18302 w 87719"/>
                    <a:gd name="connsiteY1857" fmla="*/ 42344 h 115494"/>
                    <a:gd name="connsiteX1858" fmla="*/ 17249 w 87719"/>
                    <a:gd name="connsiteY1858" fmla="*/ 42561 h 115494"/>
                    <a:gd name="connsiteX1859" fmla="*/ 8880 w 87719"/>
                    <a:gd name="connsiteY1859" fmla="*/ 37136 h 115494"/>
                    <a:gd name="connsiteX1860" fmla="*/ 8250 w 87719"/>
                    <a:gd name="connsiteY1860" fmla="*/ 36299 h 115494"/>
                    <a:gd name="connsiteX1861" fmla="*/ 8467 w 87719"/>
                    <a:gd name="connsiteY1861" fmla="*/ 36103 h 115494"/>
                    <a:gd name="connsiteX1862" fmla="*/ 6370 w 87719"/>
                    <a:gd name="connsiteY1862" fmla="*/ 32972 h 115494"/>
                    <a:gd name="connsiteX1863" fmla="*/ 10544 w 87719"/>
                    <a:gd name="connsiteY1863" fmla="*/ 35472 h 115494"/>
                    <a:gd name="connsiteX1864" fmla="*/ 9294 w 87719"/>
                    <a:gd name="connsiteY1864" fmla="*/ 39223 h 115494"/>
                    <a:gd name="connsiteX1865" fmla="*/ 10338 w 87719"/>
                    <a:gd name="connsiteY1865" fmla="*/ 39440 h 115494"/>
                    <a:gd name="connsiteX1866" fmla="*/ 15565 w 87719"/>
                    <a:gd name="connsiteY1866" fmla="*/ 42571 h 115494"/>
                    <a:gd name="connsiteX1867" fmla="*/ 17662 w 87719"/>
                    <a:gd name="connsiteY1867" fmla="*/ 43398 h 115494"/>
                    <a:gd name="connsiteX1868" fmla="*/ 18706 w 87719"/>
                    <a:gd name="connsiteY1868" fmla="*/ 44451 h 115494"/>
                    <a:gd name="connsiteX1869" fmla="*/ 19119 w 87719"/>
                    <a:gd name="connsiteY1869" fmla="*/ 45278 h 115494"/>
                    <a:gd name="connsiteX1870" fmla="*/ 14098 w 87719"/>
                    <a:gd name="connsiteY1870" fmla="*/ 43614 h 115494"/>
                    <a:gd name="connsiteX1871" fmla="*/ 16816 w 87719"/>
                    <a:gd name="connsiteY1871" fmla="*/ 45062 h 115494"/>
                    <a:gd name="connsiteX1872" fmla="*/ 18913 w 87719"/>
                    <a:gd name="connsiteY1872" fmla="*/ 45899 h 115494"/>
                    <a:gd name="connsiteX1873" fmla="*/ 19759 w 87719"/>
                    <a:gd name="connsiteY1873" fmla="*/ 46115 h 115494"/>
                    <a:gd name="connsiteX1874" fmla="*/ 20793 w 87719"/>
                    <a:gd name="connsiteY1874" fmla="*/ 47582 h 115494"/>
                    <a:gd name="connsiteX1875" fmla="*/ 19759 w 87719"/>
                    <a:gd name="connsiteY1875" fmla="*/ 47169 h 115494"/>
                    <a:gd name="connsiteX1876" fmla="*/ 18293 w 87719"/>
                    <a:gd name="connsiteY1876" fmla="*/ 47169 h 115494"/>
                    <a:gd name="connsiteX1877" fmla="*/ 17446 w 87719"/>
                    <a:gd name="connsiteY1877" fmla="*/ 46745 h 115494"/>
                    <a:gd name="connsiteX1878" fmla="*/ 18293 w 87719"/>
                    <a:gd name="connsiteY1878" fmla="*/ 46322 h 115494"/>
                    <a:gd name="connsiteX1879" fmla="*/ 15565 w 87719"/>
                    <a:gd name="connsiteY1879" fmla="*/ 45908 h 115494"/>
                    <a:gd name="connsiteX1880" fmla="*/ 15782 w 87719"/>
                    <a:gd name="connsiteY1880" fmla="*/ 45495 h 115494"/>
                    <a:gd name="connsiteX1881" fmla="*/ 14522 w 87719"/>
                    <a:gd name="connsiteY1881" fmla="*/ 45288 h 115494"/>
                    <a:gd name="connsiteX1882" fmla="*/ 13892 w 87719"/>
                    <a:gd name="connsiteY1882" fmla="*/ 44658 h 115494"/>
                    <a:gd name="connsiteX1883" fmla="*/ 13892 w 87719"/>
                    <a:gd name="connsiteY1883" fmla="*/ 44245 h 115494"/>
                    <a:gd name="connsiteX1884" fmla="*/ 12228 w 87719"/>
                    <a:gd name="connsiteY1884" fmla="*/ 43211 h 115494"/>
                    <a:gd name="connsiteX1885" fmla="*/ 12444 w 87719"/>
                    <a:gd name="connsiteY1885" fmla="*/ 42994 h 115494"/>
                    <a:gd name="connsiteX1886" fmla="*/ 11184 w 87719"/>
                    <a:gd name="connsiteY1886" fmla="*/ 41744 h 115494"/>
                    <a:gd name="connsiteX1887" fmla="*/ 10141 w 87719"/>
                    <a:gd name="connsiteY1887" fmla="*/ 40907 h 115494"/>
                    <a:gd name="connsiteX1888" fmla="*/ 9727 w 87719"/>
                    <a:gd name="connsiteY1888" fmla="*/ 40277 h 115494"/>
                    <a:gd name="connsiteX1889" fmla="*/ 9314 w 87719"/>
                    <a:gd name="connsiteY1889" fmla="*/ 39233 h 115494"/>
                    <a:gd name="connsiteX1890" fmla="*/ 81499 w 87719"/>
                    <a:gd name="connsiteY1890" fmla="*/ 25056 h 115494"/>
                    <a:gd name="connsiteX1891" fmla="*/ 75021 w 87719"/>
                    <a:gd name="connsiteY1891" fmla="*/ 30274 h 115494"/>
                    <a:gd name="connsiteX1892" fmla="*/ 75444 w 87719"/>
                    <a:gd name="connsiteY1892" fmla="*/ 29024 h 115494"/>
                    <a:gd name="connsiteX1893" fmla="*/ 79402 w 87719"/>
                    <a:gd name="connsiteY1893" fmla="*/ 25676 h 115494"/>
                    <a:gd name="connsiteX1894" fmla="*/ 80879 w 87719"/>
                    <a:gd name="connsiteY1894" fmla="*/ 23796 h 115494"/>
                    <a:gd name="connsiteX1895" fmla="*/ 77945 w 87719"/>
                    <a:gd name="connsiteY1895" fmla="*/ 26307 h 115494"/>
                    <a:gd name="connsiteX1896" fmla="*/ 76055 w 87719"/>
                    <a:gd name="connsiteY1896" fmla="*/ 27340 h 115494"/>
                    <a:gd name="connsiteX1897" fmla="*/ 77108 w 87719"/>
                    <a:gd name="connsiteY1897" fmla="*/ 24209 h 115494"/>
                    <a:gd name="connsiteX1898" fmla="*/ 77955 w 87719"/>
                    <a:gd name="connsiteY1898" fmla="*/ 23589 h 115494"/>
                    <a:gd name="connsiteX1899" fmla="*/ 77738 w 87719"/>
                    <a:gd name="connsiteY1899" fmla="*/ 24840 h 115494"/>
                    <a:gd name="connsiteX1900" fmla="*/ 78988 w 87719"/>
                    <a:gd name="connsiteY1900" fmla="*/ 22752 h 115494"/>
                    <a:gd name="connsiteX1901" fmla="*/ 79618 w 87719"/>
                    <a:gd name="connsiteY1901" fmla="*/ 22536 h 115494"/>
                    <a:gd name="connsiteX1902" fmla="*/ 79835 w 87719"/>
                    <a:gd name="connsiteY1902" fmla="*/ 23166 h 115494"/>
                    <a:gd name="connsiteX1903" fmla="*/ 81302 w 87719"/>
                    <a:gd name="connsiteY1903" fmla="*/ 21502 h 115494"/>
                    <a:gd name="connsiteX1904" fmla="*/ 81086 w 87719"/>
                    <a:gd name="connsiteY1904" fmla="*/ 22536 h 115494"/>
                    <a:gd name="connsiteX1905" fmla="*/ 82966 w 87719"/>
                    <a:gd name="connsiteY1905" fmla="*/ 20458 h 115494"/>
                    <a:gd name="connsiteX1906" fmla="*/ 82966 w 87719"/>
                    <a:gd name="connsiteY1906" fmla="*/ 21089 h 115494"/>
                    <a:gd name="connsiteX1907" fmla="*/ 83379 w 87719"/>
                    <a:gd name="connsiteY1907" fmla="*/ 20458 h 115494"/>
                    <a:gd name="connsiteX1908" fmla="*/ 85693 w 87719"/>
                    <a:gd name="connsiteY1908" fmla="*/ 18578 h 115494"/>
                    <a:gd name="connsiteX1909" fmla="*/ 81499 w 87719"/>
                    <a:gd name="connsiteY1909" fmla="*/ 25056 h 115494"/>
                    <a:gd name="connsiteX1910" fmla="*/ 84226 w 87719"/>
                    <a:gd name="connsiteY1910" fmla="*/ 23589 h 115494"/>
                    <a:gd name="connsiteX1911" fmla="*/ 84226 w 87719"/>
                    <a:gd name="connsiteY1911" fmla="*/ 24209 h 115494"/>
                    <a:gd name="connsiteX1912" fmla="*/ 81076 w 87719"/>
                    <a:gd name="connsiteY1912" fmla="*/ 30471 h 115494"/>
                    <a:gd name="connsiteX1913" fmla="*/ 71870 w 87719"/>
                    <a:gd name="connsiteY1913" fmla="*/ 37983 h 115494"/>
                    <a:gd name="connsiteX1914" fmla="*/ 74164 w 87719"/>
                    <a:gd name="connsiteY1914" fmla="*/ 34655 h 115494"/>
                    <a:gd name="connsiteX1915" fmla="*/ 80869 w 87719"/>
                    <a:gd name="connsiteY1915" fmla="*/ 29024 h 115494"/>
                    <a:gd name="connsiteX1916" fmla="*/ 75208 w 87719"/>
                    <a:gd name="connsiteY1916" fmla="*/ 33188 h 115494"/>
                    <a:gd name="connsiteX1917" fmla="*/ 76468 w 87719"/>
                    <a:gd name="connsiteY1917" fmla="*/ 30688 h 115494"/>
                    <a:gd name="connsiteX1918" fmla="*/ 79382 w 87719"/>
                    <a:gd name="connsiteY1918" fmla="*/ 28610 h 115494"/>
                    <a:gd name="connsiteX1919" fmla="*/ 83576 w 87719"/>
                    <a:gd name="connsiteY1919" fmla="*/ 24013 h 115494"/>
                    <a:gd name="connsiteX1920" fmla="*/ 84206 w 87719"/>
                    <a:gd name="connsiteY1920" fmla="*/ 23599 h 115494"/>
                    <a:gd name="connsiteX1921" fmla="*/ 82109 w 87719"/>
                    <a:gd name="connsiteY1921" fmla="*/ 32155 h 115494"/>
                    <a:gd name="connsiteX1922" fmla="*/ 79599 w 87719"/>
                    <a:gd name="connsiteY1922" fmla="*/ 35906 h 115494"/>
                    <a:gd name="connsiteX1923" fmla="*/ 79815 w 87719"/>
                    <a:gd name="connsiteY1923" fmla="*/ 36122 h 115494"/>
                    <a:gd name="connsiteX1924" fmla="*/ 79185 w 87719"/>
                    <a:gd name="connsiteY1924" fmla="*/ 36949 h 115494"/>
                    <a:gd name="connsiteX1925" fmla="*/ 70817 w 87719"/>
                    <a:gd name="connsiteY1925" fmla="*/ 42364 h 115494"/>
                    <a:gd name="connsiteX1926" fmla="*/ 69773 w 87719"/>
                    <a:gd name="connsiteY1926" fmla="*/ 42167 h 115494"/>
                    <a:gd name="connsiteX1927" fmla="*/ 71033 w 87719"/>
                    <a:gd name="connsiteY1927" fmla="*/ 40700 h 115494"/>
                    <a:gd name="connsiteX1928" fmla="*/ 76675 w 87719"/>
                    <a:gd name="connsiteY1928" fmla="*/ 37373 h 115494"/>
                    <a:gd name="connsiteX1929" fmla="*/ 73957 w 87719"/>
                    <a:gd name="connsiteY1929" fmla="*/ 38623 h 115494"/>
                    <a:gd name="connsiteX1930" fmla="*/ 72914 w 87719"/>
                    <a:gd name="connsiteY1930" fmla="*/ 38623 h 115494"/>
                    <a:gd name="connsiteX1931" fmla="*/ 77521 w 87719"/>
                    <a:gd name="connsiteY1931" fmla="*/ 35276 h 115494"/>
                    <a:gd name="connsiteX1932" fmla="*/ 82119 w 87719"/>
                    <a:gd name="connsiteY1932" fmla="*/ 32155 h 115494"/>
                    <a:gd name="connsiteX1933" fmla="*/ 78555 w 87719"/>
                    <a:gd name="connsiteY1933" fmla="*/ 39863 h 115494"/>
                    <a:gd name="connsiteX1934" fmla="*/ 78142 w 87719"/>
                    <a:gd name="connsiteY1934" fmla="*/ 40494 h 115494"/>
                    <a:gd name="connsiteX1935" fmla="*/ 77098 w 87719"/>
                    <a:gd name="connsiteY1935" fmla="*/ 41321 h 115494"/>
                    <a:gd name="connsiteX1936" fmla="*/ 75848 w 87719"/>
                    <a:gd name="connsiteY1936" fmla="*/ 42571 h 115494"/>
                    <a:gd name="connsiteX1937" fmla="*/ 76045 w 87719"/>
                    <a:gd name="connsiteY1937" fmla="*/ 42768 h 115494"/>
                    <a:gd name="connsiteX1938" fmla="*/ 74381 w 87719"/>
                    <a:gd name="connsiteY1938" fmla="*/ 43821 h 115494"/>
                    <a:gd name="connsiteX1939" fmla="*/ 74381 w 87719"/>
                    <a:gd name="connsiteY1939" fmla="*/ 44235 h 115494"/>
                    <a:gd name="connsiteX1940" fmla="*/ 73751 w 87719"/>
                    <a:gd name="connsiteY1940" fmla="*/ 44648 h 115494"/>
                    <a:gd name="connsiteX1941" fmla="*/ 72500 w 87719"/>
                    <a:gd name="connsiteY1941" fmla="*/ 44865 h 115494"/>
                    <a:gd name="connsiteX1942" fmla="*/ 72697 w 87719"/>
                    <a:gd name="connsiteY1942" fmla="*/ 45062 h 115494"/>
                    <a:gd name="connsiteX1943" fmla="*/ 69980 w 87719"/>
                    <a:gd name="connsiteY1943" fmla="*/ 45485 h 115494"/>
                    <a:gd name="connsiteX1944" fmla="*/ 70817 w 87719"/>
                    <a:gd name="connsiteY1944" fmla="*/ 45899 h 115494"/>
                    <a:gd name="connsiteX1945" fmla="*/ 69980 w 87719"/>
                    <a:gd name="connsiteY1945" fmla="*/ 46312 h 115494"/>
                    <a:gd name="connsiteX1946" fmla="*/ 68513 w 87719"/>
                    <a:gd name="connsiteY1946" fmla="*/ 46312 h 115494"/>
                    <a:gd name="connsiteX1947" fmla="*/ 67469 w 87719"/>
                    <a:gd name="connsiteY1947" fmla="*/ 46735 h 115494"/>
                    <a:gd name="connsiteX1948" fmla="*/ 68513 w 87719"/>
                    <a:gd name="connsiteY1948" fmla="*/ 45268 h 115494"/>
                    <a:gd name="connsiteX1949" fmla="*/ 69340 w 87719"/>
                    <a:gd name="connsiteY1949" fmla="*/ 45052 h 115494"/>
                    <a:gd name="connsiteX1950" fmla="*/ 71221 w 87719"/>
                    <a:gd name="connsiteY1950" fmla="*/ 44225 h 115494"/>
                    <a:gd name="connsiteX1951" fmla="*/ 73948 w 87719"/>
                    <a:gd name="connsiteY1951" fmla="*/ 42758 h 115494"/>
                    <a:gd name="connsiteX1952" fmla="*/ 68927 w 87719"/>
                    <a:gd name="connsiteY1952" fmla="*/ 44441 h 115494"/>
                    <a:gd name="connsiteX1953" fmla="*/ 69340 w 87719"/>
                    <a:gd name="connsiteY1953" fmla="*/ 43605 h 115494"/>
                    <a:gd name="connsiteX1954" fmla="*/ 70394 w 87719"/>
                    <a:gd name="connsiteY1954" fmla="*/ 42561 h 115494"/>
                    <a:gd name="connsiteX1955" fmla="*/ 72490 w 87719"/>
                    <a:gd name="connsiteY1955" fmla="*/ 41734 h 115494"/>
                    <a:gd name="connsiteX1956" fmla="*/ 77718 w 87719"/>
                    <a:gd name="connsiteY1956" fmla="*/ 38603 h 115494"/>
                    <a:gd name="connsiteX1957" fmla="*/ 78772 w 87719"/>
                    <a:gd name="connsiteY1957" fmla="*/ 38387 h 115494"/>
                    <a:gd name="connsiteX1958" fmla="*/ 78555 w 87719"/>
                    <a:gd name="connsiteY1958" fmla="*/ 39854 h 115494"/>
                    <a:gd name="connsiteX1959" fmla="*/ 66633 w 87719"/>
                    <a:gd name="connsiteY1959" fmla="*/ 47169 h 115494"/>
                    <a:gd name="connsiteX1960" fmla="*/ 65589 w 87719"/>
                    <a:gd name="connsiteY1960" fmla="*/ 47582 h 115494"/>
                    <a:gd name="connsiteX1961" fmla="*/ 64122 w 87719"/>
                    <a:gd name="connsiteY1961" fmla="*/ 48409 h 115494"/>
                    <a:gd name="connsiteX1962" fmla="*/ 64122 w 87719"/>
                    <a:gd name="connsiteY1962" fmla="*/ 48832 h 115494"/>
                    <a:gd name="connsiteX1963" fmla="*/ 61395 w 87719"/>
                    <a:gd name="connsiteY1963" fmla="*/ 49029 h 115494"/>
                    <a:gd name="connsiteX1964" fmla="*/ 62025 w 87719"/>
                    <a:gd name="connsiteY1964" fmla="*/ 49443 h 115494"/>
                    <a:gd name="connsiteX1965" fmla="*/ 60981 w 87719"/>
                    <a:gd name="connsiteY1965" fmla="*/ 49856 h 115494"/>
                    <a:gd name="connsiteX1966" fmla="*/ 59514 w 87719"/>
                    <a:gd name="connsiteY1966" fmla="*/ 49443 h 115494"/>
                    <a:gd name="connsiteX1967" fmla="*/ 59731 w 87719"/>
                    <a:gd name="connsiteY1967" fmla="*/ 49856 h 115494"/>
                    <a:gd name="connsiteX1968" fmla="*/ 58048 w 87719"/>
                    <a:gd name="connsiteY1968" fmla="*/ 49659 h 115494"/>
                    <a:gd name="connsiteX1969" fmla="*/ 60342 w 87719"/>
                    <a:gd name="connsiteY1969" fmla="*/ 48832 h 115494"/>
                    <a:gd name="connsiteX1970" fmla="*/ 62438 w 87719"/>
                    <a:gd name="connsiteY1970" fmla="*/ 48202 h 115494"/>
                    <a:gd name="connsiteX1971" fmla="*/ 64536 w 87719"/>
                    <a:gd name="connsiteY1971" fmla="*/ 47365 h 115494"/>
                    <a:gd name="connsiteX1972" fmla="*/ 65362 w 87719"/>
                    <a:gd name="connsiteY1972" fmla="*/ 46745 h 115494"/>
                    <a:gd name="connsiteX1973" fmla="*/ 64752 w 87719"/>
                    <a:gd name="connsiteY1973" fmla="*/ 46952 h 115494"/>
                    <a:gd name="connsiteX1974" fmla="*/ 60972 w 87719"/>
                    <a:gd name="connsiteY1974" fmla="*/ 48202 h 115494"/>
                    <a:gd name="connsiteX1975" fmla="*/ 60558 w 87719"/>
                    <a:gd name="connsiteY1975" fmla="*/ 47779 h 115494"/>
                    <a:gd name="connsiteX1976" fmla="*/ 61385 w 87719"/>
                    <a:gd name="connsiteY1976" fmla="*/ 46745 h 115494"/>
                    <a:gd name="connsiteX1977" fmla="*/ 67676 w 87719"/>
                    <a:gd name="connsiteY1977" fmla="*/ 44235 h 115494"/>
                    <a:gd name="connsiteX1978" fmla="*/ 68927 w 87719"/>
                    <a:gd name="connsiteY1978" fmla="*/ 43821 h 115494"/>
                    <a:gd name="connsiteX1979" fmla="*/ 66633 w 87719"/>
                    <a:gd name="connsiteY1979" fmla="*/ 47169 h 115494"/>
                    <a:gd name="connsiteX1980" fmla="*/ 55960 w 87719"/>
                    <a:gd name="connsiteY1980" fmla="*/ 49866 h 115494"/>
                    <a:gd name="connsiteX1981" fmla="*/ 54917 w 87719"/>
                    <a:gd name="connsiteY1981" fmla="*/ 49453 h 115494"/>
                    <a:gd name="connsiteX1982" fmla="*/ 55754 w 87719"/>
                    <a:gd name="connsiteY1982" fmla="*/ 49039 h 115494"/>
                    <a:gd name="connsiteX1983" fmla="*/ 56581 w 87719"/>
                    <a:gd name="connsiteY1983" fmla="*/ 48626 h 115494"/>
                    <a:gd name="connsiteX1984" fmla="*/ 57418 w 87719"/>
                    <a:gd name="connsiteY1984" fmla="*/ 48212 h 115494"/>
                    <a:gd name="connsiteX1985" fmla="*/ 57841 w 87719"/>
                    <a:gd name="connsiteY1985" fmla="*/ 47789 h 115494"/>
                    <a:gd name="connsiteX1986" fmla="*/ 56374 w 87719"/>
                    <a:gd name="connsiteY1986" fmla="*/ 48212 h 115494"/>
                    <a:gd name="connsiteX1987" fmla="*/ 54060 w 87719"/>
                    <a:gd name="connsiteY1987" fmla="*/ 48842 h 115494"/>
                    <a:gd name="connsiteX1988" fmla="*/ 54690 w 87719"/>
                    <a:gd name="connsiteY1988" fmla="*/ 47789 h 115494"/>
                    <a:gd name="connsiteX1989" fmla="*/ 62232 w 87719"/>
                    <a:gd name="connsiteY1989" fmla="*/ 43831 h 115494"/>
                    <a:gd name="connsiteX1990" fmla="*/ 55960 w 87719"/>
                    <a:gd name="connsiteY1990" fmla="*/ 49876 h 115494"/>
                    <a:gd name="connsiteX1991" fmla="*/ 55330 w 87719"/>
                    <a:gd name="connsiteY1991" fmla="*/ 58609 h 115494"/>
                    <a:gd name="connsiteX1992" fmla="*/ 53863 w 87719"/>
                    <a:gd name="connsiteY1992" fmla="*/ 59022 h 115494"/>
                    <a:gd name="connsiteX1993" fmla="*/ 53647 w 87719"/>
                    <a:gd name="connsiteY1993" fmla="*/ 58609 h 115494"/>
                    <a:gd name="connsiteX1994" fmla="*/ 54277 w 87719"/>
                    <a:gd name="connsiteY1994" fmla="*/ 58195 h 115494"/>
                    <a:gd name="connsiteX1995" fmla="*/ 55320 w 87719"/>
                    <a:gd name="connsiteY1995" fmla="*/ 57979 h 115494"/>
                    <a:gd name="connsiteX1996" fmla="*/ 55320 w 87719"/>
                    <a:gd name="connsiteY1996" fmla="*/ 58609 h 115494"/>
                    <a:gd name="connsiteX1997" fmla="*/ 54907 w 87719"/>
                    <a:gd name="connsiteY1997" fmla="*/ 57142 h 115494"/>
                    <a:gd name="connsiteX1998" fmla="*/ 54494 w 87719"/>
                    <a:gd name="connsiteY1998" fmla="*/ 56315 h 115494"/>
                    <a:gd name="connsiteX1999" fmla="*/ 55320 w 87719"/>
                    <a:gd name="connsiteY1999" fmla="*/ 56531 h 115494"/>
                    <a:gd name="connsiteX2000" fmla="*/ 56157 w 87719"/>
                    <a:gd name="connsiteY2000" fmla="*/ 57979 h 115494"/>
                    <a:gd name="connsiteX2001" fmla="*/ 56374 w 87719"/>
                    <a:gd name="connsiteY2001" fmla="*/ 59022 h 115494"/>
                    <a:gd name="connsiteX2002" fmla="*/ 55951 w 87719"/>
                    <a:gd name="connsiteY2002" fmla="*/ 58609 h 115494"/>
                    <a:gd name="connsiteX2003" fmla="*/ 54907 w 87719"/>
                    <a:gd name="connsiteY2003" fmla="*/ 57142 h 115494"/>
                    <a:gd name="connsiteX2004" fmla="*/ 54060 w 87719"/>
                    <a:gd name="connsiteY2004" fmla="*/ 59859 h 115494"/>
                    <a:gd name="connsiteX2005" fmla="*/ 54690 w 87719"/>
                    <a:gd name="connsiteY2005" fmla="*/ 59436 h 115494"/>
                    <a:gd name="connsiteX2006" fmla="*/ 55527 w 87719"/>
                    <a:gd name="connsiteY2006" fmla="*/ 59022 h 115494"/>
                    <a:gd name="connsiteX2007" fmla="*/ 55951 w 87719"/>
                    <a:gd name="connsiteY2007" fmla="*/ 59239 h 115494"/>
                    <a:gd name="connsiteX2008" fmla="*/ 55320 w 87719"/>
                    <a:gd name="connsiteY2008" fmla="*/ 59652 h 115494"/>
                    <a:gd name="connsiteX2009" fmla="*/ 54494 w 87719"/>
                    <a:gd name="connsiteY2009" fmla="*/ 60066 h 115494"/>
                    <a:gd name="connsiteX2010" fmla="*/ 54070 w 87719"/>
                    <a:gd name="connsiteY2010" fmla="*/ 59849 h 115494"/>
                    <a:gd name="connsiteX2011" fmla="*/ 48429 w 87719"/>
                    <a:gd name="connsiteY2011" fmla="*/ 58185 h 115494"/>
                    <a:gd name="connsiteX2012" fmla="*/ 47385 w 87719"/>
                    <a:gd name="connsiteY2012" fmla="*/ 58382 h 115494"/>
                    <a:gd name="connsiteX2013" fmla="*/ 46755 w 87719"/>
                    <a:gd name="connsiteY2013" fmla="*/ 58382 h 115494"/>
                    <a:gd name="connsiteX2014" fmla="*/ 48222 w 87719"/>
                    <a:gd name="connsiteY2014" fmla="*/ 57762 h 115494"/>
                    <a:gd name="connsiteX2015" fmla="*/ 48439 w 87719"/>
                    <a:gd name="connsiteY2015" fmla="*/ 58185 h 115494"/>
                    <a:gd name="connsiteX2016" fmla="*/ 48635 w 87719"/>
                    <a:gd name="connsiteY2016" fmla="*/ 59012 h 115494"/>
                    <a:gd name="connsiteX2017" fmla="*/ 47809 w 87719"/>
                    <a:gd name="connsiteY2017" fmla="*/ 59229 h 115494"/>
                    <a:gd name="connsiteX2018" fmla="*/ 46765 w 87719"/>
                    <a:gd name="connsiteY2018" fmla="*/ 59229 h 115494"/>
                    <a:gd name="connsiteX2019" fmla="*/ 46765 w 87719"/>
                    <a:gd name="connsiteY2019" fmla="*/ 58599 h 115494"/>
                    <a:gd name="connsiteX2020" fmla="*/ 47395 w 87719"/>
                    <a:gd name="connsiteY2020" fmla="*/ 58382 h 115494"/>
                    <a:gd name="connsiteX2021" fmla="*/ 48439 w 87719"/>
                    <a:gd name="connsiteY2021" fmla="*/ 58382 h 115494"/>
                    <a:gd name="connsiteX2022" fmla="*/ 48635 w 87719"/>
                    <a:gd name="connsiteY2022" fmla="*/ 59012 h 115494"/>
                    <a:gd name="connsiteX2023" fmla="*/ 47168 w 87719"/>
                    <a:gd name="connsiteY2023" fmla="*/ 60479 h 115494"/>
                    <a:gd name="connsiteX2024" fmla="*/ 46755 w 87719"/>
                    <a:gd name="connsiteY2024" fmla="*/ 59849 h 115494"/>
                    <a:gd name="connsiteX2025" fmla="*/ 47602 w 87719"/>
                    <a:gd name="connsiteY2025" fmla="*/ 59643 h 115494"/>
                    <a:gd name="connsiteX2026" fmla="*/ 48439 w 87719"/>
                    <a:gd name="connsiteY2026" fmla="*/ 59849 h 115494"/>
                    <a:gd name="connsiteX2027" fmla="*/ 48439 w 87719"/>
                    <a:gd name="connsiteY2027" fmla="*/ 60479 h 115494"/>
                    <a:gd name="connsiteX2028" fmla="*/ 47178 w 87719"/>
                    <a:gd name="connsiteY2028" fmla="*/ 60479 h 115494"/>
                    <a:gd name="connsiteX2029" fmla="*/ 49069 w 87719"/>
                    <a:gd name="connsiteY2029" fmla="*/ 61316 h 115494"/>
                    <a:gd name="connsiteX2030" fmla="*/ 47178 w 87719"/>
                    <a:gd name="connsiteY2030" fmla="*/ 61513 h 115494"/>
                    <a:gd name="connsiteX2031" fmla="*/ 46972 w 87719"/>
                    <a:gd name="connsiteY2031" fmla="*/ 61100 h 115494"/>
                    <a:gd name="connsiteX2032" fmla="*/ 47395 w 87719"/>
                    <a:gd name="connsiteY2032" fmla="*/ 60903 h 115494"/>
                    <a:gd name="connsiteX2033" fmla="*/ 49079 w 87719"/>
                    <a:gd name="connsiteY2033" fmla="*/ 60686 h 115494"/>
                    <a:gd name="connsiteX2034" fmla="*/ 49079 w 87719"/>
                    <a:gd name="connsiteY2034" fmla="*/ 61316 h 115494"/>
                    <a:gd name="connsiteX2035" fmla="*/ 49079 w 87719"/>
                    <a:gd name="connsiteY2035" fmla="*/ 59022 h 115494"/>
                    <a:gd name="connsiteX2036" fmla="*/ 48862 w 87719"/>
                    <a:gd name="connsiteY2036" fmla="*/ 57979 h 115494"/>
                    <a:gd name="connsiteX2037" fmla="*/ 49079 w 87719"/>
                    <a:gd name="connsiteY2037" fmla="*/ 57565 h 115494"/>
                    <a:gd name="connsiteX2038" fmla="*/ 49492 w 87719"/>
                    <a:gd name="connsiteY2038" fmla="*/ 58609 h 115494"/>
                    <a:gd name="connsiteX2039" fmla="*/ 50112 w 87719"/>
                    <a:gd name="connsiteY2039" fmla="*/ 61109 h 115494"/>
                    <a:gd name="connsiteX2040" fmla="*/ 49492 w 87719"/>
                    <a:gd name="connsiteY2040" fmla="*/ 61109 h 115494"/>
                    <a:gd name="connsiteX2041" fmla="*/ 49079 w 87719"/>
                    <a:gd name="connsiteY2041" fmla="*/ 59022 h 115494"/>
                    <a:gd name="connsiteX2042" fmla="*/ 50112 w 87719"/>
                    <a:gd name="connsiteY2042" fmla="*/ 57979 h 115494"/>
                    <a:gd name="connsiteX2043" fmla="*/ 49905 w 87719"/>
                    <a:gd name="connsiteY2043" fmla="*/ 57772 h 115494"/>
                    <a:gd name="connsiteX2044" fmla="*/ 51156 w 87719"/>
                    <a:gd name="connsiteY2044" fmla="*/ 57555 h 115494"/>
                    <a:gd name="connsiteX2045" fmla="*/ 50112 w 87719"/>
                    <a:gd name="connsiteY2045" fmla="*/ 57969 h 115494"/>
                    <a:gd name="connsiteX2046" fmla="*/ 51579 w 87719"/>
                    <a:gd name="connsiteY2046" fmla="*/ 58185 h 115494"/>
                    <a:gd name="connsiteX2047" fmla="*/ 51579 w 87719"/>
                    <a:gd name="connsiteY2047" fmla="*/ 58599 h 115494"/>
                    <a:gd name="connsiteX2048" fmla="*/ 51166 w 87719"/>
                    <a:gd name="connsiteY2048" fmla="*/ 58816 h 115494"/>
                    <a:gd name="connsiteX2049" fmla="*/ 50546 w 87719"/>
                    <a:gd name="connsiteY2049" fmla="*/ 59012 h 115494"/>
                    <a:gd name="connsiteX2050" fmla="*/ 50329 w 87719"/>
                    <a:gd name="connsiteY2050" fmla="*/ 58382 h 115494"/>
                    <a:gd name="connsiteX2051" fmla="*/ 51382 w 87719"/>
                    <a:gd name="connsiteY2051" fmla="*/ 57969 h 115494"/>
                    <a:gd name="connsiteX2052" fmla="*/ 51579 w 87719"/>
                    <a:gd name="connsiteY2052" fmla="*/ 58185 h 115494"/>
                    <a:gd name="connsiteX2053" fmla="*/ 50752 w 87719"/>
                    <a:gd name="connsiteY2053" fmla="*/ 60066 h 115494"/>
                    <a:gd name="connsiteX2054" fmla="*/ 50546 w 87719"/>
                    <a:gd name="connsiteY2054" fmla="*/ 59436 h 115494"/>
                    <a:gd name="connsiteX2055" fmla="*/ 52013 w 87719"/>
                    <a:gd name="connsiteY2055" fmla="*/ 59022 h 115494"/>
                    <a:gd name="connsiteX2056" fmla="*/ 52219 w 87719"/>
                    <a:gd name="connsiteY2056" fmla="*/ 59652 h 115494"/>
                    <a:gd name="connsiteX2057" fmla="*/ 50752 w 87719"/>
                    <a:gd name="connsiteY2057" fmla="*/ 60066 h 115494"/>
                    <a:gd name="connsiteX2058" fmla="*/ 50969 w 87719"/>
                    <a:gd name="connsiteY2058" fmla="*/ 60903 h 115494"/>
                    <a:gd name="connsiteX2059" fmla="*/ 50752 w 87719"/>
                    <a:gd name="connsiteY2059" fmla="*/ 60273 h 115494"/>
                    <a:gd name="connsiteX2060" fmla="*/ 52013 w 87719"/>
                    <a:gd name="connsiteY2060" fmla="*/ 59859 h 115494"/>
                    <a:gd name="connsiteX2061" fmla="*/ 52219 w 87719"/>
                    <a:gd name="connsiteY2061" fmla="*/ 60489 h 115494"/>
                    <a:gd name="connsiteX2062" fmla="*/ 50969 w 87719"/>
                    <a:gd name="connsiteY2062" fmla="*/ 60913 h 115494"/>
                    <a:gd name="connsiteX2063" fmla="*/ 52219 w 87719"/>
                    <a:gd name="connsiteY2063" fmla="*/ 59662 h 115494"/>
                    <a:gd name="connsiteX2064" fmla="*/ 51806 w 87719"/>
                    <a:gd name="connsiteY2064" fmla="*/ 58402 h 115494"/>
                    <a:gd name="connsiteX2065" fmla="*/ 51392 w 87719"/>
                    <a:gd name="connsiteY2065" fmla="*/ 57575 h 115494"/>
                    <a:gd name="connsiteX2066" fmla="*/ 51589 w 87719"/>
                    <a:gd name="connsiteY2066" fmla="*/ 56955 h 115494"/>
                    <a:gd name="connsiteX2067" fmla="*/ 52013 w 87719"/>
                    <a:gd name="connsiteY2067" fmla="*/ 57782 h 115494"/>
                    <a:gd name="connsiteX2068" fmla="*/ 52633 w 87719"/>
                    <a:gd name="connsiteY2068" fmla="*/ 59446 h 115494"/>
                    <a:gd name="connsiteX2069" fmla="*/ 52633 w 87719"/>
                    <a:gd name="connsiteY2069" fmla="*/ 60489 h 115494"/>
                    <a:gd name="connsiteX2070" fmla="*/ 52219 w 87719"/>
                    <a:gd name="connsiteY2070" fmla="*/ 60273 h 115494"/>
                    <a:gd name="connsiteX2071" fmla="*/ 52219 w 87719"/>
                    <a:gd name="connsiteY2071" fmla="*/ 59652 h 115494"/>
                    <a:gd name="connsiteX2072" fmla="*/ 54730 w 87719"/>
                    <a:gd name="connsiteY2072" fmla="*/ 57142 h 115494"/>
                    <a:gd name="connsiteX2073" fmla="*/ 54946 w 87719"/>
                    <a:gd name="connsiteY2073" fmla="*/ 57565 h 115494"/>
                    <a:gd name="connsiteX2074" fmla="*/ 53479 w 87719"/>
                    <a:gd name="connsiteY2074" fmla="*/ 58195 h 115494"/>
                    <a:gd name="connsiteX2075" fmla="*/ 53066 w 87719"/>
                    <a:gd name="connsiteY2075" fmla="*/ 57565 h 115494"/>
                    <a:gd name="connsiteX2076" fmla="*/ 53676 w 87719"/>
                    <a:gd name="connsiteY2076" fmla="*/ 57142 h 115494"/>
                    <a:gd name="connsiteX2077" fmla="*/ 54720 w 87719"/>
                    <a:gd name="connsiteY2077" fmla="*/ 57142 h 115494"/>
                    <a:gd name="connsiteX2078" fmla="*/ 53676 w 87719"/>
                    <a:gd name="connsiteY2078" fmla="*/ 57142 h 115494"/>
                    <a:gd name="connsiteX2079" fmla="*/ 52849 w 87719"/>
                    <a:gd name="connsiteY2079" fmla="*/ 57142 h 115494"/>
                    <a:gd name="connsiteX2080" fmla="*/ 53893 w 87719"/>
                    <a:gd name="connsiteY2080" fmla="*/ 56531 h 115494"/>
                    <a:gd name="connsiteX2081" fmla="*/ 54100 w 87719"/>
                    <a:gd name="connsiteY2081" fmla="*/ 56531 h 115494"/>
                    <a:gd name="connsiteX2082" fmla="*/ 54316 w 87719"/>
                    <a:gd name="connsiteY2082" fmla="*/ 56728 h 115494"/>
                    <a:gd name="connsiteX2083" fmla="*/ 53686 w 87719"/>
                    <a:gd name="connsiteY2083" fmla="*/ 57142 h 115494"/>
                    <a:gd name="connsiteX2084" fmla="*/ 43437 w 87719"/>
                    <a:gd name="connsiteY2084" fmla="*/ 57772 h 115494"/>
                    <a:gd name="connsiteX2085" fmla="*/ 45121 w 87719"/>
                    <a:gd name="connsiteY2085" fmla="*/ 57772 h 115494"/>
                    <a:gd name="connsiteX2086" fmla="*/ 44904 w 87719"/>
                    <a:gd name="connsiteY2086" fmla="*/ 58392 h 115494"/>
                    <a:gd name="connsiteX2087" fmla="*/ 43240 w 87719"/>
                    <a:gd name="connsiteY2087" fmla="*/ 58195 h 115494"/>
                    <a:gd name="connsiteX2088" fmla="*/ 43447 w 87719"/>
                    <a:gd name="connsiteY2088" fmla="*/ 57772 h 115494"/>
                    <a:gd name="connsiteX2089" fmla="*/ 45761 w 87719"/>
                    <a:gd name="connsiteY2089" fmla="*/ 57772 h 115494"/>
                    <a:gd name="connsiteX2090" fmla="*/ 45958 w 87719"/>
                    <a:gd name="connsiteY2090" fmla="*/ 58609 h 115494"/>
                    <a:gd name="connsiteX2091" fmla="*/ 46164 w 87719"/>
                    <a:gd name="connsiteY2091" fmla="*/ 61326 h 115494"/>
                    <a:gd name="connsiteX2092" fmla="*/ 45544 w 87719"/>
                    <a:gd name="connsiteY2092" fmla="*/ 60282 h 115494"/>
                    <a:gd name="connsiteX2093" fmla="*/ 45761 w 87719"/>
                    <a:gd name="connsiteY2093" fmla="*/ 57782 h 115494"/>
                    <a:gd name="connsiteX2094" fmla="*/ 44717 w 87719"/>
                    <a:gd name="connsiteY2094" fmla="*/ 59662 h 115494"/>
                    <a:gd name="connsiteX2095" fmla="*/ 45328 w 87719"/>
                    <a:gd name="connsiteY2095" fmla="*/ 60076 h 115494"/>
                    <a:gd name="connsiteX2096" fmla="*/ 45131 w 87719"/>
                    <a:gd name="connsiteY2096" fmla="*/ 60489 h 115494"/>
                    <a:gd name="connsiteX2097" fmla="*/ 44087 w 87719"/>
                    <a:gd name="connsiteY2097" fmla="*/ 60489 h 115494"/>
                    <a:gd name="connsiteX2098" fmla="*/ 43034 w 87719"/>
                    <a:gd name="connsiteY2098" fmla="*/ 60273 h 115494"/>
                    <a:gd name="connsiteX2099" fmla="*/ 43250 w 87719"/>
                    <a:gd name="connsiteY2099" fmla="*/ 59652 h 115494"/>
                    <a:gd name="connsiteX2100" fmla="*/ 43870 w 87719"/>
                    <a:gd name="connsiteY2100" fmla="*/ 59652 h 115494"/>
                    <a:gd name="connsiteX2101" fmla="*/ 44717 w 87719"/>
                    <a:gd name="connsiteY2101" fmla="*/ 59652 h 115494"/>
                    <a:gd name="connsiteX2102" fmla="*/ 43457 w 87719"/>
                    <a:gd name="connsiteY2102" fmla="*/ 59436 h 115494"/>
                    <a:gd name="connsiteX2103" fmla="*/ 43250 w 87719"/>
                    <a:gd name="connsiteY2103" fmla="*/ 58825 h 115494"/>
                    <a:gd name="connsiteX2104" fmla="*/ 45328 w 87719"/>
                    <a:gd name="connsiteY2104" fmla="*/ 58825 h 115494"/>
                    <a:gd name="connsiteX2105" fmla="*/ 45328 w 87719"/>
                    <a:gd name="connsiteY2105" fmla="*/ 59239 h 115494"/>
                    <a:gd name="connsiteX2106" fmla="*/ 43447 w 87719"/>
                    <a:gd name="connsiteY2106" fmla="*/ 59436 h 115494"/>
                    <a:gd name="connsiteX2107" fmla="*/ 45131 w 87719"/>
                    <a:gd name="connsiteY2107" fmla="*/ 60903 h 115494"/>
                    <a:gd name="connsiteX2108" fmla="*/ 45544 w 87719"/>
                    <a:gd name="connsiteY2108" fmla="*/ 61100 h 115494"/>
                    <a:gd name="connsiteX2109" fmla="*/ 44717 w 87719"/>
                    <a:gd name="connsiteY2109" fmla="*/ 61513 h 115494"/>
                    <a:gd name="connsiteX2110" fmla="*/ 43664 w 87719"/>
                    <a:gd name="connsiteY2110" fmla="*/ 61513 h 115494"/>
                    <a:gd name="connsiteX2111" fmla="*/ 43034 w 87719"/>
                    <a:gd name="connsiteY2111" fmla="*/ 61316 h 115494"/>
                    <a:gd name="connsiteX2112" fmla="*/ 43250 w 87719"/>
                    <a:gd name="connsiteY2112" fmla="*/ 60903 h 115494"/>
                    <a:gd name="connsiteX2113" fmla="*/ 45131 w 87719"/>
                    <a:gd name="connsiteY2113" fmla="*/ 60903 h 115494"/>
                    <a:gd name="connsiteX2114" fmla="*/ 39686 w 87719"/>
                    <a:gd name="connsiteY2114" fmla="*/ 58392 h 115494"/>
                    <a:gd name="connsiteX2115" fmla="*/ 41567 w 87719"/>
                    <a:gd name="connsiteY2115" fmla="*/ 58825 h 115494"/>
                    <a:gd name="connsiteX2116" fmla="*/ 41350 w 87719"/>
                    <a:gd name="connsiteY2116" fmla="*/ 59436 h 115494"/>
                    <a:gd name="connsiteX2117" fmla="*/ 39470 w 87719"/>
                    <a:gd name="connsiteY2117" fmla="*/ 59022 h 115494"/>
                    <a:gd name="connsiteX2118" fmla="*/ 39686 w 87719"/>
                    <a:gd name="connsiteY2118" fmla="*/ 58392 h 115494"/>
                    <a:gd name="connsiteX2119" fmla="*/ 41783 w 87719"/>
                    <a:gd name="connsiteY2119" fmla="*/ 59859 h 115494"/>
                    <a:gd name="connsiteX2120" fmla="*/ 41783 w 87719"/>
                    <a:gd name="connsiteY2120" fmla="*/ 58609 h 115494"/>
                    <a:gd name="connsiteX2121" fmla="*/ 41980 w 87719"/>
                    <a:gd name="connsiteY2121" fmla="*/ 57772 h 115494"/>
                    <a:gd name="connsiteX2122" fmla="*/ 42394 w 87719"/>
                    <a:gd name="connsiteY2122" fmla="*/ 58825 h 115494"/>
                    <a:gd name="connsiteX2123" fmla="*/ 42394 w 87719"/>
                    <a:gd name="connsiteY2123" fmla="*/ 60076 h 115494"/>
                    <a:gd name="connsiteX2124" fmla="*/ 41980 w 87719"/>
                    <a:gd name="connsiteY2124" fmla="*/ 61523 h 115494"/>
                    <a:gd name="connsiteX2125" fmla="*/ 41783 w 87719"/>
                    <a:gd name="connsiteY2125" fmla="*/ 59859 h 115494"/>
                    <a:gd name="connsiteX2126" fmla="*/ 41783 w 87719"/>
                    <a:gd name="connsiteY2126" fmla="*/ 58195 h 115494"/>
                    <a:gd name="connsiteX2127" fmla="*/ 39893 w 87719"/>
                    <a:gd name="connsiteY2127" fmla="*/ 58195 h 115494"/>
                    <a:gd name="connsiteX2128" fmla="*/ 39893 w 87719"/>
                    <a:gd name="connsiteY2128" fmla="*/ 57772 h 115494"/>
                    <a:gd name="connsiteX2129" fmla="*/ 41783 w 87719"/>
                    <a:gd name="connsiteY2129" fmla="*/ 57979 h 115494"/>
                    <a:gd name="connsiteX2130" fmla="*/ 41783 w 87719"/>
                    <a:gd name="connsiteY2130" fmla="*/ 58195 h 115494"/>
                    <a:gd name="connsiteX2131" fmla="*/ 39893 w 87719"/>
                    <a:gd name="connsiteY2131" fmla="*/ 60273 h 115494"/>
                    <a:gd name="connsiteX2132" fmla="*/ 39480 w 87719"/>
                    <a:gd name="connsiteY2132" fmla="*/ 59859 h 115494"/>
                    <a:gd name="connsiteX2133" fmla="*/ 39480 w 87719"/>
                    <a:gd name="connsiteY2133" fmla="*/ 59436 h 115494"/>
                    <a:gd name="connsiteX2134" fmla="*/ 41576 w 87719"/>
                    <a:gd name="connsiteY2134" fmla="*/ 59652 h 115494"/>
                    <a:gd name="connsiteX2135" fmla="*/ 41576 w 87719"/>
                    <a:gd name="connsiteY2135" fmla="*/ 60066 h 115494"/>
                    <a:gd name="connsiteX2136" fmla="*/ 39893 w 87719"/>
                    <a:gd name="connsiteY2136" fmla="*/ 60273 h 115494"/>
                    <a:gd name="connsiteX2137" fmla="*/ 39056 w 87719"/>
                    <a:gd name="connsiteY2137" fmla="*/ 60903 h 115494"/>
                    <a:gd name="connsiteX2138" fmla="*/ 39686 w 87719"/>
                    <a:gd name="connsiteY2138" fmla="*/ 60479 h 115494"/>
                    <a:gd name="connsiteX2139" fmla="*/ 41567 w 87719"/>
                    <a:gd name="connsiteY2139" fmla="*/ 60903 h 115494"/>
                    <a:gd name="connsiteX2140" fmla="*/ 41350 w 87719"/>
                    <a:gd name="connsiteY2140" fmla="*/ 61513 h 115494"/>
                    <a:gd name="connsiteX2141" fmla="*/ 39470 w 87719"/>
                    <a:gd name="connsiteY2141" fmla="*/ 61316 h 115494"/>
                    <a:gd name="connsiteX2142" fmla="*/ 39046 w 87719"/>
                    <a:gd name="connsiteY2142" fmla="*/ 60903 h 115494"/>
                    <a:gd name="connsiteX2143" fmla="*/ 57674 w 87719"/>
                    <a:gd name="connsiteY2143" fmla="*/ 59859 h 115494"/>
                    <a:gd name="connsiteX2144" fmla="*/ 56423 w 87719"/>
                    <a:gd name="connsiteY2144" fmla="*/ 60489 h 115494"/>
                    <a:gd name="connsiteX2145" fmla="*/ 53696 w 87719"/>
                    <a:gd name="connsiteY2145" fmla="*/ 61523 h 115494"/>
                    <a:gd name="connsiteX2146" fmla="*/ 52032 w 87719"/>
                    <a:gd name="connsiteY2146" fmla="*/ 61946 h 115494"/>
                    <a:gd name="connsiteX2147" fmla="*/ 49522 w 87719"/>
                    <a:gd name="connsiteY2147" fmla="*/ 62360 h 115494"/>
                    <a:gd name="connsiteX2148" fmla="*/ 49522 w 87719"/>
                    <a:gd name="connsiteY2148" fmla="*/ 62576 h 115494"/>
                    <a:gd name="connsiteX2149" fmla="*/ 55793 w 87719"/>
                    <a:gd name="connsiteY2149" fmla="*/ 61109 h 115494"/>
                    <a:gd name="connsiteX2150" fmla="*/ 57260 w 87719"/>
                    <a:gd name="connsiteY2150" fmla="*/ 60696 h 115494"/>
                    <a:gd name="connsiteX2151" fmla="*/ 58087 w 87719"/>
                    <a:gd name="connsiteY2151" fmla="*/ 60696 h 115494"/>
                    <a:gd name="connsiteX2152" fmla="*/ 57260 w 87719"/>
                    <a:gd name="connsiteY2152" fmla="*/ 61326 h 115494"/>
                    <a:gd name="connsiteX2153" fmla="*/ 56216 w 87719"/>
                    <a:gd name="connsiteY2153" fmla="*/ 61740 h 115494"/>
                    <a:gd name="connsiteX2154" fmla="*/ 54119 w 87719"/>
                    <a:gd name="connsiteY2154" fmla="*/ 62360 h 115494"/>
                    <a:gd name="connsiteX2155" fmla="*/ 52032 w 87719"/>
                    <a:gd name="connsiteY2155" fmla="*/ 62990 h 115494"/>
                    <a:gd name="connsiteX2156" fmla="*/ 50348 w 87719"/>
                    <a:gd name="connsiteY2156" fmla="*/ 63403 h 115494"/>
                    <a:gd name="connsiteX2157" fmla="*/ 49935 w 87719"/>
                    <a:gd name="connsiteY2157" fmla="*/ 63620 h 115494"/>
                    <a:gd name="connsiteX2158" fmla="*/ 54543 w 87719"/>
                    <a:gd name="connsiteY2158" fmla="*/ 62783 h 115494"/>
                    <a:gd name="connsiteX2159" fmla="*/ 54326 w 87719"/>
                    <a:gd name="connsiteY2159" fmla="*/ 62990 h 115494"/>
                    <a:gd name="connsiteX2160" fmla="*/ 49935 w 87719"/>
                    <a:gd name="connsiteY2160" fmla="*/ 64240 h 115494"/>
                    <a:gd name="connsiteX2161" fmla="*/ 45544 w 87719"/>
                    <a:gd name="connsiteY2161" fmla="*/ 64870 h 115494"/>
                    <a:gd name="connsiteX2162" fmla="*/ 39273 w 87719"/>
                    <a:gd name="connsiteY2162" fmla="*/ 64654 h 115494"/>
                    <a:gd name="connsiteX2163" fmla="*/ 35295 w 87719"/>
                    <a:gd name="connsiteY2163" fmla="*/ 63817 h 115494"/>
                    <a:gd name="connsiteX2164" fmla="*/ 29851 w 87719"/>
                    <a:gd name="connsiteY2164" fmla="*/ 61730 h 115494"/>
                    <a:gd name="connsiteX2165" fmla="*/ 30264 w 87719"/>
                    <a:gd name="connsiteY2165" fmla="*/ 61316 h 115494"/>
                    <a:gd name="connsiteX2166" fmla="*/ 34458 w 87719"/>
                    <a:gd name="connsiteY2166" fmla="*/ 62350 h 115494"/>
                    <a:gd name="connsiteX2167" fmla="*/ 30678 w 87719"/>
                    <a:gd name="connsiteY2167" fmla="*/ 60903 h 115494"/>
                    <a:gd name="connsiteX2168" fmla="*/ 30894 w 87719"/>
                    <a:gd name="connsiteY2168" fmla="*/ 60479 h 115494"/>
                    <a:gd name="connsiteX2169" fmla="*/ 42817 w 87719"/>
                    <a:gd name="connsiteY2169" fmla="*/ 62350 h 115494"/>
                    <a:gd name="connsiteX2170" fmla="*/ 48055 w 87719"/>
                    <a:gd name="connsiteY2170" fmla="*/ 62143 h 115494"/>
                    <a:gd name="connsiteX2171" fmla="*/ 50979 w 87719"/>
                    <a:gd name="connsiteY2171" fmla="*/ 61730 h 115494"/>
                    <a:gd name="connsiteX2172" fmla="*/ 52446 w 87719"/>
                    <a:gd name="connsiteY2172" fmla="*/ 61513 h 115494"/>
                    <a:gd name="connsiteX2173" fmla="*/ 54109 w 87719"/>
                    <a:gd name="connsiteY2173" fmla="*/ 61100 h 115494"/>
                    <a:gd name="connsiteX2174" fmla="*/ 55793 w 87719"/>
                    <a:gd name="connsiteY2174" fmla="*/ 60479 h 115494"/>
                    <a:gd name="connsiteX2175" fmla="*/ 56207 w 87719"/>
                    <a:gd name="connsiteY2175" fmla="*/ 60479 h 115494"/>
                    <a:gd name="connsiteX2176" fmla="*/ 56620 w 87719"/>
                    <a:gd name="connsiteY2176" fmla="*/ 60263 h 115494"/>
                    <a:gd name="connsiteX2177" fmla="*/ 57033 w 87719"/>
                    <a:gd name="connsiteY2177" fmla="*/ 60056 h 115494"/>
                    <a:gd name="connsiteX2178" fmla="*/ 57664 w 87719"/>
                    <a:gd name="connsiteY2178" fmla="*/ 59839 h 115494"/>
                    <a:gd name="connsiteX2179" fmla="*/ 71260 w 87719"/>
                    <a:gd name="connsiteY2179" fmla="*/ 53401 h 115494"/>
                    <a:gd name="connsiteX2180" fmla="*/ 73770 w 87719"/>
                    <a:gd name="connsiteY2180" fmla="*/ 52367 h 115494"/>
                    <a:gd name="connsiteX2181" fmla="*/ 77748 w 87719"/>
                    <a:gd name="connsiteY2181" fmla="*/ 54454 h 115494"/>
                    <a:gd name="connsiteX2182" fmla="*/ 79215 w 87719"/>
                    <a:gd name="connsiteY2182" fmla="*/ 57545 h 115494"/>
                    <a:gd name="connsiteX2183" fmla="*/ 79215 w 87719"/>
                    <a:gd name="connsiteY2183" fmla="*/ 57959 h 115494"/>
                    <a:gd name="connsiteX2184" fmla="*/ 77118 w 87719"/>
                    <a:gd name="connsiteY2184" fmla="*/ 57959 h 115494"/>
                    <a:gd name="connsiteX2185" fmla="*/ 73357 w 87719"/>
                    <a:gd name="connsiteY2185" fmla="*/ 59839 h 115494"/>
                    <a:gd name="connsiteX2186" fmla="*/ 70216 w 87719"/>
                    <a:gd name="connsiteY2186" fmla="*/ 62763 h 115494"/>
                    <a:gd name="connsiteX2187" fmla="*/ 43851 w 87719"/>
                    <a:gd name="connsiteY2187" fmla="*/ 72776 h 115494"/>
                    <a:gd name="connsiteX2188" fmla="*/ 14561 w 87719"/>
                    <a:gd name="connsiteY2188" fmla="*/ 60046 h 115494"/>
                    <a:gd name="connsiteX2189" fmla="*/ 10584 w 87719"/>
                    <a:gd name="connsiteY2189" fmla="*/ 57949 h 115494"/>
                    <a:gd name="connsiteX2190" fmla="*/ 8506 w 87719"/>
                    <a:gd name="connsiteY2190" fmla="*/ 57949 h 115494"/>
                    <a:gd name="connsiteX2191" fmla="*/ 8506 w 87719"/>
                    <a:gd name="connsiteY2191" fmla="*/ 57536 h 115494"/>
                    <a:gd name="connsiteX2192" fmla="*/ 9973 w 87719"/>
                    <a:gd name="connsiteY2192" fmla="*/ 54444 h 115494"/>
                    <a:gd name="connsiteX2193" fmla="*/ 13931 w 87719"/>
                    <a:gd name="connsiteY2193" fmla="*/ 52357 h 115494"/>
                    <a:gd name="connsiteX2194" fmla="*/ 16442 w 87719"/>
                    <a:gd name="connsiteY2194" fmla="*/ 53391 h 115494"/>
                    <a:gd name="connsiteX2195" fmla="*/ 43014 w 87719"/>
                    <a:gd name="connsiteY2195" fmla="*/ 65254 h 115494"/>
                    <a:gd name="connsiteX2196" fmla="*/ 70216 w 87719"/>
                    <a:gd name="connsiteY2196" fmla="*/ 53607 h 115494"/>
                    <a:gd name="connsiteX2197" fmla="*/ 71260 w 87719"/>
                    <a:gd name="connsiteY2197" fmla="*/ 53391 h 115494"/>
                    <a:gd name="connsiteX2198" fmla="*/ 68542 w 87719"/>
                    <a:gd name="connsiteY2198" fmla="*/ 73386 h 115494"/>
                    <a:gd name="connsiteX2199" fmla="*/ 68542 w 87719"/>
                    <a:gd name="connsiteY2199" fmla="*/ 73386 h 115494"/>
                    <a:gd name="connsiteX2200" fmla="*/ 68326 w 87719"/>
                    <a:gd name="connsiteY2200" fmla="*/ 73820 h 115494"/>
                    <a:gd name="connsiteX2201" fmla="*/ 57654 w 87719"/>
                    <a:gd name="connsiteY2201" fmla="*/ 81745 h 115494"/>
                    <a:gd name="connsiteX2202" fmla="*/ 57240 w 87719"/>
                    <a:gd name="connsiteY2202" fmla="*/ 81952 h 115494"/>
                    <a:gd name="connsiteX2203" fmla="*/ 57654 w 87719"/>
                    <a:gd name="connsiteY2203" fmla="*/ 81332 h 115494"/>
                    <a:gd name="connsiteX2204" fmla="*/ 68542 w 87719"/>
                    <a:gd name="connsiteY2204" fmla="*/ 73386 h 115494"/>
                    <a:gd name="connsiteX2205" fmla="*/ 69163 w 87719"/>
                    <a:gd name="connsiteY2205" fmla="*/ 73820 h 115494"/>
                    <a:gd name="connsiteX2206" fmla="*/ 68740 w 87719"/>
                    <a:gd name="connsiteY2206" fmla="*/ 74647 h 115494"/>
                    <a:gd name="connsiteX2207" fmla="*/ 58284 w 87719"/>
                    <a:gd name="connsiteY2207" fmla="*/ 82355 h 115494"/>
                    <a:gd name="connsiteX2208" fmla="*/ 57437 w 87719"/>
                    <a:gd name="connsiteY2208" fmla="*/ 82572 h 115494"/>
                    <a:gd name="connsiteX2209" fmla="*/ 69153 w 87719"/>
                    <a:gd name="connsiteY2209" fmla="*/ 73810 h 115494"/>
                    <a:gd name="connsiteX2210" fmla="*/ 67903 w 87719"/>
                    <a:gd name="connsiteY2210" fmla="*/ 76724 h 115494"/>
                    <a:gd name="connsiteX2211" fmla="*/ 67076 w 87719"/>
                    <a:gd name="connsiteY2211" fmla="*/ 77777 h 115494"/>
                    <a:gd name="connsiteX2212" fmla="*/ 61218 w 87719"/>
                    <a:gd name="connsiteY2212" fmla="*/ 81942 h 115494"/>
                    <a:gd name="connsiteX2213" fmla="*/ 59957 w 87719"/>
                    <a:gd name="connsiteY2213" fmla="*/ 82355 h 115494"/>
                    <a:gd name="connsiteX2214" fmla="*/ 67912 w 87719"/>
                    <a:gd name="connsiteY2214" fmla="*/ 76311 h 115494"/>
                    <a:gd name="connsiteX2215" fmla="*/ 67912 w 87719"/>
                    <a:gd name="connsiteY2215" fmla="*/ 76724 h 115494"/>
                    <a:gd name="connsiteX2216" fmla="*/ 68326 w 87719"/>
                    <a:gd name="connsiteY2216" fmla="*/ 80692 h 115494"/>
                    <a:gd name="connsiteX2217" fmla="*/ 69370 w 87719"/>
                    <a:gd name="connsiteY2217" fmla="*/ 80475 h 115494"/>
                    <a:gd name="connsiteX2218" fmla="*/ 68119 w 87719"/>
                    <a:gd name="connsiteY2218" fmla="*/ 81735 h 115494"/>
                    <a:gd name="connsiteX2219" fmla="*/ 69783 w 87719"/>
                    <a:gd name="connsiteY2219" fmla="*/ 80889 h 115494"/>
                    <a:gd name="connsiteX2220" fmla="*/ 69783 w 87719"/>
                    <a:gd name="connsiteY2220" fmla="*/ 81312 h 115494"/>
                    <a:gd name="connsiteX2221" fmla="*/ 68316 w 87719"/>
                    <a:gd name="connsiteY2221" fmla="*/ 82976 h 115494"/>
                    <a:gd name="connsiteX2222" fmla="*/ 69153 w 87719"/>
                    <a:gd name="connsiteY2222" fmla="*/ 82759 h 115494"/>
                    <a:gd name="connsiteX2223" fmla="*/ 69576 w 87719"/>
                    <a:gd name="connsiteY2223" fmla="*/ 82562 h 115494"/>
                    <a:gd name="connsiteX2224" fmla="*/ 69360 w 87719"/>
                    <a:gd name="connsiteY2224" fmla="*/ 83183 h 115494"/>
                    <a:gd name="connsiteX2225" fmla="*/ 64772 w 87719"/>
                    <a:gd name="connsiteY2225" fmla="*/ 84846 h 115494"/>
                    <a:gd name="connsiteX2226" fmla="*/ 63925 w 87719"/>
                    <a:gd name="connsiteY2226" fmla="*/ 84019 h 115494"/>
                    <a:gd name="connsiteX2227" fmla="*/ 68316 w 87719"/>
                    <a:gd name="connsiteY2227" fmla="*/ 80682 h 115494"/>
                    <a:gd name="connsiteX2228" fmla="*/ 73554 w 87719"/>
                    <a:gd name="connsiteY2228" fmla="*/ 95282 h 115494"/>
                    <a:gd name="connsiteX2229" fmla="*/ 72707 w 87719"/>
                    <a:gd name="connsiteY2229" fmla="*/ 94455 h 115494"/>
                    <a:gd name="connsiteX2230" fmla="*/ 72707 w 87719"/>
                    <a:gd name="connsiteY2230" fmla="*/ 94239 h 115494"/>
                    <a:gd name="connsiteX2231" fmla="*/ 73131 w 87719"/>
                    <a:gd name="connsiteY2231" fmla="*/ 93412 h 115494"/>
                    <a:gd name="connsiteX2232" fmla="*/ 78988 w 87719"/>
                    <a:gd name="connsiteY2232" fmla="*/ 72756 h 115494"/>
                    <a:gd name="connsiteX2233" fmla="*/ 78575 w 87719"/>
                    <a:gd name="connsiteY2233" fmla="*/ 71713 h 115494"/>
                    <a:gd name="connsiteX2234" fmla="*/ 77955 w 87719"/>
                    <a:gd name="connsiteY2234" fmla="*/ 72343 h 115494"/>
                    <a:gd name="connsiteX2235" fmla="*/ 71664 w 87719"/>
                    <a:gd name="connsiteY2235" fmla="*/ 80682 h 115494"/>
                    <a:gd name="connsiteX2236" fmla="*/ 70413 w 87719"/>
                    <a:gd name="connsiteY2236" fmla="*/ 81725 h 115494"/>
                    <a:gd name="connsiteX2237" fmla="*/ 69360 w 87719"/>
                    <a:gd name="connsiteY2237" fmla="*/ 78801 h 115494"/>
                    <a:gd name="connsiteX2238" fmla="*/ 69143 w 87719"/>
                    <a:gd name="connsiteY2238" fmla="*/ 78181 h 115494"/>
                    <a:gd name="connsiteX2239" fmla="*/ 69773 w 87719"/>
                    <a:gd name="connsiteY2239" fmla="*/ 77551 h 115494"/>
                    <a:gd name="connsiteX2240" fmla="*/ 78979 w 87719"/>
                    <a:gd name="connsiteY2240" fmla="*/ 67332 h 115494"/>
                    <a:gd name="connsiteX2241" fmla="*/ 79392 w 87719"/>
                    <a:gd name="connsiteY2241" fmla="*/ 68799 h 115494"/>
                    <a:gd name="connsiteX2242" fmla="*/ 80022 w 87719"/>
                    <a:gd name="connsiteY2242" fmla="*/ 76311 h 115494"/>
                    <a:gd name="connsiteX2243" fmla="*/ 76891 w 87719"/>
                    <a:gd name="connsiteY2243" fmla="*/ 89867 h 115494"/>
                    <a:gd name="connsiteX2244" fmla="*/ 75208 w 87719"/>
                    <a:gd name="connsiteY2244" fmla="*/ 92585 h 115494"/>
                    <a:gd name="connsiteX2245" fmla="*/ 73957 w 87719"/>
                    <a:gd name="connsiteY2245" fmla="*/ 94465 h 115494"/>
                    <a:gd name="connsiteX2246" fmla="*/ 73544 w 87719"/>
                    <a:gd name="connsiteY2246" fmla="*/ 95292 h 115494"/>
                    <a:gd name="connsiteX2247" fmla="*/ 60785 w 87719"/>
                    <a:gd name="connsiteY2247" fmla="*/ 100303 h 115494"/>
                    <a:gd name="connsiteX2248" fmla="*/ 53460 w 87719"/>
                    <a:gd name="connsiteY2248" fmla="*/ 102804 h 115494"/>
                    <a:gd name="connsiteX2249" fmla="*/ 52200 w 87719"/>
                    <a:gd name="connsiteY2249" fmla="*/ 103011 h 115494"/>
                    <a:gd name="connsiteX2250" fmla="*/ 49482 w 87719"/>
                    <a:gd name="connsiteY2250" fmla="*/ 103424 h 115494"/>
                    <a:gd name="connsiteX2251" fmla="*/ 44461 w 87719"/>
                    <a:gd name="connsiteY2251" fmla="*/ 103641 h 115494"/>
                    <a:gd name="connsiteX2252" fmla="*/ 44875 w 87719"/>
                    <a:gd name="connsiteY2252" fmla="*/ 103011 h 115494"/>
                    <a:gd name="connsiteX2253" fmla="*/ 47168 w 87719"/>
                    <a:gd name="connsiteY2253" fmla="*/ 103011 h 115494"/>
                    <a:gd name="connsiteX2254" fmla="*/ 51776 w 87719"/>
                    <a:gd name="connsiteY2254" fmla="*/ 102391 h 115494"/>
                    <a:gd name="connsiteX2255" fmla="*/ 45918 w 87719"/>
                    <a:gd name="connsiteY2255" fmla="*/ 102804 h 115494"/>
                    <a:gd name="connsiteX2256" fmla="*/ 44254 w 87719"/>
                    <a:gd name="connsiteY2256" fmla="*/ 102391 h 115494"/>
                    <a:gd name="connsiteX2257" fmla="*/ 44875 w 87719"/>
                    <a:gd name="connsiteY2257" fmla="*/ 102174 h 115494"/>
                    <a:gd name="connsiteX2258" fmla="*/ 48439 w 87719"/>
                    <a:gd name="connsiteY2258" fmla="*/ 101967 h 115494"/>
                    <a:gd name="connsiteX2259" fmla="*/ 48635 w 87719"/>
                    <a:gd name="connsiteY2259" fmla="*/ 101751 h 115494"/>
                    <a:gd name="connsiteX2260" fmla="*/ 48439 w 87719"/>
                    <a:gd name="connsiteY2260" fmla="*/ 101751 h 115494"/>
                    <a:gd name="connsiteX2261" fmla="*/ 45288 w 87719"/>
                    <a:gd name="connsiteY2261" fmla="*/ 101751 h 115494"/>
                    <a:gd name="connsiteX2262" fmla="*/ 44038 w 87719"/>
                    <a:gd name="connsiteY2262" fmla="*/ 101554 h 115494"/>
                    <a:gd name="connsiteX2263" fmla="*/ 45081 w 87719"/>
                    <a:gd name="connsiteY2263" fmla="*/ 101140 h 115494"/>
                    <a:gd name="connsiteX2264" fmla="*/ 50939 w 87719"/>
                    <a:gd name="connsiteY2264" fmla="*/ 100717 h 115494"/>
                    <a:gd name="connsiteX2265" fmla="*/ 54503 w 87719"/>
                    <a:gd name="connsiteY2265" fmla="*/ 100087 h 115494"/>
                    <a:gd name="connsiteX2266" fmla="*/ 54917 w 87719"/>
                    <a:gd name="connsiteY2266" fmla="*/ 99870 h 115494"/>
                    <a:gd name="connsiteX2267" fmla="*/ 44865 w 87719"/>
                    <a:gd name="connsiteY2267" fmla="*/ 100717 h 115494"/>
                    <a:gd name="connsiteX2268" fmla="*/ 44038 w 87719"/>
                    <a:gd name="connsiteY2268" fmla="*/ 100500 h 115494"/>
                    <a:gd name="connsiteX2269" fmla="*/ 45081 w 87719"/>
                    <a:gd name="connsiteY2269" fmla="*/ 100294 h 115494"/>
                    <a:gd name="connsiteX2270" fmla="*/ 48212 w 87719"/>
                    <a:gd name="connsiteY2270" fmla="*/ 100077 h 115494"/>
                    <a:gd name="connsiteX2271" fmla="*/ 53233 w 87719"/>
                    <a:gd name="connsiteY2271" fmla="*/ 99447 h 115494"/>
                    <a:gd name="connsiteX2272" fmla="*/ 56994 w 87719"/>
                    <a:gd name="connsiteY2272" fmla="*/ 98620 h 115494"/>
                    <a:gd name="connsiteX2273" fmla="*/ 62852 w 87719"/>
                    <a:gd name="connsiteY2273" fmla="*/ 96336 h 115494"/>
                    <a:gd name="connsiteX2274" fmla="*/ 71437 w 87719"/>
                    <a:gd name="connsiteY2274" fmla="*/ 88824 h 115494"/>
                    <a:gd name="connsiteX2275" fmla="*/ 76665 w 87719"/>
                    <a:gd name="connsiteY2275" fmla="*/ 80682 h 115494"/>
                    <a:gd name="connsiteX2276" fmla="*/ 77925 w 87719"/>
                    <a:gd name="connsiteY2276" fmla="*/ 78181 h 115494"/>
                    <a:gd name="connsiteX2277" fmla="*/ 78132 w 87719"/>
                    <a:gd name="connsiteY2277" fmla="*/ 78181 h 115494"/>
                    <a:gd name="connsiteX2278" fmla="*/ 77925 w 87719"/>
                    <a:gd name="connsiteY2278" fmla="*/ 79008 h 115494"/>
                    <a:gd name="connsiteX2279" fmla="*/ 75415 w 87719"/>
                    <a:gd name="connsiteY2279" fmla="*/ 84423 h 115494"/>
                    <a:gd name="connsiteX2280" fmla="*/ 73318 w 87719"/>
                    <a:gd name="connsiteY2280" fmla="*/ 87554 h 115494"/>
                    <a:gd name="connsiteX2281" fmla="*/ 72274 w 87719"/>
                    <a:gd name="connsiteY2281" fmla="*/ 89237 h 115494"/>
                    <a:gd name="connsiteX2282" fmla="*/ 73318 w 87719"/>
                    <a:gd name="connsiteY2282" fmla="*/ 88391 h 115494"/>
                    <a:gd name="connsiteX2283" fmla="*/ 75415 w 87719"/>
                    <a:gd name="connsiteY2283" fmla="*/ 85476 h 115494"/>
                    <a:gd name="connsiteX2284" fmla="*/ 77295 w 87719"/>
                    <a:gd name="connsiteY2284" fmla="*/ 81725 h 115494"/>
                    <a:gd name="connsiteX2285" fmla="*/ 77708 w 87719"/>
                    <a:gd name="connsiteY2285" fmla="*/ 81312 h 115494"/>
                    <a:gd name="connsiteX2286" fmla="*/ 77708 w 87719"/>
                    <a:gd name="connsiteY2286" fmla="*/ 82149 h 115494"/>
                    <a:gd name="connsiteX2287" fmla="*/ 76882 w 87719"/>
                    <a:gd name="connsiteY2287" fmla="*/ 84226 h 115494"/>
                    <a:gd name="connsiteX2288" fmla="*/ 75001 w 87719"/>
                    <a:gd name="connsiteY2288" fmla="*/ 87770 h 115494"/>
                    <a:gd name="connsiteX2289" fmla="*/ 76882 w 87719"/>
                    <a:gd name="connsiteY2289" fmla="*/ 85053 h 115494"/>
                    <a:gd name="connsiteX2290" fmla="*/ 76035 w 87719"/>
                    <a:gd name="connsiteY2290" fmla="*/ 87554 h 115494"/>
                    <a:gd name="connsiteX2291" fmla="*/ 71860 w 87719"/>
                    <a:gd name="connsiteY2291" fmla="*/ 93195 h 115494"/>
                    <a:gd name="connsiteX2292" fmla="*/ 70817 w 87719"/>
                    <a:gd name="connsiteY2292" fmla="*/ 94445 h 115494"/>
                    <a:gd name="connsiteX2293" fmla="*/ 71230 w 87719"/>
                    <a:gd name="connsiteY2293" fmla="*/ 94229 h 115494"/>
                    <a:gd name="connsiteX2294" fmla="*/ 75621 w 87719"/>
                    <a:gd name="connsiteY2294" fmla="*/ 89237 h 115494"/>
                    <a:gd name="connsiteX2295" fmla="*/ 73111 w 87719"/>
                    <a:gd name="connsiteY2295" fmla="*/ 93195 h 115494"/>
                    <a:gd name="connsiteX2296" fmla="*/ 60775 w 87719"/>
                    <a:gd name="connsiteY2296" fmla="*/ 100294 h 115494"/>
                    <a:gd name="connsiteX2297" fmla="*/ 51776 w 87719"/>
                    <a:gd name="connsiteY2297" fmla="*/ 104045 h 115494"/>
                    <a:gd name="connsiteX2298" fmla="*/ 49679 w 87719"/>
                    <a:gd name="connsiteY2298" fmla="*/ 104261 h 115494"/>
                    <a:gd name="connsiteX2299" fmla="*/ 46332 w 87719"/>
                    <a:gd name="connsiteY2299" fmla="*/ 104458 h 115494"/>
                    <a:gd name="connsiteX2300" fmla="*/ 44451 w 87719"/>
                    <a:gd name="connsiteY2300" fmla="*/ 104261 h 115494"/>
                    <a:gd name="connsiteX2301" fmla="*/ 46745 w 87719"/>
                    <a:gd name="connsiteY2301" fmla="*/ 103848 h 115494"/>
                    <a:gd name="connsiteX2302" fmla="*/ 53863 w 87719"/>
                    <a:gd name="connsiteY2302" fmla="*/ 103001 h 115494"/>
                    <a:gd name="connsiteX2303" fmla="*/ 51766 w 87719"/>
                    <a:gd name="connsiteY2303" fmla="*/ 104045 h 115494"/>
                    <a:gd name="connsiteX2304" fmla="*/ 49669 w 87719"/>
                    <a:gd name="connsiteY2304" fmla="*/ 105295 h 115494"/>
                    <a:gd name="connsiteX2305" fmla="*/ 46538 w 87719"/>
                    <a:gd name="connsiteY2305" fmla="*/ 105512 h 115494"/>
                    <a:gd name="connsiteX2306" fmla="*/ 44244 w 87719"/>
                    <a:gd name="connsiteY2306" fmla="*/ 105295 h 115494"/>
                    <a:gd name="connsiteX2307" fmla="*/ 49472 w 87719"/>
                    <a:gd name="connsiteY2307" fmla="*/ 104458 h 115494"/>
                    <a:gd name="connsiteX2308" fmla="*/ 50939 w 87719"/>
                    <a:gd name="connsiteY2308" fmla="*/ 104261 h 115494"/>
                    <a:gd name="connsiteX2309" fmla="*/ 49679 w 87719"/>
                    <a:gd name="connsiteY2309" fmla="*/ 105295 h 115494"/>
                    <a:gd name="connsiteX2310" fmla="*/ 48212 w 87719"/>
                    <a:gd name="connsiteY2310" fmla="*/ 106545 h 115494"/>
                    <a:gd name="connsiteX2311" fmla="*/ 45495 w 87719"/>
                    <a:gd name="connsiteY2311" fmla="*/ 106545 h 115494"/>
                    <a:gd name="connsiteX2312" fmla="*/ 44451 w 87719"/>
                    <a:gd name="connsiteY2312" fmla="*/ 106348 h 115494"/>
                    <a:gd name="connsiteX2313" fmla="*/ 46548 w 87719"/>
                    <a:gd name="connsiteY2313" fmla="*/ 105935 h 115494"/>
                    <a:gd name="connsiteX2314" fmla="*/ 49266 w 87719"/>
                    <a:gd name="connsiteY2314" fmla="*/ 105718 h 115494"/>
                    <a:gd name="connsiteX2315" fmla="*/ 48222 w 87719"/>
                    <a:gd name="connsiteY2315" fmla="*/ 106545 h 115494"/>
                    <a:gd name="connsiteX2316" fmla="*/ 46972 w 87719"/>
                    <a:gd name="connsiteY2316" fmla="*/ 108012 h 115494"/>
                    <a:gd name="connsiteX2317" fmla="*/ 44461 w 87719"/>
                    <a:gd name="connsiteY2317" fmla="*/ 107382 h 115494"/>
                    <a:gd name="connsiteX2318" fmla="*/ 47809 w 87719"/>
                    <a:gd name="connsiteY2318" fmla="*/ 107175 h 115494"/>
                    <a:gd name="connsiteX2319" fmla="*/ 46972 w 87719"/>
                    <a:gd name="connsiteY2319" fmla="*/ 108012 h 115494"/>
                    <a:gd name="connsiteX2320" fmla="*/ 46125 w 87719"/>
                    <a:gd name="connsiteY2320" fmla="*/ 109056 h 115494"/>
                    <a:gd name="connsiteX2321" fmla="*/ 44461 w 87719"/>
                    <a:gd name="connsiteY2321" fmla="*/ 108642 h 115494"/>
                    <a:gd name="connsiteX2322" fmla="*/ 46755 w 87719"/>
                    <a:gd name="connsiteY2322" fmla="*/ 108426 h 115494"/>
                    <a:gd name="connsiteX2323" fmla="*/ 46125 w 87719"/>
                    <a:gd name="connsiteY2323" fmla="*/ 109056 h 115494"/>
                    <a:gd name="connsiteX2324" fmla="*/ 45505 w 87719"/>
                    <a:gd name="connsiteY2324" fmla="*/ 110090 h 115494"/>
                    <a:gd name="connsiteX2325" fmla="*/ 44254 w 87719"/>
                    <a:gd name="connsiteY2325" fmla="*/ 109883 h 115494"/>
                    <a:gd name="connsiteX2326" fmla="*/ 45918 w 87719"/>
                    <a:gd name="connsiteY2326" fmla="*/ 109469 h 115494"/>
                    <a:gd name="connsiteX2327" fmla="*/ 45505 w 87719"/>
                    <a:gd name="connsiteY2327" fmla="*/ 110090 h 115494"/>
                    <a:gd name="connsiteX2328" fmla="*/ 45091 w 87719"/>
                    <a:gd name="connsiteY2328" fmla="*/ 110917 h 115494"/>
                    <a:gd name="connsiteX2329" fmla="*/ 44461 w 87719"/>
                    <a:gd name="connsiteY2329" fmla="*/ 110720 h 115494"/>
                    <a:gd name="connsiteX2330" fmla="*/ 45288 w 87719"/>
                    <a:gd name="connsiteY2330" fmla="*/ 110503 h 115494"/>
                    <a:gd name="connsiteX2331" fmla="*/ 45091 w 87719"/>
                    <a:gd name="connsiteY2331" fmla="*/ 110917 h 115494"/>
                    <a:gd name="connsiteX2332" fmla="*/ 78142 w 87719"/>
                    <a:gd name="connsiteY2332" fmla="*/ 74627 h 115494"/>
                    <a:gd name="connsiteX2333" fmla="*/ 78358 w 87719"/>
                    <a:gd name="connsiteY2333" fmla="*/ 74834 h 115494"/>
                    <a:gd name="connsiteX2334" fmla="*/ 75434 w 87719"/>
                    <a:gd name="connsiteY2334" fmla="*/ 81932 h 115494"/>
                    <a:gd name="connsiteX2335" fmla="*/ 70610 w 87719"/>
                    <a:gd name="connsiteY2335" fmla="*/ 88607 h 115494"/>
                    <a:gd name="connsiteX2336" fmla="*/ 66436 w 87719"/>
                    <a:gd name="connsiteY2336" fmla="*/ 92782 h 115494"/>
                    <a:gd name="connsiteX2337" fmla="*/ 62458 w 87719"/>
                    <a:gd name="connsiteY2337" fmla="*/ 95479 h 115494"/>
                    <a:gd name="connsiteX2338" fmla="*/ 53056 w 87719"/>
                    <a:gd name="connsiteY2338" fmla="*/ 98610 h 115494"/>
                    <a:gd name="connsiteX2339" fmla="*/ 44264 w 87719"/>
                    <a:gd name="connsiteY2339" fmla="*/ 99023 h 115494"/>
                    <a:gd name="connsiteX2340" fmla="*/ 44885 w 87719"/>
                    <a:gd name="connsiteY2340" fmla="*/ 98827 h 115494"/>
                    <a:gd name="connsiteX2341" fmla="*/ 51156 w 87719"/>
                    <a:gd name="connsiteY2341" fmla="*/ 98413 h 115494"/>
                    <a:gd name="connsiteX2342" fmla="*/ 55133 w 87719"/>
                    <a:gd name="connsiteY2342" fmla="*/ 97783 h 115494"/>
                    <a:gd name="connsiteX2343" fmla="*/ 59741 w 87719"/>
                    <a:gd name="connsiteY2343" fmla="*/ 96326 h 115494"/>
                    <a:gd name="connsiteX2344" fmla="*/ 63718 w 87719"/>
                    <a:gd name="connsiteY2344" fmla="*/ 94229 h 115494"/>
                    <a:gd name="connsiteX2345" fmla="*/ 67066 w 87719"/>
                    <a:gd name="connsiteY2345" fmla="*/ 91512 h 115494"/>
                    <a:gd name="connsiteX2346" fmla="*/ 72707 w 87719"/>
                    <a:gd name="connsiteY2346" fmla="*/ 85053 h 115494"/>
                    <a:gd name="connsiteX2347" fmla="*/ 76271 w 87719"/>
                    <a:gd name="connsiteY2347" fmla="*/ 79422 h 115494"/>
                    <a:gd name="connsiteX2348" fmla="*/ 78151 w 87719"/>
                    <a:gd name="connsiteY2348" fmla="*/ 74617 h 115494"/>
                    <a:gd name="connsiteX2349" fmla="*/ 63502 w 87719"/>
                    <a:gd name="connsiteY2349" fmla="*/ 81292 h 115494"/>
                    <a:gd name="connsiteX2350" fmla="*/ 66229 w 87719"/>
                    <a:gd name="connsiteY2350" fmla="*/ 79195 h 115494"/>
                    <a:gd name="connsiteX2351" fmla="*/ 66849 w 87719"/>
                    <a:gd name="connsiteY2351" fmla="*/ 80239 h 115494"/>
                    <a:gd name="connsiteX2352" fmla="*/ 64339 w 87719"/>
                    <a:gd name="connsiteY2352" fmla="*/ 82316 h 115494"/>
                    <a:gd name="connsiteX2353" fmla="*/ 63512 w 87719"/>
                    <a:gd name="connsiteY2353" fmla="*/ 81282 h 115494"/>
                    <a:gd name="connsiteX2354" fmla="*/ 51579 w 87719"/>
                    <a:gd name="connsiteY2354" fmla="*/ 72924 h 115494"/>
                    <a:gd name="connsiteX2355" fmla="*/ 53056 w 87719"/>
                    <a:gd name="connsiteY2355" fmla="*/ 83566 h 115494"/>
                    <a:gd name="connsiteX2356" fmla="*/ 61208 w 87719"/>
                    <a:gd name="connsiteY2356" fmla="*/ 89208 h 115494"/>
                    <a:gd name="connsiteX2357" fmla="*/ 67479 w 87719"/>
                    <a:gd name="connsiteY2357" fmla="*/ 85447 h 115494"/>
                    <a:gd name="connsiteX2358" fmla="*/ 67066 w 87719"/>
                    <a:gd name="connsiteY2358" fmla="*/ 85447 h 115494"/>
                    <a:gd name="connsiteX2359" fmla="*/ 63305 w 87719"/>
                    <a:gd name="connsiteY2359" fmla="*/ 83783 h 115494"/>
                    <a:gd name="connsiteX2360" fmla="*/ 63728 w 87719"/>
                    <a:gd name="connsiteY2360" fmla="*/ 82956 h 115494"/>
                    <a:gd name="connsiteX2361" fmla="*/ 63098 w 87719"/>
                    <a:gd name="connsiteY2361" fmla="*/ 82129 h 115494"/>
                    <a:gd name="connsiteX2362" fmla="*/ 61848 w 87719"/>
                    <a:gd name="connsiteY2362" fmla="*/ 82326 h 115494"/>
                    <a:gd name="connsiteX2363" fmla="*/ 59534 w 87719"/>
                    <a:gd name="connsiteY2363" fmla="*/ 82956 h 115494"/>
                    <a:gd name="connsiteX2364" fmla="*/ 57240 w 87719"/>
                    <a:gd name="connsiteY2364" fmla="*/ 83163 h 115494"/>
                    <a:gd name="connsiteX2365" fmla="*/ 56610 w 87719"/>
                    <a:gd name="connsiteY2365" fmla="*/ 82129 h 115494"/>
                    <a:gd name="connsiteX2366" fmla="*/ 56610 w 87719"/>
                    <a:gd name="connsiteY2366" fmla="*/ 81292 h 115494"/>
                    <a:gd name="connsiteX2367" fmla="*/ 55990 w 87719"/>
                    <a:gd name="connsiteY2367" fmla="*/ 80032 h 115494"/>
                    <a:gd name="connsiteX2368" fmla="*/ 55360 w 87719"/>
                    <a:gd name="connsiteY2368" fmla="*/ 79205 h 115494"/>
                    <a:gd name="connsiteX2369" fmla="*/ 54316 w 87719"/>
                    <a:gd name="connsiteY2369" fmla="*/ 78998 h 115494"/>
                    <a:gd name="connsiteX2370" fmla="*/ 54316 w 87719"/>
                    <a:gd name="connsiteY2370" fmla="*/ 77955 h 115494"/>
                    <a:gd name="connsiteX2371" fmla="*/ 51589 w 87719"/>
                    <a:gd name="connsiteY2371" fmla="*/ 72943 h 115494"/>
                    <a:gd name="connsiteX2372" fmla="*/ 44274 w 87719"/>
                    <a:gd name="connsiteY2372" fmla="*/ 73790 h 115494"/>
                    <a:gd name="connsiteX2373" fmla="*/ 47188 w 87719"/>
                    <a:gd name="connsiteY2373" fmla="*/ 73574 h 115494"/>
                    <a:gd name="connsiteX2374" fmla="*/ 49699 w 87719"/>
                    <a:gd name="connsiteY2374" fmla="*/ 73160 h 115494"/>
                    <a:gd name="connsiteX2375" fmla="*/ 50752 w 87719"/>
                    <a:gd name="connsiteY2375" fmla="*/ 73160 h 115494"/>
                    <a:gd name="connsiteX2376" fmla="*/ 49502 w 87719"/>
                    <a:gd name="connsiteY2376" fmla="*/ 73790 h 115494"/>
                    <a:gd name="connsiteX2377" fmla="*/ 44274 w 87719"/>
                    <a:gd name="connsiteY2377" fmla="*/ 74204 h 115494"/>
                    <a:gd name="connsiteX2378" fmla="*/ 44274 w 87719"/>
                    <a:gd name="connsiteY2378" fmla="*/ 88381 h 115494"/>
                    <a:gd name="connsiteX2379" fmla="*/ 46991 w 87719"/>
                    <a:gd name="connsiteY2379" fmla="*/ 88174 h 115494"/>
                    <a:gd name="connsiteX2380" fmla="*/ 46991 w 87719"/>
                    <a:gd name="connsiteY2380" fmla="*/ 87957 h 115494"/>
                    <a:gd name="connsiteX2381" fmla="*/ 44274 w 87719"/>
                    <a:gd name="connsiteY2381" fmla="*/ 87957 h 115494"/>
                    <a:gd name="connsiteX2382" fmla="*/ 44274 w 87719"/>
                    <a:gd name="connsiteY2382" fmla="*/ 87121 h 115494"/>
                    <a:gd name="connsiteX2383" fmla="*/ 46775 w 87719"/>
                    <a:gd name="connsiteY2383" fmla="*/ 86924 h 115494"/>
                    <a:gd name="connsiteX2384" fmla="*/ 44274 w 87719"/>
                    <a:gd name="connsiteY2384" fmla="*/ 86707 h 115494"/>
                    <a:gd name="connsiteX2385" fmla="*/ 44274 w 87719"/>
                    <a:gd name="connsiteY2385" fmla="*/ 86087 h 115494"/>
                    <a:gd name="connsiteX2386" fmla="*/ 46568 w 87719"/>
                    <a:gd name="connsiteY2386" fmla="*/ 85870 h 115494"/>
                    <a:gd name="connsiteX2387" fmla="*/ 44274 w 87719"/>
                    <a:gd name="connsiteY2387" fmla="*/ 85663 h 115494"/>
                    <a:gd name="connsiteX2388" fmla="*/ 44274 w 87719"/>
                    <a:gd name="connsiteY2388" fmla="*/ 85033 h 115494"/>
                    <a:gd name="connsiteX2389" fmla="*/ 46991 w 87719"/>
                    <a:gd name="connsiteY2389" fmla="*/ 84620 h 115494"/>
                    <a:gd name="connsiteX2390" fmla="*/ 44274 w 87719"/>
                    <a:gd name="connsiteY2390" fmla="*/ 84620 h 115494"/>
                    <a:gd name="connsiteX2391" fmla="*/ 44274 w 87719"/>
                    <a:gd name="connsiteY2391" fmla="*/ 83783 h 115494"/>
                    <a:gd name="connsiteX2392" fmla="*/ 46991 w 87719"/>
                    <a:gd name="connsiteY2392" fmla="*/ 83566 h 115494"/>
                    <a:gd name="connsiteX2393" fmla="*/ 44274 w 87719"/>
                    <a:gd name="connsiteY2393" fmla="*/ 83360 h 115494"/>
                    <a:gd name="connsiteX2394" fmla="*/ 44274 w 87719"/>
                    <a:gd name="connsiteY2394" fmla="*/ 82533 h 115494"/>
                    <a:gd name="connsiteX2395" fmla="*/ 46351 w 87719"/>
                    <a:gd name="connsiteY2395" fmla="*/ 82316 h 115494"/>
                    <a:gd name="connsiteX2396" fmla="*/ 44274 w 87719"/>
                    <a:gd name="connsiteY2396" fmla="*/ 82119 h 115494"/>
                    <a:gd name="connsiteX2397" fmla="*/ 44274 w 87719"/>
                    <a:gd name="connsiteY2397" fmla="*/ 81489 h 115494"/>
                    <a:gd name="connsiteX2398" fmla="*/ 46991 w 87719"/>
                    <a:gd name="connsiteY2398" fmla="*/ 81282 h 115494"/>
                    <a:gd name="connsiteX2399" fmla="*/ 44274 w 87719"/>
                    <a:gd name="connsiteY2399" fmla="*/ 81066 h 115494"/>
                    <a:gd name="connsiteX2400" fmla="*/ 44274 w 87719"/>
                    <a:gd name="connsiteY2400" fmla="*/ 80436 h 115494"/>
                    <a:gd name="connsiteX2401" fmla="*/ 46568 w 87719"/>
                    <a:gd name="connsiteY2401" fmla="*/ 80239 h 115494"/>
                    <a:gd name="connsiteX2402" fmla="*/ 44274 w 87719"/>
                    <a:gd name="connsiteY2402" fmla="*/ 80022 h 115494"/>
                    <a:gd name="connsiteX2403" fmla="*/ 44274 w 87719"/>
                    <a:gd name="connsiteY2403" fmla="*/ 79412 h 115494"/>
                    <a:gd name="connsiteX2404" fmla="*/ 46991 w 87719"/>
                    <a:gd name="connsiteY2404" fmla="*/ 79195 h 115494"/>
                    <a:gd name="connsiteX2405" fmla="*/ 44274 w 87719"/>
                    <a:gd name="connsiteY2405" fmla="*/ 78988 h 115494"/>
                    <a:gd name="connsiteX2406" fmla="*/ 44274 w 87719"/>
                    <a:gd name="connsiteY2406" fmla="*/ 78161 h 115494"/>
                    <a:gd name="connsiteX2407" fmla="*/ 46775 w 87719"/>
                    <a:gd name="connsiteY2407" fmla="*/ 77945 h 115494"/>
                    <a:gd name="connsiteX2408" fmla="*/ 44274 w 87719"/>
                    <a:gd name="connsiteY2408" fmla="*/ 77748 h 115494"/>
                    <a:gd name="connsiteX2409" fmla="*/ 44274 w 87719"/>
                    <a:gd name="connsiteY2409" fmla="*/ 77118 h 115494"/>
                    <a:gd name="connsiteX2410" fmla="*/ 46351 w 87719"/>
                    <a:gd name="connsiteY2410" fmla="*/ 76901 h 115494"/>
                    <a:gd name="connsiteX2411" fmla="*/ 44274 w 87719"/>
                    <a:gd name="connsiteY2411" fmla="*/ 76694 h 115494"/>
                    <a:gd name="connsiteX2412" fmla="*/ 44274 w 87719"/>
                    <a:gd name="connsiteY2412" fmla="*/ 76064 h 115494"/>
                    <a:gd name="connsiteX2413" fmla="*/ 46991 w 87719"/>
                    <a:gd name="connsiteY2413" fmla="*/ 75858 h 115494"/>
                    <a:gd name="connsiteX2414" fmla="*/ 46991 w 87719"/>
                    <a:gd name="connsiteY2414" fmla="*/ 75641 h 115494"/>
                    <a:gd name="connsiteX2415" fmla="*/ 44274 w 87719"/>
                    <a:gd name="connsiteY2415" fmla="*/ 75641 h 115494"/>
                    <a:gd name="connsiteX2416" fmla="*/ 44274 w 87719"/>
                    <a:gd name="connsiteY2416" fmla="*/ 74607 h 115494"/>
                    <a:gd name="connsiteX2417" fmla="*/ 49285 w 87719"/>
                    <a:gd name="connsiteY2417" fmla="*/ 74194 h 115494"/>
                    <a:gd name="connsiteX2418" fmla="*/ 50752 w 87719"/>
                    <a:gd name="connsiteY2418" fmla="*/ 74194 h 115494"/>
                    <a:gd name="connsiteX2419" fmla="*/ 48035 w 87719"/>
                    <a:gd name="connsiteY2419" fmla="*/ 75228 h 115494"/>
                    <a:gd name="connsiteX2420" fmla="*/ 50329 w 87719"/>
                    <a:gd name="connsiteY2420" fmla="*/ 75228 h 115494"/>
                    <a:gd name="connsiteX2421" fmla="*/ 50959 w 87719"/>
                    <a:gd name="connsiteY2421" fmla="*/ 75858 h 115494"/>
                    <a:gd name="connsiteX2422" fmla="*/ 48645 w 87719"/>
                    <a:gd name="connsiteY2422" fmla="*/ 76478 h 115494"/>
                    <a:gd name="connsiteX2423" fmla="*/ 50742 w 87719"/>
                    <a:gd name="connsiteY2423" fmla="*/ 76478 h 115494"/>
                    <a:gd name="connsiteX2424" fmla="*/ 50959 w 87719"/>
                    <a:gd name="connsiteY2424" fmla="*/ 77108 h 115494"/>
                    <a:gd name="connsiteX2425" fmla="*/ 48862 w 87719"/>
                    <a:gd name="connsiteY2425" fmla="*/ 77738 h 115494"/>
                    <a:gd name="connsiteX2426" fmla="*/ 51156 w 87719"/>
                    <a:gd name="connsiteY2426" fmla="*/ 77738 h 115494"/>
                    <a:gd name="connsiteX2427" fmla="*/ 51156 w 87719"/>
                    <a:gd name="connsiteY2427" fmla="*/ 78348 h 115494"/>
                    <a:gd name="connsiteX2428" fmla="*/ 48862 w 87719"/>
                    <a:gd name="connsiteY2428" fmla="*/ 78979 h 115494"/>
                    <a:gd name="connsiteX2429" fmla="*/ 50959 w 87719"/>
                    <a:gd name="connsiteY2429" fmla="*/ 78979 h 115494"/>
                    <a:gd name="connsiteX2430" fmla="*/ 51166 w 87719"/>
                    <a:gd name="connsiteY2430" fmla="*/ 79402 h 115494"/>
                    <a:gd name="connsiteX2431" fmla="*/ 49699 w 87719"/>
                    <a:gd name="connsiteY2431" fmla="*/ 79815 h 115494"/>
                    <a:gd name="connsiteX2432" fmla="*/ 49088 w 87719"/>
                    <a:gd name="connsiteY2432" fmla="*/ 80012 h 115494"/>
                    <a:gd name="connsiteX2433" fmla="*/ 51176 w 87719"/>
                    <a:gd name="connsiteY2433" fmla="*/ 80012 h 115494"/>
                    <a:gd name="connsiteX2434" fmla="*/ 51392 w 87719"/>
                    <a:gd name="connsiteY2434" fmla="*/ 80426 h 115494"/>
                    <a:gd name="connsiteX2435" fmla="*/ 49709 w 87719"/>
                    <a:gd name="connsiteY2435" fmla="*/ 81056 h 115494"/>
                    <a:gd name="connsiteX2436" fmla="*/ 50132 w 87719"/>
                    <a:gd name="connsiteY2436" fmla="*/ 81273 h 115494"/>
                    <a:gd name="connsiteX2437" fmla="*/ 51392 w 87719"/>
                    <a:gd name="connsiteY2437" fmla="*/ 81056 h 115494"/>
                    <a:gd name="connsiteX2438" fmla="*/ 51589 w 87719"/>
                    <a:gd name="connsiteY2438" fmla="*/ 81686 h 115494"/>
                    <a:gd name="connsiteX2439" fmla="*/ 49295 w 87719"/>
                    <a:gd name="connsiteY2439" fmla="*/ 82306 h 115494"/>
                    <a:gd name="connsiteX2440" fmla="*/ 49925 w 87719"/>
                    <a:gd name="connsiteY2440" fmla="*/ 82306 h 115494"/>
                    <a:gd name="connsiteX2441" fmla="*/ 51589 w 87719"/>
                    <a:gd name="connsiteY2441" fmla="*/ 82109 h 115494"/>
                    <a:gd name="connsiteX2442" fmla="*/ 51806 w 87719"/>
                    <a:gd name="connsiteY2442" fmla="*/ 82720 h 115494"/>
                    <a:gd name="connsiteX2443" fmla="*/ 50339 w 87719"/>
                    <a:gd name="connsiteY2443" fmla="*/ 83350 h 115494"/>
                    <a:gd name="connsiteX2444" fmla="*/ 50762 w 87719"/>
                    <a:gd name="connsiteY2444" fmla="*/ 83350 h 115494"/>
                    <a:gd name="connsiteX2445" fmla="*/ 52229 w 87719"/>
                    <a:gd name="connsiteY2445" fmla="*/ 83763 h 115494"/>
                    <a:gd name="connsiteX2446" fmla="*/ 49935 w 87719"/>
                    <a:gd name="connsiteY2446" fmla="*/ 84384 h 115494"/>
                    <a:gd name="connsiteX2447" fmla="*/ 50772 w 87719"/>
                    <a:gd name="connsiteY2447" fmla="*/ 84600 h 115494"/>
                    <a:gd name="connsiteX2448" fmla="*/ 52455 w 87719"/>
                    <a:gd name="connsiteY2448" fmla="*/ 84384 h 115494"/>
                    <a:gd name="connsiteX2449" fmla="*/ 52869 w 87719"/>
                    <a:gd name="connsiteY2449" fmla="*/ 85014 h 115494"/>
                    <a:gd name="connsiteX2450" fmla="*/ 50358 w 87719"/>
                    <a:gd name="connsiteY2450" fmla="*/ 85851 h 115494"/>
                    <a:gd name="connsiteX2451" fmla="*/ 50989 w 87719"/>
                    <a:gd name="connsiteY2451" fmla="*/ 85851 h 115494"/>
                    <a:gd name="connsiteX2452" fmla="*/ 53085 w 87719"/>
                    <a:gd name="connsiteY2452" fmla="*/ 85644 h 115494"/>
                    <a:gd name="connsiteX2453" fmla="*/ 53499 w 87719"/>
                    <a:gd name="connsiteY2453" fmla="*/ 86264 h 115494"/>
                    <a:gd name="connsiteX2454" fmla="*/ 53085 w 87719"/>
                    <a:gd name="connsiteY2454" fmla="*/ 86481 h 115494"/>
                    <a:gd name="connsiteX2455" fmla="*/ 50989 w 87719"/>
                    <a:gd name="connsiteY2455" fmla="*/ 86894 h 115494"/>
                    <a:gd name="connsiteX2456" fmla="*/ 50575 w 87719"/>
                    <a:gd name="connsiteY2456" fmla="*/ 87091 h 115494"/>
                    <a:gd name="connsiteX2457" fmla="*/ 50989 w 87719"/>
                    <a:gd name="connsiteY2457" fmla="*/ 87091 h 115494"/>
                    <a:gd name="connsiteX2458" fmla="*/ 53922 w 87719"/>
                    <a:gd name="connsiteY2458" fmla="*/ 87308 h 115494"/>
                    <a:gd name="connsiteX2459" fmla="*/ 51609 w 87719"/>
                    <a:gd name="connsiteY2459" fmla="*/ 87928 h 115494"/>
                    <a:gd name="connsiteX2460" fmla="*/ 51195 w 87719"/>
                    <a:gd name="connsiteY2460" fmla="*/ 88144 h 115494"/>
                    <a:gd name="connsiteX2461" fmla="*/ 54129 w 87719"/>
                    <a:gd name="connsiteY2461" fmla="*/ 87731 h 115494"/>
                    <a:gd name="connsiteX2462" fmla="*/ 54759 w 87719"/>
                    <a:gd name="connsiteY2462" fmla="*/ 88351 h 115494"/>
                    <a:gd name="connsiteX2463" fmla="*/ 53932 w 87719"/>
                    <a:gd name="connsiteY2463" fmla="*/ 88568 h 115494"/>
                    <a:gd name="connsiteX2464" fmla="*/ 50998 w 87719"/>
                    <a:gd name="connsiteY2464" fmla="*/ 88981 h 115494"/>
                    <a:gd name="connsiteX2465" fmla="*/ 50998 w 87719"/>
                    <a:gd name="connsiteY2465" fmla="*/ 89198 h 115494"/>
                    <a:gd name="connsiteX2466" fmla="*/ 54346 w 87719"/>
                    <a:gd name="connsiteY2466" fmla="*/ 88775 h 115494"/>
                    <a:gd name="connsiteX2467" fmla="*/ 55813 w 87719"/>
                    <a:gd name="connsiteY2467" fmla="*/ 89198 h 115494"/>
                    <a:gd name="connsiteX2468" fmla="*/ 51835 w 87719"/>
                    <a:gd name="connsiteY2468" fmla="*/ 90232 h 115494"/>
                    <a:gd name="connsiteX2469" fmla="*/ 52249 w 87719"/>
                    <a:gd name="connsiteY2469" fmla="*/ 90448 h 115494"/>
                    <a:gd name="connsiteX2470" fmla="*/ 55389 w 87719"/>
                    <a:gd name="connsiteY2470" fmla="*/ 89818 h 115494"/>
                    <a:gd name="connsiteX2471" fmla="*/ 56640 w 87719"/>
                    <a:gd name="connsiteY2471" fmla="*/ 89621 h 115494"/>
                    <a:gd name="connsiteX2472" fmla="*/ 57476 w 87719"/>
                    <a:gd name="connsiteY2472" fmla="*/ 90232 h 115494"/>
                    <a:gd name="connsiteX2473" fmla="*/ 52879 w 87719"/>
                    <a:gd name="connsiteY2473" fmla="*/ 91285 h 115494"/>
                    <a:gd name="connsiteX2474" fmla="*/ 52465 w 87719"/>
                    <a:gd name="connsiteY2474" fmla="*/ 91482 h 115494"/>
                    <a:gd name="connsiteX2475" fmla="*/ 58943 w 87719"/>
                    <a:gd name="connsiteY2475" fmla="*/ 90232 h 115494"/>
                    <a:gd name="connsiteX2476" fmla="*/ 60627 w 87719"/>
                    <a:gd name="connsiteY2476" fmla="*/ 90232 h 115494"/>
                    <a:gd name="connsiteX2477" fmla="*/ 54572 w 87719"/>
                    <a:gd name="connsiteY2477" fmla="*/ 91896 h 115494"/>
                    <a:gd name="connsiteX2478" fmla="*/ 54572 w 87719"/>
                    <a:gd name="connsiteY2478" fmla="*/ 92112 h 115494"/>
                    <a:gd name="connsiteX2479" fmla="*/ 61464 w 87719"/>
                    <a:gd name="connsiteY2479" fmla="*/ 90025 h 115494"/>
                    <a:gd name="connsiteX2480" fmla="*/ 66702 w 87719"/>
                    <a:gd name="connsiteY2480" fmla="*/ 86678 h 115494"/>
                    <a:gd name="connsiteX2481" fmla="*/ 75493 w 87719"/>
                    <a:gd name="connsiteY2481" fmla="*/ 77088 h 115494"/>
                    <a:gd name="connsiteX2482" fmla="*/ 77787 w 87719"/>
                    <a:gd name="connsiteY2482" fmla="*/ 73751 h 115494"/>
                    <a:gd name="connsiteX2483" fmla="*/ 77590 w 87719"/>
                    <a:gd name="connsiteY2483" fmla="*/ 75198 h 115494"/>
                    <a:gd name="connsiteX2484" fmla="*/ 76114 w 87719"/>
                    <a:gd name="connsiteY2484" fmla="*/ 78959 h 115494"/>
                    <a:gd name="connsiteX2485" fmla="*/ 74863 w 87719"/>
                    <a:gd name="connsiteY2485" fmla="*/ 81253 h 115494"/>
                    <a:gd name="connsiteX2486" fmla="*/ 73613 w 87719"/>
                    <a:gd name="connsiteY2486" fmla="*/ 83330 h 115494"/>
                    <a:gd name="connsiteX2487" fmla="*/ 67538 w 87719"/>
                    <a:gd name="connsiteY2487" fmla="*/ 90842 h 115494"/>
                    <a:gd name="connsiteX2488" fmla="*/ 63778 w 87719"/>
                    <a:gd name="connsiteY2488" fmla="*/ 93973 h 115494"/>
                    <a:gd name="connsiteX2489" fmla="*/ 47867 w 87719"/>
                    <a:gd name="connsiteY2489" fmla="*/ 98551 h 115494"/>
                    <a:gd name="connsiteX2490" fmla="*/ 44737 w 87719"/>
                    <a:gd name="connsiteY2490" fmla="*/ 98551 h 115494"/>
                    <a:gd name="connsiteX2491" fmla="*/ 44737 w 87719"/>
                    <a:gd name="connsiteY2491" fmla="*/ 97931 h 115494"/>
                    <a:gd name="connsiteX2492" fmla="*/ 48281 w 87719"/>
                    <a:gd name="connsiteY2492" fmla="*/ 97517 h 115494"/>
                    <a:gd name="connsiteX2493" fmla="*/ 44737 w 87719"/>
                    <a:gd name="connsiteY2493" fmla="*/ 97301 h 115494"/>
                    <a:gd name="connsiteX2494" fmla="*/ 44737 w 87719"/>
                    <a:gd name="connsiteY2494" fmla="*/ 96474 h 115494"/>
                    <a:gd name="connsiteX2495" fmla="*/ 47237 w 87719"/>
                    <a:gd name="connsiteY2495" fmla="*/ 96060 h 115494"/>
                    <a:gd name="connsiteX2496" fmla="*/ 44737 w 87719"/>
                    <a:gd name="connsiteY2496" fmla="*/ 96060 h 115494"/>
                    <a:gd name="connsiteX2497" fmla="*/ 44934 w 87719"/>
                    <a:gd name="connsiteY2497" fmla="*/ 95430 h 115494"/>
                    <a:gd name="connsiteX2498" fmla="*/ 45564 w 87719"/>
                    <a:gd name="connsiteY2498" fmla="*/ 95430 h 115494"/>
                    <a:gd name="connsiteX2499" fmla="*/ 48074 w 87719"/>
                    <a:gd name="connsiteY2499" fmla="*/ 95016 h 115494"/>
                    <a:gd name="connsiteX2500" fmla="*/ 44924 w 87719"/>
                    <a:gd name="connsiteY2500" fmla="*/ 94810 h 115494"/>
                    <a:gd name="connsiteX2501" fmla="*/ 44924 w 87719"/>
                    <a:gd name="connsiteY2501" fmla="*/ 93983 h 115494"/>
                    <a:gd name="connsiteX2502" fmla="*/ 48074 w 87719"/>
                    <a:gd name="connsiteY2502" fmla="*/ 93559 h 115494"/>
                    <a:gd name="connsiteX2503" fmla="*/ 45141 w 87719"/>
                    <a:gd name="connsiteY2503" fmla="*/ 93559 h 115494"/>
                    <a:gd name="connsiteX2504" fmla="*/ 45141 w 87719"/>
                    <a:gd name="connsiteY2504" fmla="*/ 92732 h 115494"/>
                    <a:gd name="connsiteX2505" fmla="*/ 48074 w 87719"/>
                    <a:gd name="connsiteY2505" fmla="*/ 92309 h 115494"/>
                    <a:gd name="connsiteX2506" fmla="*/ 44924 w 87719"/>
                    <a:gd name="connsiteY2506" fmla="*/ 91886 h 115494"/>
                    <a:gd name="connsiteX2507" fmla="*/ 47434 w 87719"/>
                    <a:gd name="connsiteY2507" fmla="*/ 91275 h 115494"/>
                    <a:gd name="connsiteX2508" fmla="*/ 44924 w 87719"/>
                    <a:gd name="connsiteY2508" fmla="*/ 91275 h 115494"/>
                    <a:gd name="connsiteX2509" fmla="*/ 44924 w 87719"/>
                    <a:gd name="connsiteY2509" fmla="*/ 90438 h 115494"/>
                    <a:gd name="connsiteX2510" fmla="*/ 47434 w 87719"/>
                    <a:gd name="connsiteY2510" fmla="*/ 90222 h 115494"/>
                    <a:gd name="connsiteX2511" fmla="*/ 44924 w 87719"/>
                    <a:gd name="connsiteY2511" fmla="*/ 90025 h 115494"/>
                    <a:gd name="connsiteX2512" fmla="*/ 44924 w 87719"/>
                    <a:gd name="connsiteY2512" fmla="*/ 89395 h 115494"/>
                    <a:gd name="connsiteX2513" fmla="*/ 47434 w 87719"/>
                    <a:gd name="connsiteY2513" fmla="*/ 89198 h 115494"/>
                    <a:gd name="connsiteX2514" fmla="*/ 44717 w 87719"/>
                    <a:gd name="connsiteY2514" fmla="*/ 88775 h 115494"/>
                    <a:gd name="connsiteX2515" fmla="*/ 44717 w 87719"/>
                    <a:gd name="connsiteY2515" fmla="*/ 88351 h 115494"/>
                    <a:gd name="connsiteX2516" fmla="*/ 44294 w 87719"/>
                    <a:gd name="connsiteY2516" fmla="*/ 88351 h 115494"/>
                    <a:gd name="connsiteX2517" fmla="*/ 44057 w 87719"/>
                    <a:gd name="connsiteY2517" fmla="*/ 111763 h 115494"/>
                    <a:gd name="connsiteX2518" fmla="*/ 43841 w 87719"/>
                    <a:gd name="connsiteY2518" fmla="*/ 99240 h 115494"/>
                    <a:gd name="connsiteX2519" fmla="*/ 43221 w 87719"/>
                    <a:gd name="connsiteY2519" fmla="*/ 99023 h 115494"/>
                    <a:gd name="connsiteX2520" fmla="*/ 37776 w 87719"/>
                    <a:gd name="connsiteY2520" fmla="*/ 98827 h 115494"/>
                    <a:gd name="connsiteX2521" fmla="*/ 31702 w 87719"/>
                    <a:gd name="connsiteY2521" fmla="*/ 97576 h 115494"/>
                    <a:gd name="connsiteX2522" fmla="*/ 21453 w 87719"/>
                    <a:gd name="connsiteY2522" fmla="*/ 91935 h 115494"/>
                    <a:gd name="connsiteX2523" fmla="*/ 12671 w 87719"/>
                    <a:gd name="connsiteY2523" fmla="*/ 80258 h 115494"/>
                    <a:gd name="connsiteX2524" fmla="*/ 10790 w 87719"/>
                    <a:gd name="connsiteY2524" fmla="*/ 75877 h 115494"/>
                    <a:gd name="connsiteX2525" fmla="*/ 10377 w 87719"/>
                    <a:gd name="connsiteY2525" fmla="*/ 75247 h 115494"/>
                    <a:gd name="connsiteX2526" fmla="*/ 10377 w 87719"/>
                    <a:gd name="connsiteY2526" fmla="*/ 75877 h 115494"/>
                    <a:gd name="connsiteX2527" fmla="*/ 11007 w 87719"/>
                    <a:gd name="connsiteY2527" fmla="*/ 77965 h 115494"/>
                    <a:gd name="connsiteX2528" fmla="*/ 13094 w 87719"/>
                    <a:gd name="connsiteY2528" fmla="*/ 82346 h 115494"/>
                    <a:gd name="connsiteX2529" fmla="*/ 14138 w 87719"/>
                    <a:gd name="connsiteY2529" fmla="*/ 84433 h 115494"/>
                    <a:gd name="connsiteX2530" fmla="*/ 12257 w 87719"/>
                    <a:gd name="connsiteY2530" fmla="*/ 81519 h 115494"/>
                    <a:gd name="connsiteX2531" fmla="*/ 10790 w 87719"/>
                    <a:gd name="connsiteY2531" fmla="*/ 78801 h 115494"/>
                    <a:gd name="connsiteX2532" fmla="*/ 11204 w 87719"/>
                    <a:gd name="connsiteY2532" fmla="*/ 81095 h 115494"/>
                    <a:gd name="connsiteX2533" fmla="*/ 12888 w 87719"/>
                    <a:gd name="connsiteY2533" fmla="*/ 85900 h 115494"/>
                    <a:gd name="connsiteX2534" fmla="*/ 14768 w 87719"/>
                    <a:gd name="connsiteY2534" fmla="*/ 88617 h 115494"/>
                    <a:gd name="connsiteX2535" fmla="*/ 15388 w 87719"/>
                    <a:gd name="connsiteY2535" fmla="*/ 89661 h 115494"/>
                    <a:gd name="connsiteX2536" fmla="*/ 12888 w 87719"/>
                    <a:gd name="connsiteY2536" fmla="*/ 86530 h 115494"/>
                    <a:gd name="connsiteX2537" fmla="*/ 13311 w 87719"/>
                    <a:gd name="connsiteY2537" fmla="*/ 87780 h 115494"/>
                    <a:gd name="connsiteX2538" fmla="*/ 17072 w 87719"/>
                    <a:gd name="connsiteY2538" fmla="*/ 92575 h 115494"/>
                    <a:gd name="connsiteX2539" fmla="*/ 18755 w 87719"/>
                    <a:gd name="connsiteY2539" fmla="*/ 94239 h 115494"/>
                    <a:gd name="connsiteX2540" fmla="*/ 20419 w 87719"/>
                    <a:gd name="connsiteY2540" fmla="*/ 95903 h 115494"/>
                    <a:gd name="connsiteX2541" fmla="*/ 18755 w 87719"/>
                    <a:gd name="connsiteY2541" fmla="*/ 94869 h 115494"/>
                    <a:gd name="connsiteX2542" fmla="*/ 16028 w 87719"/>
                    <a:gd name="connsiteY2542" fmla="*/ 92152 h 115494"/>
                    <a:gd name="connsiteX2543" fmla="*/ 15821 w 87719"/>
                    <a:gd name="connsiteY2543" fmla="*/ 92152 h 115494"/>
                    <a:gd name="connsiteX2544" fmla="*/ 27114 w 87719"/>
                    <a:gd name="connsiteY2544" fmla="*/ 100707 h 115494"/>
                    <a:gd name="connsiteX2545" fmla="*/ 44067 w 87719"/>
                    <a:gd name="connsiteY2545" fmla="*/ 111763 h 115494"/>
                    <a:gd name="connsiteX2546" fmla="*/ 14354 w 87719"/>
                    <a:gd name="connsiteY2546" fmla="*/ 94859 h 115494"/>
                    <a:gd name="connsiteX2547" fmla="*/ 12888 w 87719"/>
                    <a:gd name="connsiteY2547" fmla="*/ 92782 h 115494"/>
                    <a:gd name="connsiteX2548" fmla="*/ 11204 w 87719"/>
                    <a:gd name="connsiteY2548" fmla="*/ 89848 h 115494"/>
                    <a:gd name="connsiteX2549" fmla="*/ 8486 w 87719"/>
                    <a:gd name="connsiteY2549" fmla="*/ 82552 h 115494"/>
                    <a:gd name="connsiteX2550" fmla="*/ 7856 w 87719"/>
                    <a:gd name="connsiteY2550" fmla="*/ 76291 h 115494"/>
                    <a:gd name="connsiteX2551" fmla="*/ 9107 w 87719"/>
                    <a:gd name="connsiteY2551" fmla="*/ 67529 h 115494"/>
                    <a:gd name="connsiteX2552" fmla="*/ 11204 w 87719"/>
                    <a:gd name="connsiteY2552" fmla="*/ 70659 h 115494"/>
                    <a:gd name="connsiteX2553" fmla="*/ 18332 w 87719"/>
                    <a:gd name="connsiteY2553" fmla="*/ 77955 h 115494"/>
                    <a:gd name="connsiteX2554" fmla="*/ 18745 w 87719"/>
                    <a:gd name="connsiteY2554" fmla="*/ 78585 h 115494"/>
                    <a:gd name="connsiteX2555" fmla="*/ 17702 w 87719"/>
                    <a:gd name="connsiteY2555" fmla="*/ 81716 h 115494"/>
                    <a:gd name="connsiteX2556" fmla="*/ 17485 w 87719"/>
                    <a:gd name="connsiteY2556" fmla="*/ 81499 h 115494"/>
                    <a:gd name="connsiteX2557" fmla="*/ 16648 w 87719"/>
                    <a:gd name="connsiteY2557" fmla="*/ 80662 h 115494"/>
                    <a:gd name="connsiteX2558" fmla="*/ 13508 w 87719"/>
                    <a:gd name="connsiteY2558" fmla="*/ 77118 h 115494"/>
                    <a:gd name="connsiteX2559" fmla="*/ 10790 w 87719"/>
                    <a:gd name="connsiteY2559" fmla="*/ 73150 h 115494"/>
                    <a:gd name="connsiteX2560" fmla="*/ 9747 w 87719"/>
                    <a:gd name="connsiteY2560" fmla="*/ 71900 h 115494"/>
                    <a:gd name="connsiteX2561" fmla="*/ 9333 w 87719"/>
                    <a:gd name="connsiteY2561" fmla="*/ 74814 h 115494"/>
                    <a:gd name="connsiteX2562" fmla="*/ 15821 w 87719"/>
                    <a:gd name="connsiteY2562" fmla="*/ 93382 h 115494"/>
                    <a:gd name="connsiteX2563" fmla="*/ 15605 w 87719"/>
                    <a:gd name="connsiteY2563" fmla="*/ 94209 h 115494"/>
                    <a:gd name="connsiteX2564" fmla="*/ 14778 w 87719"/>
                    <a:gd name="connsiteY2564" fmla="*/ 95046 h 115494"/>
                    <a:gd name="connsiteX2565" fmla="*/ 14561 w 87719"/>
                    <a:gd name="connsiteY2565" fmla="*/ 95046 h 115494"/>
                    <a:gd name="connsiteX2566" fmla="*/ 14364 w 87719"/>
                    <a:gd name="connsiteY2566" fmla="*/ 94839 h 115494"/>
                    <a:gd name="connsiteX2567" fmla="*/ 34655 w 87719"/>
                    <a:gd name="connsiteY2567" fmla="*/ 58117 h 115494"/>
                    <a:gd name="connsiteX2568" fmla="*/ 34242 w 87719"/>
                    <a:gd name="connsiteY2568" fmla="*/ 58530 h 115494"/>
                    <a:gd name="connsiteX2569" fmla="*/ 33415 w 87719"/>
                    <a:gd name="connsiteY2569" fmla="*/ 58117 h 115494"/>
                    <a:gd name="connsiteX2570" fmla="*/ 33612 w 87719"/>
                    <a:gd name="connsiteY2570" fmla="*/ 57693 h 115494"/>
                    <a:gd name="connsiteX2571" fmla="*/ 34655 w 87719"/>
                    <a:gd name="connsiteY2571" fmla="*/ 58117 h 115494"/>
                    <a:gd name="connsiteX2572" fmla="*/ 34655 w 87719"/>
                    <a:gd name="connsiteY2572" fmla="*/ 57693 h 115494"/>
                    <a:gd name="connsiteX2573" fmla="*/ 33828 w 87719"/>
                    <a:gd name="connsiteY2573" fmla="*/ 57477 h 115494"/>
                    <a:gd name="connsiteX2574" fmla="*/ 34045 w 87719"/>
                    <a:gd name="connsiteY2574" fmla="*/ 57053 h 115494"/>
                    <a:gd name="connsiteX2575" fmla="*/ 34655 w 87719"/>
                    <a:gd name="connsiteY2575" fmla="*/ 57683 h 115494"/>
                    <a:gd name="connsiteX2576" fmla="*/ 32991 w 87719"/>
                    <a:gd name="connsiteY2576" fmla="*/ 58934 h 115494"/>
                    <a:gd name="connsiteX2577" fmla="*/ 34045 w 87719"/>
                    <a:gd name="connsiteY2577" fmla="*/ 58737 h 115494"/>
                    <a:gd name="connsiteX2578" fmla="*/ 34242 w 87719"/>
                    <a:gd name="connsiteY2578" fmla="*/ 58934 h 115494"/>
                    <a:gd name="connsiteX2579" fmla="*/ 33828 w 87719"/>
                    <a:gd name="connsiteY2579" fmla="*/ 59347 h 115494"/>
                    <a:gd name="connsiteX2580" fmla="*/ 33415 w 87719"/>
                    <a:gd name="connsiteY2580" fmla="*/ 59347 h 115494"/>
                    <a:gd name="connsiteX2581" fmla="*/ 32991 w 87719"/>
                    <a:gd name="connsiteY2581" fmla="*/ 58934 h 115494"/>
                    <a:gd name="connsiteX2582" fmla="*/ 33828 w 87719"/>
                    <a:gd name="connsiteY2582" fmla="*/ 59771 h 115494"/>
                    <a:gd name="connsiteX2583" fmla="*/ 33612 w 87719"/>
                    <a:gd name="connsiteY2583" fmla="*/ 59987 h 115494"/>
                    <a:gd name="connsiteX2584" fmla="*/ 32568 w 87719"/>
                    <a:gd name="connsiteY2584" fmla="*/ 59574 h 115494"/>
                    <a:gd name="connsiteX2585" fmla="*/ 33828 w 87719"/>
                    <a:gd name="connsiteY2585" fmla="*/ 59780 h 115494"/>
                    <a:gd name="connsiteX2586" fmla="*/ 35295 w 87719"/>
                    <a:gd name="connsiteY2586" fmla="*/ 58117 h 115494"/>
                    <a:gd name="connsiteX2587" fmla="*/ 34665 w 87719"/>
                    <a:gd name="connsiteY2587" fmla="*/ 59780 h 115494"/>
                    <a:gd name="connsiteX2588" fmla="*/ 34252 w 87719"/>
                    <a:gd name="connsiteY2588" fmla="*/ 60410 h 115494"/>
                    <a:gd name="connsiteX2589" fmla="*/ 34252 w 87719"/>
                    <a:gd name="connsiteY2589" fmla="*/ 59367 h 115494"/>
                    <a:gd name="connsiteX2590" fmla="*/ 34882 w 87719"/>
                    <a:gd name="connsiteY2590" fmla="*/ 57900 h 115494"/>
                    <a:gd name="connsiteX2591" fmla="*/ 35295 w 87719"/>
                    <a:gd name="connsiteY2591" fmla="*/ 57280 h 115494"/>
                    <a:gd name="connsiteX2592" fmla="*/ 35295 w 87719"/>
                    <a:gd name="connsiteY2592" fmla="*/ 58117 h 115494"/>
                    <a:gd name="connsiteX2593" fmla="*/ 38426 w 87719"/>
                    <a:gd name="connsiteY2593" fmla="*/ 58313 h 115494"/>
                    <a:gd name="connsiteX2594" fmla="*/ 38643 w 87719"/>
                    <a:gd name="connsiteY2594" fmla="*/ 57693 h 115494"/>
                    <a:gd name="connsiteX2595" fmla="*/ 39273 w 87719"/>
                    <a:gd name="connsiteY2595" fmla="*/ 57693 h 115494"/>
                    <a:gd name="connsiteX2596" fmla="*/ 39056 w 87719"/>
                    <a:gd name="connsiteY2596" fmla="*/ 58530 h 115494"/>
                    <a:gd name="connsiteX2597" fmla="*/ 38859 w 87719"/>
                    <a:gd name="connsiteY2597" fmla="*/ 60194 h 115494"/>
                    <a:gd name="connsiteX2598" fmla="*/ 38643 w 87719"/>
                    <a:gd name="connsiteY2598" fmla="*/ 60824 h 115494"/>
                    <a:gd name="connsiteX2599" fmla="*/ 38229 w 87719"/>
                    <a:gd name="connsiteY2599" fmla="*/ 60607 h 115494"/>
                    <a:gd name="connsiteX2600" fmla="*/ 38643 w 87719"/>
                    <a:gd name="connsiteY2600" fmla="*/ 58944 h 115494"/>
                    <a:gd name="connsiteX2601" fmla="*/ 38426 w 87719"/>
                    <a:gd name="connsiteY2601" fmla="*/ 58313 h 115494"/>
                    <a:gd name="connsiteX2602" fmla="*/ 38219 w 87719"/>
                    <a:gd name="connsiteY2602" fmla="*/ 57693 h 115494"/>
                    <a:gd name="connsiteX2603" fmla="*/ 37373 w 87719"/>
                    <a:gd name="connsiteY2603" fmla="*/ 57693 h 115494"/>
                    <a:gd name="connsiteX2604" fmla="*/ 36339 w 87719"/>
                    <a:gd name="connsiteY2604" fmla="*/ 57477 h 115494"/>
                    <a:gd name="connsiteX2605" fmla="*/ 36339 w 87719"/>
                    <a:gd name="connsiteY2605" fmla="*/ 57270 h 115494"/>
                    <a:gd name="connsiteX2606" fmla="*/ 37806 w 87719"/>
                    <a:gd name="connsiteY2606" fmla="*/ 57270 h 115494"/>
                    <a:gd name="connsiteX2607" fmla="*/ 38219 w 87719"/>
                    <a:gd name="connsiteY2607" fmla="*/ 57683 h 115494"/>
                    <a:gd name="connsiteX2608" fmla="*/ 36122 w 87719"/>
                    <a:gd name="connsiteY2608" fmla="*/ 58520 h 115494"/>
                    <a:gd name="connsiteX2609" fmla="*/ 36122 w 87719"/>
                    <a:gd name="connsiteY2609" fmla="*/ 57890 h 115494"/>
                    <a:gd name="connsiteX2610" fmla="*/ 38003 w 87719"/>
                    <a:gd name="connsiteY2610" fmla="*/ 57890 h 115494"/>
                    <a:gd name="connsiteX2611" fmla="*/ 38219 w 87719"/>
                    <a:gd name="connsiteY2611" fmla="*/ 58107 h 115494"/>
                    <a:gd name="connsiteX2612" fmla="*/ 37806 w 87719"/>
                    <a:gd name="connsiteY2612" fmla="*/ 58737 h 115494"/>
                    <a:gd name="connsiteX2613" fmla="*/ 36122 w 87719"/>
                    <a:gd name="connsiteY2613" fmla="*/ 58520 h 115494"/>
                    <a:gd name="connsiteX2614" fmla="*/ 31938 w 87719"/>
                    <a:gd name="connsiteY2614" fmla="*/ 58520 h 115494"/>
                    <a:gd name="connsiteX2615" fmla="*/ 33188 w 87719"/>
                    <a:gd name="connsiteY2615" fmla="*/ 56443 h 115494"/>
                    <a:gd name="connsiteX2616" fmla="*/ 33188 w 87719"/>
                    <a:gd name="connsiteY2616" fmla="*/ 57270 h 115494"/>
                    <a:gd name="connsiteX2617" fmla="*/ 32775 w 87719"/>
                    <a:gd name="connsiteY2617" fmla="*/ 57890 h 115494"/>
                    <a:gd name="connsiteX2618" fmla="*/ 31731 w 87719"/>
                    <a:gd name="connsiteY2618" fmla="*/ 59357 h 115494"/>
                    <a:gd name="connsiteX2619" fmla="*/ 31948 w 87719"/>
                    <a:gd name="connsiteY2619" fmla="*/ 58530 h 115494"/>
                    <a:gd name="connsiteX2620" fmla="*/ 41153 w 87719"/>
                    <a:gd name="connsiteY2620" fmla="*/ 51481 h 115494"/>
                    <a:gd name="connsiteX2621" fmla="*/ 34458 w 87719"/>
                    <a:gd name="connsiteY2621" fmla="*/ 51264 h 115494"/>
                    <a:gd name="connsiteX2622" fmla="*/ 34458 w 87719"/>
                    <a:gd name="connsiteY2622" fmla="*/ 49384 h 115494"/>
                    <a:gd name="connsiteX2623" fmla="*/ 42394 w 87719"/>
                    <a:gd name="connsiteY2623" fmla="*/ 49384 h 115494"/>
                    <a:gd name="connsiteX2624" fmla="*/ 42394 w 87719"/>
                    <a:gd name="connsiteY2624" fmla="*/ 51481 h 115494"/>
                    <a:gd name="connsiteX2625" fmla="*/ 41143 w 87719"/>
                    <a:gd name="connsiteY2625" fmla="*/ 51481 h 115494"/>
                    <a:gd name="connsiteX2626" fmla="*/ 30471 w 87719"/>
                    <a:gd name="connsiteY2626" fmla="*/ 47927 h 115494"/>
                    <a:gd name="connsiteX2627" fmla="*/ 33405 w 87719"/>
                    <a:gd name="connsiteY2627" fmla="*/ 49591 h 115494"/>
                    <a:gd name="connsiteX2628" fmla="*/ 32558 w 87719"/>
                    <a:gd name="connsiteY2628" fmla="*/ 50004 h 115494"/>
                    <a:gd name="connsiteX2629" fmla="*/ 30481 w 87719"/>
                    <a:gd name="connsiteY2629" fmla="*/ 49177 h 115494"/>
                    <a:gd name="connsiteX2630" fmla="*/ 26503 w 87719"/>
                    <a:gd name="connsiteY2630" fmla="*/ 44796 h 115494"/>
                    <a:gd name="connsiteX2631" fmla="*/ 26287 w 87719"/>
                    <a:gd name="connsiteY2631" fmla="*/ 44166 h 115494"/>
                    <a:gd name="connsiteX2632" fmla="*/ 33828 w 87719"/>
                    <a:gd name="connsiteY2632" fmla="*/ 48133 h 115494"/>
                    <a:gd name="connsiteX2633" fmla="*/ 34458 w 87719"/>
                    <a:gd name="connsiteY2633" fmla="*/ 49177 h 115494"/>
                    <a:gd name="connsiteX2634" fmla="*/ 30481 w 87719"/>
                    <a:gd name="connsiteY2634" fmla="*/ 47927 h 115494"/>
                    <a:gd name="connsiteX2635" fmla="*/ 28600 w 87719"/>
                    <a:gd name="connsiteY2635" fmla="*/ 50014 h 115494"/>
                    <a:gd name="connsiteX2636" fmla="*/ 28807 w 87719"/>
                    <a:gd name="connsiteY2636" fmla="*/ 49600 h 115494"/>
                    <a:gd name="connsiteX2637" fmla="*/ 27340 w 87719"/>
                    <a:gd name="connsiteY2637" fmla="*/ 50014 h 115494"/>
                    <a:gd name="connsiteX2638" fmla="*/ 26297 w 87719"/>
                    <a:gd name="connsiteY2638" fmla="*/ 49797 h 115494"/>
                    <a:gd name="connsiteX2639" fmla="*/ 26927 w 87719"/>
                    <a:gd name="connsiteY2639" fmla="*/ 49384 h 115494"/>
                    <a:gd name="connsiteX2640" fmla="*/ 25046 w 87719"/>
                    <a:gd name="connsiteY2640" fmla="*/ 49600 h 115494"/>
                    <a:gd name="connsiteX2641" fmla="*/ 23993 w 87719"/>
                    <a:gd name="connsiteY2641" fmla="*/ 49187 h 115494"/>
                    <a:gd name="connsiteX2642" fmla="*/ 23993 w 87719"/>
                    <a:gd name="connsiteY2642" fmla="*/ 48773 h 115494"/>
                    <a:gd name="connsiteX2643" fmla="*/ 22526 w 87719"/>
                    <a:gd name="connsiteY2643" fmla="*/ 47937 h 115494"/>
                    <a:gd name="connsiteX2644" fmla="*/ 21896 w 87719"/>
                    <a:gd name="connsiteY2644" fmla="*/ 47720 h 115494"/>
                    <a:gd name="connsiteX2645" fmla="*/ 21276 w 87719"/>
                    <a:gd name="connsiteY2645" fmla="*/ 47523 h 115494"/>
                    <a:gd name="connsiteX2646" fmla="*/ 19385 w 87719"/>
                    <a:gd name="connsiteY2646" fmla="*/ 45012 h 115494"/>
                    <a:gd name="connsiteX2647" fmla="*/ 19179 w 87719"/>
                    <a:gd name="connsiteY2647" fmla="*/ 43979 h 115494"/>
                    <a:gd name="connsiteX2648" fmla="*/ 26917 w 87719"/>
                    <a:gd name="connsiteY2648" fmla="*/ 47533 h 115494"/>
                    <a:gd name="connsiteX2649" fmla="*/ 27330 w 87719"/>
                    <a:gd name="connsiteY2649" fmla="*/ 48153 h 115494"/>
                    <a:gd name="connsiteX2650" fmla="*/ 26917 w 87719"/>
                    <a:gd name="connsiteY2650" fmla="*/ 48567 h 115494"/>
                    <a:gd name="connsiteX2651" fmla="*/ 26090 w 87719"/>
                    <a:gd name="connsiteY2651" fmla="*/ 48360 h 115494"/>
                    <a:gd name="connsiteX2652" fmla="*/ 22526 w 87719"/>
                    <a:gd name="connsiteY2652" fmla="*/ 47110 h 115494"/>
                    <a:gd name="connsiteX2653" fmla="*/ 23353 w 87719"/>
                    <a:gd name="connsiteY2653" fmla="*/ 47720 h 115494"/>
                    <a:gd name="connsiteX2654" fmla="*/ 25450 w 87719"/>
                    <a:gd name="connsiteY2654" fmla="*/ 48557 h 115494"/>
                    <a:gd name="connsiteX2655" fmla="*/ 27547 w 87719"/>
                    <a:gd name="connsiteY2655" fmla="*/ 49187 h 115494"/>
                    <a:gd name="connsiteX2656" fmla="*/ 29841 w 87719"/>
                    <a:gd name="connsiteY2656" fmla="*/ 50014 h 115494"/>
                    <a:gd name="connsiteX2657" fmla="*/ 28591 w 87719"/>
                    <a:gd name="connsiteY2657" fmla="*/ 50014 h 115494"/>
                    <a:gd name="connsiteX2658" fmla="*/ 4312 w 87719"/>
                    <a:gd name="connsiteY2658" fmla="*/ 18509 h 115494"/>
                    <a:gd name="connsiteX2659" fmla="*/ 23983 w 87719"/>
                    <a:gd name="connsiteY2659" fmla="*/ 29989 h 115494"/>
                    <a:gd name="connsiteX2660" fmla="*/ 23983 w 87719"/>
                    <a:gd name="connsiteY2660" fmla="*/ 30619 h 115494"/>
                    <a:gd name="connsiteX2661" fmla="*/ 23569 w 87719"/>
                    <a:gd name="connsiteY2661" fmla="*/ 30205 h 115494"/>
                    <a:gd name="connsiteX2662" fmla="*/ 22103 w 87719"/>
                    <a:gd name="connsiteY2662" fmla="*/ 28738 h 115494"/>
                    <a:gd name="connsiteX2663" fmla="*/ 23983 w 87719"/>
                    <a:gd name="connsiteY2663" fmla="*/ 31032 h 115494"/>
                    <a:gd name="connsiteX2664" fmla="*/ 23983 w 87719"/>
                    <a:gd name="connsiteY2664" fmla="*/ 31869 h 115494"/>
                    <a:gd name="connsiteX2665" fmla="*/ 23786 w 87719"/>
                    <a:gd name="connsiteY2665" fmla="*/ 31446 h 115494"/>
                    <a:gd name="connsiteX2666" fmla="*/ 22309 w 87719"/>
                    <a:gd name="connsiteY2666" fmla="*/ 29979 h 115494"/>
                    <a:gd name="connsiteX2667" fmla="*/ 23569 w 87719"/>
                    <a:gd name="connsiteY2667" fmla="*/ 31662 h 115494"/>
                    <a:gd name="connsiteX2668" fmla="*/ 23786 w 87719"/>
                    <a:gd name="connsiteY2668" fmla="*/ 32913 h 115494"/>
                    <a:gd name="connsiteX2669" fmla="*/ 23353 w 87719"/>
                    <a:gd name="connsiteY2669" fmla="*/ 32499 h 115494"/>
                    <a:gd name="connsiteX2670" fmla="*/ 22103 w 87719"/>
                    <a:gd name="connsiteY2670" fmla="*/ 31239 h 115494"/>
                    <a:gd name="connsiteX2671" fmla="*/ 23569 w 87719"/>
                    <a:gd name="connsiteY2671" fmla="*/ 34163 h 115494"/>
                    <a:gd name="connsiteX2672" fmla="*/ 23156 w 87719"/>
                    <a:gd name="connsiteY2672" fmla="*/ 33750 h 115494"/>
                    <a:gd name="connsiteX2673" fmla="*/ 15615 w 87719"/>
                    <a:gd name="connsiteY2673" fmla="*/ 26021 h 115494"/>
                    <a:gd name="connsiteX2674" fmla="*/ 4736 w 87719"/>
                    <a:gd name="connsiteY2674" fmla="*/ 18923 h 115494"/>
                    <a:gd name="connsiteX2675" fmla="*/ 4312 w 87719"/>
                    <a:gd name="connsiteY2675" fmla="*/ 18509 h 115494"/>
                    <a:gd name="connsiteX2676" fmla="*/ 25863 w 87719"/>
                    <a:gd name="connsiteY2676" fmla="*/ 28945 h 115494"/>
                    <a:gd name="connsiteX2677" fmla="*/ 26907 w 87719"/>
                    <a:gd name="connsiteY2677" fmla="*/ 28945 h 115494"/>
                    <a:gd name="connsiteX2678" fmla="*/ 27114 w 87719"/>
                    <a:gd name="connsiteY2678" fmla="*/ 32913 h 115494"/>
                    <a:gd name="connsiteX2679" fmla="*/ 26907 w 87719"/>
                    <a:gd name="connsiteY2679" fmla="*/ 34990 h 115494"/>
                    <a:gd name="connsiteX2680" fmla="*/ 26691 w 87719"/>
                    <a:gd name="connsiteY2680" fmla="*/ 36870 h 115494"/>
                    <a:gd name="connsiteX2681" fmla="*/ 26080 w 87719"/>
                    <a:gd name="connsiteY2681" fmla="*/ 38958 h 115494"/>
                    <a:gd name="connsiteX2682" fmla="*/ 25233 w 87719"/>
                    <a:gd name="connsiteY2682" fmla="*/ 39785 h 115494"/>
                    <a:gd name="connsiteX2683" fmla="*/ 24613 w 87719"/>
                    <a:gd name="connsiteY2683" fmla="*/ 38958 h 115494"/>
                    <a:gd name="connsiteX2684" fmla="*/ 24200 w 87719"/>
                    <a:gd name="connsiteY2684" fmla="*/ 36457 h 115494"/>
                    <a:gd name="connsiteX2685" fmla="*/ 24613 w 87719"/>
                    <a:gd name="connsiteY2685" fmla="*/ 32499 h 115494"/>
                    <a:gd name="connsiteX2686" fmla="*/ 25863 w 87719"/>
                    <a:gd name="connsiteY2686" fmla="*/ 28945 h 115494"/>
                    <a:gd name="connsiteX2687" fmla="*/ 24397 w 87719"/>
                    <a:gd name="connsiteY2687" fmla="*/ 25184 h 115494"/>
                    <a:gd name="connsiteX2688" fmla="*/ 28787 w 87719"/>
                    <a:gd name="connsiteY2688" fmla="*/ 21847 h 115494"/>
                    <a:gd name="connsiteX2689" fmla="*/ 31082 w 87719"/>
                    <a:gd name="connsiteY2689" fmla="*/ 24977 h 115494"/>
                    <a:gd name="connsiteX2690" fmla="*/ 31505 w 87719"/>
                    <a:gd name="connsiteY2690" fmla="*/ 26011 h 115494"/>
                    <a:gd name="connsiteX2691" fmla="*/ 26484 w 87719"/>
                    <a:gd name="connsiteY2691" fmla="*/ 27892 h 115494"/>
                    <a:gd name="connsiteX2692" fmla="*/ 24387 w 87719"/>
                    <a:gd name="connsiteY2692" fmla="*/ 25174 h 115494"/>
                    <a:gd name="connsiteX2693" fmla="*/ 23963 w 87719"/>
                    <a:gd name="connsiteY2693" fmla="*/ 24968 h 115494"/>
                    <a:gd name="connsiteX2694" fmla="*/ 24387 w 87719"/>
                    <a:gd name="connsiteY2694" fmla="*/ 24751 h 115494"/>
                    <a:gd name="connsiteX2695" fmla="*/ 25430 w 87719"/>
                    <a:gd name="connsiteY2695" fmla="*/ 23914 h 115494"/>
                    <a:gd name="connsiteX2696" fmla="*/ 24180 w 87719"/>
                    <a:gd name="connsiteY2696" fmla="*/ 24544 h 115494"/>
                    <a:gd name="connsiteX2697" fmla="*/ 23963 w 87719"/>
                    <a:gd name="connsiteY2697" fmla="*/ 24958 h 115494"/>
                    <a:gd name="connsiteX2698" fmla="*/ 23550 w 87719"/>
                    <a:gd name="connsiteY2698" fmla="*/ 24328 h 115494"/>
                    <a:gd name="connsiteX2699" fmla="*/ 24593 w 87719"/>
                    <a:gd name="connsiteY2699" fmla="*/ 23501 h 115494"/>
                    <a:gd name="connsiteX2700" fmla="*/ 26681 w 87719"/>
                    <a:gd name="connsiteY2700" fmla="*/ 21837 h 115494"/>
                    <a:gd name="connsiteX2701" fmla="*/ 28571 w 87719"/>
                    <a:gd name="connsiteY2701" fmla="*/ 20586 h 115494"/>
                    <a:gd name="connsiteX2702" fmla="*/ 28994 w 87719"/>
                    <a:gd name="connsiteY2702" fmla="*/ 21207 h 115494"/>
                    <a:gd name="connsiteX2703" fmla="*/ 27941 w 87719"/>
                    <a:gd name="connsiteY2703" fmla="*/ 22044 h 115494"/>
                    <a:gd name="connsiteX2704" fmla="*/ 26257 w 87719"/>
                    <a:gd name="connsiteY2704" fmla="*/ 23294 h 115494"/>
                    <a:gd name="connsiteX2705" fmla="*/ 24593 w 87719"/>
                    <a:gd name="connsiteY2705" fmla="*/ 24761 h 115494"/>
                    <a:gd name="connsiteX2706" fmla="*/ 23963 w 87719"/>
                    <a:gd name="connsiteY2706" fmla="*/ 24977 h 115494"/>
                    <a:gd name="connsiteX2707" fmla="*/ 22920 w 87719"/>
                    <a:gd name="connsiteY2707" fmla="*/ 23294 h 115494"/>
                    <a:gd name="connsiteX2708" fmla="*/ 23333 w 87719"/>
                    <a:gd name="connsiteY2708" fmla="*/ 22880 h 115494"/>
                    <a:gd name="connsiteX2709" fmla="*/ 24800 w 87719"/>
                    <a:gd name="connsiteY2709" fmla="*/ 21433 h 115494"/>
                    <a:gd name="connsiteX2710" fmla="*/ 23766 w 87719"/>
                    <a:gd name="connsiteY2710" fmla="*/ 22053 h 115494"/>
                    <a:gd name="connsiteX2711" fmla="*/ 22506 w 87719"/>
                    <a:gd name="connsiteY2711" fmla="*/ 23097 h 115494"/>
                    <a:gd name="connsiteX2712" fmla="*/ 22093 w 87719"/>
                    <a:gd name="connsiteY2712" fmla="*/ 22674 h 115494"/>
                    <a:gd name="connsiteX2713" fmla="*/ 22506 w 87719"/>
                    <a:gd name="connsiteY2713" fmla="*/ 22260 h 115494"/>
                    <a:gd name="connsiteX2714" fmla="*/ 23766 w 87719"/>
                    <a:gd name="connsiteY2714" fmla="*/ 20793 h 115494"/>
                    <a:gd name="connsiteX2715" fmla="*/ 21669 w 87719"/>
                    <a:gd name="connsiteY2715" fmla="*/ 22457 h 115494"/>
                    <a:gd name="connsiteX2716" fmla="*/ 21246 w 87719"/>
                    <a:gd name="connsiteY2716" fmla="*/ 22250 h 115494"/>
                    <a:gd name="connsiteX2717" fmla="*/ 22083 w 87719"/>
                    <a:gd name="connsiteY2717" fmla="*/ 21000 h 115494"/>
                    <a:gd name="connsiteX2718" fmla="*/ 21039 w 87719"/>
                    <a:gd name="connsiteY2718" fmla="*/ 21610 h 115494"/>
                    <a:gd name="connsiteX2719" fmla="*/ 20823 w 87719"/>
                    <a:gd name="connsiteY2719" fmla="*/ 21197 h 115494"/>
                    <a:gd name="connsiteX2720" fmla="*/ 21866 w 87719"/>
                    <a:gd name="connsiteY2720" fmla="*/ 19730 h 115494"/>
                    <a:gd name="connsiteX2721" fmla="*/ 20399 w 87719"/>
                    <a:gd name="connsiteY2721" fmla="*/ 20773 h 115494"/>
                    <a:gd name="connsiteX2722" fmla="*/ 21030 w 87719"/>
                    <a:gd name="connsiteY2722" fmla="*/ 19110 h 115494"/>
                    <a:gd name="connsiteX2723" fmla="*/ 25420 w 87719"/>
                    <a:gd name="connsiteY2723" fmla="*/ 16176 h 115494"/>
                    <a:gd name="connsiteX2724" fmla="*/ 26247 w 87719"/>
                    <a:gd name="connsiteY2724" fmla="*/ 17022 h 115494"/>
                    <a:gd name="connsiteX2725" fmla="*/ 27084 w 87719"/>
                    <a:gd name="connsiteY2725" fmla="*/ 18273 h 115494"/>
                    <a:gd name="connsiteX2726" fmla="*/ 27931 w 87719"/>
                    <a:gd name="connsiteY2726" fmla="*/ 20360 h 115494"/>
                    <a:gd name="connsiteX2727" fmla="*/ 23323 w 87719"/>
                    <a:gd name="connsiteY2727" fmla="*/ 23491 h 115494"/>
                    <a:gd name="connsiteX2728" fmla="*/ 22910 w 87719"/>
                    <a:gd name="connsiteY2728" fmla="*/ 23274 h 115494"/>
                    <a:gd name="connsiteX2729" fmla="*/ 20193 w 87719"/>
                    <a:gd name="connsiteY2729" fmla="*/ 18696 h 115494"/>
                    <a:gd name="connsiteX2730" fmla="*/ 24377 w 87719"/>
                    <a:gd name="connsiteY2730" fmla="*/ 15349 h 115494"/>
                    <a:gd name="connsiteX2731" fmla="*/ 24593 w 87719"/>
                    <a:gd name="connsiteY2731" fmla="*/ 15979 h 115494"/>
                    <a:gd name="connsiteX2732" fmla="*/ 23766 w 87719"/>
                    <a:gd name="connsiteY2732" fmla="*/ 16609 h 115494"/>
                    <a:gd name="connsiteX2733" fmla="*/ 20409 w 87719"/>
                    <a:gd name="connsiteY2733" fmla="*/ 19110 h 115494"/>
                    <a:gd name="connsiteX2734" fmla="*/ 20202 w 87719"/>
                    <a:gd name="connsiteY2734" fmla="*/ 18696 h 115494"/>
                    <a:gd name="connsiteX2735" fmla="*/ 56817 w 87719"/>
                    <a:gd name="connsiteY2735" fmla="*/ 27872 h 115494"/>
                    <a:gd name="connsiteX2736" fmla="*/ 57644 w 87719"/>
                    <a:gd name="connsiteY2736" fmla="*/ 27872 h 115494"/>
                    <a:gd name="connsiteX2737" fmla="*/ 56817 w 87719"/>
                    <a:gd name="connsiteY2737" fmla="*/ 27872 h 115494"/>
                    <a:gd name="connsiteX2738" fmla="*/ 56600 w 87719"/>
                    <a:gd name="connsiteY2738" fmla="*/ 28916 h 115494"/>
                    <a:gd name="connsiteX2739" fmla="*/ 56817 w 87719"/>
                    <a:gd name="connsiteY2739" fmla="*/ 28285 h 115494"/>
                    <a:gd name="connsiteX2740" fmla="*/ 57230 w 87719"/>
                    <a:gd name="connsiteY2740" fmla="*/ 29122 h 115494"/>
                    <a:gd name="connsiteX2741" fmla="*/ 56600 w 87719"/>
                    <a:gd name="connsiteY2741" fmla="*/ 28916 h 115494"/>
                    <a:gd name="connsiteX2742" fmla="*/ 56403 w 87719"/>
                    <a:gd name="connsiteY2742" fmla="*/ 29949 h 115494"/>
                    <a:gd name="connsiteX2743" fmla="*/ 56403 w 87719"/>
                    <a:gd name="connsiteY2743" fmla="*/ 29329 h 115494"/>
                    <a:gd name="connsiteX2744" fmla="*/ 57230 w 87719"/>
                    <a:gd name="connsiteY2744" fmla="*/ 29329 h 115494"/>
                    <a:gd name="connsiteX2745" fmla="*/ 56817 w 87719"/>
                    <a:gd name="connsiteY2745" fmla="*/ 30166 h 115494"/>
                    <a:gd name="connsiteX2746" fmla="*/ 56403 w 87719"/>
                    <a:gd name="connsiteY2746" fmla="*/ 29949 h 115494"/>
                    <a:gd name="connsiteX2747" fmla="*/ 30658 w 87719"/>
                    <a:gd name="connsiteY2747" fmla="*/ 27872 h 115494"/>
                    <a:gd name="connsiteX2748" fmla="*/ 31505 w 87719"/>
                    <a:gd name="connsiteY2748" fmla="*/ 27872 h 115494"/>
                    <a:gd name="connsiteX2749" fmla="*/ 30658 w 87719"/>
                    <a:gd name="connsiteY2749" fmla="*/ 27872 h 115494"/>
                    <a:gd name="connsiteX2750" fmla="*/ 30875 w 87719"/>
                    <a:gd name="connsiteY2750" fmla="*/ 29122 h 115494"/>
                    <a:gd name="connsiteX2751" fmla="*/ 31288 w 87719"/>
                    <a:gd name="connsiteY2751" fmla="*/ 28285 h 115494"/>
                    <a:gd name="connsiteX2752" fmla="*/ 31505 w 87719"/>
                    <a:gd name="connsiteY2752" fmla="*/ 28916 h 115494"/>
                    <a:gd name="connsiteX2753" fmla="*/ 30875 w 87719"/>
                    <a:gd name="connsiteY2753" fmla="*/ 29122 h 115494"/>
                    <a:gd name="connsiteX2754" fmla="*/ 31288 w 87719"/>
                    <a:gd name="connsiteY2754" fmla="*/ 30166 h 115494"/>
                    <a:gd name="connsiteX2755" fmla="*/ 30875 w 87719"/>
                    <a:gd name="connsiteY2755" fmla="*/ 29329 h 115494"/>
                    <a:gd name="connsiteX2756" fmla="*/ 31711 w 87719"/>
                    <a:gd name="connsiteY2756" fmla="*/ 29329 h 115494"/>
                    <a:gd name="connsiteX2757" fmla="*/ 31711 w 87719"/>
                    <a:gd name="connsiteY2757" fmla="*/ 29949 h 115494"/>
                    <a:gd name="connsiteX2758" fmla="*/ 31288 w 87719"/>
                    <a:gd name="connsiteY2758" fmla="*/ 30166 h 115494"/>
                    <a:gd name="connsiteX2759" fmla="*/ 30245 w 87719"/>
                    <a:gd name="connsiteY2759" fmla="*/ 40178 h 115494"/>
                    <a:gd name="connsiteX2760" fmla="*/ 30658 w 87719"/>
                    <a:gd name="connsiteY2760" fmla="*/ 41222 h 115494"/>
                    <a:gd name="connsiteX2761" fmla="*/ 26681 w 87719"/>
                    <a:gd name="connsiteY2761" fmla="*/ 40592 h 115494"/>
                    <a:gd name="connsiteX2762" fmla="*/ 28571 w 87719"/>
                    <a:gd name="connsiteY2762" fmla="*/ 41645 h 115494"/>
                    <a:gd name="connsiteX2763" fmla="*/ 31288 w 87719"/>
                    <a:gd name="connsiteY2763" fmla="*/ 42472 h 115494"/>
                    <a:gd name="connsiteX2764" fmla="*/ 31505 w 87719"/>
                    <a:gd name="connsiteY2764" fmla="*/ 42886 h 115494"/>
                    <a:gd name="connsiteX2765" fmla="*/ 30658 w 87719"/>
                    <a:gd name="connsiteY2765" fmla="*/ 43299 h 115494"/>
                    <a:gd name="connsiteX2766" fmla="*/ 27527 w 87719"/>
                    <a:gd name="connsiteY2766" fmla="*/ 42472 h 115494"/>
                    <a:gd name="connsiteX2767" fmla="*/ 25017 w 87719"/>
                    <a:gd name="connsiteY2767" fmla="*/ 40395 h 115494"/>
                    <a:gd name="connsiteX2768" fmla="*/ 30245 w 87719"/>
                    <a:gd name="connsiteY2768" fmla="*/ 40178 h 115494"/>
                    <a:gd name="connsiteX2769" fmla="*/ 26267 w 87719"/>
                    <a:gd name="connsiteY2769" fmla="*/ 39351 h 115494"/>
                    <a:gd name="connsiteX2770" fmla="*/ 27104 w 87719"/>
                    <a:gd name="connsiteY2770" fmla="*/ 37688 h 115494"/>
                    <a:gd name="connsiteX2771" fmla="*/ 28994 w 87719"/>
                    <a:gd name="connsiteY2771" fmla="*/ 37688 h 115494"/>
                    <a:gd name="connsiteX2772" fmla="*/ 28364 w 87719"/>
                    <a:gd name="connsiteY2772" fmla="*/ 39568 h 115494"/>
                    <a:gd name="connsiteX2773" fmla="*/ 26267 w 87719"/>
                    <a:gd name="connsiteY2773" fmla="*/ 39351 h 115494"/>
                    <a:gd name="connsiteX2774" fmla="*/ 27734 w 87719"/>
                    <a:gd name="connsiteY2774" fmla="*/ 35384 h 115494"/>
                    <a:gd name="connsiteX2775" fmla="*/ 30245 w 87719"/>
                    <a:gd name="connsiteY2775" fmla="*/ 35600 h 115494"/>
                    <a:gd name="connsiteX2776" fmla="*/ 29417 w 87719"/>
                    <a:gd name="connsiteY2776" fmla="*/ 37264 h 115494"/>
                    <a:gd name="connsiteX2777" fmla="*/ 27321 w 87719"/>
                    <a:gd name="connsiteY2777" fmla="*/ 37264 h 115494"/>
                    <a:gd name="connsiteX2778" fmla="*/ 27744 w 87719"/>
                    <a:gd name="connsiteY2778" fmla="*/ 35384 h 115494"/>
                    <a:gd name="connsiteX2779" fmla="*/ 29841 w 87719"/>
                    <a:gd name="connsiteY2779" fmla="*/ 34754 h 115494"/>
                    <a:gd name="connsiteX2780" fmla="*/ 27330 w 87719"/>
                    <a:gd name="connsiteY2780" fmla="*/ 34754 h 115494"/>
                    <a:gd name="connsiteX2781" fmla="*/ 27754 w 87719"/>
                    <a:gd name="connsiteY2781" fmla="*/ 33090 h 115494"/>
                    <a:gd name="connsiteX2782" fmla="*/ 30264 w 87719"/>
                    <a:gd name="connsiteY2782" fmla="*/ 33306 h 115494"/>
                    <a:gd name="connsiteX2783" fmla="*/ 29851 w 87719"/>
                    <a:gd name="connsiteY2783" fmla="*/ 34754 h 115494"/>
                    <a:gd name="connsiteX2784" fmla="*/ 56846 w 87719"/>
                    <a:gd name="connsiteY2784" fmla="*/ 38101 h 115494"/>
                    <a:gd name="connsiteX2785" fmla="*/ 57043 w 87719"/>
                    <a:gd name="connsiteY2785" fmla="*/ 38938 h 115494"/>
                    <a:gd name="connsiteX2786" fmla="*/ 55163 w 87719"/>
                    <a:gd name="connsiteY2786" fmla="*/ 38938 h 115494"/>
                    <a:gd name="connsiteX2787" fmla="*/ 55793 w 87719"/>
                    <a:gd name="connsiteY2787" fmla="*/ 38308 h 115494"/>
                    <a:gd name="connsiteX2788" fmla="*/ 55793 w 87719"/>
                    <a:gd name="connsiteY2788" fmla="*/ 38101 h 115494"/>
                    <a:gd name="connsiteX2789" fmla="*/ 56837 w 87719"/>
                    <a:gd name="connsiteY2789" fmla="*/ 38101 h 115494"/>
                    <a:gd name="connsiteX2790" fmla="*/ 32352 w 87719"/>
                    <a:gd name="connsiteY2790" fmla="*/ 38101 h 115494"/>
                    <a:gd name="connsiteX2791" fmla="*/ 32352 w 87719"/>
                    <a:gd name="connsiteY2791" fmla="*/ 38101 h 115494"/>
                    <a:gd name="connsiteX2792" fmla="*/ 32982 w 87719"/>
                    <a:gd name="connsiteY2792" fmla="*/ 38938 h 115494"/>
                    <a:gd name="connsiteX2793" fmla="*/ 31091 w 87719"/>
                    <a:gd name="connsiteY2793" fmla="*/ 38938 h 115494"/>
                    <a:gd name="connsiteX2794" fmla="*/ 31308 w 87719"/>
                    <a:gd name="connsiteY2794" fmla="*/ 38101 h 115494"/>
                    <a:gd name="connsiteX2795" fmla="*/ 32352 w 87719"/>
                    <a:gd name="connsiteY2795" fmla="*/ 38101 h 115494"/>
                    <a:gd name="connsiteX2796" fmla="*/ 56207 w 87719"/>
                    <a:gd name="connsiteY2796" fmla="*/ 28295 h 115494"/>
                    <a:gd name="connsiteX2797" fmla="*/ 56620 w 87719"/>
                    <a:gd name="connsiteY2797" fmla="*/ 37688 h 115494"/>
                    <a:gd name="connsiteX2798" fmla="*/ 55576 w 87719"/>
                    <a:gd name="connsiteY2798" fmla="*/ 37688 h 115494"/>
                    <a:gd name="connsiteX2799" fmla="*/ 55370 w 87719"/>
                    <a:gd name="connsiteY2799" fmla="*/ 28709 h 115494"/>
                    <a:gd name="connsiteX2800" fmla="*/ 56207 w 87719"/>
                    <a:gd name="connsiteY2800" fmla="*/ 27045 h 115494"/>
                    <a:gd name="connsiteX2801" fmla="*/ 56207 w 87719"/>
                    <a:gd name="connsiteY2801" fmla="*/ 28295 h 115494"/>
                    <a:gd name="connsiteX2802" fmla="*/ 32145 w 87719"/>
                    <a:gd name="connsiteY2802" fmla="*/ 27252 h 115494"/>
                    <a:gd name="connsiteX2803" fmla="*/ 32991 w 87719"/>
                    <a:gd name="connsiteY2803" fmla="*/ 28935 h 115494"/>
                    <a:gd name="connsiteX2804" fmla="*/ 32775 w 87719"/>
                    <a:gd name="connsiteY2804" fmla="*/ 37894 h 115494"/>
                    <a:gd name="connsiteX2805" fmla="*/ 31731 w 87719"/>
                    <a:gd name="connsiteY2805" fmla="*/ 37894 h 115494"/>
                    <a:gd name="connsiteX2806" fmla="*/ 32145 w 87719"/>
                    <a:gd name="connsiteY2806" fmla="*/ 28522 h 115494"/>
                    <a:gd name="connsiteX2807" fmla="*/ 32145 w 87719"/>
                    <a:gd name="connsiteY2807" fmla="*/ 27262 h 115494"/>
                    <a:gd name="connsiteX2808" fmla="*/ 30481 w 87719"/>
                    <a:gd name="connsiteY2808" fmla="*/ 32273 h 115494"/>
                    <a:gd name="connsiteX2809" fmla="*/ 27547 w 87719"/>
                    <a:gd name="connsiteY2809" fmla="*/ 32273 h 115494"/>
                    <a:gd name="connsiteX2810" fmla="*/ 27547 w 87719"/>
                    <a:gd name="connsiteY2810" fmla="*/ 30806 h 115494"/>
                    <a:gd name="connsiteX2811" fmla="*/ 30481 w 87719"/>
                    <a:gd name="connsiteY2811" fmla="*/ 30806 h 115494"/>
                    <a:gd name="connsiteX2812" fmla="*/ 30481 w 87719"/>
                    <a:gd name="connsiteY2812" fmla="*/ 32273 h 115494"/>
                    <a:gd name="connsiteX2813" fmla="*/ 30067 w 87719"/>
                    <a:gd name="connsiteY2813" fmla="*/ 28108 h 115494"/>
                    <a:gd name="connsiteX2814" fmla="*/ 30481 w 87719"/>
                    <a:gd name="connsiteY2814" fmla="*/ 30186 h 115494"/>
                    <a:gd name="connsiteX2815" fmla="*/ 27547 w 87719"/>
                    <a:gd name="connsiteY2815" fmla="*/ 30599 h 115494"/>
                    <a:gd name="connsiteX2816" fmla="*/ 27124 w 87719"/>
                    <a:gd name="connsiteY2816" fmla="*/ 28935 h 115494"/>
                    <a:gd name="connsiteX2817" fmla="*/ 30067 w 87719"/>
                    <a:gd name="connsiteY2817" fmla="*/ 28108 h 115494"/>
                    <a:gd name="connsiteX2818" fmla="*/ 23796 w 87719"/>
                    <a:gd name="connsiteY2818" fmla="*/ 39371 h 115494"/>
                    <a:gd name="connsiteX2819" fmla="*/ 22319 w 87719"/>
                    <a:gd name="connsiteY2819" fmla="*/ 37904 h 115494"/>
                    <a:gd name="connsiteX2820" fmla="*/ 21709 w 87719"/>
                    <a:gd name="connsiteY2820" fmla="*/ 36654 h 115494"/>
                    <a:gd name="connsiteX2821" fmla="*/ 23176 w 87719"/>
                    <a:gd name="connsiteY2821" fmla="*/ 37697 h 115494"/>
                    <a:gd name="connsiteX2822" fmla="*/ 23373 w 87719"/>
                    <a:gd name="connsiteY2822" fmla="*/ 38524 h 115494"/>
                    <a:gd name="connsiteX2823" fmla="*/ 23806 w 87719"/>
                    <a:gd name="connsiteY2823" fmla="*/ 39361 h 115494"/>
                    <a:gd name="connsiteX2824" fmla="*/ 23589 w 87719"/>
                    <a:gd name="connsiteY2824" fmla="*/ 36231 h 115494"/>
                    <a:gd name="connsiteX2825" fmla="*/ 22329 w 87719"/>
                    <a:gd name="connsiteY2825" fmla="*/ 36034 h 115494"/>
                    <a:gd name="connsiteX2826" fmla="*/ 21295 w 87719"/>
                    <a:gd name="connsiteY2826" fmla="*/ 34990 h 115494"/>
                    <a:gd name="connsiteX2827" fmla="*/ 19405 w 87719"/>
                    <a:gd name="connsiteY2827" fmla="*/ 32076 h 115494"/>
                    <a:gd name="connsiteX2828" fmla="*/ 18982 w 87719"/>
                    <a:gd name="connsiteY2828" fmla="*/ 31032 h 115494"/>
                    <a:gd name="connsiteX2829" fmla="*/ 21079 w 87719"/>
                    <a:gd name="connsiteY2829" fmla="*/ 32696 h 115494"/>
                    <a:gd name="connsiteX2830" fmla="*/ 22959 w 87719"/>
                    <a:gd name="connsiteY2830" fmla="*/ 34990 h 115494"/>
                    <a:gd name="connsiteX2831" fmla="*/ 23589 w 87719"/>
                    <a:gd name="connsiteY2831" fmla="*/ 36240 h 115494"/>
                    <a:gd name="connsiteX2832" fmla="*/ 17101 w 87719"/>
                    <a:gd name="connsiteY2832" fmla="*/ 39371 h 115494"/>
                    <a:gd name="connsiteX2833" fmla="*/ 17928 w 87719"/>
                    <a:gd name="connsiteY2833" fmla="*/ 39371 h 115494"/>
                    <a:gd name="connsiteX2834" fmla="*/ 19188 w 87719"/>
                    <a:gd name="connsiteY2834" fmla="*/ 39785 h 115494"/>
                    <a:gd name="connsiteX2835" fmla="*/ 25046 w 87719"/>
                    <a:gd name="connsiteY2835" fmla="*/ 42079 h 115494"/>
                    <a:gd name="connsiteX2836" fmla="*/ 25243 w 87719"/>
                    <a:gd name="connsiteY2836" fmla="*/ 42906 h 115494"/>
                    <a:gd name="connsiteX2837" fmla="*/ 19602 w 87719"/>
                    <a:gd name="connsiteY2837" fmla="*/ 40612 h 115494"/>
                    <a:gd name="connsiteX2838" fmla="*/ 21069 w 87719"/>
                    <a:gd name="connsiteY2838" fmla="*/ 41449 h 115494"/>
                    <a:gd name="connsiteX2839" fmla="*/ 25873 w 87719"/>
                    <a:gd name="connsiteY2839" fmla="*/ 44166 h 115494"/>
                    <a:gd name="connsiteX2840" fmla="*/ 26287 w 87719"/>
                    <a:gd name="connsiteY2840" fmla="*/ 44796 h 115494"/>
                    <a:gd name="connsiteX2841" fmla="*/ 26700 w 87719"/>
                    <a:gd name="connsiteY2841" fmla="*/ 45416 h 115494"/>
                    <a:gd name="connsiteX2842" fmla="*/ 17082 w 87719"/>
                    <a:gd name="connsiteY2842" fmla="*/ 39371 h 115494"/>
                    <a:gd name="connsiteX2843" fmla="*/ 26917 w 87719"/>
                    <a:gd name="connsiteY2843" fmla="*/ 43959 h 115494"/>
                    <a:gd name="connsiteX2844" fmla="*/ 25657 w 87719"/>
                    <a:gd name="connsiteY2844" fmla="*/ 42276 h 115494"/>
                    <a:gd name="connsiteX2845" fmla="*/ 26503 w 87719"/>
                    <a:gd name="connsiteY2845" fmla="*/ 42492 h 115494"/>
                    <a:gd name="connsiteX2846" fmla="*/ 28600 w 87719"/>
                    <a:gd name="connsiteY2846" fmla="*/ 43536 h 115494"/>
                    <a:gd name="connsiteX2847" fmla="*/ 31948 w 87719"/>
                    <a:gd name="connsiteY2847" fmla="*/ 44156 h 115494"/>
                    <a:gd name="connsiteX2848" fmla="*/ 32154 w 87719"/>
                    <a:gd name="connsiteY2848" fmla="*/ 44983 h 115494"/>
                    <a:gd name="connsiteX2849" fmla="*/ 31111 w 87719"/>
                    <a:gd name="connsiteY2849" fmla="*/ 45200 h 115494"/>
                    <a:gd name="connsiteX2850" fmla="*/ 27557 w 87719"/>
                    <a:gd name="connsiteY2850" fmla="*/ 43949 h 115494"/>
                    <a:gd name="connsiteX2851" fmla="*/ 29634 w 87719"/>
                    <a:gd name="connsiteY2851" fmla="*/ 45406 h 115494"/>
                    <a:gd name="connsiteX2852" fmla="*/ 32145 w 87719"/>
                    <a:gd name="connsiteY2852" fmla="*/ 46233 h 115494"/>
                    <a:gd name="connsiteX2853" fmla="*/ 32775 w 87719"/>
                    <a:gd name="connsiteY2853" fmla="*/ 46863 h 115494"/>
                    <a:gd name="connsiteX2854" fmla="*/ 31731 w 87719"/>
                    <a:gd name="connsiteY2854" fmla="*/ 47277 h 115494"/>
                    <a:gd name="connsiteX2855" fmla="*/ 26917 w 87719"/>
                    <a:gd name="connsiteY2855" fmla="*/ 43939 h 115494"/>
                    <a:gd name="connsiteX2856" fmla="*/ 41980 w 87719"/>
                    <a:gd name="connsiteY2856" fmla="*/ 30786 h 115494"/>
                    <a:gd name="connsiteX2857" fmla="*/ 42817 w 87719"/>
                    <a:gd name="connsiteY2857" fmla="*/ 30786 h 115494"/>
                    <a:gd name="connsiteX2858" fmla="*/ 41980 w 87719"/>
                    <a:gd name="connsiteY2858" fmla="*/ 30786 h 115494"/>
                    <a:gd name="connsiteX2859" fmla="*/ 34242 w 87719"/>
                    <a:gd name="connsiteY2859" fmla="*/ 22240 h 115494"/>
                    <a:gd name="connsiteX2860" fmla="*/ 31948 w 87719"/>
                    <a:gd name="connsiteY2860" fmla="*/ 22024 h 115494"/>
                    <a:gd name="connsiteX2861" fmla="*/ 32568 w 87719"/>
                    <a:gd name="connsiteY2861" fmla="*/ 21817 h 115494"/>
                    <a:gd name="connsiteX2862" fmla="*/ 40740 w 87719"/>
                    <a:gd name="connsiteY2862" fmla="*/ 20773 h 115494"/>
                    <a:gd name="connsiteX2863" fmla="*/ 44294 w 87719"/>
                    <a:gd name="connsiteY2863" fmla="*/ 18893 h 115494"/>
                    <a:gd name="connsiteX2864" fmla="*/ 44500 w 87719"/>
                    <a:gd name="connsiteY2864" fmla="*/ 18893 h 115494"/>
                    <a:gd name="connsiteX2865" fmla="*/ 42620 w 87719"/>
                    <a:gd name="connsiteY2865" fmla="*/ 20360 h 115494"/>
                    <a:gd name="connsiteX2866" fmla="*/ 34252 w 87719"/>
                    <a:gd name="connsiteY2866" fmla="*/ 22240 h 115494"/>
                    <a:gd name="connsiteX2867" fmla="*/ 34055 w 87719"/>
                    <a:gd name="connsiteY2867" fmla="*/ 17229 h 115494"/>
                    <a:gd name="connsiteX2868" fmla="*/ 39282 w 87719"/>
                    <a:gd name="connsiteY2868" fmla="*/ 17859 h 115494"/>
                    <a:gd name="connsiteX2869" fmla="*/ 43043 w 87719"/>
                    <a:gd name="connsiteY2869" fmla="*/ 17643 h 115494"/>
                    <a:gd name="connsiteX2870" fmla="*/ 43674 w 87719"/>
                    <a:gd name="connsiteY2870" fmla="*/ 17859 h 115494"/>
                    <a:gd name="connsiteX2871" fmla="*/ 42206 w 87719"/>
                    <a:gd name="connsiteY2871" fmla="*/ 18283 h 115494"/>
                    <a:gd name="connsiteX2872" fmla="*/ 42206 w 87719"/>
                    <a:gd name="connsiteY2872" fmla="*/ 18480 h 115494"/>
                    <a:gd name="connsiteX2873" fmla="*/ 43870 w 87719"/>
                    <a:gd name="connsiteY2873" fmla="*/ 18283 h 115494"/>
                    <a:gd name="connsiteX2874" fmla="*/ 43034 w 87719"/>
                    <a:gd name="connsiteY2874" fmla="*/ 18893 h 115494"/>
                    <a:gd name="connsiteX2875" fmla="*/ 40937 w 87719"/>
                    <a:gd name="connsiteY2875" fmla="*/ 19937 h 115494"/>
                    <a:gd name="connsiteX2876" fmla="*/ 35295 w 87719"/>
                    <a:gd name="connsiteY2876" fmla="*/ 21187 h 115494"/>
                    <a:gd name="connsiteX2877" fmla="*/ 32361 w 87719"/>
                    <a:gd name="connsiteY2877" fmla="*/ 21187 h 115494"/>
                    <a:gd name="connsiteX2878" fmla="*/ 34045 w 87719"/>
                    <a:gd name="connsiteY2878" fmla="*/ 17219 h 115494"/>
                    <a:gd name="connsiteX2879" fmla="*/ 34655 w 87719"/>
                    <a:gd name="connsiteY2879" fmla="*/ 12631 h 115494"/>
                    <a:gd name="connsiteX2880" fmla="*/ 35078 w 87719"/>
                    <a:gd name="connsiteY2880" fmla="*/ 12011 h 115494"/>
                    <a:gd name="connsiteX2881" fmla="*/ 35295 w 87719"/>
                    <a:gd name="connsiteY2881" fmla="*/ 12425 h 115494"/>
                    <a:gd name="connsiteX2882" fmla="*/ 38643 w 87719"/>
                    <a:gd name="connsiteY2882" fmla="*/ 14925 h 115494"/>
                    <a:gd name="connsiteX2883" fmla="*/ 38426 w 87719"/>
                    <a:gd name="connsiteY2883" fmla="*/ 14925 h 115494"/>
                    <a:gd name="connsiteX2884" fmla="*/ 38426 w 87719"/>
                    <a:gd name="connsiteY2884" fmla="*/ 15142 h 115494"/>
                    <a:gd name="connsiteX2885" fmla="*/ 39893 w 87719"/>
                    <a:gd name="connsiteY2885" fmla="*/ 15349 h 115494"/>
                    <a:gd name="connsiteX2886" fmla="*/ 42404 w 87719"/>
                    <a:gd name="connsiteY2886" fmla="*/ 15979 h 115494"/>
                    <a:gd name="connsiteX2887" fmla="*/ 41153 w 87719"/>
                    <a:gd name="connsiteY2887" fmla="*/ 15979 h 115494"/>
                    <a:gd name="connsiteX2888" fmla="*/ 41153 w 87719"/>
                    <a:gd name="connsiteY2888" fmla="*/ 16176 h 115494"/>
                    <a:gd name="connsiteX2889" fmla="*/ 43250 w 87719"/>
                    <a:gd name="connsiteY2889" fmla="*/ 16176 h 115494"/>
                    <a:gd name="connsiteX2890" fmla="*/ 43457 w 87719"/>
                    <a:gd name="connsiteY2890" fmla="*/ 16392 h 115494"/>
                    <a:gd name="connsiteX2891" fmla="*/ 38859 w 87719"/>
                    <a:gd name="connsiteY2891" fmla="*/ 17219 h 115494"/>
                    <a:gd name="connsiteX2892" fmla="*/ 34468 w 87719"/>
                    <a:gd name="connsiteY2892" fmla="*/ 16609 h 115494"/>
                    <a:gd name="connsiteX2893" fmla="*/ 34665 w 87719"/>
                    <a:gd name="connsiteY2893" fmla="*/ 12631 h 115494"/>
                    <a:gd name="connsiteX2894" fmla="*/ 49728 w 87719"/>
                    <a:gd name="connsiteY2894" fmla="*/ 16609 h 115494"/>
                    <a:gd name="connsiteX2895" fmla="*/ 48065 w 87719"/>
                    <a:gd name="connsiteY2895" fmla="*/ 16609 h 115494"/>
                    <a:gd name="connsiteX2896" fmla="*/ 47848 w 87719"/>
                    <a:gd name="connsiteY2896" fmla="*/ 15979 h 115494"/>
                    <a:gd name="connsiteX2897" fmla="*/ 45761 w 87719"/>
                    <a:gd name="connsiteY2897" fmla="*/ 14512 h 115494"/>
                    <a:gd name="connsiteX2898" fmla="*/ 43664 w 87719"/>
                    <a:gd name="connsiteY2898" fmla="*/ 15762 h 115494"/>
                    <a:gd name="connsiteX2899" fmla="*/ 40110 w 87719"/>
                    <a:gd name="connsiteY2899" fmla="*/ 14935 h 115494"/>
                    <a:gd name="connsiteX2900" fmla="*/ 36762 w 87719"/>
                    <a:gd name="connsiteY2900" fmla="*/ 13065 h 115494"/>
                    <a:gd name="connsiteX2901" fmla="*/ 35915 w 87719"/>
                    <a:gd name="connsiteY2901" fmla="*/ 12021 h 115494"/>
                    <a:gd name="connsiteX2902" fmla="*/ 43870 w 87719"/>
                    <a:gd name="connsiteY2902" fmla="*/ 6390 h 115494"/>
                    <a:gd name="connsiteX2903" fmla="*/ 47218 w 87719"/>
                    <a:gd name="connsiteY2903" fmla="*/ 7010 h 115494"/>
                    <a:gd name="connsiteX2904" fmla="*/ 45337 w 87719"/>
                    <a:gd name="connsiteY2904" fmla="*/ 7010 h 115494"/>
                    <a:gd name="connsiteX2905" fmla="*/ 45337 w 87719"/>
                    <a:gd name="connsiteY2905" fmla="*/ 7226 h 115494"/>
                    <a:gd name="connsiteX2906" fmla="*/ 48685 w 87719"/>
                    <a:gd name="connsiteY2906" fmla="*/ 7640 h 115494"/>
                    <a:gd name="connsiteX2907" fmla="*/ 49118 w 87719"/>
                    <a:gd name="connsiteY2907" fmla="*/ 8053 h 115494"/>
                    <a:gd name="connsiteX2908" fmla="*/ 47228 w 87719"/>
                    <a:gd name="connsiteY2908" fmla="*/ 8053 h 115494"/>
                    <a:gd name="connsiteX2909" fmla="*/ 47021 w 87719"/>
                    <a:gd name="connsiteY2909" fmla="*/ 8260 h 115494"/>
                    <a:gd name="connsiteX2910" fmla="*/ 50368 w 87719"/>
                    <a:gd name="connsiteY2910" fmla="*/ 9107 h 115494"/>
                    <a:gd name="connsiteX2911" fmla="*/ 49541 w 87719"/>
                    <a:gd name="connsiteY2911" fmla="*/ 9304 h 115494"/>
                    <a:gd name="connsiteX2912" fmla="*/ 49541 w 87719"/>
                    <a:gd name="connsiteY2912" fmla="*/ 9520 h 115494"/>
                    <a:gd name="connsiteX2913" fmla="*/ 51205 w 87719"/>
                    <a:gd name="connsiteY2913" fmla="*/ 10347 h 115494"/>
                    <a:gd name="connsiteX2914" fmla="*/ 50161 w 87719"/>
                    <a:gd name="connsiteY2914" fmla="*/ 10554 h 115494"/>
                    <a:gd name="connsiteX2915" fmla="*/ 51628 w 87719"/>
                    <a:gd name="connsiteY2915" fmla="*/ 10771 h 115494"/>
                    <a:gd name="connsiteX2916" fmla="*/ 52052 w 87719"/>
                    <a:gd name="connsiteY2916" fmla="*/ 11391 h 115494"/>
                    <a:gd name="connsiteX2917" fmla="*/ 50368 w 87719"/>
                    <a:gd name="connsiteY2917" fmla="*/ 11391 h 115494"/>
                    <a:gd name="connsiteX2918" fmla="*/ 50368 w 87719"/>
                    <a:gd name="connsiteY2918" fmla="*/ 11608 h 115494"/>
                    <a:gd name="connsiteX2919" fmla="*/ 52662 w 87719"/>
                    <a:gd name="connsiteY2919" fmla="*/ 12435 h 115494"/>
                    <a:gd name="connsiteX2920" fmla="*/ 49728 w 87719"/>
                    <a:gd name="connsiteY2920" fmla="*/ 12435 h 115494"/>
                    <a:gd name="connsiteX2921" fmla="*/ 49728 w 87719"/>
                    <a:gd name="connsiteY2921" fmla="*/ 12641 h 115494"/>
                    <a:gd name="connsiteX2922" fmla="*/ 52042 w 87719"/>
                    <a:gd name="connsiteY2922" fmla="*/ 12858 h 115494"/>
                    <a:gd name="connsiteX2923" fmla="*/ 52662 w 87719"/>
                    <a:gd name="connsiteY2923" fmla="*/ 13075 h 115494"/>
                    <a:gd name="connsiteX2924" fmla="*/ 52879 w 87719"/>
                    <a:gd name="connsiteY2924" fmla="*/ 13695 h 115494"/>
                    <a:gd name="connsiteX2925" fmla="*/ 50998 w 87719"/>
                    <a:gd name="connsiteY2925" fmla="*/ 13695 h 115494"/>
                    <a:gd name="connsiteX2926" fmla="*/ 50782 w 87719"/>
                    <a:gd name="connsiteY2926" fmla="*/ 13911 h 115494"/>
                    <a:gd name="connsiteX2927" fmla="*/ 53095 w 87719"/>
                    <a:gd name="connsiteY2927" fmla="*/ 14325 h 115494"/>
                    <a:gd name="connsiteX2928" fmla="*/ 53095 w 87719"/>
                    <a:gd name="connsiteY2928" fmla="*/ 14738 h 115494"/>
                    <a:gd name="connsiteX2929" fmla="*/ 50782 w 87719"/>
                    <a:gd name="connsiteY2929" fmla="*/ 14522 h 115494"/>
                    <a:gd name="connsiteX2930" fmla="*/ 50358 w 87719"/>
                    <a:gd name="connsiteY2930" fmla="*/ 14738 h 115494"/>
                    <a:gd name="connsiteX2931" fmla="*/ 53085 w 87719"/>
                    <a:gd name="connsiteY2931" fmla="*/ 15152 h 115494"/>
                    <a:gd name="connsiteX2932" fmla="*/ 53085 w 87719"/>
                    <a:gd name="connsiteY2932" fmla="*/ 15772 h 115494"/>
                    <a:gd name="connsiteX2933" fmla="*/ 51195 w 87719"/>
                    <a:gd name="connsiteY2933" fmla="*/ 15575 h 115494"/>
                    <a:gd name="connsiteX2934" fmla="*/ 50989 w 87719"/>
                    <a:gd name="connsiteY2934" fmla="*/ 15772 h 115494"/>
                    <a:gd name="connsiteX2935" fmla="*/ 53085 w 87719"/>
                    <a:gd name="connsiteY2935" fmla="*/ 16186 h 115494"/>
                    <a:gd name="connsiteX2936" fmla="*/ 53085 w 87719"/>
                    <a:gd name="connsiteY2936" fmla="*/ 16619 h 115494"/>
                    <a:gd name="connsiteX2937" fmla="*/ 50772 w 87719"/>
                    <a:gd name="connsiteY2937" fmla="*/ 16619 h 115494"/>
                    <a:gd name="connsiteX2938" fmla="*/ 50772 w 87719"/>
                    <a:gd name="connsiteY2938" fmla="*/ 16816 h 115494"/>
                    <a:gd name="connsiteX2939" fmla="*/ 53282 w 87719"/>
                    <a:gd name="connsiteY2939" fmla="*/ 17229 h 115494"/>
                    <a:gd name="connsiteX2940" fmla="*/ 52869 w 87719"/>
                    <a:gd name="connsiteY2940" fmla="*/ 17446 h 115494"/>
                    <a:gd name="connsiteX2941" fmla="*/ 50358 w 87719"/>
                    <a:gd name="connsiteY2941" fmla="*/ 17446 h 115494"/>
                    <a:gd name="connsiteX2942" fmla="*/ 50358 w 87719"/>
                    <a:gd name="connsiteY2942" fmla="*/ 17653 h 115494"/>
                    <a:gd name="connsiteX2943" fmla="*/ 53085 w 87719"/>
                    <a:gd name="connsiteY2943" fmla="*/ 18066 h 115494"/>
                    <a:gd name="connsiteX2944" fmla="*/ 52869 w 87719"/>
                    <a:gd name="connsiteY2944" fmla="*/ 18696 h 115494"/>
                    <a:gd name="connsiteX2945" fmla="*/ 50989 w 87719"/>
                    <a:gd name="connsiteY2945" fmla="*/ 18696 h 115494"/>
                    <a:gd name="connsiteX2946" fmla="*/ 50989 w 87719"/>
                    <a:gd name="connsiteY2946" fmla="*/ 18893 h 115494"/>
                    <a:gd name="connsiteX2947" fmla="*/ 52869 w 87719"/>
                    <a:gd name="connsiteY2947" fmla="*/ 19110 h 115494"/>
                    <a:gd name="connsiteX2948" fmla="*/ 52869 w 87719"/>
                    <a:gd name="connsiteY2948" fmla="*/ 19730 h 115494"/>
                    <a:gd name="connsiteX2949" fmla="*/ 51402 w 87719"/>
                    <a:gd name="connsiteY2949" fmla="*/ 19730 h 115494"/>
                    <a:gd name="connsiteX2950" fmla="*/ 51402 w 87719"/>
                    <a:gd name="connsiteY2950" fmla="*/ 19946 h 115494"/>
                    <a:gd name="connsiteX2951" fmla="*/ 53085 w 87719"/>
                    <a:gd name="connsiteY2951" fmla="*/ 20153 h 115494"/>
                    <a:gd name="connsiteX2952" fmla="*/ 53085 w 87719"/>
                    <a:gd name="connsiteY2952" fmla="*/ 20783 h 115494"/>
                    <a:gd name="connsiteX2953" fmla="*/ 50772 w 87719"/>
                    <a:gd name="connsiteY2953" fmla="*/ 20577 h 115494"/>
                    <a:gd name="connsiteX2954" fmla="*/ 50772 w 87719"/>
                    <a:gd name="connsiteY2954" fmla="*/ 20783 h 115494"/>
                    <a:gd name="connsiteX2955" fmla="*/ 53085 w 87719"/>
                    <a:gd name="connsiteY2955" fmla="*/ 21000 h 115494"/>
                    <a:gd name="connsiteX2956" fmla="*/ 53282 w 87719"/>
                    <a:gd name="connsiteY2956" fmla="*/ 21413 h 115494"/>
                    <a:gd name="connsiteX2957" fmla="*/ 50565 w 87719"/>
                    <a:gd name="connsiteY2957" fmla="*/ 21413 h 115494"/>
                    <a:gd name="connsiteX2958" fmla="*/ 49098 w 87719"/>
                    <a:gd name="connsiteY2958" fmla="*/ 19730 h 115494"/>
                    <a:gd name="connsiteX2959" fmla="*/ 49512 w 87719"/>
                    <a:gd name="connsiteY2959" fmla="*/ 19523 h 115494"/>
                    <a:gd name="connsiteX2960" fmla="*/ 49512 w 87719"/>
                    <a:gd name="connsiteY2960" fmla="*/ 19307 h 115494"/>
                    <a:gd name="connsiteX2961" fmla="*/ 48665 w 87719"/>
                    <a:gd name="connsiteY2961" fmla="*/ 19110 h 115494"/>
                    <a:gd name="connsiteX2962" fmla="*/ 48252 w 87719"/>
                    <a:gd name="connsiteY2962" fmla="*/ 18480 h 115494"/>
                    <a:gd name="connsiteX2963" fmla="*/ 49098 w 87719"/>
                    <a:gd name="connsiteY2963" fmla="*/ 18283 h 115494"/>
                    <a:gd name="connsiteX2964" fmla="*/ 47631 w 87719"/>
                    <a:gd name="connsiteY2964" fmla="*/ 17859 h 115494"/>
                    <a:gd name="connsiteX2965" fmla="*/ 47415 w 87719"/>
                    <a:gd name="connsiteY2965" fmla="*/ 17446 h 115494"/>
                    <a:gd name="connsiteX2966" fmla="*/ 48882 w 87719"/>
                    <a:gd name="connsiteY2966" fmla="*/ 17446 h 115494"/>
                    <a:gd name="connsiteX2967" fmla="*/ 48882 w 87719"/>
                    <a:gd name="connsiteY2967" fmla="*/ 17229 h 115494"/>
                    <a:gd name="connsiteX2968" fmla="*/ 47631 w 87719"/>
                    <a:gd name="connsiteY2968" fmla="*/ 17032 h 115494"/>
                    <a:gd name="connsiteX2969" fmla="*/ 47838 w 87719"/>
                    <a:gd name="connsiteY2969" fmla="*/ 16402 h 115494"/>
                    <a:gd name="connsiteX2970" fmla="*/ 49522 w 87719"/>
                    <a:gd name="connsiteY2970" fmla="*/ 16402 h 115494"/>
                    <a:gd name="connsiteX2971" fmla="*/ 49718 w 87719"/>
                    <a:gd name="connsiteY2971" fmla="*/ 16619 h 115494"/>
                    <a:gd name="connsiteX2972" fmla="*/ 50989 w 87719"/>
                    <a:gd name="connsiteY2972" fmla="*/ 21817 h 115494"/>
                    <a:gd name="connsiteX2973" fmla="*/ 53282 w 87719"/>
                    <a:gd name="connsiteY2973" fmla="*/ 22024 h 115494"/>
                    <a:gd name="connsiteX2974" fmla="*/ 53499 w 87719"/>
                    <a:gd name="connsiteY2974" fmla="*/ 22437 h 115494"/>
                    <a:gd name="connsiteX2975" fmla="*/ 52239 w 87719"/>
                    <a:gd name="connsiteY2975" fmla="*/ 22437 h 115494"/>
                    <a:gd name="connsiteX2976" fmla="*/ 51412 w 87719"/>
                    <a:gd name="connsiteY2976" fmla="*/ 22024 h 115494"/>
                    <a:gd name="connsiteX2977" fmla="*/ 50989 w 87719"/>
                    <a:gd name="connsiteY2977" fmla="*/ 21817 h 115494"/>
                    <a:gd name="connsiteX2978" fmla="*/ 52652 w 87719"/>
                    <a:gd name="connsiteY2978" fmla="*/ 23688 h 115494"/>
                    <a:gd name="connsiteX2979" fmla="*/ 49718 w 87719"/>
                    <a:gd name="connsiteY2979" fmla="*/ 22024 h 115494"/>
                    <a:gd name="connsiteX2980" fmla="*/ 48252 w 87719"/>
                    <a:gd name="connsiteY2980" fmla="*/ 20360 h 115494"/>
                    <a:gd name="connsiteX2981" fmla="*/ 47001 w 87719"/>
                    <a:gd name="connsiteY2981" fmla="*/ 18480 h 115494"/>
                    <a:gd name="connsiteX2982" fmla="*/ 47208 w 87719"/>
                    <a:gd name="connsiteY2982" fmla="*/ 18283 h 115494"/>
                    <a:gd name="connsiteX2983" fmla="*/ 47838 w 87719"/>
                    <a:gd name="connsiteY2983" fmla="*/ 19110 h 115494"/>
                    <a:gd name="connsiteX2984" fmla="*/ 51815 w 87719"/>
                    <a:gd name="connsiteY2984" fmla="*/ 22861 h 115494"/>
                    <a:gd name="connsiteX2985" fmla="*/ 53499 w 87719"/>
                    <a:gd name="connsiteY2985" fmla="*/ 23491 h 115494"/>
                    <a:gd name="connsiteX2986" fmla="*/ 53913 w 87719"/>
                    <a:gd name="connsiteY2986" fmla="*/ 23688 h 115494"/>
                    <a:gd name="connsiteX2987" fmla="*/ 52652 w 87719"/>
                    <a:gd name="connsiteY2987" fmla="*/ 23688 h 115494"/>
                    <a:gd name="connsiteX2988" fmla="*/ 47641 w 87719"/>
                    <a:gd name="connsiteY2988" fmla="*/ 31830 h 115494"/>
                    <a:gd name="connsiteX2989" fmla="*/ 47641 w 87719"/>
                    <a:gd name="connsiteY2989" fmla="*/ 31830 h 115494"/>
                    <a:gd name="connsiteX2990" fmla="*/ 46794 w 87719"/>
                    <a:gd name="connsiteY2990" fmla="*/ 32046 h 115494"/>
                    <a:gd name="connsiteX2991" fmla="*/ 47641 w 87719"/>
                    <a:gd name="connsiteY2991" fmla="*/ 31830 h 115494"/>
                    <a:gd name="connsiteX2992" fmla="*/ 47218 w 87719"/>
                    <a:gd name="connsiteY2992" fmla="*/ 30579 h 115494"/>
                    <a:gd name="connsiteX2993" fmla="*/ 48478 w 87719"/>
                    <a:gd name="connsiteY2993" fmla="*/ 30776 h 115494"/>
                    <a:gd name="connsiteX2994" fmla="*/ 47434 w 87719"/>
                    <a:gd name="connsiteY2994" fmla="*/ 30993 h 115494"/>
                    <a:gd name="connsiteX2995" fmla="*/ 46804 w 87719"/>
                    <a:gd name="connsiteY2995" fmla="*/ 30776 h 115494"/>
                    <a:gd name="connsiteX2996" fmla="*/ 47218 w 87719"/>
                    <a:gd name="connsiteY2996" fmla="*/ 30579 h 115494"/>
                    <a:gd name="connsiteX2997" fmla="*/ 40946 w 87719"/>
                    <a:gd name="connsiteY2997" fmla="*/ 29536 h 115494"/>
                    <a:gd name="connsiteX2998" fmla="*/ 42827 w 87719"/>
                    <a:gd name="connsiteY2998" fmla="*/ 29536 h 115494"/>
                    <a:gd name="connsiteX2999" fmla="*/ 42206 w 87719"/>
                    <a:gd name="connsiteY2999" fmla="*/ 29752 h 115494"/>
                    <a:gd name="connsiteX3000" fmla="*/ 40946 w 87719"/>
                    <a:gd name="connsiteY3000" fmla="*/ 29536 h 115494"/>
                    <a:gd name="connsiteX3001" fmla="*/ 46804 w 87719"/>
                    <a:gd name="connsiteY3001" fmla="*/ 29536 h 115494"/>
                    <a:gd name="connsiteX3002" fmla="*/ 48685 w 87719"/>
                    <a:gd name="connsiteY3002" fmla="*/ 29536 h 115494"/>
                    <a:gd name="connsiteX3003" fmla="*/ 48074 w 87719"/>
                    <a:gd name="connsiteY3003" fmla="*/ 29752 h 115494"/>
                    <a:gd name="connsiteX3004" fmla="*/ 46814 w 87719"/>
                    <a:gd name="connsiteY3004" fmla="*/ 29536 h 115494"/>
                    <a:gd name="connsiteX3005" fmla="*/ 64191 w 87719"/>
                    <a:gd name="connsiteY3005" fmla="*/ 24948 h 115494"/>
                    <a:gd name="connsiteX3006" fmla="*/ 63974 w 87719"/>
                    <a:gd name="connsiteY3006" fmla="*/ 25568 h 115494"/>
                    <a:gd name="connsiteX3007" fmla="*/ 63147 w 87719"/>
                    <a:gd name="connsiteY3007" fmla="*/ 24741 h 115494"/>
                    <a:gd name="connsiteX3008" fmla="*/ 62517 w 87719"/>
                    <a:gd name="connsiteY3008" fmla="*/ 24741 h 115494"/>
                    <a:gd name="connsiteX3009" fmla="*/ 62931 w 87719"/>
                    <a:gd name="connsiteY3009" fmla="*/ 25371 h 115494"/>
                    <a:gd name="connsiteX3010" fmla="*/ 63778 w 87719"/>
                    <a:gd name="connsiteY3010" fmla="*/ 25785 h 115494"/>
                    <a:gd name="connsiteX3011" fmla="*/ 62311 w 87719"/>
                    <a:gd name="connsiteY3011" fmla="*/ 28079 h 115494"/>
                    <a:gd name="connsiteX3012" fmla="*/ 56866 w 87719"/>
                    <a:gd name="connsiteY3012" fmla="*/ 26198 h 115494"/>
                    <a:gd name="connsiteX3013" fmla="*/ 56866 w 87719"/>
                    <a:gd name="connsiteY3013" fmla="*/ 25568 h 115494"/>
                    <a:gd name="connsiteX3014" fmla="*/ 58117 w 87719"/>
                    <a:gd name="connsiteY3014" fmla="*/ 23688 h 115494"/>
                    <a:gd name="connsiteX3015" fmla="*/ 59583 w 87719"/>
                    <a:gd name="connsiteY3015" fmla="*/ 21610 h 115494"/>
                    <a:gd name="connsiteX3016" fmla="*/ 60213 w 87719"/>
                    <a:gd name="connsiteY3016" fmla="*/ 21827 h 115494"/>
                    <a:gd name="connsiteX3017" fmla="*/ 64191 w 87719"/>
                    <a:gd name="connsiteY3017" fmla="*/ 24958 h 115494"/>
                    <a:gd name="connsiteX3018" fmla="*/ 59377 w 87719"/>
                    <a:gd name="connsiteY3018" fmla="*/ 20577 h 115494"/>
                    <a:gd name="connsiteX3019" fmla="*/ 59997 w 87719"/>
                    <a:gd name="connsiteY3019" fmla="*/ 20360 h 115494"/>
                    <a:gd name="connsiteX3020" fmla="*/ 61464 w 87719"/>
                    <a:gd name="connsiteY3020" fmla="*/ 21187 h 115494"/>
                    <a:gd name="connsiteX3021" fmla="*/ 64831 w 87719"/>
                    <a:gd name="connsiteY3021" fmla="*/ 23481 h 115494"/>
                    <a:gd name="connsiteX3022" fmla="*/ 65244 w 87719"/>
                    <a:gd name="connsiteY3022" fmla="*/ 24308 h 115494"/>
                    <a:gd name="connsiteX3023" fmla="*/ 63561 w 87719"/>
                    <a:gd name="connsiteY3023" fmla="*/ 23264 h 115494"/>
                    <a:gd name="connsiteX3024" fmla="*/ 64191 w 87719"/>
                    <a:gd name="connsiteY3024" fmla="*/ 23894 h 115494"/>
                    <a:gd name="connsiteX3025" fmla="*/ 64821 w 87719"/>
                    <a:gd name="connsiteY3025" fmla="*/ 24525 h 115494"/>
                    <a:gd name="connsiteX3026" fmla="*/ 63974 w 87719"/>
                    <a:gd name="connsiteY3026" fmla="*/ 24101 h 115494"/>
                    <a:gd name="connsiteX3027" fmla="*/ 60411 w 87719"/>
                    <a:gd name="connsiteY3027" fmla="*/ 21600 h 115494"/>
                    <a:gd name="connsiteX3028" fmla="*/ 59377 w 87719"/>
                    <a:gd name="connsiteY3028" fmla="*/ 20567 h 115494"/>
                    <a:gd name="connsiteX3029" fmla="*/ 67332 w 87719"/>
                    <a:gd name="connsiteY3029" fmla="*/ 19307 h 115494"/>
                    <a:gd name="connsiteX3030" fmla="*/ 67745 w 87719"/>
                    <a:gd name="connsiteY3030" fmla="*/ 20773 h 115494"/>
                    <a:gd name="connsiteX3031" fmla="*/ 67115 w 87719"/>
                    <a:gd name="connsiteY3031" fmla="*/ 20360 h 115494"/>
                    <a:gd name="connsiteX3032" fmla="*/ 66278 w 87719"/>
                    <a:gd name="connsiteY3032" fmla="*/ 19730 h 115494"/>
                    <a:gd name="connsiteX3033" fmla="*/ 67529 w 87719"/>
                    <a:gd name="connsiteY3033" fmla="*/ 21197 h 115494"/>
                    <a:gd name="connsiteX3034" fmla="*/ 65648 w 87719"/>
                    <a:gd name="connsiteY3034" fmla="*/ 23274 h 115494"/>
                    <a:gd name="connsiteX3035" fmla="*/ 65018 w 87719"/>
                    <a:gd name="connsiteY3035" fmla="*/ 23491 h 115494"/>
                    <a:gd name="connsiteX3036" fmla="*/ 60844 w 87719"/>
                    <a:gd name="connsiteY3036" fmla="*/ 20773 h 115494"/>
                    <a:gd name="connsiteX3037" fmla="*/ 60213 w 87719"/>
                    <a:gd name="connsiteY3037" fmla="*/ 20143 h 115494"/>
                    <a:gd name="connsiteX3038" fmla="*/ 61041 w 87719"/>
                    <a:gd name="connsiteY3038" fmla="*/ 18056 h 115494"/>
                    <a:gd name="connsiteX3039" fmla="*/ 62507 w 87719"/>
                    <a:gd name="connsiteY3039" fmla="*/ 16176 h 115494"/>
                    <a:gd name="connsiteX3040" fmla="*/ 63551 w 87719"/>
                    <a:gd name="connsiteY3040" fmla="*/ 16806 h 115494"/>
                    <a:gd name="connsiteX3041" fmla="*/ 67322 w 87719"/>
                    <a:gd name="connsiteY3041" fmla="*/ 19307 h 115494"/>
                    <a:gd name="connsiteX3042" fmla="*/ 63768 w 87719"/>
                    <a:gd name="connsiteY3042" fmla="*/ 15565 h 115494"/>
                    <a:gd name="connsiteX3043" fmla="*/ 67942 w 87719"/>
                    <a:gd name="connsiteY3043" fmla="*/ 18696 h 115494"/>
                    <a:gd name="connsiteX3044" fmla="*/ 67735 w 87719"/>
                    <a:gd name="connsiteY3044" fmla="*/ 19110 h 115494"/>
                    <a:gd name="connsiteX3045" fmla="*/ 67105 w 87719"/>
                    <a:gd name="connsiteY3045" fmla="*/ 18696 h 115494"/>
                    <a:gd name="connsiteX3046" fmla="*/ 63541 w 87719"/>
                    <a:gd name="connsiteY3046" fmla="*/ 15979 h 115494"/>
                    <a:gd name="connsiteX3047" fmla="*/ 63758 w 87719"/>
                    <a:gd name="connsiteY3047" fmla="*/ 15565 h 115494"/>
                    <a:gd name="connsiteX3048" fmla="*/ 62498 w 87719"/>
                    <a:gd name="connsiteY3048" fmla="*/ 28916 h 115494"/>
                    <a:gd name="connsiteX3049" fmla="*/ 62291 w 87719"/>
                    <a:gd name="connsiteY3049" fmla="*/ 29743 h 115494"/>
                    <a:gd name="connsiteX3050" fmla="*/ 61868 w 87719"/>
                    <a:gd name="connsiteY3050" fmla="*/ 29949 h 115494"/>
                    <a:gd name="connsiteX3051" fmla="*/ 62498 w 87719"/>
                    <a:gd name="connsiteY3051" fmla="*/ 28916 h 115494"/>
                    <a:gd name="connsiteX3052" fmla="*/ 63128 w 87719"/>
                    <a:gd name="connsiteY3052" fmla="*/ 30166 h 115494"/>
                    <a:gd name="connsiteX3053" fmla="*/ 61661 w 87719"/>
                    <a:gd name="connsiteY3053" fmla="*/ 31830 h 115494"/>
                    <a:gd name="connsiteX3054" fmla="*/ 61868 w 87719"/>
                    <a:gd name="connsiteY3054" fmla="*/ 30776 h 115494"/>
                    <a:gd name="connsiteX3055" fmla="*/ 62911 w 87719"/>
                    <a:gd name="connsiteY3055" fmla="*/ 29743 h 115494"/>
                    <a:gd name="connsiteX3056" fmla="*/ 63128 w 87719"/>
                    <a:gd name="connsiteY3056" fmla="*/ 30166 h 115494"/>
                    <a:gd name="connsiteX3057" fmla="*/ 63541 w 87719"/>
                    <a:gd name="connsiteY3057" fmla="*/ 30993 h 115494"/>
                    <a:gd name="connsiteX3058" fmla="*/ 62291 w 87719"/>
                    <a:gd name="connsiteY3058" fmla="*/ 32873 h 115494"/>
                    <a:gd name="connsiteX3059" fmla="*/ 62291 w 87719"/>
                    <a:gd name="connsiteY3059" fmla="*/ 33484 h 115494"/>
                    <a:gd name="connsiteX3060" fmla="*/ 62704 w 87719"/>
                    <a:gd name="connsiteY3060" fmla="*/ 33070 h 115494"/>
                    <a:gd name="connsiteX3061" fmla="*/ 63541 w 87719"/>
                    <a:gd name="connsiteY3061" fmla="*/ 32036 h 115494"/>
                    <a:gd name="connsiteX3062" fmla="*/ 62291 w 87719"/>
                    <a:gd name="connsiteY3062" fmla="*/ 34321 h 115494"/>
                    <a:gd name="connsiteX3063" fmla="*/ 62498 w 87719"/>
                    <a:gd name="connsiteY3063" fmla="*/ 34951 h 115494"/>
                    <a:gd name="connsiteX3064" fmla="*/ 63965 w 87719"/>
                    <a:gd name="connsiteY3064" fmla="*/ 33484 h 115494"/>
                    <a:gd name="connsiteX3065" fmla="*/ 62498 w 87719"/>
                    <a:gd name="connsiteY3065" fmla="*/ 35778 h 115494"/>
                    <a:gd name="connsiteX3066" fmla="*/ 62714 w 87719"/>
                    <a:gd name="connsiteY3066" fmla="*/ 36408 h 115494"/>
                    <a:gd name="connsiteX3067" fmla="*/ 63965 w 87719"/>
                    <a:gd name="connsiteY3067" fmla="*/ 34941 h 115494"/>
                    <a:gd name="connsiteX3068" fmla="*/ 63965 w 87719"/>
                    <a:gd name="connsiteY3068" fmla="*/ 35571 h 115494"/>
                    <a:gd name="connsiteX3069" fmla="*/ 62921 w 87719"/>
                    <a:gd name="connsiteY3069" fmla="*/ 37658 h 115494"/>
                    <a:gd name="connsiteX3070" fmla="*/ 62507 w 87719"/>
                    <a:gd name="connsiteY3070" fmla="*/ 37441 h 115494"/>
                    <a:gd name="connsiteX3071" fmla="*/ 62301 w 87719"/>
                    <a:gd name="connsiteY3071" fmla="*/ 35994 h 115494"/>
                    <a:gd name="connsiteX3072" fmla="*/ 62084 w 87719"/>
                    <a:gd name="connsiteY3072" fmla="*/ 33060 h 115494"/>
                    <a:gd name="connsiteX3073" fmla="*/ 62084 w 87719"/>
                    <a:gd name="connsiteY3073" fmla="*/ 31810 h 115494"/>
                    <a:gd name="connsiteX3074" fmla="*/ 63344 w 87719"/>
                    <a:gd name="connsiteY3074" fmla="*/ 30560 h 115494"/>
                    <a:gd name="connsiteX3075" fmla="*/ 63551 w 87719"/>
                    <a:gd name="connsiteY3075" fmla="*/ 30973 h 115494"/>
                    <a:gd name="connsiteX3076" fmla="*/ 62507 w 87719"/>
                    <a:gd name="connsiteY3076" fmla="*/ 39105 h 115494"/>
                    <a:gd name="connsiteX3077" fmla="*/ 62921 w 87719"/>
                    <a:gd name="connsiteY3077" fmla="*/ 38278 h 115494"/>
                    <a:gd name="connsiteX3078" fmla="*/ 63551 w 87719"/>
                    <a:gd name="connsiteY3078" fmla="*/ 37441 h 115494"/>
                    <a:gd name="connsiteX3079" fmla="*/ 63768 w 87719"/>
                    <a:gd name="connsiteY3079" fmla="*/ 37441 h 115494"/>
                    <a:gd name="connsiteX3080" fmla="*/ 62714 w 87719"/>
                    <a:gd name="connsiteY3080" fmla="*/ 38908 h 115494"/>
                    <a:gd name="connsiteX3081" fmla="*/ 62498 w 87719"/>
                    <a:gd name="connsiteY3081" fmla="*/ 39105 h 115494"/>
                    <a:gd name="connsiteX3082" fmla="*/ 64595 w 87719"/>
                    <a:gd name="connsiteY3082" fmla="*/ 37441 h 115494"/>
                    <a:gd name="connsiteX3083" fmla="*/ 64595 w 87719"/>
                    <a:gd name="connsiteY3083" fmla="*/ 37441 h 115494"/>
                    <a:gd name="connsiteX3084" fmla="*/ 65845 w 87719"/>
                    <a:gd name="connsiteY3084" fmla="*/ 37028 h 115494"/>
                    <a:gd name="connsiteX3085" fmla="*/ 66475 w 87719"/>
                    <a:gd name="connsiteY3085" fmla="*/ 36408 h 115494"/>
                    <a:gd name="connsiteX3086" fmla="*/ 63758 w 87719"/>
                    <a:gd name="connsiteY3086" fmla="*/ 40375 h 115494"/>
                    <a:gd name="connsiteX3087" fmla="*/ 57900 w 87719"/>
                    <a:gd name="connsiteY3087" fmla="*/ 43093 h 115494"/>
                    <a:gd name="connsiteX3088" fmla="*/ 57053 w 87719"/>
                    <a:gd name="connsiteY3088" fmla="*/ 42659 h 115494"/>
                    <a:gd name="connsiteX3089" fmla="*/ 57270 w 87719"/>
                    <a:gd name="connsiteY3089" fmla="*/ 42246 h 115494"/>
                    <a:gd name="connsiteX3090" fmla="*/ 61877 w 87719"/>
                    <a:gd name="connsiteY3090" fmla="*/ 40375 h 115494"/>
                    <a:gd name="connsiteX3091" fmla="*/ 57900 w 87719"/>
                    <a:gd name="connsiteY3091" fmla="*/ 40996 h 115494"/>
                    <a:gd name="connsiteX3092" fmla="*/ 58520 w 87719"/>
                    <a:gd name="connsiteY3092" fmla="*/ 39962 h 115494"/>
                    <a:gd name="connsiteX3093" fmla="*/ 61444 w 87719"/>
                    <a:gd name="connsiteY3093" fmla="*/ 39962 h 115494"/>
                    <a:gd name="connsiteX3094" fmla="*/ 64171 w 87719"/>
                    <a:gd name="connsiteY3094" fmla="*/ 39539 h 115494"/>
                    <a:gd name="connsiteX3095" fmla="*/ 64585 w 87719"/>
                    <a:gd name="connsiteY3095" fmla="*/ 37441 h 115494"/>
                    <a:gd name="connsiteX3096" fmla="*/ 68759 w 87719"/>
                    <a:gd name="connsiteY3096" fmla="*/ 34104 h 115494"/>
                    <a:gd name="connsiteX3097" fmla="*/ 68759 w 87719"/>
                    <a:gd name="connsiteY3097" fmla="*/ 33887 h 115494"/>
                    <a:gd name="connsiteX3098" fmla="*/ 69183 w 87719"/>
                    <a:gd name="connsiteY3098" fmla="*/ 32854 h 115494"/>
                    <a:gd name="connsiteX3099" fmla="*/ 69813 w 87719"/>
                    <a:gd name="connsiteY3099" fmla="*/ 31387 h 115494"/>
                    <a:gd name="connsiteX3100" fmla="*/ 73583 w 87719"/>
                    <a:gd name="connsiteY3100" fmla="*/ 27842 h 115494"/>
                    <a:gd name="connsiteX3101" fmla="*/ 70226 w 87719"/>
                    <a:gd name="connsiteY3101" fmla="*/ 30136 h 115494"/>
                    <a:gd name="connsiteX3102" fmla="*/ 71910 w 87719"/>
                    <a:gd name="connsiteY3102" fmla="*/ 27202 h 115494"/>
                    <a:gd name="connsiteX3103" fmla="*/ 72737 w 87719"/>
                    <a:gd name="connsiteY3103" fmla="*/ 26789 h 115494"/>
                    <a:gd name="connsiteX3104" fmla="*/ 72737 w 87719"/>
                    <a:gd name="connsiteY3104" fmla="*/ 27419 h 115494"/>
                    <a:gd name="connsiteX3105" fmla="*/ 74420 w 87719"/>
                    <a:gd name="connsiteY3105" fmla="*/ 25342 h 115494"/>
                    <a:gd name="connsiteX3106" fmla="*/ 74627 w 87719"/>
                    <a:gd name="connsiteY3106" fmla="*/ 25755 h 115494"/>
                    <a:gd name="connsiteX3107" fmla="*/ 75257 w 87719"/>
                    <a:gd name="connsiteY3107" fmla="*/ 24288 h 115494"/>
                    <a:gd name="connsiteX3108" fmla="*/ 76084 w 87719"/>
                    <a:gd name="connsiteY3108" fmla="*/ 24072 h 115494"/>
                    <a:gd name="connsiteX3109" fmla="*/ 75671 w 87719"/>
                    <a:gd name="connsiteY3109" fmla="*/ 25539 h 115494"/>
                    <a:gd name="connsiteX3110" fmla="*/ 74627 w 87719"/>
                    <a:gd name="connsiteY3110" fmla="*/ 28472 h 115494"/>
                    <a:gd name="connsiteX3111" fmla="*/ 68769 w 87719"/>
                    <a:gd name="connsiteY3111" fmla="*/ 34104 h 115494"/>
                    <a:gd name="connsiteX3112" fmla="*/ 56433 w 87719"/>
                    <a:gd name="connsiteY3112" fmla="*/ 40366 h 115494"/>
                    <a:gd name="connsiteX3113" fmla="*/ 57043 w 87719"/>
                    <a:gd name="connsiteY3113" fmla="*/ 40562 h 115494"/>
                    <a:gd name="connsiteX3114" fmla="*/ 55793 w 87719"/>
                    <a:gd name="connsiteY3114" fmla="*/ 40779 h 115494"/>
                    <a:gd name="connsiteX3115" fmla="*/ 53282 w 87719"/>
                    <a:gd name="connsiteY3115" fmla="*/ 40562 h 115494"/>
                    <a:gd name="connsiteX3116" fmla="*/ 54119 w 87719"/>
                    <a:gd name="connsiteY3116" fmla="*/ 39952 h 115494"/>
                    <a:gd name="connsiteX3117" fmla="*/ 56433 w 87719"/>
                    <a:gd name="connsiteY3117" fmla="*/ 40366 h 115494"/>
                    <a:gd name="connsiteX3118" fmla="*/ 56433 w 87719"/>
                    <a:gd name="connsiteY3118" fmla="*/ 39322 h 115494"/>
                    <a:gd name="connsiteX3119" fmla="*/ 57043 w 87719"/>
                    <a:gd name="connsiteY3119" fmla="*/ 39539 h 115494"/>
                    <a:gd name="connsiteX3120" fmla="*/ 56216 w 87719"/>
                    <a:gd name="connsiteY3120" fmla="*/ 39745 h 115494"/>
                    <a:gd name="connsiteX3121" fmla="*/ 55380 w 87719"/>
                    <a:gd name="connsiteY3121" fmla="*/ 39745 h 115494"/>
                    <a:gd name="connsiteX3122" fmla="*/ 54336 w 87719"/>
                    <a:gd name="connsiteY3122" fmla="*/ 39539 h 115494"/>
                    <a:gd name="connsiteX3123" fmla="*/ 54750 w 87719"/>
                    <a:gd name="connsiteY3123" fmla="*/ 39115 h 115494"/>
                    <a:gd name="connsiteX3124" fmla="*/ 56433 w 87719"/>
                    <a:gd name="connsiteY3124" fmla="*/ 39332 h 115494"/>
                    <a:gd name="connsiteX3125" fmla="*/ 60391 w 87719"/>
                    <a:gd name="connsiteY3125" fmla="*/ 37668 h 115494"/>
                    <a:gd name="connsiteX3126" fmla="*/ 61021 w 87719"/>
                    <a:gd name="connsiteY3126" fmla="*/ 38918 h 115494"/>
                    <a:gd name="connsiteX3127" fmla="*/ 58924 w 87719"/>
                    <a:gd name="connsiteY3127" fmla="*/ 38918 h 115494"/>
                    <a:gd name="connsiteX3128" fmla="*/ 58510 w 87719"/>
                    <a:gd name="connsiteY3128" fmla="*/ 38918 h 115494"/>
                    <a:gd name="connsiteX3129" fmla="*/ 58304 w 87719"/>
                    <a:gd name="connsiteY3129" fmla="*/ 38288 h 115494"/>
                    <a:gd name="connsiteX3130" fmla="*/ 58510 w 87719"/>
                    <a:gd name="connsiteY3130" fmla="*/ 37668 h 115494"/>
                    <a:gd name="connsiteX3131" fmla="*/ 60391 w 87719"/>
                    <a:gd name="connsiteY3131" fmla="*/ 37668 h 115494"/>
                    <a:gd name="connsiteX3132" fmla="*/ 58924 w 87719"/>
                    <a:gd name="connsiteY3132" fmla="*/ 37038 h 115494"/>
                    <a:gd name="connsiteX3133" fmla="*/ 58087 w 87719"/>
                    <a:gd name="connsiteY3133" fmla="*/ 35157 h 115494"/>
                    <a:gd name="connsiteX3134" fmla="*/ 60598 w 87719"/>
                    <a:gd name="connsiteY3134" fmla="*/ 35157 h 115494"/>
                    <a:gd name="connsiteX3135" fmla="*/ 60598 w 87719"/>
                    <a:gd name="connsiteY3135" fmla="*/ 37254 h 115494"/>
                    <a:gd name="connsiteX3136" fmla="*/ 58914 w 87719"/>
                    <a:gd name="connsiteY3136" fmla="*/ 37038 h 115494"/>
                    <a:gd name="connsiteX3137" fmla="*/ 60804 w 87719"/>
                    <a:gd name="connsiteY3137" fmla="*/ 33070 h 115494"/>
                    <a:gd name="connsiteX3138" fmla="*/ 60804 w 87719"/>
                    <a:gd name="connsiteY3138" fmla="*/ 34537 h 115494"/>
                    <a:gd name="connsiteX3139" fmla="*/ 58707 w 87719"/>
                    <a:gd name="connsiteY3139" fmla="*/ 34537 h 115494"/>
                    <a:gd name="connsiteX3140" fmla="*/ 58077 w 87719"/>
                    <a:gd name="connsiteY3140" fmla="*/ 32873 h 115494"/>
                    <a:gd name="connsiteX3141" fmla="*/ 60804 w 87719"/>
                    <a:gd name="connsiteY3141" fmla="*/ 33070 h 115494"/>
                    <a:gd name="connsiteX3142" fmla="*/ 60588 w 87719"/>
                    <a:gd name="connsiteY3142" fmla="*/ 32460 h 115494"/>
                    <a:gd name="connsiteX3143" fmla="*/ 57870 w 87719"/>
                    <a:gd name="connsiteY3143" fmla="*/ 32036 h 115494"/>
                    <a:gd name="connsiteX3144" fmla="*/ 58491 w 87719"/>
                    <a:gd name="connsiteY3144" fmla="*/ 30156 h 115494"/>
                    <a:gd name="connsiteX3145" fmla="*/ 61001 w 87719"/>
                    <a:gd name="connsiteY3145" fmla="*/ 30570 h 115494"/>
                    <a:gd name="connsiteX3146" fmla="*/ 60588 w 87719"/>
                    <a:gd name="connsiteY3146" fmla="*/ 32450 h 115494"/>
                    <a:gd name="connsiteX3147" fmla="*/ 61838 w 87719"/>
                    <a:gd name="connsiteY3147" fmla="*/ 38495 h 115494"/>
                    <a:gd name="connsiteX3148" fmla="*/ 62055 w 87719"/>
                    <a:gd name="connsiteY3148" fmla="*/ 38918 h 115494"/>
                    <a:gd name="connsiteX3149" fmla="*/ 61424 w 87719"/>
                    <a:gd name="connsiteY3149" fmla="*/ 37668 h 115494"/>
                    <a:gd name="connsiteX3150" fmla="*/ 61641 w 87719"/>
                    <a:gd name="connsiteY3150" fmla="*/ 37668 h 115494"/>
                    <a:gd name="connsiteX3151" fmla="*/ 61848 w 87719"/>
                    <a:gd name="connsiteY3151" fmla="*/ 38495 h 115494"/>
                    <a:gd name="connsiteX3152" fmla="*/ 61641 w 87719"/>
                    <a:gd name="connsiteY3152" fmla="*/ 28482 h 115494"/>
                    <a:gd name="connsiteX3153" fmla="*/ 60814 w 87719"/>
                    <a:gd name="connsiteY3153" fmla="*/ 29930 h 115494"/>
                    <a:gd name="connsiteX3154" fmla="*/ 58500 w 87719"/>
                    <a:gd name="connsiteY3154" fmla="*/ 29930 h 115494"/>
                    <a:gd name="connsiteX3155" fmla="*/ 57880 w 87719"/>
                    <a:gd name="connsiteY3155" fmla="*/ 29723 h 115494"/>
                    <a:gd name="connsiteX3156" fmla="*/ 57880 w 87719"/>
                    <a:gd name="connsiteY3156" fmla="*/ 29309 h 115494"/>
                    <a:gd name="connsiteX3157" fmla="*/ 58077 w 87719"/>
                    <a:gd name="connsiteY3157" fmla="*/ 27842 h 115494"/>
                    <a:gd name="connsiteX3158" fmla="*/ 61641 w 87719"/>
                    <a:gd name="connsiteY3158" fmla="*/ 28472 h 115494"/>
                    <a:gd name="connsiteX3159" fmla="*/ 56620 w 87719"/>
                    <a:gd name="connsiteY3159" fmla="*/ 46627 h 115494"/>
                    <a:gd name="connsiteX3160" fmla="*/ 55370 w 87719"/>
                    <a:gd name="connsiteY3160" fmla="*/ 45997 h 115494"/>
                    <a:gd name="connsiteX3161" fmla="*/ 60814 w 87719"/>
                    <a:gd name="connsiteY3161" fmla="*/ 43280 h 115494"/>
                    <a:gd name="connsiteX3162" fmla="*/ 56423 w 87719"/>
                    <a:gd name="connsiteY3162" fmla="*/ 44333 h 115494"/>
                    <a:gd name="connsiteX3163" fmla="*/ 56620 w 87719"/>
                    <a:gd name="connsiteY3163" fmla="*/ 43496 h 115494"/>
                    <a:gd name="connsiteX3164" fmla="*/ 62891 w 87719"/>
                    <a:gd name="connsiteY3164" fmla="*/ 41616 h 115494"/>
                    <a:gd name="connsiteX3165" fmla="*/ 56620 w 87719"/>
                    <a:gd name="connsiteY3165" fmla="*/ 46627 h 115494"/>
                    <a:gd name="connsiteX3166" fmla="*/ 62064 w 87719"/>
                    <a:gd name="connsiteY3166" fmla="*/ 45780 h 115494"/>
                    <a:gd name="connsiteX3167" fmla="*/ 62488 w 87719"/>
                    <a:gd name="connsiteY3167" fmla="*/ 45160 h 115494"/>
                    <a:gd name="connsiteX3168" fmla="*/ 62901 w 87719"/>
                    <a:gd name="connsiteY3168" fmla="*/ 44530 h 115494"/>
                    <a:gd name="connsiteX3169" fmla="*/ 68562 w 87719"/>
                    <a:gd name="connsiteY3169" fmla="*/ 41399 h 115494"/>
                    <a:gd name="connsiteX3170" fmla="*/ 68976 w 87719"/>
                    <a:gd name="connsiteY3170" fmla="*/ 40986 h 115494"/>
                    <a:gd name="connsiteX3171" fmla="*/ 65628 w 87719"/>
                    <a:gd name="connsiteY3171" fmla="*/ 42453 h 115494"/>
                    <a:gd name="connsiteX3172" fmla="*/ 62901 w 87719"/>
                    <a:gd name="connsiteY3172" fmla="*/ 43083 h 115494"/>
                    <a:gd name="connsiteX3173" fmla="*/ 63748 w 87719"/>
                    <a:gd name="connsiteY3173" fmla="*/ 41823 h 115494"/>
                    <a:gd name="connsiteX3174" fmla="*/ 70226 w 87719"/>
                    <a:gd name="connsiteY3174" fmla="*/ 39539 h 115494"/>
                    <a:gd name="connsiteX3175" fmla="*/ 71073 w 87719"/>
                    <a:gd name="connsiteY3175" fmla="*/ 39539 h 115494"/>
                    <a:gd name="connsiteX3176" fmla="*/ 62074 w 87719"/>
                    <a:gd name="connsiteY3176" fmla="*/ 45790 h 115494"/>
                    <a:gd name="connsiteX3177" fmla="*/ 64585 w 87719"/>
                    <a:gd name="connsiteY3177" fmla="*/ 35364 h 115494"/>
                    <a:gd name="connsiteX3178" fmla="*/ 67312 w 87719"/>
                    <a:gd name="connsiteY3178" fmla="*/ 32233 h 115494"/>
                    <a:gd name="connsiteX3179" fmla="*/ 69399 w 87719"/>
                    <a:gd name="connsiteY3179" fmla="*/ 30570 h 115494"/>
                    <a:gd name="connsiteX3180" fmla="*/ 68986 w 87719"/>
                    <a:gd name="connsiteY3180" fmla="*/ 31613 h 115494"/>
                    <a:gd name="connsiteX3181" fmla="*/ 67105 w 87719"/>
                    <a:gd name="connsiteY3181" fmla="*/ 34527 h 115494"/>
                    <a:gd name="connsiteX3182" fmla="*/ 65845 w 87719"/>
                    <a:gd name="connsiteY3182" fmla="*/ 35354 h 115494"/>
                    <a:gd name="connsiteX3183" fmla="*/ 66062 w 87719"/>
                    <a:gd name="connsiteY3183" fmla="*/ 35571 h 115494"/>
                    <a:gd name="connsiteX3184" fmla="*/ 65235 w 87719"/>
                    <a:gd name="connsiteY3184" fmla="*/ 36181 h 115494"/>
                    <a:gd name="connsiteX3185" fmla="*/ 64604 w 87719"/>
                    <a:gd name="connsiteY3185" fmla="*/ 36181 h 115494"/>
                    <a:gd name="connsiteX3186" fmla="*/ 64604 w 87719"/>
                    <a:gd name="connsiteY3186" fmla="*/ 35354 h 11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Lst>
                  <a:rect l="l" t="t" r="r" b="b"/>
                  <a:pathLst>
                    <a:path w="87719" h="115494">
                      <a:moveTo>
                        <a:pt x="56118" y="31249"/>
                      </a:moveTo>
                      <a:cubicBezTo>
                        <a:pt x="55911" y="33966"/>
                        <a:pt x="57162" y="38141"/>
                        <a:pt x="57585" y="38761"/>
                      </a:cubicBezTo>
                      <a:cubicBezTo>
                        <a:pt x="57801" y="39391"/>
                        <a:pt x="57998" y="39174"/>
                        <a:pt x="58215" y="39174"/>
                      </a:cubicBezTo>
                      <a:cubicBezTo>
                        <a:pt x="58422" y="38977"/>
                        <a:pt x="57998" y="37727"/>
                        <a:pt x="57585" y="36477"/>
                      </a:cubicBezTo>
                      <a:cubicBezTo>
                        <a:pt x="57171" y="35433"/>
                        <a:pt x="57171" y="31249"/>
                        <a:pt x="57171" y="30835"/>
                      </a:cubicBezTo>
                      <a:cubicBezTo>
                        <a:pt x="57171" y="30422"/>
                        <a:pt x="56541" y="30422"/>
                        <a:pt x="56541" y="30422"/>
                      </a:cubicBezTo>
                      <a:cubicBezTo>
                        <a:pt x="56758" y="30422"/>
                        <a:pt x="56128" y="30422"/>
                        <a:pt x="56128" y="31259"/>
                      </a:cubicBezTo>
                      <a:moveTo>
                        <a:pt x="31229" y="30422"/>
                      </a:moveTo>
                      <a:cubicBezTo>
                        <a:pt x="31446" y="30422"/>
                        <a:pt x="30599" y="30422"/>
                        <a:pt x="30599" y="30835"/>
                      </a:cubicBezTo>
                      <a:cubicBezTo>
                        <a:pt x="30599" y="31249"/>
                        <a:pt x="30599" y="35433"/>
                        <a:pt x="30185" y="36477"/>
                      </a:cubicBezTo>
                      <a:cubicBezTo>
                        <a:pt x="29772" y="37510"/>
                        <a:pt x="29359" y="38977"/>
                        <a:pt x="29555" y="39174"/>
                      </a:cubicBezTo>
                      <a:cubicBezTo>
                        <a:pt x="29772" y="39391"/>
                        <a:pt x="29989" y="39391"/>
                        <a:pt x="30185" y="38761"/>
                      </a:cubicBezTo>
                      <a:cubicBezTo>
                        <a:pt x="30402" y="38141"/>
                        <a:pt x="31869" y="33966"/>
                        <a:pt x="31652" y="31249"/>
                      </a:cubicBezTo>
                      <a:cubicBezTo>
                        <a:pt x="31652" y="30412"/>
                        <a:pt x="31229" y="30412"/>
                        <a:pt x="31229" y="30412"/>
                      </a:cubicBezTo>
                      <a:moveTo>
                        <a:pt x="19730" y="35207"/>
                      </a:moveTo>
                      <a:cubicBezTo>
                        <a:pt x="19730" y="35207"/>
                        <a:pt x="16786" y="33336"/>
                        <a:pt x="15959" y="32706"/>
                      </a:cubicBezTo>
                      <a:cubicBezTo>
                        <a:pt x="15329" y="32086"/>
                        <a:pt x="13862" y="31042"/>
                        <a:pt x="13665" y="30825"/>
                      </a:cubicBezTo>
                      <a:cubicBezTo>
                        <a:pt x="13449" y="30629"/>
                        <a:pt x="13035" y="30629"/>
                        <a:pt x="13252" y="31456"/>
                      </a:cubicBezTo>
                      <a:cubicBezTo>
                        <a:pt x="13665" y="32292"/>
                        <a:pt x="15969" y="36674"/>
                        <a:pt x="16589" y="37304"/>
                      </a:cubicBezTo>
                      <a:cubicBezTo>
                        <a:pt x="17426" y="38131"/>
                        <a:pt x="22447" y="40434"/>
                        <a:pt x="23284" y="40434"/>
                      </a:cubicBezTo>
                      <a:lnTo>
                        <a:pt x="21817" y="38141"/>
                      </a:lnTo>
                      <a:cubicBezTo>
                        <a:pt x="21817" y="38141"/>
                        <a:pt x="18686" y="37097"/>
                        <a:pt x="17219" y="35640"/>
                      </a:cubicBezTo>
                      <a:cubicBezTo>
                        <a:pt x="17219" y="35640"/>
                        <a:pt x="18470" y="35837"/>
                        <a:pt x="19937" y="36890"/>
                      </a:cubicBezTo>
                      <a:cubicBezTo>
                        <a:pt x="21620" y="37924"/>
                        <a:pt x="20774" y="36674"/>
                        <a:pt x="20774" y="36477"/>
                      </a:cubicBezTo>
                      <a:cubicBezTo>
                        <a:pt x="20774" y="36890"/>
                        <a:pt x="19937" y="35650"/>
                        <a:pt x="19740" y="35216"/>
                      </a:cubicBezTo>
                      <a:moveTo>
                        <a:pt x="2579" y="18115"/>
                      </a:moveTo>
                      <a:cubicBezTo>
                        <a:pt x="2776" y="17909"/>
                        <a:pt x="4460" y="19159"/>
                        <a:pt x="4873" y="19996"/>
                      </a:cubicBezTo>
                      <a:cubicBezTo>
                        <a:pt x="5080" y="20419"/>
                        <a:pt x="5297" y="20833"/>
                        <a:pt x="5297" y="20626"/>
                      </a:cubicBezTo>
                      <a:cubicBezTo>
                        <a:pt x="5297" y="20626"/>
                        <a:pt x="5080" y="19996"/>
                        <a:pt x="5297" y="19996"/>
                      </a:cubicBezTo>
                      <a:cubicBezTo>
                        <a:pt x="5513" y="19996"/>
                        <a:pt x="6124" y="20202"/>
                        <a:pt x="7177" y="22083"/>
                      </a:cubicBezTo>
                      <a:cubicBezTo>
                        <a:pt x="7177" y="21876"/>
                        <a:pt x="6764" y="21246"/>
                        <a:pt x="6980" y="21049"/>
                      </a:cubicBezTo>
                      <a:cubicBezTo>
                        <a:pt x="7591" y="20833"/>
                        <a:pt x="8014" y="22300"/>
                        <a:pt x="8447" y="22713"/>
                      </a:cubicBezTo>
                      <a:cubicBezTo>
                        <a:pt x="8861" y="23136"/>
                        <a:pt x="8447" y="22083"/>
                        <a:pt x="8654" y="22083"/>
                      </a:cubicBezTo>
                      <a:cubicBezTo>
                        <a:pt x="8861" y="22083"/>
                        <a:pt x="9284" y="22083"/>
                        <a:pt x="9284" y="22300"/>
                      </a:cubicBezTo>
                      <a:cubicBezTo>
                        <a:pt x="9284" y="22516"/>
                        <a:pt x="10111" y="24387"/>
                        <a:pt x="10534" y="24387"/>
                      </a:cubicBezTo>
                      <a:cubicBezTo>
                        <a:pt x="10751" y="24387"/>
                        <a:pt x="10121" y="23343"/>
                        <a:pt x="10338" y="23136"/>
                      </a:cubicBezTo>
                      <a:cubicBezTo>
                        <a:pt x="10534" y="22920"/>
                        <a:pt x="10967" y="23550"/>
                        <a:pt x="11165" y="23747"/>
                      </a:cubicBezTo>
                      <a:cubicBezTo>
                        <a:pt x="11381" y="23963"/>
                        <a:pt x="12425" y="26681"/>
                        <a:pt x="12208" y="26878"/>
                      </a:cubicBezTo>
                      <a:cubicBezTo>
                        <a:pt x="11991" y="27094"/>
                        <a:pt x="10741" y="26041"/>
                        <a:pt x="10328" y="25844"/>
                      </a:cubicBezTo>
                      <a:cubicBezTo>
                        <a:pt x="9914" y="25430"/>
                        <a:pt x="7394" y="23333"/>
                        <a:pt x="7394" y="23333"/>
                      </a:cubicBezTo>
                      <a:cubicBezTo>
                        <a:pt x="7394" y="23333"/>
                        <a:pt x="8014" y="24377"/>
                        <a:pt x="8861" y="25214"/>
                      </a:cubicBezTo>
                      <a:cubicBezTo>
                        <a:pt x="10741" y="27094"/>
                        <a:pt x="12838" y="28561"/>
                        <a:pt x="12838" y="28561"/>
                      </a:cubicBezTo>
                      <a:cubicBezTo>
                        <a:pt x="12838" y="28561"/>
                        <a:pt x="13675" y="29811"/>
                        <a:pt x="13262" y="29811"/>
                      </a:cubicBezTo>
                      <a:cubicBezTo>
                        <a:pt x="10967" y="29811"/>
                        <a:pt x="7187" y="25224"/>
                        <a:pt x="6773" y="24603"/>
                      </a:cubicBezTo>
                      <a:cubicBezTo>
                        <a:pt x="5947" y="24180"/>
                        <a:pt x="2176" y="18342"/>
                        <a:pt x="2599" y="18125"/>
                      </a:cubicBezTo>
                      <a:moveTo>
                        <a:pt x="13271" y="28561"/>
                      </a:moveTo>
                      <a:cubicBezTo>
                        <a:pt x="12848" y="27714"/>
                        <a:pt x="11588" y="24377"/>
                        <a:pt x="11804" y="24170"/>
                      </a:cubicBezTo>
                      <a:cubicBezTo>
                        <a:pt x="12011" y="23963"/>
                        <a:pt x="12434" y="24170"/>
                        <a:pt x="12641" y="24387"/>
                      </a:cubicBezTo>
                      <a:cubicBezTo>
                        <a:pt x="13055" y="24810"/>
                        <a:pt x="13055" y="25440"/>
                        <a:pt x="13271" y="25854"/>
                      </a:cubicBezTo>
                      <a:cubicBezTo>
                        <a:pt x="13271" y="25854"/>
                        <a:pt x="13271" y="25440"/>
                        <a:pt x="13468" y="25440"/>
                      </a:cubicBezTo>
                      <a:cubicBezTo>
                        <a:pt x="14315" y="25440"/>
                        <a:pt x="14315" y="27104"/>
                        <a:pt x="15349" y="27517"/>
                      </a:cubicBezTo>
                      <a:cubicBezTo>
                        <a:pt x="15349" y="27301"/>
                        <a:pt x="15142" y="27094"/>
                        <a:pt x="15349" y="26887"/>
                      </a:cubicBezTo>
                      <a:cubicBezTo>
                        <a:pt x="15772" y="26887"/>
                        <a:pt x="15979" y="27104"/>
                        <a:pt x="16195" y="27301"/>
                      </a:cubicBezTo>
                      <a:cubicBezTo>
                        <a:pt x="16609" y="27714"/>
                        <a:pt x="17859" y="29811"/>
                        <a:pt x="17859" y="30235"/>
                      </a:cubicBezTo>
                      <a:cubicBezTo>
                        <a:pt x="17239" y="30432"/>
                        <a:pt x="14728" y="27941"/>
                        <a:pt x="14512" y="27941"/>
                      </a:cubicBezTo>
                      <a:cubicBezTo>
                        <a:pt x="14728" y="28354"/>
                        <a:pt x="17859" y="31278"/>
                        <a:pt x="18293" y="31485"/>
                      </a:cubicBezTo>
                      <a:cubicBezTo>
                        <a:pt x="18489" y="31908"/>
                        <a:pt x="19326" y="33779"/>
                        <a:pt x="19326" y="33986"/>
                      </a:cubicBezTo>
                      <a:cubicBezTo>
                        <a:pt x="19326" y="33986"/>
                        <a:pt x="19543" y="34202"/>
                        <a:pt x="19326" y="34202"/>
                      </a:cubicBezTo>
                      <a:cubicBezTo>
                        <a:pt x="18903" y="34202"/>
                        <a:pt x="13685" y="29408"/>
                        <a:pt x="13271" y="28571"/>
                      </a:cubicBezTo>
                      <a:moveTo>
                        <a:pt x="67253" y="36910"/>
                      </a:moveTo>
                      <a:cubicBezTo>
                        <a:pt x="67253" y="36910"/>
                        <a:pt x="66406" y="38160"/>
                        <a:pt x="68090" y="37333"/>
                      </a:cubicBezTo>
                      <a:cubicBezTo>
                        <a:pt x="69754" y="36280"/>
                        <a:pt x="70807" y="36083"/>
                        <a:pt x="70807" y="36083"/>
                      </a:cubicBezTo>
                      <a:cubicBezTo>
                        <a:pt x="69340" y="37333"/>
                        <a:pt x="66209" y="38584"/>
                        <a:pt x="66209" y="38584"/>
                      </a:cubicBezTo>
                      <a:lnTo>
                        <a:pt x="64742" y="40877"/>
                      </a:lnTo>
                      <a:cubicBezTo>
                        <a:pt x="65353" y="40877"/>
                        <a:pt x="70590" y="38367"/>
                        <a:pt x="71437" y="37747"/>
                      </a:cubicBezTo>
                      <a:cubicBezTo>
                        <a:pt x="72264" y="36910"/>
                        <a:pt x="74568" y="32735"/>
                        <a:pt x="74784" y="31899"/>
                      </a:cubicBezTo>
                      <a:cubicBezTo>
                        <a:pt x="75198" y="31062"/>
                        <a:pt x="74784" y="30845"/>
                        <a:pt x="74361" y="31269"/>
                      </a:cubicBezTo>
                      <a:cubicBezTo>
                        <a:pt x="74145" y="31485"/>
                        <a:pt x="72678" y="32529"/>
                        <a:pt x="72067" y="33149"/>
                      </a:cubicBezTo>
                      <a:cubicBezTo>
                        <a:pt x="71437" y="33779"/>
                        <a:pt x="68287" y="35660"/>
                        <a:pt x="68287" y="35660"/>
                      </a:cubicBezTo>
                      <a:cubicBezTo>
                        <a:pt x="68090" y="35443"/>
                        <a:pt x="67253" y="36910"/>
                        <a:pt x="67253" y="36910"/>
                      </a:cubicBezTo>
                      <a:moveTo>
                        <a:pt x="45072" y="35660"/>
                      </a:moveTo>
                      <a:cubicBezTo>
                        <a:pt x="45072" y="35660"/>
                        <a:pt x="45268" y="35856"/>
                        <a:pt x="46538" y="35856"/>
                      </a:cubicBezTo>
                      <a:lnTo>
                        <a:pt x="46322" y="36073"/>
                      </a:lnTo>
                      <a:lnTo>
                        <a:pt x="44855" y="36073"/>
                      </a:lnTo>
                      <a:cubicBezTo>
                        <a:pt x="44855" y="36073"/>
                        <a:pt x="44441" y="36073"/>
                        <a:pt x="44441" y="36487"/>
                      </a:cubicBezTo>
                      <a:cubicBezTo>
                        <a:pt x="44441" y="36900"/>
                        <a:pt x="44855" y="36900"/>
                        <a:pt x="44855" y="36900"/>
                      </a:cubicBezTo>
                      <a:lnTo>
                        <a:pt x="46322" y="36900"/>
                      </a:lnTo>
                      <a:lnTo>
                        <a:pt x="46105" y="37323"/>
                      </a:lnTo>
                      <a:lnTo>
                        <a:pt x="44658" y="37323"/>
                      </a:lnTo>
                      <a:cubicBezTo>
                        <a:pt x="44658" y="37323"/>
                        <a:pt x="44235" y="37323"/>
                        <a:pt x="44235" y="37737"/>
                      </a:cubicBezTo>
                      <a:cubicBezTo>
                        <a:pt x="44235" y="38150"/>
                        <a:pt x="44235" y="38357"/>
                        <a:pt x="44658" y="38357"/>
                      </a:cubicBezTo>
                      <a:lnTo>
                        <a:pt x="46322" y="38357"/>
                      </a:lnTo>
                      <a:lnTo>
                        <a:pt x="46105" y="38574"/>
                      </a:lnTo>
                      <a:lnTo>
                        <a:pt x="44658" y="38574"/>
                      </a:lnTo>
                      <a:cubicBezTo>
                        <a:pt x="44441" y="38574"/>
                        <a:pt x="44235" y="38574"/>
                        <a:pt x="44235" y="38997"/>
                      </a:cubicBezTo>
                      <a:cubicBezTo>
                        <a:pt x="44235" y="39194"/>
                        <a:pt x="44441" y="39411"/>
                        <a:pt x="44441" y="39411"/>
                      </a:cubicBezTo>
                      <a:lnTo>
                        <a:pt x="46105" y="39411"/>
                      </a:lnTo>
                      <a:lnTo>
                        <a:pt x="45898" y="39627"/>
                      </a:lnTo>
                      <a:lnTo>
                        <a:pt x="44431" y="39627"/>
                      </a:lnTo>
                      <a:cubicBezTo>
                        <a:pt x="44225" y="39627"/>
                        <a:pt x="44018" y="39834"/>
                        <a:pt x="44018" y="40050"/>
                      </a:cubicBezTo>
                      <a:cubicBezTo>
                        <a:pt x="44018" y="40247"/>
                        <a:pt x="44235" y="40661"/>
                        <a:pt x="44431" y="40661"/>
                      </a:cubicBezTo>
                      <a:lnTo>
                        <a:pt x="45898" y="40661"/>
                      </a:lnTo>
                      <a:lnTo>
                        <a:pt x="45702" y="40877"/>
                      </a:lnTo>
                      <a:lnTo>
                        <a:pt x="44235" y="40877"/>
                      </a:lnTo>
                      <a:cubicBezTo>
                        <a:pt x="44018" y="40877"/>
                        <a:pt x="43811" y="41084"/>
                        <a:pt x="43811" y="41291"/>
                      </a:cubicBezTo>
                      <a:cubicBezTo>
                        <a:pt x="43811" y="41498"/>
                        <a:pt x="43605" y="41714"/>
                        <a:pt x="44235" y="41714"/>
                      </a:cubicBezTo>
                      <a:lnTo>
                        <a:pt x="45702" y="41714"/>
                      </a:lnTo>
                      <a:lnTo>
                        <a:pt x="45485" y="41911"/>
                      </a:lnTo>
                      <a:lnTo>
                        <a:pt x="44018" y="41911"/>
                      </a:lnTo>
                      <a:cubicBezTo>
                        <a:pt x="43801" y="41911"/>
                        <a:pt x="43595" y="41911"/>
                        <a:pt x="43595" y="42325"/>
                      </a:cubicBezTo>
                      <a:cubicBezTo>
                        <a:pt x="43595" y="42738"/>
                        <a:pt x="43801" y="42738"/>
                        <a:pt x="44018" y="42738"/>
                      </a:cubicBezTo>
                      <a:lnTo>
                        <a:pt x="45268" y="42738"/>
                      </a:lnTo>
                      <a:lnTo>
                        <a:pt x="45072" y="42955"/>
                      </a:lnTo>
                      <a:lnTo>
                        <a:pt x="43811" y="42955"/>
                      </a:lnTo>
                      <a:cubicBezTo>
                        <a:pt x="43605" y="42955"/>
                        <a:pt x="43398" y="42955"/>
                        <a:pt x="43398" y="43368"/>
                      </a:cubicBezTo>
                      <a:cubicBezTo>
                        <a:pt x="43398" y="43782"/>
                        <a:pt x="43614" y="43792"/>
                        <a:pt x="43811" y="43792"/>
                      </a:cubicBezTo>
                      <a:lnTo>
                        <a:pt x="45072" y="43792"/>
                      </a:lnTo>
                      <a:lnTo>
                        <a:pt x="45268" y="44205"/>
                      </a:lnTo>
                      <a:lnTo>
                        <a:pt x="44018" y="44205"/>
                      </a:lnTo>
                      <a:cubicBezTo>
                        <a:pt x="43801" y="44205"/>
                        <a:pt x="43595" y="44205"/>
                        <a:pt x="43595" y="44619"/>
                      </a:cubicBezTo>
                      <a:cubicBezTo>
                        <a:pt x="43595" y="45032"/>
                        <a:pt x="43801" y="45032"/>
                        <a:pt x="44018" y="45032"/>
                      </a:cubicBezTo>
                      <a:lnTo>
                        <a:pt x="45268" y="45032"/>
                      </a:lnTo>
                      <a:lnTo>
                        <a:pt x="45485" y="45456"/>
                      </a:lnTo>
                      <a:lnTo>
                        <a:pt x="44235" y="45456"/>
                      </a:lnTo>
                      <a:cubicBezTo>
                        <a:pt x="44018" y="45456"/>
                        <a:pt x="43811" y="45456"/>
                        <a:pt x="43811" y="45869"/>
                      </a:cubicBezTo>
                      <a:cubicBezTo>
                        <a:pt x="43811" y="46283"/>
                        <a:pt x="44028" y="46283"/>
                        <a:pt x="44235" y="46283"/>
                      </a:cubicBezTo>
                      <a:lnTo>
                        <a:pt x="45485" y="46283"/>
                      </a:lnTo>
                      <a:lnTo>
                        <a:pt x="45702" y="46499"/>
                      </a:lnTo>
                      <a:lnTo>
                        <a:pt x="44441" y="46499"/>
                      </a:lnTo>
                      <a:cubicBezTo>
                        <a:pt x="44028" y="46499"/>
                        <a:pt x="43811" y="46716"/>
                        <a:pt x="43811" y="46913"/>
                      </a:cubicBezTo>
                      <a:cubicBezTo>
                        <a:pt x="43811" y="47129"/>
                        <a:pt x="44028" y="47326"/>
                        <a:pt x="44235" y="47326"/>
                      </a:cubicBezTo>
                      <a:lnTo>
                        <a:pt x="45702" y="47326"/>
                      </a:lnTo>
                      <a:lnTo>
                        <a:pt x="45898" y="47740"/>
                      </a:lnTo>
                      <a:lnTo>
                        <a:pt x="43801" y="47740"/>
                      </a:lnTo>
                      <a:lnTo>
                        <a:pt x="43801" y="47956"/>
                      </a:lnTo>
                      <a:lnTo>
                        <a:pt x="45485" y="47956"/>
                      </a:lnTo>
                      <a:lnTo>
                        <a:pt x="45485" y="48370"/>
                      </a:lnTo>
                      <a:cubicBezTo>
                        <a:pt x="47366" y="48370"/>
                        <a:pt x="49463" y="48153"/>
                        <a:pt x="51343" y="48153"/>
                      </a:cubicBezTo>
                      <a:cubicBezTo>
                        <a:pt x="51757" y="48153"/>
                        <a:pt x="52810" y="48370"/>
                        <a:pt x="52593" y="47730"/>
                      </a:cubicBezTo>
                      <a:cubicBezTo>
                        <a:pt x="52593" y="47533"/>
                        <a:pt x="51973" y="47533"/>
                        <a:pt x="51766" y="47533"/>
                      </a:cubicBezTo>
                      <a:lnTo>
                        <a:pt x="49049" y="47533"/>
                      </a:lnTo>
                      <a:lnTo>
                        <a:pt x="49049" y="47119"/>
                      </a:lnTo>
                      <a:lnTo>
                        <a:pt x="52396" y="47119"/>
                      </a:lnTo>
                      <a:cubicBezTo>
                        <a:pt x="52810" y="47119"/>
                        <a:pt x="53223" y="47119"/>
                        <a:pt x="53223" y="46696"/>
                      </a:cubicBezTo>
                      <a:cubicBezTo>
                        <a:pt x="52396" y="46479"/>
                        <a:pt x="51540" y="46479"/>
                        <a:pt x="50713" y="46479"/>
                      </a:cubicBezTo>
                      <a:lnTo>
                        <a:pt x="50713" y="46263"/>
                      </a:lnTo>
                      <a:lnTo>
                        <a:pt x="52593" y="46263"/>
                      </a:lnTo>
                      <a:cubicBezTo>
                        <a:pt x="53223" y="46263"/>
                        <a:pt x="54060" y="46263"/>
                        <a:pt x="53853" y="45643"/>
                      </a:cubicBezTo>
                      <a:cubicBezTo>
                        <a:pt x="53223" y="45643"/>
                        <a:pt x="52170" y="45643"/>
                        <a:pt x="51540" y="45426"/>
                      </a:cubicBezTo>
                      <a:lnTo>
                        <a:pt x="51540" y="45003"/>
                      </a:lnTo>
                      <a:lnTo>
                        <a:pt x="53430" y="45003"/>
                      </a:lnTo>
                      <a:cubicBezTo>
                        <a:pt x="53844" y="45003"/>
                        <a:pt x="54681" y="45219"/>
                        <a:pt x="54474" y="44589"/>
                      </a:cubicBezTo>
                      <a:cubicBezTo>
                        <a:pt x="53844" y="44392"/>
                        <a:pt x="52790" y="44392"/>
                        <a:pt x="52160" y="44176"/>
                      </a:cubicBezTo>
                      <a:cubicBezTo>
                        <a:pt x="52160" y="43969"/>
                        <a:pt x="52377" y="43969"/>
                        <a:pt x="52377" y="43762"/>
                      </a:cubicBezTo>
                      <a:cubicBezTo>
                        <a:pt x="52790" y="43762"/>
                        <a:pt x="55301" y="43762"/>
                        <a:pt x="55301" y="43339"/>
                      </a:cubicBezTo>
                      <a:cubicBezTo>
                        <a:pt x="54040" y="42925"/>
                        <a:pt x="52377" y="43339"/>
                        <a:pt x="51107" y="42925"/>
                      </a:cubicBezTo>
                      <a:lnTo>
                        <a:pt x="51107" y="42709"/>
                      </a:lnTo>
                      <a:lnTo>
                        <a:pt x="55498" y="42709"/>
                      </a:lnTo>
                      <a:cubicBezTo>
                        <a:pt x="55714" y="42709"/>
                        <a:pt x="55921" y="42512"/>
                        <a:pt x="55714" y="42295"/>
                      </a:cubicBezTo>
                      <a:cubicBezTo>
                        <a:pt x="55714" y="42098"/>
                        <a:pt x="54877" y="42098"/>
                        <a:pt x="54661" y="42098"/>
                      </a:cubicBezTo>
                      <a:cubicBezTo>
                        <a:pt x="53834" y="41882"/>
                        <a:pt x="52780" y="42098"/>
                        <a:pt x="51944" y="41882"/>
                      </a:cubicBezTo>
                      <a:lnTo>
                        <a:pt x="51944" y="41685"/>
                      </a:lnTo>
                      <a:lnTo>
                        <a:pt x="55291" y="41685"/>
                      </a:lnTo>
                      <a:cubicBezTo>
                        <a:pt x="55498" y="41685"/>
                        <a:pt x="56128" y="41685"/>
                        <a:pt x="56128" y="41261"/>
                      </a:cubicBezTo>
                      <a:cubicBezTo>
                        <a:pt x="56128" y="41045"/>
                        <a:pt x="54877" y="40848"/>
                        <a:pt x="54661" y="40848"/>
                      </a:cubicBezTo>
                      <a:cubicBezTo>
                        <a:pt x="53834" y="40631"/>
                        <a:pt x="53194" y="40631"/>
                        <a:pt x="52150" y="40631"/>
                      </a:cubicBezTo>
                      <a:cubicBezTo>
                        <a:pt x="51737" y="40631"/>
                        <a:pt x="49020" y="38337"/>
                        <a:pt x="48803" y="38131"/>
                      </a:cubicBezTo>
                      <a:cubicBezTo>
                        <a:pt x="48586" y="37914"/>
                        <a:pt x="49433" y="36467"/>
                        <a:pt x="49433" y="36467"/>
                      </a:cubicBezTo>
                      <a:cubicBezTo>
                        <a:pt x="49630" y="36053"/>
                        <a:pt x="49846" y="35423"/>
                        <a:pt x="49846" y="35207"/>
                      </a:cubicBezTo>
                      <a:lnTo>
                        <a:pt x="49846" y="34793"/>
                      </a:lnTo>
                      <a:cubicBezTo>
                        <a:pt x="50053" y="33966"/>
                        <a:pt x="50477" y="32509"/>
                        <a:pt x="50477" y="31456"/>
                      </a:cubicBezTo>
                      <a:cubicBezTo>
                        <a:pt x="50683" y="29162"/>
                        <a:pt x="50477" y="27498"/>
                        <a:pt x="50477" y="26661"/>
                      </a:cubicBezTo>
                      <a:cubicBezTo>
                        <a:pt x="50260" y="25834"/>
                        <a:pt x="49846" y="25834"/>
                        <a:pt x="49010" y="25617"/>
                      </a:cubicBezTo>
                      <a:cubicBezTo>
                        <a:pt x="47966" y="25420"/>
                        <a:pt x="48577" y="26031"/>
                        <a:pt x="48577" y="26031"/>
                      </a:cubicBezTo>
                      <a:cubicBezTo>
                        <a:pt x="49207" y="26868"/>
                        <a:pt x="49423" y="27911"/>
                        <a:pt x="49423" y="28965"/>
                      </a:cubicBezTo>
                      <a:cubicBezTo>
                        <a:pt x="49423" y="31682"/>
                        <a:pt x="47110" y="33966"/>
                        <a:pt x="44195" y="34173"/>
                      </a:cubicBezTo>
                      <a:cubicBezTo>
                        <a:pt x="44195" y="34173"/>
                        <a:pt x="43979" y="34173"/>
                        <a:pt x="44195" y="34380"/>
                      </a:cubicBezTo>
                      <a:cubicBezTo>
                        <a:pt x="45032" y="35207"/>
                        <a:pt x="45032" y="35640"/>
                        <a:pt x="45032" y="35640"/>
                      </a:cubicBezTo>
                      <a:moveTo>
                        <a:pt x="43565" y="35423"/>
                      </a:moveTo>
                      <a:cubicBezTo>
                        <a:pt x="43565" y="35010"/>
                        <a:pt x="43772" y="34793"/>
                        <a:pt x="43772" y="34793"/>
                      </a:cubicBezTo>
                      <a:cubicBezTo>
                        <a:pt x="40641" y="34596"/>
                        <a:pt x="38131" y="32292"/>
                        <a:pt x="38131" y="29585"/>
                      </a:cubicBezTo>
                      <a:cubicBezTo>
                        <a:pt x="38131" y="28335"/>
                        <a:pt x="38544" y="27291"/>
                        <a:pt x="39381" y="26247"/>
                      </a:cubicBezTo>
                      <a:cubicBezTo>
                        <a:pt x="38761" y="26031"/>
                        <a:pt x="37501" y="26247"/>
                        <a:pt x="37284" y="26444"/>
                      </a:cubicBezTo>
                      <a:cubicBezTo>
                        <a:pt x="36870" y="26661"/>
                        <a:pt x="36870" y="26868"/>
                        <a:pt x="36870" y="26868"/>
                      </a:cubicBezTo>
                      <a:cubicBezTo>
                        <a:pt x="36674" y="27911"/>
                        <a:pt x="36674" y="29585"/>
                        <a:pt x="36870" y="31879"/>
                      </a:cubicBezTo>
                      <a:cubicBezTo>
                        <a:pt x="37087" y="34173"/>
                        <a:pt x="38131" y="36890"/>
                        <a:pt x="38761" y="38337"/>
                      </a:cubicBezTo>
                      <a:lnTo>
                        <a:pt x="38761" y="38554"/>
                      </a:lnTo>
                      <a:cubicBezTo>
                        <a:pt x="38761" y="38554"/>
                        <a:pt x="35817" y="40848"/>
                        <a:pt x="35610" y="40848"/>
                      </a:cubicBezTo>
                      <a:cubicBezTo>
                        <a:pt x="35197" y="40848"/>
                        <a:pt x="33730" y="39381"/>
                        <a:pt x="33513" y="39164"/>
                      </a:cubicBezTo>
                      <a:lnTo>
                        <a:pt x="31849" y="39164"/>
                      </a:lnTo>
                      <a:cubicBezTo>
                        <a:pt x="31633" y="39164"/>
                        <a:pt x="31219" y="39164"/>
                        <a:pt x="31003" y="39381"/>
                      </a:cubicBezTo>
                      <a:cubicBezTo>
                        <a:pt x="31849" y="42098"/>
                        <a:pt x="33100" y="45012"/>
                        <a:pt x="34557" y="47306"/>
                      </a:cubicBezTo>
                      <a:cubicBezTo>
                        <a:pt x="34773" y="47720"/>
                        <a:pt x="34980" y="48143"/>
                        <a:pt x="35187" y="48350"/>
                      </a:cubicBezTo>
                      <a:cubicBezTo>
                        <a:pt x="35394" y="48557"/>
                        <a:pt x="36024" y="48970"/>
                        <a:pt x="37904" y="48773"/>
                      </a:cubicBezTo>
                      <a:lnTo>
                        <a:pt x="42512" y="48773"/>
                      </a:lnTo>
                      <a:lnTo>
                        <a:pt x="42512" y="48350"/>
                      </a:lnTo>
                      <a:lnTo>
                        <a:pt x="44392" y="48350"/>
                      </a:lnTo>
                      <a:lnTo>
                        <a:pt x="44392" y="36240"/>
                      </a:lnTo>
                      <a:cubicBezTo>
                        <a:pt x="43979" y="36240"/>
                        <a:pt x="43555" y="35827"/>
                        <a:pt x="43555" y="35413"/>
                      </a:cubicBezTo>
                      <a:moveTo>
                        <a:pt x="22004" y="73770"/>
                      </a:moveTo>
                      <a:cubicBezTo>
                        <a:pt x="21787" y="73554"/>
                        <a:pt x="22004" y="73337"/>
                        <a:pt x="22004" y="73337"/>
                      </a:cubicBezTo>
                      <a:cubicBezTo>
                        <a:pt x="22201" y="73140"/>
                        <a:pt x="23688" y="74184"/>
                        <a:pt x="23885" y="74804"/>
                      </a:cubicBezTo>
                      <a:cubicBezTo>
                        <a:pt x="23254" y="74597"/>
                        <a:pt x="22418" y="73967"/>
                        <a:pt x="22004" y="73770"/>
                      </a:cubicBezTo>
                      <a:moveTo>
                        <a:pt x="19494" y="75021"/>
                      </a:moveTo>
                      <a:cubicBezTo>
                        <a:pt x="19277" y="74804"/>
                        <a:pt x="18450" y="74391"/>
                        <a:pt x="19080" y="74184"/>
                      </a:cubicBezTo>
                      <a:cubicBezTo>
                        <a:pt x="22841" y="76882"/>
                        <a:pt x="26818" y="79815"/>
                        <a:pt x="30579" y="82533"/>
                      </a:cubicBezTo>
                      <a:lnTo>
                        <a:pt x="30796" y="82730"/>
                      </a:lnTo>
                      <a:cubicBezTo>
                        <a:pt x="30579" y="82946"/>
                        <a:pt x="30166" y="82533"/>
                        <a:pt x="29969" y="82533"/>
                      </a:cubicBezTo>
                      <a:cubicBezTo>
                        <a:pt x="27242" y="80652"/>
                        <a:pt x="20330" y="75641"/>
                        <a:pt x="19503" y="75021"/>
                      </a:cubicBezTo>
                      <a:moveTo>
                        <a:pt x="19720" y="73770"/>
                      </a:moveTo>
                      <a:lnTo>
                        <a:pt x="19720" y="73770"/>
                      </a:lnTo>
                      <a:cubicBezTo>
                        <a:pt x="21797" y="75021"/>
                        <a:pt x="29752" y="80849"/>
                        <a:pt x="30392" y="81489"/>
                      </a:cubicBezTo>
                      <a:cubicBezTo>
                        <a:pt x="30589" y="81706"/>
                        <a:pt x="31013" y="81903"/>
                        <a:pt x="30806" y="82119"/>
                      </a:cubicBezTo>
                      <a:cubicBezTo>
                        <a:pt x="30658" y="82119"/>
                        <a:pt x="30520" y="82047"/>
                        <a:pt x="30392" y="81903"/>
                      </a:cubicBezTo>
                      <a:cubicBezTo>
                        <a:pt x="29762" y="81489"/>
                        <a:pt x="22437" y="76055"/>
                        <a:pt x="19720" y="73770"/>
                      </a:cubicBezTo>
                      <a:moveTo>
                        <a:pt x="21797" y="70837"/>
                      </a:moveTo>
                      <a:cubicBezTo>
                        <a:pt x="22427" y="70640"/>
                        <a:pt x="31849" y="77728"/>
                        <a:pt x="32686" y="78348"/>
                      </a:cubicBezTo>
                      <a:cubicBezTo>
                        <a:pt x="32903" y="78565"/>
                        <a:pt x="33100" y="78772"/>
                        <a:pt x="33100" y="79185"/>
                      </a:cubicBezTo>
                      <a:cubicBezTo>
                        <a:pt x="32893" y="79185"/>
                        <a:pt x="32470" y="78979"/>
                        <a:pt x="32263" y="78772"/>
                      </a:cubicBezTo>
                      <a:cubicBezTo>
                        <a:pt x="32046" y="78565"/>
                        <a:pt x="22427" y="71476"/>
                        <a:pt x="22014" y="71260"/>
                      </a:cubicBezTo>
                      <a:cubicBezTo>
                        <a:pt x="22014" y="71063"/>
                        <a:pt x="21797" y="71063"/>
                        <a:pt x="21797" y="70846"/>
                      </a:cubicBezTo>
                      <a:moveTo>
                        <a:pt x="21797" y="72097"/>
                      </a:moveTo>
                      <a:cubicBezTo>
                        <a:pt x="24308" y="73977"/>
                        <a:pt x="29536" y="77521"/>
                        <a:pt x="32046" y="79412"/>
                      </a:cubicBezTo>
                      <a:cubicBezTo>
                        <a:pt x="32046" y="79609"/>
                        <a:pt x="31840" y="79825"/>
                        <a:pt x="31840" y="79825"/>
                      </a:cubicBezTo>
                      <a:cubicBezTo>
                        <a:pt x="31623" y="79825"/>
                        <a:pt x="27862" y="77108"/>
                        <a:pt x="27862" y="77108"/>
                      </a:cubicBezTo>
                      <a:lnTo>
                        <a:pt x="27646" y="77305"/>
                      </a:lnTo>
                      <a:cubicBezTo>
                        <a:pt x="27646" y="77305"/>
                        <a:pt x="30570" y="79185"/>
                        <a:pt x="31623" y="80022"/>
                      </a:cubicBezTo>
                      <a:lnTo>
                        <a:pt x="31200" y="80436"/>
                      </a:lnTo>
                      <a:cubicBezTo>
                        <a:pt x="28689" y="78565"/>
                        <a:pt x="23461" y="74804"/>
                        <a:pt x="20951" y="72924"/>
                      </a:cubicBezTo>
                      <a:lnTo>
                        <a:pt x="21778" y="72097"/>
                      </a:lnTo>
                      <a:moveTo>
                        <a:pt x="44175" y="74194"/>
                      </a:moveTo>
                      <a:lnTo>
                        <a:pt x="44175" y="73780"/>
                      </a:lnTo>
                      <a:moveTo>
                        <a:pt x="73672" y="62291"/>
                      </a:moveTo>
                      <a:cubicBezTo>
                        <a:pt x="72422" y="63551"/>
                        <a:pt x="71791" y="64171"/>
                        <a:pt x="71575" y="64585"/>
                      </a:cubicBezTo>
                      <a:cubicBezTo>
                        <a:pt x="71575" y="64861"/>
                        <a:pt x="71644" y="65070"/>
                        <a:pt x="71791" y="65215"/>
                      </a:cubicBezTo>
                      <a:cubicBezTo>
                        <a:pt x="72008" y="65215"/>
                        <a:pt x="72008" y="64998"/>
                        <a:pt x="72008" y="64792"/>
                      </a:cubicBezTo>
                      <a:cubicBezTo>
                        <a:pt x="72835" y="63325"/>
                        <a:pt x="77452" y="59583"/>
                        <a:pt x="77649" y="59367"/>
                      </a:cubicBezTo>
                      <a:cubicBezTo>
                        <a:pt x="77866" y="59170"/>
                        <a:pt x="78900" y="58323"/>
                        <a:pt x="78486" y="58323"/>
                      </a:cubicBezTo>
                      <a:cubicBezTo>
                        <a:pt x="78280" y="58126"/>
                        <a:pt x="74932" y="61257"/>
                        <a:pt x="73682" y="62291"/>
                      </a:cubicBezTo>
                      <a:moveTo>
                        <a:pt x="74312" y="63334"/>
                      </a:moveTo>
                      <a:cubicBezTo>
                        <a:pt x="73052" y="64585"/>
                        <a:pt x="72628" y="65215"/>
                        <a:pt x="72432" y="65835"/>
                      </a:cubicBezTo>
                      <a:cubicBezTo>
                        <a:pt x="72215" y="66465"/>
                        <a:pt x="72432" y="66465"/>
                        <a:pt x="72628" y="66465"/>
                      </a:cubicBezTo>
                      <a:cubicBezTo>
                        <a:pt x="72845" y="66465"/>
                        <a:pt x="72845" y="66268"/>
                        <a:pt x="72845" y="66052"/>
                      </a:cubicBezTo>
                      <a:cubicBezTo>
                        <a:pt x="73258" y="64585"/>
                        <a:pt x="78073" y="60627"/>
                        <a:pt x="78486" y="60420"/>
                      </a:cubicBezTo>
                      <a:cubicBezTo>
                        <a:pt x="78703" y="60204"/>
                        <a:pt x="79746" y="59377"/>
                        <a:pt x="79313" y="59377"/>
                      </a:cubicBezTo>
                      <a:cubicBezTo>
                        <a:pt x="78900" y="58963"/>
                        <a:pt x="75552" y="62094"/>
                        <a:pt x="74302" y="63344"/>
                      </a:cubicBezTo>
                      <a:moveTo>
                        <a:pt x="74509" y="64595"/>
                      </a:moveTo>
                      <a:cubicBezTo>
                        <a:pt x="73889" y="65422"/>
                        <a:pt x="73042" y="66278"/>
                        <a:pt x="73042" y="67105"/>
                      </a:cubicBezTo>
                      <a:cubicBezTo>
                        <a:pt x="72835" y="67725"/>
                        <a:pt x="73042" y="67725"/>
                        <a:pt x="73258" y="67725"/>
                      </a:cubicBezTo>
                      <a:cubicBezTo>
                        <a:pt x="73475" y="67725"/>
                        <a:pt x="73475" y="67519"/>
                        <a:pt x="73475" y="67312"/>
                      </a:cubicBezTo>
                      <a:cubicBezTo>
                        <a:pt x="73889" y="65225"/>
                        <a:pt x="78486" y="61680"/>
                        <a:pt x="78486" y="61680"/>
                      </a:cubicBezTo>
                      <a:cubicBezTo>
                        <a:pt x="78703" y="61464"/>
                        <a:pt x="79313" y="61050"/>
                        <a:pt x="79313" y="60853"/>
                      </a:cubicBezTo>
                      <a:cubicBezTo>
                        <a:pt x="79116" y="60223"/>
                        <a:pt x="75356" y="63768"/>
                        <a:pt x="74509" y="64605"/>
                      </a:cubicBezTo>
                      <a:moveTo>
                        <a:pt x="74932" y="65648"/>
                      </a:moveTo>
                      <a:cubicBezTo>
                        <a:pt x="74302" y="66278"/>
                        <a:pt x="73889" y="67529"/>
                        <a:pt x="73889" y="68149"/>
                      </a:cubicBezTo>
                      <a:cubicBezTo>
                        <a:pt x="73889" y="68769"/>
                        <a:pt x="74095" y="68562"/>
                        <a:pt x="74095" y="68779"/>
                      </a:cubicBezTo>
                      <a:cubicBezTo>
                        <a:pt x="74312" y="68779"/>
                        <a:pt x="74312" y="68562"/>
                        <a:pt x="74312" y="68365"/>
                      </a:cubicBezTo>
                      <a:cubicBezTo>
                        <a:pt x="74519" y="66071"/>
                        <a:pt x="77876" y="63147"/>
                        <a:pt x="77876" y="63147"/>
                      </a:cubicBezTo>
                      <a:cubicBezTo>
                        <a:pt x="78083" y="62931"/>
                        <a:pt x="78713" y="62517"/>
                        <a:pt x="78496" y="62301"/>
                      </a:cubicBezTo>
                      <a:cubicBezTo>
                        <a:pt x="78496" y="61887"/>
                        <a:pt x="75365" y="65235"/>
                        <a:pt x="74942" y="65648"/>
                      </a:cubicBezTo>
                      <a:moveTo>
                        <a:pt x="71801" y="63768"/>
                      </a:moveTo>
                      <a:cubicBezTo>
                        <a:pt x="72018" y="63571"/>
                        <a:pt x="72215" y="63147"/>
                        <a:pt x="72628" y="62734"/>
                      </a:cubicBezTo>
                      <a:cubicBezTo>
                        <a:pt x="72845" y="62517"/>
                        <a:pt x="76192" y="59387"/>
                        <a:pt x="76409" y="59190"/>
                      </a:cubicBezTo>
                      <a:cubicBezTo>
                        <a:pt x="76606" y="58973"/>
                        <a:pt x="77452" y="58560"/>
                        <a:pt x="77236" y="58343"/>
                      </a:cubicBezTo>
                      <a:cubicBezTo>
                        <a:pt x="77019" y="58146"/>
                        <a:pt x="73889" y="60637"/>
                        <a:pt x="72008" y="62527"/>
                      </a:cubicBezTo>
                      <a:cubicBezTo>
                        <a:pt x="71161" y="63571"/>
                        <a:pt x="71575" y="64191"/>
                        <a:pt x="71791" y="63778"/>
                      </a:cubicBezTo>
                      <a:moveTo>
                        <a:pt x="9442" y="58786"/>
                      </a:moveTo>
                      <a:cubicBezTo>
                        <a:pt x="9018" y="58983"/>
                        <a:pt x="10062" y="59820"/>
                        <a:pt x="10278" y="59820"/>
                      </a:cubicBezTo>
                      <a:cubicBezTo>
                        <a:pt x="10692" y="60036"/>
                        <a:pt x="15083" y="63778"/>
                        <a:pt x="15920" y="65244"/>
                      </a:cubicBezTo>
                      <a:cubicBezTo>
                        <a:pt x="16136" y="65441"/>
                        <a:pt x="15920" y="65658"/>
                        <a:pt x="16136" y="65658"/>
                      </a:cubicBezTo>
                      <a:cubicBezTo>
                        <a:pt x="16353" y="65658"/>
                        <a:pt x="16343" y="65441"/>
                        <a:pt x="16343" y="65244"/>
                      </a:cubicBezTo>
                      <a:cubicBezTo>
                        <a:pt x="16343" y="64821"/>
                        <a:pt x="15506" y="64191"/>
                        <a:pt x="14256" y="62951"/>
                      </a:cubicBezTo>
                      <a:cubicBezTo>
                        <a:pt x="13212" y="61484"/>
                        <a:pt x="10062" y="58569"/>
                        <a:pt x="9442" y="58786"/>
                      </a:cubicBezTo>
                      <a:moveTo>
                        <a:pt x="8811" y="59613"/>
                      </a:moveTo>
                      <a:cubicBezTo>
                        <a:pt x="8398" y="59820"/>
                        <a:pt x="9442" y="60647"/>
                        <a:pt x="9648" y="60647"/>
                      </a:cubicBezTo>
                      <a:cubicBezTo>
                        <a:pt x="10062" y="60863"/>
                        <a:pt x="14876" y="65028"/>
                        <a:pt x="15290" y="66288"/>
                      </a:cubicBezTo>
                      <a:cubicBezTo>
                        <a:pt x="15290" y="66485"/>
                        <a:pt x="15506" y="66702"/>
                        <a:pt x="15506" y="66702"/>
                      </a:cubicBezTo>
                      <a:cubicBezTo>
                        <a:pt x="15723" y="66702"/>
                        <a:pt x="15930" y="66702"/>
                        <a:pt x="15723" y="66071"/>
                      </a:cubicBezTo>
                      <a:cubicBezTo>
                        <a:pt x="15506" y="65244"/>
                        <a:pt x="15093" y="64821"/>
                        <a:pt x="13823" y="63571"/>
                      </a:cubicBezTo>
                      <a:cubicBezTo>
                        <a:pt x="12789" y="62527"/>
                        <a:pt x="9442" y="59387"/>
                        <a:pt x="8811" y="59603"/>
                      </a:cubicBezTo>
                      <a:moveTo>
                        <a:pt x="9018" y="61050"/>
                      </a:moveTo>
                      <a:cubicBezTo>
                        <a:pt x="8811" y="61267"/>
                        <a:pt x="9648" y="61680"/>
                        <a:pt x="9865" y="61887"/>
                      </a:cubicBezTo>
                      <a:cubicBezTo>
                        <a:pt x="9865" y="61887"/>
                        <a:pt x="14453" y="65432"/>
                        <a:pt x="14876" y="67529"/>
                      </a:cubicBezTo>
                      <a:cubicBezTo>
                        <a:pt x="14876" y="67735"/>
                        <a:pt x="14876" y="68149"/>
                        <a:pt x="15093" y="67952"/>
                      </a:cubicBezTo>
                      <a:cubicBezTo>
                        <a:pt x="15300" y="67952"/>
                        <a:pt x="15506" y="67952"/>
                        <a:pt x="15300" y="67322"/>
                      </a:cubicBezTo>
                      <a:cubicBezTo>
                        <a:pt x="15093" y="66485"/>
                        <a:pt x="14463" y="65441"/>
                        <a:pt x="13833" y="64821"/>
                      </a:cubicBezTo>
                      <a:cubicBezTo>
                        <a:pt x="13006" y="63994"/>
                        <a:pt x="9245" y="60647"/>
                        <a:pt x="9028" y="61060"/>
                      </a:cubicBezTo>
                      <a:moveTo>
                        <a:pt x="9658" y="62527"/>
                      </a:moveTo>
                      <a:cubicBezTo>
                        <a:pt x="9452" y="62744"/>
                        <a:pt x="10288" y="63354"/>
                        <a:pt x="10288" y="63354"/>
                      </a:cubicBezTo>
                      <a:cubicBezTo>
                        <a:pt x="10288" y="63354"/>
                        <a:pt x="13636" y="66288"/>
                        <a:pt x="13833" y="68562"/>
                      </a:cubicBezTo>
                      <a:cubicBezTo>
                        <a:pt x="13833" y="68779"/>
                        <a:pt x="13833" y="69192"/>
                        <a:pt x="14049" y="68986"/>
                      </a:cubicBezTo>
                      <a:cubicBezTo>
                        <a:pt x="14266" y="68986"/>
                        <a:pt x="14463" y="68986"/>
                        <a:pt x="14266" y="68365"/>
                      </a:cubicBezTo>
                      <a:cubicBezTo>
                        <a:pt x="14266" y="67529"/>
                        <a:pt x="13636" y="66485"/>
                        <a:pt x="13222" y="65855"/>
                      </a:cubicBezTo>
                      <a:cubicBezTo>
                        <a:pt x="13006" y="65658"/>
                        <a:pt x="9875" y="62311"/>
                        <a:pt x="9658" y="62527"/>
                      </a:cubicBezTo>
                      <a:moveTo>
                        <a:pt x="16353" y="63157"/>
                      </a:moveTo>
                      <a:cubicBezTo>
                        <a:pt x="14472" y="61277"/>
                        <a:pt x="11539" y="58776"/>
                        <a:pt x="11125" y="58983"/>
                      </a:cubicBezTo>
                      <a:cubicBezTo>
                        <a:pt x="10928" y="59199"/>
                        <a:pt x="11755" y="59613"/>
                        <a:pt x="11962" y="59820"/>
                      </a:cubicBezTo>
                      <a:cubicBezTo>
                        <a:pt x="12169" y="60026"/>
                        <a:pt x="15516" y="62951"/>
                        <a:pt x="15733" y="63364"/>
                      </a:cubicBezTo>
                      <a:cubicBezTo>
                        <a:pt x="15939" y="63778"/>
                        <a:pt x="16353" y="64191"/>
                        <a:pt x="16560" y="64408"/>
                      </a:cubicBezTo>
                      <a:cubicBezTo>
                        <a:pt x="16766" y="64614"/>
                        <a:pt x="17190" y="63994"/>
                        <a:pt x="16343" y="63157"/>
                      </a:cubicBezTo>
                      <a:moveTo>
                        <a:pt x="43545" y="97783"/>
                      </a:moveTo>
                      <a:cubicBezTo>
                        <a:pt x="43545" y="97576"/>
                        <a:pt x="43132" y="76498"/>
                        <a:pt x="43132" y="76498"/>
                      </a:cubicBezTo>
                      <a:cubicBezTo>
                        <a:pt x="43132" y="76291"/>
                        <a:pt x="43132" y="74420"/>
                        <a:pt x="42916" y="74213"/>
                      </a:cubicBezTo>
                      <a:cubicBezTo>
                        <a:pt x="42699" y="73800"/>
                        <a:pt x="42285" y="73800"/>
                        <a:pt x="42088" y="73800"/>
                      </a:cubicBezTo>
                      <a:cubicBezTo>
                        <a:pt x="39775" y="73800"/>
                        <a:pt x="38318" y="73367"/>
                        <a:pt x="37264" y="73170"/>
                      </a:cubicBezTo>
                      <a:cubicBezTo>
                        <a:pt x="36851" y="73170"/>
                        <a:pt x="37067" y="73800"/>
                        <a:pt x="37264" y="73800"/>
                      </a:cubicBezTo>
                      <a:cubicBezTo>
                        <a:pt x="37894" y="73800"/>
                        <a:pt x="38948" y="73997"/>
                        <a:pt x="39578" y="74213"/>
                      </a:cubicBezTo>
                      <a:cubicBezTo>
                        <a:pt x="39578" y="74351"/>
                        <a:pt x="39509" y="74489"/>
                        <a:pt x="39361" y="74627"/>
                      </a:cubicBezTo>
                      <a:cubicBezTo>
                        <a:pt x="38938" y="74627"/>
                        <a:pt x="36644" y="73997"/>
                        <a:pt x="37067" y="74834"/>
                      </a:cubicBezTo>
                      <a:cubicBezTo>
                        <a:pt x="37264" y="75247"/>
                        <a:pt x="38751" y="75247"/>
                        <a:pt x="39361" y="75464"/>
                      </a:cubicBezTo>
                      <a:lnTo>
                        <a:pt x="39361" y="75661"/>
                      </a:lnTo>
                      <a:cubicBezTo>
                        <a:pt x="38741" y="75661"/>
                        <a:pt x="37894" y="75464"/>
                        <a:pt x="37264" y="75464"/>
                      </a:cubicBezTo>
                      <a:cubicBezTo>
                        <a:pt x="37067" y="75661"/>
                        <a:pt x="37067" y="75877"/>
                        <a:pt x="37067" y="76084"/>
                      </a:cubicBezTo>
                      <a:cubicBezTo>
                        <a:pt x="37067" y="76084"/>
                        <a:pt x="39164" y="76301"/>
                        <a:pt x="39164" y="76714"/>
                      </a:cubicBezTo>
                      <a:cubicBezTo>
                        <a:pt x="38534" y="76921"/>
                        <a:pt x="37481" y="76498"/>
                        <a:pt x="37067" y="76714"/>
                      </a:cubicBezTo>
                      <a:lnTo>
                        <a:pt x="37067" y="77334"/>
                      </a:lnTo>
                      <a:cubicBezTo>
                        <a:pt x="37264" y="77551"/>
                        <a:pt x="39164" y="77551"/>
                        <a:pt x="38948" y="77768"/>
                      </a:cubicBezTo>
                      <a:cubicBezTo>
                        <a:pt x="38534" y="77965"/>
                        <a:pt x="37264" y="77768"/>
                        <a:pt x="37067" y="77768"/>
                      </a:cubicBezTo>
                      <a:lnTo>
                        <a:pt x="37067" y="78378"/>
                      </a:lnTo>
                      <a:cubicBezTo>
                        <a:pt x="37264" y="78595"/>
                        <a:pt x="38948" y="78595"/>
                        <a:pt x="38948" y="78801"/>
                      </a:cubicBezTo>
                      <a:cubicBezTo>
                        <a:pt x="38751" y="78801"/>
                        <a:pt x="37481" y="79018"/>
                        <a:pt x="37067" y="78801"/>
                      </a:cubicBezTo>
                      <a:lnTo>
                        <a:pt x="37067" y="79628"/>
                      </a:lnTo>
                      <a:cubicBezTo>
                        <a:pt x="37264" y="79845"/>
                        <a:pt x="38751" y="79628"/>
                        <a:pt x="38751" y="80042"/>
                      </a:cubicBezTo>
                      <a:cubicBezTo>
                        <a:pt x="38534" y="80258"/>
                        <a:pt x="37274" y="80042"/>
                        <a:pt x="36861" y="80042"/>
                      </a:cubicBezTo>
                      <a:cubicBezTo>
                        <a:pt x="36861" y="80258"/>
                        <a:pt x="36861" y="80455"/>
                        <a:pt x="36664" y="80879"/>
                      </a:cubicBezTo>
                      <a:cubicBezTo>
                        <a:pt x="36861" y="80879"/>
                        <a:pt x="38327" y="80879"/>
                        <a:pt x="38327" y="81302"/>
                      </a:cubicBezTo>
                      <a:cubicBezTo>
                        <a:pt x="38327" y="81509"/>
                        <a:pt x="36861" y="81302"/>
                        <a:pt x="36447" y="81302"/>
                      </a:cubicBezTo>
                      <a:lnTo>
                        <a:pt x="36447" y="81922"/>
                      </a:lnTo>
                      <a:cubicBezTo>
                        <a:pt x="36664" y="82139"/>
                        <a:pt x="38327" y="81922"/>
                        <a:pt x="38327" y="82139"/>
                      </a:cubicBezTo>
                      <a:cubicBezTo>
                        <a:pt x="38327" y="82336"/>
                        <a:pt x="36447" y="82336"/>
                        <a:pt x="36447" y="82139"/>
                      </a:cubicBezTo>
                      <a:lnTo>
                        <a:pt x="36447" y="82966"/>
                      </a:lnTo>
                      <a:cubicBezTo>
                        <a:pt x="36861" y="82966"/>
                        <a:pt x="38327" y="83173"/>
                        <a:pt x="38327" y="83379"/>
                      </a:cubicBezTo>
                      <a:cubicBezTo>
                        <a:pt x="37904" y="83586"/>
                        <a:pt x="36861" y="83379"/>
                        <a:pt x="36447" y="83379"/>
                      </a:cubicBezTo>
                      <a:cubicBezTo>
                        <a:pt x="36240" y="83586"/>
                        <a:pt x="36240" y="83793"/>
                        <a:pt x="36240" y="84000"/>
                      </a:cubicBezTo>
                      <a:cubicBezTo>
                        <a:pt x="36664" y="84000"/>
                        <a:pt x="37904" y="84216"/>
                        <a:pt x="38327" y="84413"/>
                      </a:cubicBezTo>
                      <a:cubicBezTo>
                        <a:pt x="38327" y="84630"/>
                        <a:pt x="38121" y="84630"/>
                        <a:pt x="37904" y="84630"/>
                      </a:cubicBezTo>
                      <a:cubicBezTo>
                        <a:pt x="37707" y="84630"/>
                        <a:pt x="36437" y="84413"/>
                        <a:pt x="36024" y="84413"/>
                      </a:cubicBezTo>
                      <a:cubicBezTo>
                        <a:pt x="36024" y="84630"/>
                        <a:pt x="35807" y="84827"/>
                        <a:pt x="35807" y="85043"/>
                      </a:cubicBezTo>
                      <a:cubicBezTo>
                        <a:pt x="36024" y="85260"/>
                        <a:pt x="38121" y="85457"/>
                        <a:pt x="38121" y="85673"/>
                      </a:cubicBezTo>
                      <a:cubicBezTo>
                        <a:pt x="37491" y="85673"/>
                        <a:pt x="36437" y="85457"/>
                        <a:pt x="35610" y="85457"/>
                      </a:cubicBezTo>
                      <a:cubicBezTo>
                        <a:pt x="35610" y="85673"/>
                        <a:pt x="35394" y="85880"/>
                        <a:pt x="35197" y="86087"/>
                      </a:cubicBezTo>
                      <a:cubicBezTo>
                        <a:pt x="35817" y="86087"/>
                        <a:pt x="36861" y="86510"/>
                        <a:pt x="37491" y="86707"/>
                      </a:cubicBezTo>
                      <a:lnTo>
                        <a:pt x="37491" y="86924"/>
                      </a:lnTo>
                      <a:cubicBezTo>
                        <a:pt x="36664" y="86924"/>
                        <a:pt x="35610" y="86707"/>
                        <a:pt x="34980" y="86510"/>
                      </a:cubicBezTo>
                      <a:cubicBezTo>
                        <a:pt x="34980" y="86707"/>
                        <a:pt x="34557" y="86924"/>
                        <a:pt x="34557" y="87121"/>
                      </a:cubicBezTo>
                      <a:cubicBezTo>
                        <a:pt x="34557" y="87337"/>
                        <a:pt x="37274" y="87534"/>
                        <a:pt x="37274" y="87751"/>
                      </a:cubicBezTo>
                      <a:cubicBezTo>
                        <a:pt x="37274" y="87957"/>
                        <a:pt x="34557" y="87337"/>
                        <a:pt x="34143" y="87534"/>
                      </a:cubicBezTo>
                      <a:cubicBezTo>
                        <a:pt x="33946" y="87751"/>
                        <a:pt x="33730" y="87957"/>
                        <a:pt x="33513" y="88164"/>
                      </a:cubicBezTo>
                      <a:cubicBezTo>
                        <a:pt x="33946" y="88371"/>
                        <a:pt x="36664" y="88794"/>
                        <a:pt x="36861" y="88794"/>
                      </a:cubicBezTo>
                      <a:lnTo>
                        <a:pt x="36861" y="89218"/>
                      </a:lnTo>
                      <a:cubicBezTo>
                        <a:pt x="36664" y="89218"/>
                        <a:pt x="33946" y="88794"/>
                        <a:pt x="33100" y="88588"/>
                      </a:cubicBezTo>
                      <a:cubicBezTo>
                        <a:pt x="32893" y="88804"/>
                        <a:pt x="32686" y="89001"/>
                        <a:pt x="32470" y="89218"/>
                      </a:cubicBezTo>
                      <a:cubicBezTo>
                        <a:pt x="32686" y="89415"/>
                        <a:pt x="36664" y="89828"/>
                        <a:pt x="37077" y="90045"/>
                      </a:cubicBezTo>
                      <a:lnTo>
                        <a:pt x="37077" y="90242"/>
                      </a:lnTo>
                      <a:cubicBezTo>
                        <a:pt x="35394" y="90045"/>
                        <a:pt x="33730" y="89828"/>
                        <a:pt x="32263" y="89415"/>
                      </a:cubicBezTo>
                      <a:cubicBezTo>
                        <a:pt x="31849" y="89631"/>
                        <a:pt x="31003" y="89631"/>
                        <a:pt x="30579" y="89631"/>
                      </a:cubicBezTo>
                      <a:cubicBezTo>
                        <a:pt x="32263" y="90045"/>
                        <a:pt x="33946" y="90458"/>
                        <a:pt x="35807" y="90881"/>
                      </a:cubicBezTo>
                      <a:cubicBezTo>
                        <a:pt x="35807" y="90881"/>
                        <a:pt x="35807" y="91088"/>
                        <a:pt x="35600" y="91088"/>
                      </a:cubicBezTo>
                      <a:cubicBezTo>
                        <a:pt x="35187" y="90881"/>
                        <a:pt x="30796" y="90054"/>
                        <a:pt x="30373" y="90054"/>
                      </a:cubicBezTo>
                      <a:cubicBezTo>
                        <a:pt x="30156" y="90054"/>
                        <a:pt x="30156" y="89838"/>
                        <a:pt x="29959" y="89838"/>
                      </a:cubicBezTo>
                      <a:cubicBezTo>
                        <a:pt x="29526" y="89641"/>
                        <a:pt x="26179" y="90054"/>
                        <a:pt x="21167" y="86294"/>
                      </a:cubicBezTo>
                      <a:cubicBezTo>
                        <a:pt x="16766" y="82956"/>
                        <a:pt x="12582" y="77531"/>
                        <a:pt x="11745" y="76281"/>
                      </a:cubicBezTo>
                      <a:cubicBezTo>
                        <a:pt x="11529" y="76064"/>
                        <a:pt x="11529" y="75651"/>
                        <a:pt x="11115" y="75651"/>
                      </a:cubicBezTo>
                      <a:cubicBezTo>
                        <a:pt x="11115" y="76281"/>
                        <a:pt x="11332" y="76488"/>
                        <a:pt x="11529" y="77118"/>
                      </a:cubicBezTo>
                      <a:cubicBezTo>
                        <a:pt x="11745" y="77748"/>
                        <a:pt x="16136" y="85260"/>
                        <a:pt x="18233" y="87761"/>
                      </a:cubicBezTo>
                      <a:cubicBezTo>
                        <a:pt x="19897" y="89641"/>
                        <a:pt x="22624" y="92348"/>
                        <a:pt x="25539" y="94022"/>
                      </a:cubicBezTo>
                      <a:cubicBezTo>
                        <a:pt x="28049" y="95469"/>
                        <a:pt x="32666" y="97350"/>
                        <a:pt x="35590" y="97773"/>
                      </a:cubicBezTo>
                      <a:cubicBezTo>
                        <a:pt x="37688" y="98187"/>
                        <a:pt x="42916" y="98403"/>
                        <a:pt x="43329" y="98403"/>
                      </a:cubicBezTo>
                      <a:cubicBezTo>
                        <a:pt x="43545" y="98403"/>
                        <a:pt x="43545" y="97980"/>
                        <a:pt x="43545" y="97773"/>
                      </a:cubicBezTo>
                      <a:moveTo>
                        <a:pt x="44599" y="20409"/>
                      </a:moveTo>
                      <a:cubicBezTo>
                        <a:pt x="44599" y="20193"/>
                        <a:pt x="44382" y="20193"/>
                        <a:pt x="44175" y="20193"/>
                      </a:cubicBezTo>
                      <a:cubicBezTo>
                        <a:pt x="43959" y="20409"/>
                        <a:pt x="43132" y="20823"/>
                        <a:pt x="43132" y="21039"/>
                      </a:cubicBezTo>
                      <a:lnTo>
                        <a:pt x="43132" y="32519"/>
                      </a:lnTo>
                      <a:cubicBezTo>
                        <a:pt x="43132" y="32716"/>
                        <a:pt x="43339" y="32716"/>
                        <a:pt x="43339" y="32716"/>
                      </a:cubicBezTo>
                      <a:lnTo>
                        <a:pt x="44185" y="32716"/>
                      </a:lnTo>
                      <a:cubicBezTo>
                        <a:pt x="44392" y="32716"/>
                        <a:pt x="44392" y="32519"/>
                        <a:pt x="44392" y="32302"/>
                      </a:cubicBezTo>
                      <a:lnTo>
                        <a:pt x="44392" y="20409"/>
                      </a:lnTo>
                      <a:lnTo>
                        <a:pt x="44609" y="20409"/>
                      </a:lnTo>
                      <a:close/>
                      <a:moveTo>
                        <a:pt x="45426" y="19986"/>
                      </a:moveTo>
                      <a:cubicBezTo>
                        <a:pt x="45426" y="19769"/>
                        <a:pt x="45209" y="19769"/>
                        <a:pt x="45209" y="19769"/>
                      </a:cubicBezTo>
                      <a:cubicBezTo>
                        <a:pt x="45012" y="19769"/>
                        <a:pt x="45012" y="19986"/>
                        <a:pt x="45012" y="19986"/>
                      </a:cubicBezTo>
                      <a:lnTo>
                        <a:pt x="45012" y="32509"/>
                      </a:lnTo>
                      <a:cubicBezTo>
                        <a:pt x="45012" y="32640"/>
                        <a:pt x="45081" y="32706"/>
                        <a:pt x="45209" y="32706"/>
                      </a:cubicBezTo>
                      <a:cubicBezTo>
                        <a:pt x="45426" y="32706"/>
                        <a:pt x="45426" y="32509"/>
                        <a:pt x="45426" y="32509"/>
                      </a:cubicBezTo>
                      <a:lnTo>
                        <a:pt x="45426" y="19986"/>
                      </a:lnTo>
                      <a:close/>
                      <a:moveTo>
                        <a:pt x="42492" y="25204"/>
                      </a:moveTo>
                      <a:cubicBezTo>
                        <a:pt x="42079" y="25420"/>
                        <a:pt x="38101" y="25834"/>
                        <a:pt x="37048" y="26031"/>
                      </a:cubicBezTo>
                      <a:cubicBezTo>
                        <a:pt x="36831" y="25834"/>
                        <a:pt x="36831" y="25204"/>
                        <a:pt x="36418" y="25204"/>
                      </a:cubicBezTo>
                      <a:lnTo>
                        <a:pt x="35788" y="25204"/>
                      </a:lnTo>
                      <a:cubicBezTo>
                        <a:pt x="34754" y="25204"/>
                        <a:pt x="33710" y="25420"/>
                        <a:pt x="32657" y="25617"/>
                      </a:cubicBezTo>
                      <a:lnTo>
                        <a:pt x="32027" y="25617"/>
                      </a:lnTo>
                      <a:cubicBezTo>
                        <a:pt x="32027" y="25617"/>
                        <a:pt x="31820" y="25420"/>
                        <a:pt x="31820" y="25204"/>
                      </a:cubicBezTo>
                      <a:cubicBezTo>
                        <a:pt x="31820" y="24997"/>
                        <a:pt x="30776" y="23540"/>
                        <a:pt x="30136" y="22703"/>
                      </a:cubicBezTo>
                      <a:cubicBezTo>
                        <a:pt x="29939" y="22290"/>
                        <a:pt x="29506" y="21876"/>
                        <a:pt x="29506" y="21660"/>
                      </a:cubicBezTo>
                      <a:lnTo>
                        <a:pt x="29506" y="20833"/>
                      </a:lnTo>
                      <a:cubicBezTo>
                        <a:pt x="29506" y="20626"/>
                        <a:pt x="29309" y="20419"/>
                        <a:pt x="29093" y="20202"/>
                      </a:cubicBezTo>
                      <a:cubicBezTo>
                        <a:pt x="28896" y="20202"/>
                        <a:pt x="28679" y="20202"/>
                        <a:pt x="28472" y="19996"/>
                      </a:cubicBezTo>
                      <a:cubicBezTo>
                        <a:pt x="28472" y="19779"/>
                        <a:pt x="28256" y="19582"/>
                        <a:pt x="28256" y="19366"/>
                      </a:cubicBezTo>
                      <a:cubicBezTo>
                        <a:pt x="28039" y="18755"/>
                        <a:pt x="27833" y="18115"/>
                        <a:pt x="27419" y="17702"/>
                      </a:cubicBezTo>
                      <a:cubicBezTo>
                        <a:pt x="27202" y="17495"/>
                        <a:pt x="26375" y="15821"/>
                        <a:pt x="25952" y="15821"/>
                      </a:cubicBezTo>
                      <a:lnTo>
                        <a:pt x="25322" y="15821"/>
                      </a:lnTo>
                      <a:cubicBezTo>
                        <a:pt x="24909" y="15624"/>
                        <a:pt x="24909" y="14994"/>
                        <a:pt x="24485" y="14994"/>
                      </a:cubicBezTo>
                      <a:cubicBezTo>
                        <a:pt x="24268" y="14994"/>
                        <a:pt x="23225" y="15821"/>
                        <a:pt x="23018" y="16038"/>
                      </a:cubicBezTo>
                      <a:cubicBezTo>
                        <a:pt x="21758" y="16865"/>
                        <a:pt x="19248" y="18755"/>
                        <a:pt x="19041" y="18952"/>
                      </a:cubicBezTo>
                      <a:cubicBezTo>
                        <a:pt x="18824" y="19366"/>
                        <a:pt x="19248" y="19582"/>
                        <a:pt x="19248" y="19582"/>
                      </a:cubicBezTo>
                      <a:cubicBezTo>
                        <a:pt x="19248" y="19582"/>
                        <a:pt x="19671" y="19996"/>
                        <a:pt x="19877" y="20202"/>
                      </a:cubicBezTo>
                      <a:lnTo>
                        <a:pt x="19877" y="20833"/>
                      </a:lnTo>
                      <a:cubicBezTo>
                        <a:pt x="19877" y="21049"/>
                        <a:pt x="21344" y="23127"/>
                        <a:pt x="22388" y="23963"/>
                      </a:cubicBezTo>
                      <a:cubicBezTo>
                        <a:pt x="22605" y="24170"/>
                        <a:pt x="23018" y="24170"/>
                        <a:pt x="23018" y="24377"/>
                      </a:cubicBezTo>
                      <a:cubicBezTo>
                        <a:pt x="23018" y="24584"/>
                        <a:pt x="22802" y="24800"/>
                        <a:pt x="22802" y="25007"/>
                      </a:cubicBezTo>
                      <a:cubicBezTo>
                        <a:pt x="22802" y="25430"/>
                        <a:pt x="23648" y="25627"/>
                        <a:pt x="23845" y="25844"/>
                      </a:cubicBezTo>
                      <a:cubicBezTo>
                        <a:pt x="24268" y="26257"/>
                        <a:pt x="24475" y="26671"/>
                        <a:pt x="24899" y="27291"/>
                      </a:cubicBezTo>
                      <a:cubicBezTo>
                        <a:pt x="25312" y="27705"/>
                        <a:pt x="25312" y="27921"/>
                        <a:pt x="25726" y="28551"/>
                      </a:cubicBezTo>
                      <a:cubicBezTo>
                        <a:pt x="25726" y="28551"/>
                        <a:pt x="25096" y="29998"/>
                        <a:pt x="23845" y="28965"/>
                      </a:cubicBezTo>
                      <a:cubicBezTo>
                        <a:pt x="16520" y="22703"/>
                        <a:pt x="2294" y="16855"/>
                        <a:pt x="827" y="16225"/>
                      </a:cubicBezTo>
                      <a:cubicBezTo>
                        <a:pt x="413" y="16028"/>
                        <a:pt x="0" y="15811"/>
                        <a:pt x="0" y="16028"/>
                      </a:cubicBezTo>
                      <a:cubicBezTo>
                        <a:pt x="0" y="16028"/>
                        <a:pt x="1467" y="18322"/>
                        <a:pt x="2097" y="19779"/>
                      </a:cubicBezTo>
                      <a:cubicBezTo>
                        <a:pt x="2304" y="20409"/>
                        <a:pt x="4184" y="23540"/>
                        <a:pt x="4391" y="23954"/>
                      </a:cubicBezTo>
                      <a:cubicBezTo>
                        <a:pt x="3761" y="23954"/>
                        <a:pt x="3131" y="23127"/>
                        <a:pt x="2924" y="23323"/>
                      </a:cubicBezTo>
                      <a:cubicBezTo>
                        <a:pt x="2707" y="23323"/>
                        <a:pt x="2924" y="23954"/>
                        <a:pt x="3121" y="24584"/>
                      </a:cubicBezTo>
                      <a:cubicBezTo>
                        <a:pt x="3337" y="25204"/>
                        <a:pt x="4381" y="28965"/>
                        <a:pt x="6271" y="31879"/>
                      </a:cubicBezTo>
                      <a:cubicBezTo>
                        <a:pt x="6468" y="32292"/>
                        <a:pt x="6685" y="32509"/>
                        <a:pt x="6468" y="32509"/>
                      </a:cubicBezTo>
                      <a:cubicBezTo>
                        <a:pt x="6271" y="32706"/>
                        <a:pt x="5001" y="31879"/>
                        <a:pt x="4804" y="31879"/>
                      </a:cubicBezTo>
                      <a:cubicBezTo>
                        <a:pt x="4804" y="31879"/>
                        <a:pt x="4588" y="31879"/>
                        <a:pt x="4804" y="32292"/>
                      </a:cubicBezTo>
                      <a:cubicBezTo>
                        <a:pt x="5011" y="32706"/>
                        <a:pt x="5858" y="34586"/>
                        <a:pt x="8782" y="38968"/>
                      </a:cubicBezTo>
                      <a:cubicBezTo>
                        <a:pt x="8565" y="39164"/>
                        <a:pt x="8368" y="38968"/>
                        <a:pt x="8152" y="39164"/>
                      </a:cubicBezTo>
                      <a:cubicBezTo>
                        <a:pt x="7935" y="39381"/>
                        <a:pt x="8368" y="39795"/>
                        <a:pt x="8575" y="40208"/>
                      </a:cubicBezTo>
                      <a:cubicBezTo>
                        <a:pt x="8792" y="40622"/>
                        <a:pt x="10259" y="42502"/>
                        <a:pt x="10456" y="42709"/>
                      </a:cubicBezTo>
                      <a:cubicBezTo>
                        <a:pt x="10672" y="42925"/>
                        <a:pt x="12553" y="45003"/>
                        <a:pt x="13390" y="45643"/>
                      </a:cubicBezTo>
                      <a:cubicBezTo>
                        <a:pt x="14433" y="46263"/>
                        <a:pt x="16530" y="47523"/>
                        <a:pt x="17160" y="47730"/>
                      </a:cubicBezTo>
                      <a:cubicBezTo>
                        <a:pt x="17781" y="47946"/>
                        <a:pt x="19877" y="48567"/>
                        <a:pt x="20508" y="48783"/>
                      </a:cubicBezTo>
                      <a:cubicBezTo>
                        <a:pt x="21138" y="48980"/>
                        <a:pt x="21561" y="48980"/>
                        <a:pt x="21758" y="48980"/>
                      </a:cubicBezTo>
                      <a:cubicBezTo>
                        <a:pt x="21975" y="48980"/>
                        <a:pt x="22388" y="49394"/>
                        <a:pt x="22802" y="49610"/>
                      </a:cubicBezTo>
                      <a:cubicBezTo>
                        <a:pt x="25952" y="51274"/>
                        <a:pt x="28029" y="51274"/>
                        <a:pt x="30127" y="51077"/>
                      </a:cubicBezTo>
                      <a:cubicBezTo>
                        <a:pt x="31170" y="50861"/>
                        <a:pt x="31810" y="50861"/>
                        <a:pt x="32223" y="51077"/>
                      </a:cubicBezTo>
                      <a:cubicBezTo>
                        <a:pt x="32647" y="51284"/>
                        <a:pt x="34104" y="52524"/>
                        <a:pt x="34321" y="52741"/>
                      </a:cubicBezTo>
                      <a:cubicBezTo>
                        <a:pt x="34321" y="52741"/>
                        <a:pt x="33474" y="54188"/>
                        <a:pt x="33277" y="54818"/>
                      </a:cubicBezTo>
                      <a:cubicBezTo>
                        <a:pt x="32647" y="55832"/>
                        <a:pt x="30127" y="60007"/>
                        <a:pt x="29929" y="60420"/>
                      </a:cubicBezTo>
                      <a:cubicBezTo>
                        <a:pt x="29713" y="60627"/>
                        <a:pt x="29299" y="61671"/>
                        <a:pt x="28886" y="61454"/>
                      </a:cubicBezTo>
                      <a:cubicBezTo>
                        <a:pt x="28669" y="61454"/>
                        <a:pt x="24909" y="59170"/>
                        <a:pt x="24072" y="58540"/>
                      </a:cubicBezTo>
                      <a:cubicBezTo>
                        <a:pt x="23225" y="57910"/>
                        <a:pt x="17367" y="53765"/>
                        <a:pt x="16323" y="52938"/>
                      </a:cubicBezTo>
                      <a:cubicBezTo>
                        <a:pt x="15703" y="52318"/>
                        <a:pt x="12356" y="50437"/>
                        <a:pt x="9215" y="54621"/>
                      </a:cubicBezTo>
                      <a:cubicBezTo>
                        <a:pt x="6921" y="58333"/>
                        <a:pt x="6488" y="62094"/>
                        <a:pt x="11312" y="65835"/>
                      </a:cubicBezTo>
                      <a:cubicBezTo>
                        <a:pt x="11932" y="66268"/>
                        <a:pt x="13193" y="68346"/>
                        <a:pt x="12779" y="70226"/>
                      </a:cubicBezTo>
                      <a:cubicBezTo>
                        <a:pt x="12779" y="70433"/>
                        <a:pt x="12563" y="70650"/>
                        <a:pt x="12779" y="70846"/>
                      </a:cubicBezTo>
                      <a:cubicBezTo>
                        <a:pt x="12986" y="71063"/>
                        <a:pt x="16747" y="67716"/>
                        <a:pt x="17170" y="63965"/>
                      </a:cubicBezTo>
                      <a:cubicBezTo>
                        <a:pt x="19051" y="65628"/>
                        <a:pt x="21148" y="67095"/>
                        <a:pt x="23442" y="68346"/>
                      </a:cubicBezTo>
                      <a:cubicBezTo>
                        <a:pt x="23225" y="68759"/>
                        <a:pt x="22811" y="69173"/>
                        <a:pt x="22614" y="69379"/>
                      </a:cubicBezTo>
                      <a:cubicBezTo>
                        <a:pt x="22398" y="69596"/>
                        <a:pt x="21985" y="70226"/>
                        <a:pt x="21768" y="70226"/>
                      </a:cubicBezTo>
                      <a:cubicBezTo>
                        <a:pt x="21571" y="70226"/>
                        <a:pt x="20941" y="70433"/>
                        <a:pt x="20724" y="70650"/>
                      </a:cubicBezTo>
                      <a:cubicBezTo>
                        <a:pt x="20518" y="71063"/>
                        <a:pt x="20941" y="71260"/>
                        <a:pt x="20724" y="71683"/>
                      </a:cubicBezTo>
                      <a:cubicBezTo>
                        <a:pt x="20724" y="71900"/>
                        <a:pt x="20311" y="72313"/>
                        <a:pt x="20311" y="72510"/>
                      </a:cubicBezTo>
                      <a:cubicBezTo>
                        <a:pt x="20104" y="72727"/>
                        <a:pt x="19887" y="73140"/>
                        <a:pt x="19690" y="73140"/>
                      </a:cubicBezTo>
                      <a:cubicBezTo>
                        <a:pt x="19474" y="73337"/>
                        <a:pt x="19267" y="73337"/>
                        <a:pt x="19061" y="73337"/>
                      </a:cubicBezTo>
                      <a:cubicBezTo>
                        <a:pt x="18844" y="73337"/>
                        <a:pt x="18844" y="73554"/>
                        <a:pt x="18647" y="73554"/>
                      </a:cubicBezTo>
                      <a:cubicBezTo>
                        <a:pt x="18430" y="73554"/>
                        <a:pt x="18233" y="73554"/>
                        <a:pt x="18233" y="73770"/>
                      </a:cubicBezTo>
                      <a:cubicBezTo>
                        <a:pt x="17800" y="73967"/>
                        <a:pt x="17800" y="74391"/>
                        <a:pt x="18017" y="74804"/>
                      </a:cubicBezTo>
                      <a:cubicBezTo>
                        <a:pt x="18017" y="75021"/>
                        <a:pt x="18233" y="75218"/>
                        <a:pt x="18233" y="75434"/>
                      </a:cubicBezTo>
                      <a:cubicBezTo>
                        <a:pt x="18430" y="75631"/>
                        <a:pt x="18647" y="75848"/>
                        <a:pt x="18844" y="76261"/>
                      </a:cubicBezTo>
                      <a:cubicBezTo>
                        <a:pt x="19061" y="76675"/>
                        <a:pt x="20941" y="79392"/>
                        <a:pt x="20724" y="80229"/>
                      </a:cubicBezTo>
                      <a:cubicBezTo>
                        <a:pt x="20518" y="80426"/>
                        <a:pt x="20311" y="80426"/>
                        <a:pt x="19887" y="80642"/>
                      </a:cubicBezTo>
                      <a:cubicBezTo>
                        <a:pt x="19474" y="80642"/>
                        <a:pt x="19257" y="80426"/>
                        <a:pt x="18844" y="80229"/>
                      </a:cubicBezTo>
                      <a:cubicBezTo>
                        <a:pt x="19061" y="79815"/>
                        <a:pt x="19690" y="78762"/>
                        <a:pt x="19474" y="78348"/>
                      </a:cubicBezTo>
                      <a:cubicBezTo>
                        <a:pt x="19326" y="78073"/>
                        <a:pt x="19051" y="77869"/>
                        <a:pt x="18647" y="77738"/>
                      </a:cubicBezTo>
                      <a:cubicBezTo>
                        <a:pt x="18233" y="77305"/>
                        <a:pt x="12986" y="72510"/>
                        <a:pt x="12789" y="71890"/>
                      </a:cubicBezTo>
                      <a:cubicBezTo>
                        <a:pt x="12376" y="71260"/>
                        <a:pt x="11105" y="69596"/>
                        <a:pt x="10692" y="68966"/>
                      </a:cubicBezTo>
                      <a:cubicBezTo>
                        <a:pt x="10278" y="68346"/>
                        <a:pt x="8811" y="66052"/>
                        <a:pt x="8595" y="66052"/>
                      </a:cubicBezTo>
                      <a:cubicBezTo>
                        <a:pt x="8378" y="66052"/>
                        <a:pt x="7965" y="66879"/>
                        <a:pt x="7965" y="67095"/>
                      </a:cubicBezTo>
                      <a:cubicBezTo>
                        <a:pt x="7965" y="67302"/>
                        <a:pt x="7758" y="67716"/>
                        <a:pt x="7758" y="67932"/>
                      </a:cubicBezTo>
                      <a:cubicBezTo>
                        <a:pt x="7128" y="70010"/>
                        <a:pt x="6074" y="74814"/>
                        <a:pt x="6931" y="81489"/>
                      </a:cubicBezTo>
                      <a:cubicBezTo>
                        <a:pt x="7965" y="89001"/>
                        <a:pt x="11942" y="94839"/>
                        <a:pt x="13409" y="96513"/>
                      </a:cubicBezTo>
                      <a:cubicBezTo>
                        <a:pt x="13626" y="96730"/>
                        <a:pt x="13823" y="96926"/>
                        <a:pt x="14039" y="96926"/>
                      </a:cubicBezTo>
                      <a:cubicBezTo>
                        <a:pt x="14866" y="96730"/>
                        <a:pt x="16136" y="95460"/>
                        <a:pt x="16550" y="95046"/>
                      </a:cubicBezTo>
                      <a:cubicBezTo>
                        <a:pt x="16757" y="94839"/>
                        <a:pt x="16973" y="95046"/>
                        <a:pt x="16973" y="95046"/>
                      </a:cubicBezTo>
                      <a:lnTo>
                        <a:pt x="17190" y="95046"/>
                      </a:lnTo>
                      <a:cubicBezTo>
                        <a:pt x="19484" y="97340"/>
                        <a:pt x="22634" y="99634"/>
                        <a:pt x="26592" y="101308"/>
                      </a:cubicBezTo>
                      <a:cubicBezTo>
                        <a:pt x="27852" y="101938"/>
                        <a:pt x="29103" y="102351"/>
                        <a:pt x="30156" y="102775"/>
                      </a:cubicBezTo>
                      <a:cubicBezTo>
                        <a:pt x="37067" y="105492"/>
                        <a:pt x="41458" y="106939"/>
                        <a:pt x="44185" y="115081"/>
                      </a:cubicBezTo>
                      <a:lnTo>
                        <a:pt x="44392" y="115495"/>
                      </a:lnTo>
                      <a:cubicBezTo>
                        <a:pt x="44609" y="115495"/>
                        <a:pt x="44609" y="115081"/>
                        <a:pt x="44609" y="115081"/>
                      </a:cubicBezTo>
                      <a:cubicBezTo>
                        <a:pt x="47110" y="106516"/>
                        <a:pt x="51717" y="105068"/>
                        <a:pt x="58619" y="102351"/>
                      </a:cubicBezTo>
                      <a:cubicBezTo>
                        <a:pt x="59672" y="101938"/>
                        <a:pt x="60912" y="101524"/>
                        <a:pt x="62182" y="100884"/>
                      </a:cubicBezTo>
                      <a:cubicBezTo>
                        <a:pt x="66367" y="99220"/>
                        <a:pt x="69508" y="96720"/>
                        <a:pt x="71801" y="94623"/>
                      </a:cubicBezTo>
                      <a:cubicBezTo>
                        <a:pt x="72215" y="95046"/>
                        <a:pt x="73485" y="96306"/>
                        <a:pt x="74312" y="96503"/>
                      </a:cubicBezTo>
                      <a:cubicBezTo>
                        <a:pt x="74450" y="96503"/>
                        <a:pt x="74588" y="96434"/>
                        <a:pt x="74735" y="96296"/>
                      </a:cubicBezTo>
                      <a:cubicBezTo>
                        <a:pt x="76202" y="94613"/>
                        <a:pt x="80376" y="89208"/>
                        <a:pt x="81430" y="81056"/>
                      </a:cubicBezTo>
                      <a:cubicBezTo>
                        <a:pt x="82474" y="74381"/>
                        <a:pt x="81223" y="69370"/>
                        <a:pt x="80593" y="67499"/>
                      </a:cubicBezTo>
                      <a:cubicBezTo>
                        <a:pt x="80376" y="67086"/>
                        <a:pt x="80180" y="65815"/>
                        <a:pt x="79766" y="65815"/>
                      </a:cubicBezTo>
                      <a:cubicBezTo>
                        <a:pt x="79550" y="65815"/>
                        <a:pt x="79136" y="66032"/>
                        <a:pt x="78919" y="66446"/>
                      </a:cubicBezTo>
                      <a:cubicBezTo>
                        <a:pt x="78723" y="66662"/>
                        <a:pt x="78506" y="67076"/>
                        <a:pt x="78299" y="67282"/>
                      </a:cubicBezTo>
                      <a:cubicBezTo>
                        <a:pt x="74952" y="72491"/>
                        <a:pt x="68661" y="77088"/>
                        <a:pt x="68247" y="77718"/>
                      </a:cubicBezTo>
                      <a:cubicBezTo>
                        <a:pt x="68050" y="78132"/>
                        <a:pt x="68661" y="78752"/>
                        <a:pt x="68877" y="79382"/>
                      </a:cubicBezTo>
                      <a:cubicBezTo>
                        <a:pt x="68661" y="79579"/>
                        <a:pt x="68247" y="79796"/>
                        <a:pt x="67834" y="79796"/>
                      </a:cubicBezTo>
                      <a:cubicBezTo>
                        <a:pt x="67420" y="79796"/>
                        <a:pt x="66790" y="79166"/>
                        <a:pt x="66790" y="78959"/>
                      </a:cubicBezTo>
                      <a:cubicBezTo>
                        <a:pt x="66790" y="78545"/>
                        <a:pt x="67214" y="78132"/>
                        <a:pt x="67637" y="77915"/>
                      </a:cubicBezTo>
                      <a:cubicBezTo>
                        <a:pt x="68060" y="77502"/>
                        <a:pt x="68474" y="76872"/>
                        <a:pt x="68671" y="76251"/>
                      </a:cubicBezTo>
                      <a:cubicBezTo>
                        <a:pt x="68887" y="75838"/>
                        <a:pt x="69301" y="75001"/>
                        <a:pt x="69301" y="74785"/>
                      </a:cubicBezTo>
                      <a:cubicBezTo>
                        <a:pt x="69301" y="74578"/>
                        <a:pt x="69931" y="73751"/>
                        <a:pt x="69724" y="73751"/>
                      </a:cubicBezTo>
                      <a:cubicBezTo>
                        <a:pt x="69724" y="73534"/>
                        <a:pt x="69517" y="73121"/>
                        <a:pt x="69301" y="73121"/>
                      </a:cubicBezTo>
                      <a:cubicBezTo>
                        <a:pt x="69084" y="73121"/>
                        <a:pt x="68050" y="72707"/>
                        <a:pt x="67834" y="72707"/>
                      </a:cubicBezTo>
                      <a:cubicBezTo>
                        <a:pt x="67420" y="72491"/>
                        <a:pt x="66583" y="71457"/>
                        <a:pt x="66583" y="71043"/>
                      </a:cubicBezTo>
                      <a:cubicBezTo>
                        <a:pt x="66583" y="70630"/>
                        <a:pt x="66790" y="70206"/>
                        <a:pt x="66583" y="70000"/>
                      </a:cubicBezTo>
                      <a:cubicBezTo>
                        <a:pt x="66367" y="69783"/>
                        <a:pt x="65953" y="69783"/>
                        <a:pt x="65540" y="69576"/>
                      </a:cubicBezTo>
                      <a:cubicBezTo>
                        <a:pt x="65323" y="69360"/>
                        <a:pt x="64280" y="68109"/>
                        <a:pt x="64073" y="67696"/>
                      </a:cubicBezTo>
                      <a:cubicBezTo>
                        <a:pt x="68050" y="65402"/>
                        <a:pt x="69931" y="63531"/>
                        <a:pt x="70551" y="63108"/>
                      </a:cubicBezTo>
                      <a:cubicBezTo>
                        <a:pt x="70768" y="66662"/>
                        <a:pt x="74745" y="70206"/>
                        <a:pt x="74952" y="69990"/>
                      </a:cubicBezTo>
                      <a:cubicBezTo>
                        <a:pt x="74952" y="69773"/>
                        <a:pt x="74952" y="69567"/>
                        <a:pt x="74735" y="69153"/>
                      </a:cubicBezTo>
                      <a:cubicBezTo>
                        <a:pt x="74735" y="68740"/>
                        <a:pt x="74735" y="66436"/>
                        <a:pt x="76202" y="65195"/>
                      </a:cubicBezTo>
                      <a:cubicBezTo>
                        <a:pt x="80810" y="61434"/>
                        <a:pt x="80593" y="57683"/>
                        <a:pt x="78299" y="53962"/>
                      </a:cubicBezTo>
                      <a:cubicBezTo>
                        <a:pt x="75789" y="50624"/>
                        <a:pt x="73278" y="51245"/>
                        <a:pt x="72028" y="51884"/>
                      </a:cubicBezTo>
                      <a:cubicBezTo>
                        <a:pt x="70768" y="52495"/>
                        <a:pt x="67007" y="55636"/>
                        <a:pt x="65953" y="56443"/>
                      </a:cubicBezTo>
                      <a:cubicBezTo>
                        <a:pt x="64486" y="57477"/>
                        <a:pt x="60292" y="60194"/>
                        <a:pt x="59258" y="60607"/>
                      </a:cubicBezTo>
                      <a:cubicBezTo>
                        <a:pt x="59042" y="60607"/>
                        <a:pt x="58628" y="60607"/>
                        <a:pt x="58412" y="60401"/>
                      </a:cubicBezTo>
                      <a:cubicBezTo>
                        <a:pt x="57792" y="59771"/>
                        <a:pt x="55911" y="57053"/>
                        <a:pt x="55064" y="55222"/>
                      </a:cubicBezTo>
                      <a:cubicBezTo>
                        <a:pt x="54444" y="53972"/>
                        <a:pt x="53401" y="52308"/>
                        <a:pt x="53814" y="51668"/>
                      </a:cubicBezTo>
                      <a:cubicBezTo>
                        <a:pt x="54021" y="51471"/>
                        <a:pt x="55695" y="50201"/>
                        <a:pt x="56325" y="50201"/>
                      </a:cubicBezTo>
                      <a:cubicBezTo>
                        <a:pt x="56738" y="50201"/>
                        <a:pt x="57792" y="50418"/>
                        <a:pt x="58825" y="50624"/>
                      </a:cubicBezTo>
                      <a:cubicBezTo>
                        <a:pt x="59869" y="50831"/>
                        <a:pt x="63649" y="49778"/>
                        <a:pt x="64693" y="48941"/>
                      </a:cubicBezTo>
                      <a:cubicBezTo>
                        <a:pt x="65727" y="48114"/>
                        <a:pt x="65520" y="48320"/>
                        <a:pt x="65520" y="48320"/>
                      </a:cubicBezTo>
                      <a:cubicBezTo>
                        <a:pt x="65727" y="48320"/>
                        <a:pt x="66564" y="48104"/>
                        <a:pt x="66987" y="48104"/>
                      </a:cubicBezTo>
                      <a:cubicBezTo>
                        <a:pt x="73042" y="47267"/>
                        <a:pt x="77649" y="41842"/>
                        <a:pt x="78486" y="40592"/>
                      </a:cubicBezTo>
                      <a:cubicBezTo>
                        <a:pt x="79313" y="39342"/>
                        <a:pt x="79530" y="38928"/>
                        <a:pt x="79313" y="38712"/>
                      </a:cubicBezTo>
                      <a:cubicBezTo>
                        <a:pt x="79116" y="38298"/>
                        <a:pt x="78900" y="38712"/>
                        <a:pt x="78703" y="38505"/>
                      </a:cubicBezTo>
                      <a:cubicBezTo>
                        <a:pt x="79313" y="37461"/>
                        <a:pt x="80800" y="35787"/>
                        <a:pt x="80997" y="35157"/>
                      </a:cubicBezTo>
                      <a:cubicBezTo>
                        <a:pt x="81213" y="34547"/>
                        <a:pt x="82257" y="33494"/>
                        <a:pt x="82464" y="32460"/>
                      </a:cubicBezTo>
                      <a:cubicBezTo>
                        <a:pt x="82680" y="31830"/>
                        <a:pt x="82877" y="31623"/>
                        <a:pt x="82680" y="31200"/>
                      </a:cubicBezTo>
                      <a:cubicBezTo>
                        <a:pt x="82464" y="30993"/>
                        <a:pt x="81213" y="32046"/>
                        <a:pt x="80997" y="31623"/>
                      </a:cubicBezTo>
                      <a:cubicBezTo>
                        <a:pt x="80800" y="31406"/>
                        <a:pt x="81627" y="30579"/>
                        <a:pt x="83507" y="27025"/>
                      </a:cubicBezTo>
                      <a:cubicBezTo>
                        <a:pt x="84974" y="24101"/>
                        <a:pt x="84974" y="22851"/>
                        <a:pt x="84758" y="22437"/>
                      </a:cubicBezTo>
                      <a:cubicBezTo>
                        <a:pt x="84551" y="22231"/>
                        <a:pt x="83507" y="22851"/>
                        <a:pt x="83291" y="23067"/>
                      </a:cubicBezTo>
                      <a:cubicBezTo>
                        <a:pt x="83921" y="21817"/>
                        <a:pt x="84758" y="20350"/>
                        <a:pt x="85604" y="19100"/>
                      </a:cubicBezTo>
                      <a:cubicBezTo>
                        <a:pt x="86441" y="17436"/>
                        <a:pt x="87898" y="15339"/>
                        <a:pt x="87702" y="15339"/>
                      </a:cubicBezTo>
                      <a:cubicBezTo>
                        <a:pt x="87702" y="15339"/>
                        <a:pt x="87485" y="15339"/>
                        <a:pt x="86855" y="15556"/>
                      </a:cubicBezTo>
                      <a:cubicBezTo>
                        <a:pt x="85604" y="16166"/>
                        <a:pt x="71378" y="22014"/>
                        <a:pt x="63837" y="28276"/>
                      </a:cubicBezTo>
                      <a:cubicBezTo>
                        <a:pt x="63640" y="28492"/>
                        <a:pt x="62793" y="28689"/>
                        <a:pt x="62173" y="28276"/>
                      </a:cubicBezTo>
                      <a:cubicBezTo>
                        <a:pt x="62586" y="27645"/>
                        <a:pt x="63010" y="27232"/>
                        <a:pt x="63010" y="27025"/>
                      </a:cubicBezTo>
                      <a:cubicBezTo>
                        <a:pt x="63226" y="26809"/>
                        <a:pt x="63640" y="25982"/>
                        <a:pt x="64053" y="25558"/>
                      </a:cubicBezTo>
                      <a:cubicBezTo>
                        <a:pt x="64467" y="25361"/>
                        <a:pt x="65097" y="25145"/>
                        <a:pt x="65097" y="24731"/>
                      </a:cubicBezTo>
                      <a:cubicBezTo>
                        <a:pt x="65097" y="24525"/>
                        <a:pt x="64880" y="24308"/>
                        <a:pt x="64880" y="24101"/>
                      </a:cubicBezTo>
                      <a:cubicBezTo>
                        <a:pt x="64880" y="23894"/>
                        <a:pt x="65294" y="23894"/>
                        <a:pt x="65510" y="23678"/>
                      </a:cubicBezTo>
                      <a:cubicBezTo>
                        <a:pt x="65717" y="23481"/>
                        <a:pt x="66347" y="22851"/>
                        <a:pt x="66554" y="22644"/>
                      </a:cubicBezTo>
                      <a:cubicBezTo>
                        <a:pt x="66761" y="22427"/>
                        <a:pt x="67804" y="20980"/>
                        <a:pt x="68021" y="20557"/>
                      </a:cubicBezTo>
                      <a:lnTo>
                        <a:pt x="68021" y="19927"/>
                      </a:lnTo>
                      <a:cubicBezTo>
                        <a:pt x="68021" y="19710"/>
                        <a:pt x="68434" y="19513"/>
                        <a:pt x="68631" y="19297"/>
                      </a:cubicBezTo>
                      <a:cubicBezTo>
                        <a:pt x="68631" y="19297"/>
                        <a:pt x="68848" y="18883"/>
                        <a:pt x="68848" y="18686"/>
                      </a:cubicBezTo>
                      <a:cubicBezTo>
                        <a:pt x="68848" y="18470"/>
                        <a:pt x="68434" y="18273"/>
                        <a:pt x="68218" y="18056"/>
                      </a:cubicBezTo>
                      <a:cubicBezTo>
                        <a:pt x="66967" y="17022"/>
                        <a:pt x="64457" y="15339"/>
                        <a:pt x="64240" y="15142"/>
                      </a:cubicBezTo>
                      <a:cubicBezTo>
                        <a:pt x="64043" y="14925"/>
                        <a:pt x="63827" y="14729"/>
                        <a:pt x="63413" y="14729"/>
                      </a:cubicBezTo>
                      <a:cubicBezTo>
                        <a:pt x="63000" y="14729"/>
                        <a:pt x="63000" y="15349"/>
                        <a:pt x="62576" y="15565"/>
                      </a:cubicBezTo>
                      <a:lnTo>
                        <a:pt x="61946" y="15565"/>
                      </a:lnTo>
                      <a:cubicBezTo>
                        <a:pt x="61730" y="15762"/>
                        <a:pt x="61119" y="16816"/>
                        <a:pt x="60903" y="17032"/>
                      </a:cubicBezTo>
                      <a:cubicBezTo>
                        <a:pt x="60706" y="17446"/>
                        <a:pt x="59859" y="18903"/>
                        <a:pt x="59859" y="19110"/>
                      </a:cubicBezTo>
                      <a:cubicBezTo>
                        <a:pt x="59859" y="19523"/>
                        <a:pt x="59662" y="19730"/>
                        <a:pt x="59662" y="19730"/>
                      </a:cubicBezTo>
                      <a:cubicBezTo>
                        <a:pt x="59662" y="19946"/>
                        <a:pt x="59239" y="19730"/>
                        <a:pt x="59032" y="19946"/>
                      </a:cubicBezTo>
                      <a:cubicBezTo>
                        <a:pt x="58815" y="19946"/>
                        <a:pt x="58609" y="20370"/>
                        <a:pt x="58609" y="20577"/>
                      </a:cubicBezTo>
                      <a:lnTo>
                        <a:pt x="58609" y="21413"/>
                      </a:lnTo>
                      <a:cubicBezTo>
                        <a:pt x="58392" y="21827"/>
                        <a:pt x="57979" y="22447"/>
                        <a:pt x="57782" y="22664"/>
                      </a:cubicBezTo>
                      <a:cubicBezTo>
                        <a:pt x="57565" y="23087"/>
                        <a:pt x="56315" y="24751"/>
                        <a:pt x="56315" y="24958"/>
                      </a:cubicBezTo>
                      <a:cubicBezTo>
                        <a:pt x="56098" y="25164"/>
                        <a:pt x="55891" y="25578"/>
                        <a:pt x="55891" y="25578"/>
                      </a:cubicBezTo>
                      <a:cubicBezTo>
                        <a:pt x="55261" y="25381"/>
                        <a:pt x="54425" y="25164"/>
                        <a:pt x="54001" y="25164"/>
                      </a:cubicBezTo>
                      <a:cubicBezTo>
                        <a:pt x="53381" y="25164"/>
                        <a:pt x="51707" y="24958"/>
                        <a:pt x="51707" y="24958"/>
                      </a:cubicBezTo>
                      <a:cubicBezTo>
                        <a:pt x="51077" y="24741"/>
                        <a:pt x="50870" y="25381"/>
                        <a:pt x="50664" y="25795"/>
                      </a:cubicBezTo>
                      <a:cubicBezTo>
                        <a:pt x="49197" y="25578"/>
                        <a:pt x="47946" y="25381"/>
                        <a:pt x="46686" y="25381"/>
                      </a:cubicBezTo>
                      <a:cubicBezTo>
                        <a:pt x="46479" y="25381"/>
                        <a:pt x="46479" y="24958"/>
                        <a:pt x="46479" y="24544"/>
                      </a:cubicBezTo>
                      <a:lnTo>
                        <a:pt x="46479" y="19740"/>
                      </a:lnTo>
                      <a:cubicBezTo>
                        <a:pt x="50034" y="24751"/>
                        <a:pt x="53588" y="24544"/>
                        <a:pt x="54631" y="24121"/>
                      </a:cubicBezTo>
                      <a:cubicBezTo>
                        <a:pt x="55468" y="23284"/>
                        <a:pt x="56925" y="20783"/>
                        <a:pt x="57565" y="18292"/>
                      </a:cubicBezTo>
                      <a:cubicBezTo>
                        <a:pt x="57979" y="16629"/>
                        <a:pt x="58402" y="14738"/>
                        <a:pt x="58195" y="13281"/>
                      </a:cubicBezTo>
                      <a:cubicBezTo>
                        <a:pt x="57979" y="11401"/>
                        <a:pt x="57349" y="4106"/>
                        <a:pt x="49827" y="1172"/>
                      </a:cubicBezTo>
                      <a:cubicBezTo>
                        <a:pt x="42285" y="-1743"/>
                        <a:pt x="36014" y="1595"/>
                        <a:pt x="34764" y="2432"/>
                      </a:cubicBezTo>
                      <a:cubicBezTo>
                        <a:pt x="34350" y="2629"/>
                        <a:pt x="33937" y="2845"/>
                        <a:pt x="33937" y="3052"/>
                      </a:cubicBezTo>
                      <a:cubicBezTo>
                        <a:pt x="33937" y="3259"/>
                        <a:pt x="34350" y="3682"/>
                        <a:pt x="34350" y="3682"/>
                      </a:cubicBezTo>
                      <a:lnTo>
                        <a:pt x="35177" y="3682"/>
                      </a:lnTo>
                      <a:cubicBezTo>
                        <a:pt x="35384" y="3682"/>
                        <a:pt x="36427" y="4519"/>
                        <a:pt x="36841" y="5346"/>
                      </a:cubicBezTo>
                      <a:cubicBezTo>
                        <a:pt x="37254" y="6183"/>
                        <a:pt x="37688" y="7423"/>
                        <a:pt x="37471" y="8063"/>
                      </a:cubicBezTo>
                      <a:cubicBezTo>
                        <a:pt x="37471" y="8487"/>
                        <a:pt x="36221" y="9117"/>
                        <a:pt x="34960" y="11401"/>
                      </a:cubicBezTo>
                      <a:cubicBezTo>
                        <a:pt x="34124" y="10574"/>
                        <a:pt x="33710" y="12651"/>
                        <a:pt x="33297" y="13084"/>
                      </a:cubicBezTo>
                      <a:cubicBezTo>
                        <a:pt x="33080" y="13498"/>
                        <a:pt x="32450" y="16205"/>
                        <a:pt x="32666" y="16638"/>
                      </a:cubicBezTo>
                      <a:cubicBezTo>
                        <a:pt x="32814" y="16914"/>
                        <a:pt x="32952" y="17118"/>
                        <a:pt x="33080" y="17249"/>
                      </a:cubicBezTo>
                      <a:cubicBezTo>
                        <a:pt x="32666" y="18499"/>
                        <a:pt x="31830" y="19750"/>
                        <a:pt x="31613" y="20163"/>
                      </a:cubicBezTo>
                      <a:cubicBezTo>
                        <a:pt x="31406" y="20586"/>
                        <a:pt x="30983" y="21423"/>
                        <a:pt x="30776" y="22674"/>
                      </a:cubicBezTo>
                      <a:cubicBezTo>
                        <a:pt x="31820" y="23097"/>
                        <a:pt x="35581" y="23707"/>
                        <a:pt x="42275" y="21207"/>
                      </a:cubicBezTo>
                      <a:cubicBezTo>
                        <a:pt x="42492" y="22250"/>
                        <a:pt x="42492" y="24968"/>
                        <a:pt x="42492" y="25174"/>
                      </a:cubicBezTo>
                      <a:cubicBezTo>
                        <a:pt x="42492" y="24968"/>
                        <a:pt x="42492" y="25174"/>
                        <a:pt x="42492" y="25174"/>
                      </a:cubicBezTo>
                      <a:moveTo>
                        <a:pt x="83281" y="18499"/>
                      </a:moveTo>
                      <a:cubicBezTo>
                        <a:pt x="82867" y="18716"/>
                        <a:pt x="74292" y="23924"/>
                        <a:pt x="72412" y="25598"/>
                      </a:cubicBezTo>
                      <a:cubicBezTo>
                        <a:pt x="70521" y="27262"/>
                        <a:pt x="65707" y="32273"/>
                        <a:pt x="64870" y="33326"/>
                      </a:cubicBezTo>
                      <a:cubicBezTo>
                        <a:pt x="64673" y="33523"/>
                        <a:pt x="64673" y="33740"/>
                        <a:pt x="64457" y="33740"/>
                      </a:cubicBezTo>
                      <a:cubicBezTo>
                        <a:pt x="63827" y="32913"/>
                        <a:pt x="65924" y="31022"/>
                        <a:pt x="65924" y="30806"/>
                      </a:cubicBezTo>
                      <a:cubicBezTo>
                        <a:pt x="65707" y="30806"/>
                        <a:pt x="64880" y="31859"/>
                        <a:pt x="64673" y="32066"/>
                      </a:cubicBezTo>
                      <a:cubicBezTo>
                        <a:pt x="64457" y="32273"/>
                        <a:pt x="64457" y="32489"/>
                        <a:pt x="64240" y="32489"/>
                      </a:cubicBezTo>
                      <a:cubicBezTo>
                        <a:pt x="63827" y="32066"/>
                        <a:pt x="64240" y="31652"/>
                        <a:pt x="64457" y="31229"/>
                      </a:cubicBezTo>
                      <a:cubicBezTo>
                        <a:pt x="64673" y="31022"/>
                        <a:pt x="65500" y="29772"/>
                        <a:pt x="65707" y="29359"/>
                      </a:cubicBezTo>
                      <a:cubicBezTo>
                        <a:pt x="65087" y="29772"/>
                        <a:pt x="64673" y="30392"/>
                        <a:pt x="64240" y="30806"/>
                      </a:cubicBezTo>
                      <a:lnTo>
                        <a:pt x="64043" y="31229"/>
                      </a:lnTo>
                      <a:cubicBezTo>
                        <a:pt x="63827" y="31229"/>
                        <a:pt x="63827" y="30609"/>
                        <a:pt x="64043" y="30392"/>
                      </a:cubicBezTo>
                      <a:cubicBezTo>
                        <a:pt x="64043" y="30195"/>
                        <a:pt x="65924" y="28315"/>
                        <a:pt x="65924" y="28108"/>
                      </a:cubicBezTo>
                      <a:cubicBezTo>
                        <a:pt x="65510" y="28522"/>
                        <a:pt x="64880" y="28935"/>
                        <a:pt x="64240" y="29555"/>
                      </a:cubicBezTo>
                      <a:cubicBezTo>
                        <a:pt x="64240" y="29772"/>
                        <a:pt x="63827" y="29969"/>
                        <a:pt x="63827" y="29969"/>
                      </a:cubicBezTo>
                      <a:cubicBezTo>
                        <a:pt x="63630" y="29969"/>
                        <a:pt x="63630" y="29555"/>
                        <a:pt x="63827" y="29349"/>
                      </a:cubicBezTo>
                      <a:cubicBezTo>
                        <a:pt x="69901" y="23294"/>
                        <a:pt x="83084" y="17869"/>
                        <a:pt x="83498" y="17869"/>
                      </a:cubicBezTo>
                      <a:cubicBezTo>
                        <a:pt x="83714" y="18292"/>
                        <a:pt x="83714" y="18489"/>
                        <a:pt x="83281" y="18489"/>
                      </a:cubicBezTo>
                      <a:moveTo>
                        <a:pt x="75129" y="56630"/>
                      </a:moveTo>
                      <a:lnTo>
                        <a:pt x="74715" y="56630"/>
                      </a:lnTo>
                      <a:lnTo>
                        <a:pt x="73032" y="54375"/>
                      </a:lnTo>
                      <a:lnTo>
                        <a:pt x="73032" y="53962"/>
                      </a:lnTo>
                      <a:lnTo>
                        <a:pt x="73879" y="53332"/>
                      </a:lnTo>
                      <a:lnTo>
                        <a:pt x="74292" y="53332"/>
                      </a:lnTo>
                      <a:lnTo>
                        <a:pt x="74292" y="53745"/>
                      </a:lnTo>
                      <a:lnTo>
                        <a:pt x="73879" y="53962"/>
                      </a:lnTo>
                      <a:cubicBezTo>
                        <a:pt x="73879" y="53962"/>
                        <a:pt x="73662" y="54159"/>
                        <a:pt x="73879" y="54375"/>
                      </a:cubicBezTo>
                      <a:lnTo>
                        <a:pt x="74085" y="54789"/>
                      </a:lnTo>
                      <a:cubicBezTo>
                        <a:pt x="74085" y="54789"/>
                        <a:pt x="74302" y="55005"/>
                        <a:pt x="74499" y="54789"/>
                      </a:cubicBezTo>
                      <a:lnTo>
                        <a:pt x="74715" y="54592"/>
                      </a:lnTo>
                      <a:lnTo>
                        <a:pt x="75129" y="54592"/>
                      </a:lnTo>
                      <a:lnTo>
                        <a:pt x="75129" y="55005"/>
                      </a:lnTo>
                      <a:lnTo>
                        <a:pt x="74922" y="55212"/>
                      </a:lnTo>
                      <a:cubicBezTo>
                        <a:pt x="74706" y="55212"/>
                        <a:pt x="74706" y="55429"/>
                        <a:pt x="74922" y="55626"/>
                      </a:cubicBezTo>
                      <a:lnTo>
                        <a:pt x="74922" y="55803"/>
                      </a:lnTo>
                      <a:cubicBezTo>
                        <a:pt x="74922" y="56019"/>
                        <a:pt x="75129" y="56019"/>
                        <a:pt x="75346" y="55803"/>
                      </a:cubicBezTo>
                      <a:lnTo>
                        <a:pt x="75759" y="55626"/>
                      </a:lnTo>
                      <a:lnTo>
                        <a:pt x="76173" y="55626"/>
                      </a:lnTo>
                      <a:lnTo>
                        <a:pt x="76173" y="56019"/>
                      </a:lnTo>
                      <a:lnTo>
                        <a:pt x="75129" y="56630"/>
                      </a:lnTo>
                      <a:close/>
                      <a:moveTo>
                        <a:pt x="72195" y="55212"/>
                      </a:moveTo>
                      <a:lnTo>
                        <a:pt x="72195" y="55212"/>
                      </a:lnTo>
                      <a:cubicBezTo>
                        <a:pt x="72067" y="55357"/>
                        <a:pt x="72067" y="55495"/>
                        <a:pt x="72195" y="55626"/>
                      </a:cubicBezTo>
                      <a:lnTo>
                        <a:pt x="72609" y="56019"/>
                      </a:lnTo>
                      <a:cubicBezTo>
                        <a:pt x="72609" y="56019"/>
                        <a:pt x="72825" y="56216"/>
                        <a:pt x="72825" y="56019"/>
                      </a:cubicBezTo>
                      <a:cubicBezTo>
                        <a:pt x="72825" y="56019"/>
                        <a:pt x="73032" y="55803"/>
                        <a:pt x="73032" y="55626"/>
                      </a:cubicBezTo>
                      <a:cubicBezTo>
                        <a:pt x="73032" y="55626"/>
                        <a:pt x="73032" y="55419"/>
                        <a:pt x="72825" y="55212"/>
                      </a:cubicBezTo>
                      <a:lnTo>
                        <a:pt x="72195" y="55212"/>
                      </a:lnTo>
                      <a:moveTo>
                        <a:pt x="74489" y="57053"/>
                      </a:moveTo>
                      <a:lnTo>
                        <a:pt x="74076" y="57053"/>
                      </a:lnTo>
                      <a:lnTo>
                        <a:pt x="73239" y="56443"/>
                      </a:lnTo>
                      <a:lnTo>
                        <a:pt x="72825" y="56443"/>
                      </a:lnTo>
                      <a:lnTo>
                        <a:pt x="72825" y="56640"/>
                      </a:lnTo>
                      <a:lnTo>
                        <a:pt x="73455" y="57270"/>
                      </a:lnTo>
                      <a:lnTo>
                        <a:pt x="73455" y="57683"/>
                      </a:lnTo>
                      <a:lnTo>
                        <a:pt x="73032" y="57683"/>
                      </a:lnTo>
                      <a:lnTo>
                        <a:pt x="71368" y="55429"/>
                      </a:lnTo>
                      <a:lnTo>
                        <a:pt x="71368" y="55015"/>
                      </a:lnTo>
                      <a:lnTo>
                        <a:pt x="71565" y="54799"/>
                      </a:lnTo>
                      <a:cubicBezTo>
                        <a:pt x="71565" y="54799"/>
                        <a:pt x="71782" y="54602"/>
                        <a:pt x="71998" y="54602"/>
                      </a:cubicBezTo>
                      <a:cubicBezTo>
                        <a:pt x="71998" y="54602"/>
                        <a:pt x="72609" y="54385"/>
                        <a:pt x="73032" y="55015"/>
                      </a:cubicBezTo>
                      <a:cubicBezTo>
                        <a:pt x="73249" y="55429"/>
                        <a:pt x="73455" y="55636"/>
                        <a:pt x="73249" y="56029"/>
                      </a:cubicBezTo>
                      <a:lnTo>
                        <a:pt x="74292" y="56856"/>
                      </a:lnTo>
                      <a:cubicBezTo>
                        <a:pt x="74499" y="56856"/>
                        <a:pt x="74499" y="57053"/>
                        <a:pt x="74499" y="57053"/>
                      </a:cubicBezTo>
                      <a:moveTo>
                        <a:pt x="72619" y="58520"/>
                      </a:moveTo>
                      <a:lnTo>
                        <a:pt x="72205" y="58520"/>
                      </a:lnTo>
                      <a:lnTo>
                        <a:pt x="70521" y="56226"/>
                      </a:lnTo>
                      <a:lnTo>
                        <a:pt x="70521" y="55813"/>
                      </a:lnTo>
                      <a:lnTo>
                        <a:pt x="70945" y="55813"/>
                      </a:lnTo>
                      <a:lnTo>
                        <a:pt x="72609" y="58107"/>
                      </a:lnTo>
                      <a:lnTo>
                        <a:pt x="72609" y="58520"/>
                      </a:lnTo>
                      <a:close/>
                      <a:moveTo>
                        <a:pt x="69695" y="57270"/>
                      </a:moveTo>
                      <a:lnTo>
                        <a:pt x="69488" y="57270"/>
                      </a:lnTo>
                      <a:lnTo>
                        <a:pt x="69271" y="57477"/>
                      </a:lnTo>
                      <a:cubicBezTo>
                        <a:pt x="69271" y="57693"/>
                        <a:pt x="69488" y="57890"/>
                        <a:pt x="69901" y="58520"/>
                      </a:cubicBezTo>
                      <a:cubicBezTo>
                        <a:pt x="70325" y="58934"/>
                        <a:pt x="70521" y="59347"/>
                        <a:pt x="70738" y="59347"/>
                      </a:cubicBezTo>
                      <a:lnTo>
                        <a:pt x="70955" y="59347"/>
                      </a:lnTo>
                      <a:lnTo>
                        <a:pt x="71161" y="59150"/>
                      </a:lnTo>
                      <a:cubicBezTo>
                        <a:pt x="71161" y="58934"/>
                        <a:pt x="70955" y="58737"/>
                        <a:pt x="70531" y="58107"/>
                      </a:cubicBezTo>
                      <a:cubicBezTo>
                        <a:pt x="70118" y="57683"/>
                        <a:pt x="69911" y="57270"/>
                        <a:pt x="69704" y="57270"/>
                      </a:cubicBezTo>
                      <a:moveTo>
                        <a:pt x="71585" y="59150"/>
                      </a:moveTo>
                      <a:cubicBezTo>
                        <a:pt x="71585" y="59347"/>
                        <a:pt x="71585" y="59564"/>
                        <a:pt x="71171" y="59771"/>
                      </a:cubicBezTo>
                      <a:cubicBezTo>
                        <a:pt x="70965" y="59987"/>
                        <a:pt x="70758" y="59987"/>
                        <a:pt x="70541" y="59987"/>
                      </a:cubicBezTo>
                      <a:cubicBezTo>
                        <a:pt x="70128" y="59987"/>
                        <a:pt x="69921" y="59574"/>
                        <a:pt x="69508" y="58944"/>
                      </a:cubicBezTo>
                      <a:cubicBezTo>
                        <a:pt x="69084" y="58313"/>
                        <a:pt x="68877" y="58117"/>
                        <a:pt x="68877" y="57693"/>
                      </a:cubicBezTo>
                      <a:cubicBezTo>
                        <a:pt x="68877" y="57477"/>
                        <a:pt x="68877" y="57280"/>
                        <a:pt x="69291" y="57063"/>
                      </a:cubicBezTo>
                      <a:cubicBezTo>
                        <a:pt x="69576" y="56932"/>
                        <a:pt x="69783" y="56866"/>
                        <a:pt x="69921" y="56866"/>
                      </a:cubicBezTo>
                      <a:cubicBezTo>
                        <a:pt x="70344" y="56866"/>
                        <a:pt x="70541" y="57280"/>
                        <a:pt x="70965" y="57900"/>
                      </a:cubicBezTo>
                      <a:cubicBezTo>
                        <a:pt x="71388" y="58313"/>
                        <a:pt x="71585" y="58747"/>
                        <a:pt x="71585" y="59160"/>
                      </a:cubicBezTo>
                      <a:moveTo>
                        <a:pt x="69508" y="61031"/>
                      </a:moveTo>
                      <a:lnTo>
                        <a:pt x="69084" y="61031"/>
                      </a:lnTo>
                      <a:lnTo>
                        <a:pt x="67420" y="58747"/>
                      </a:lnTo>
                      <a:lnTo>
                        <a:pt x="67420" y="58313"/>
                      </a:lnTo>
                      <a:lnTo>
                        <a:pt x="67834" y="58313"/>
                      </a:lnTo>
                      <a:lnTo>
                        <a:pt x="69301" y="60194"/>
                      </a:lnTo>
                      <a:cubicBezTo>
                        <a:pt x="69301" y="60410"/>
                        <a:pt x="69517" y="60410"/>
                        <a:pt x="69724" y="60194"/>
                      </a:cubicBezTo>
                      <a:lnTo>
                        <a:pt x="70138" y="59987"/>
                      </a:lnTo>
                      <a:lnTo>
                        <a:pt x="70551" y="59987"/>
                      </a:lnTo>
                      <a:lnTo>
                        <a:pt x="70551" y="60401"/>
                      </a:lnTo>
                      <a:lnTo>
                        <a:pt x="69517" y="61021"/>
                      </a:lnTo>
                      <a:close/>
                      <a:moveTo>
                        <a:pt x="68247" y="61868"/>
                      </a:moveTo>
                      <a:cubicBezTo>
                        <a:pt x="68050" y="62084"/>
                        <a:pt x="67627" y="62084"/>
                        <a:pt x="67420" y="62084"/>
                      </a:cubicBezTo>
                      <a:cubicBezTo>
                        <a:pt x="67007" y="62084"/>
                        <a:pt x="66790" y="61671"/>
                        <a:pt x="66377" y="61041"/>
                      </a:cubicBezTo>
                      <a:cubicBezTo>
                        <a:pt x="65953" y="60420"/>
                        <a:pt x="65747" y="60007"/>
                        <a:pt x="65747" y="59790"/>
                      </a:cubicBezTo>
                      <a:cubicBezTo>
                        <a:pt x="65747" y="59574"/>
                        <a:pt x="65747" y="59367"/>
                        <a:pt x="66170" y="59170"/>
                      </a:cubicBezTo>
                      <a:cubicBezTo>
                        <a:pt x="66377" y="58953"/>
                        <a:pt x="66583" y="58953"/>
                        <a:pt x="66790" y="58953"/>
                      </a:cubicBezTo>
                      <a:cubicBezTo>
                        <a:pt x="67007" y="58953"/>
                        <a:pt x="67214" y="59170"/>
                        <a:pt x="67420" y="59367"/>
                      </a:cubicBezTo>
                      <a:lnTo>
                        <a:pt x="67214" y="59583"/>
                      </a:lnTo>
                      <a:lnTo>
                        <a:pt x="66790" y="59583"/>
                      </a:lnTo>
                      <a:cubicBezTo>
                        <a:pt x="66790" y="59583"/>
                        <a:pt x="66583" y="59367"/>
                        <a:pt x="66377" y="59583"/>
                      </a:cubicBezTo>
                      <a:lnTo>
                        <a:pt x="66170" y="59790"/>
                      </a:lnTo>
                      <a:cubicBezTo>
                        <a:pt x="66170" y="60007"/>
                        <a:pt x="66377" y="60204"/>
                        <a:pt x="66790" y="60834"/>
                      </a:cubicBezTo>
                      <a:cubicBezTo>
                        <a:pt x="67214" y="61247"/>
                        <a:pt x="67420" y="61661"/>
                        <a:pt x="67637" y="61661"/>
                      </a:cubicBezTo>
                      <a:lnTo>
                        <a:pt x="67843" y="61661"/>
                      </a:lnTo>
                      <a:cubicBezTo>
                        <a:pt x="68060" y="61444"/>
                        <a:pt x="68060" y="61247"/>
                        <a:pt x="67843" y="61031"/>
                      </a:cubicBezTo>
                      <a:lnTo>
                        <a:pt x="67637" y="60834"/>
                      </a:lnTo>
                      <a:cubicBezTo>
                        <a:pt x="67637" y="60617"/>
                        <a:pt x="67420" y="60617"/>
                        <a:pt x="67420" y="60834"/>
                      </a:cubicBezTo>
                      <a:lnTo>
                        <a:pt x="67214" y="60834"/>
                      </a:lnTo>
                      <a:lnTo>
                        <a:pt x="67214" y="60410"/>
                      </a:lnTo>
                      <a:lnTo>
                        <a:pt x="67420" y="60194"/>
                      </a:lnTo>
                      <a:lnTo>
                        <a:pt x="67834" y="60194"/>
                      </a:lnTo>
                      <a:lnTo>
                        <a:pt x="68247" y="60824"/>
                      </a:lnTo>
                      <a:cubicBezTo>
                        <a:pt x="68661" y="61237"/>
                        <a:pt x="68661" y="61651"/>
                        <a:pt x="68247" y="61858"/>
                      </a:cubicBezTo>
                      <a:moveTo>
                        <a:pt x="64486" y="61651"/>
                      </a:moveTo>
                      <a:cubicBezTo>
                        <a:pt x="64339" y="61651"/>
                        <a:pt x="64339" y="61651"/>
                        <a:pt x="64486" y="61651"/>
                      </a:cubicBezTo>
                      <a:lnTo>
                        <a:pt x="64703" y="62488"/>
                      </a:lnTo>
                      <a:cubicBezTo>
                        <a:pt x="64703" y="62704"/>
                        <a:pt x="64900" y="62704"/>
                        <a:pt x="64900" y="62488"/>
                      </a:cubicBezTo>
                      <a:cubicBezTo>
                        <a:pt x="65116" y="62488"/>
                        <a:pt x="65116" y="62271"/>
                        <a:pt x="64900" y="62271"/>
                      </a:cubicBezTo>
                      <a:lnTo>
                        <a:pt x="64486" y="61651"/>
                      </a:lnTo>
                      <a:close/>
                      <a:moveTo>
                        <a:pt x="66367" y="63118"/>
                      </a:moveTo>
                      <a:lnTo>
                        <a:pt x="65943" y="63118"/>
                      </a:lnTo>
                      <a:lnTo>
                        <a:pt x="65727" y="62901"/>
                      </a:lnTo>
                      <a:lnTo>
                        <a:pt x="65304" y="62901"/>
                      </a:lnTo>
                      <a:lnTo>
                        <a:pt x="65106" y="63118"/>
                      </a:lnTo>
                      <a:cubicBezTo>
                        <a:pt x="64890" y="63118"/>
                        <a:pt x="64890" y="63325"/>
                        <a:pt x="64890" y="63541"/>
                      </a:cubicBezTo>
                      <a:lnTo>
                        <a:pt x="64890" y="64152"/>
                      </a:lnTo>
                      <a:lnTo>
                        <a:pt x="64693" y="64152"/>
                      </a:lnTo>
                      <a:lnTo>
                        <a:pt x="63649" y="61434"/>
                      </a:lnTo>
                      <a:cubicBezTo>
                        <a:pt x="63649" y="61303"/>
                        <a:pt x="63718" y="61166"/>
                        <a:pt x="63847" y="61021"/>
                      </a:cubicBezTo>
                      <a:lnTo>
                        <a:pt x="64260" y="61021"/>
                      </a:lnTo>
                      <a:lnTo>
                        <a:pt x="66357" y="63118"/>
                      </a:lnTo>
                      <a:cubicBezTo>
                        <a:pt x="66573" y="62901"/>
                        <a:pt x="66573" y="63118"/>
                        <a:pt x="66357" y="63118"/>
                      </a:cubicBezTo>
                      <a:moveTo>
                        <a:pt x="63640" y="64782"/>
                      </a:moveTo>
                      <a:lnTo>
                        <a:pt x="63216" y="64782"/>
                      </a:lnTo>
                      <a:lnTo>
                        <a:pt x="61749" y="62271"/>
                      </a:lnTo>
                      <a:lnTo>
                        <a:pt x="61749" y="61858"/>
                      </a:lnTo>
                      <a:lnTo>
                        <a:pt x="62163" y="61858"/>
                      </a:lnTo>
                      <a:lnTo>
                        <a:pt x="63413" y="63955"/>
                      </a:lnTo>
                      <a:cubicBezTo>
                        <a:pt x="63413" y="64152"/>
                        <a:pt x="63630" y="64152"/>
                        <a:pt x="63827" y="63955"/>
                      </a:cubicBezTo>
                      <a:lnTo>
                        <a:pt x="64240" y="63738"/>
                      </a:lnTo>
                      <a:lnTo>
                        <a:pt x="64673" y="63738"/>
                      </a:lnTo>
                      <a:lnTo>
                        <a:pt x="64673" y="64152"/>
                      </a:lnTo>
                      <a:lnTo>
                        <a:pt x="63630" y="64782"/>
                      </a:lnTo>
                      <a:close/>
                      <a:moveTo>
                        <a:pt x="60706" y="63315"/>
                      </a:moveTo>
                      <a:cubicBezTo>
                        <a:pt x="60489" y="63315"/>
                        <a:pt x="60489" y="63531"/>
                        <a:pt x="60706" y="63728"/>
                      </a:cubicBezTo>
                      <a:lnTo>
                        <a:pt x="61956" y="65806"/>
                      </a:lnTo>
                      <a:lnTo>
                        <a:pt x="61956" y="66239"/>
                      </a:lnTo>
                      <a:lnTo>
                        <a:pt x="61543" y="66239"/>
                      </a:lnTo>
                      <a:lnTo>
                        <a:pt x="60282" y="64142"/>
                      </a:lnTo>
                      <a:cubicBezTo>
                        <a:pt x="60282" y="63945"/>
                        <a:pt x="60086" y="63945"/>
                        <a:pt x="59869" y="64142"/>
                      </a:cubicBezTo>
                      <a:lnTo>
                        <a:pt x="59455" y="64142"/>
                      </a:lnTo>
                      <a:lnTo>
                        <a:pt x="59455" y="63728"/>
                      </a:lnTo>
                      <a:lnTo>
                        <a:pt x="60499" y="63108"/>
                      </a:lnTo>
                      <a:lnTo>
                        <a:pt x="60912" y="63108"/>
                      </a:lnTo>
                      <a:lnTo>
                        <a:pt x="60716" y="63315"/>
                      </a:lnTo>
                      <a:close/>
                      <a:moveTo>
                        <a:pt x="59445" y="67076"/>
                      </a:moveTo>
                      <a:cubicBezTo>
                        <a:pt x="59308" y="67076"/>
                        <a:pt x="59170" y="67004"/>
                        <a:pt x="59032" y="66859"/>
                      </a:cubicBezTo>
                      <a:lnTo>
                        <a:pt x="57782" y="64358"/>
                      </a:lnTo>
                      <a:cubicBezTo>
                        <a:pt x="57782" y="64214"/>
                        <a:pt x="57851" y="64076"/>
                        <a:pt x="57979" y="63945"/>
                      </a:cubicBezTo>
                      <a:lnTo>
                        <a:pt x="58815" y="63531"/>
                      </a:lnTo>
                      <a:cubicBezTo>
                        <a:pt x="58963" y="63531"/>
                        <a:pt x="59101" y="63597"/>
                        <a:pt x="59239" y="63728"/>
                      </a:cubicBezTo>
                      <a:cubicBezTo>
                        <a:pt x="59239" y="63873"/>
                        <a:pt x="59170" y="64011"/>
                        <a:pt x="59022" y="64142"/>
                      </a:cubicBezTo>
                      <a:lnTo>
                        <a:pt x="58599" y="64358"/>
                      </a:lnTo>
                      <a:cubicBezTo>
                        <a:pt x="58382" y="64358"/>
                        <a:pt x="58382" y="64565"/>
                        <a:pt x="58382" y="64772"/>
                      </a:cubicBezTo>
                      <a:lnTo>
                        <a:pt x="58599" y="65195"/>
                      </a:lnTo>
                      <a:cubicBezTo>
                        <a:pt x="58599" y="65392"/>
                        <a:pt x="58806" y="65392"/>
                        <a:pt x="59022" y="65195"/>
                      </a:cubicBezTo>
                      <a:lnTo>
                        <a:pt x="59239" y="64979"/>
                      </a:lnTo>
                      <a:lnTo>
                        <a:pt x="59662" y="64979"/>
                      </a:lnTo>
                      <a:cubicBezTo>
                        <a:pt x="59662" y="65123"/>
                        <a:pt x="59593" y="65261"/>
                        <a:pt x="59445" y="65392"/>
                      </a:cubicBezTo>
                      <a:lnTo>
                        <a:pt x="59239" y="65609"/>
                      </a:lnTo>
                      <a:cubicBezTo>
                        <a:pt x="59022" y="65609"/>
                        <a:pt x="59022" y="65806"/>
                        <a:pt x="59022" y="66022"/>
                      </a:cubicBezTo>
                      <a:lnTo>
                        <a:pt x="59239" y="66436"/>
                      </a:lnTo>
                      <a:cubicBezTo>
                        <a:pt x="59239" y="66652"/>
                        <a:pt x="59445" y="66652"/>
                        <a:pt x="59662" y="66652"/>
                      </a:cubicBezTo>
                      <a:lnTo>
                        <a:pt x="60076" y="66436"/>
                      </a:lnTo>
                      <a:cubicBezTo>
                        <a:pt x="60204" y="66436"/>
                        <a:pt x="60342" y="66508"/>
                        <a:pt x="60489" y="66652"/>
                      </a:cubicBezTo>
                      <a:cubicBezTo>
                        <a:pt x="60489" y="66783"/>
                        <a:pt x="60420" y="66921"/>
                        <a:pt x="60273" y="67066"/>
                      </a:cubicBezTo>
                      <a:lnTo>
                        <a:pt x="59445" y="67066"/>
                      </a:lnTo>
                      <a:close/>
                      <a:moveTo>
                        <a:pt x="57782" y="67696"/>
                      </a:moveTo>
                      <a:cubicBezTo>
                        <a:pt x="57782" y="67913"/>
                        <a:pt x="57565" y="68109"/>
                        <a:pt x="57152" y="68109"/>
                      </a:cubicBezTo>
                      <a:cubicBezTo>
                        <a:pt x="56935" y="68109"/>
                        <a:pt x="56738" y="68326"/>
                        <a:pt x="56521" y="68109"/>
                      </a:cubicBezTo>
                      <a:cubicBezTo>
                        <a:pt x="56325" y="68109"/>
                        <a:pt x="56108" y="67913"/>
                        <a:pt x="56108" y="67489"/>
                      </a:cubicBezTo>
                      <a:lnTo>
                        <a:pt x="56325" y="67273"/>
                      </a:lnTo>
                      <a:cubicBezTo>
                        <a:pt x="56453" y="67273"/>
                        <a:pt x="56590" y="67344"/>
                        <a:pt x="56738" y="67489"/>
                      </a:cubicBezTo>
                      <a:lnTo>
                        <a:pt x="57152" y="67489"/>
                      </a:lnTo>
                      <a:cubicBezTo>
                        <a:pt x="57289" y="67489"/>
                        <a:pt x="57358" y="67417"/>
                        <a:pt x="57358" y="67273"/>
                      </a:cubicBezTo>
                      <a:lnTo>
                        <a:pt x="57358" y="66849"/>
                      </a:lnTo>
                      <a:cubicBezTo>
                        <a:pt x="57220" y="66574"/>
                        <a:pt x="57083" y="66436"/>
                        <a:pt x="56935" y="66436"/>
                      </a:cubicBezTo>
                      <a:lnTo>
                        <a:pt x="56325" y="66436"/>
                      </a:lnTo>
                      <a:cubicBezTo>
                        <a:pt x="56325" y="66436"/>
                        <a:pt x="55901" y="66436"/>
                        <a:pt x="55901" y="65806"/>
                      </a:cubicBezTo>
                      <a:cubicBezTo>
                        <a:pt x="55901" y="65609"/>
                        <a:pt x="55685" y="65195"/>
                        <a:pt x="55901" y="64979"/>
                      </a:cubicBezTo>
                      <a:cubicBezTo>
                        <a:pt x="55901" y="64772"/>
                        <a:pt x="56108" y="64772"/>
                        <a:pt x="56325" y="64565"/>
                      </a:cubicBezTo>
                      <a:lnTo>
                        <a:pt x="56935" y="64565"/>
                      </a:lnTo>
                      <a:cubicBezTo>
                        <a:pt x="57152" y="64565"/>
                        <a:pt x="57358" y="64782"/>
                        <a:pt x="57358" y="65195"/>
                      </a:cubicBezTo>
                      <a:lnTo>
                        <a:pt x="57152" y="65392"/>
                      </a:lnTo>
                      <a:cubicBezTo>
                        <a:pt x="57004" y="65392"/>
                        <a:pt x="56866" y="65326"/>
                        <a:pt x="56738" y="65195"/>
                      </a:cubicBezTo>
                      <a:lnTo>
                        <a:pt x="56521" y="65195"/>
                      </a:lnTo>
                      <a:cubicBezTo>
                        <a:pt x="56521" y="65195"/>
                        <a:pt x="56325" y="65195"/>
                        <a:pt x="56325" y="65392"/>
                      </a:cubicBezTo>
                      <a:lnTo>
                        <a:pt x="56325" y="65806"/>
                      </a:lnTo>
                      <a:cubicBezTo>
                        <a:pt x="56177" y="66094"/>
                        <a:pt x="56177" y="66239"/>
                        <a:pt x="56325" y="66239"/>
                      </a:cubicBezTo>
                      <a:lnTo>
                        <a:pt x="56935" y="66239"/>
                      </a:lnTo>
                      <a:cubicBezTo>
                        <a:pt x="56935" y="66239"/>
                        <a:pt x="57358" y="66239"/>
                        <a:pt x="57565" y="66849"/>
                      </a:cubicBezTo>
                      <a:cubicBezTo>
                        <a:pt x="57782" y="67273"/>
                        <a:pt x="57782" y="67479"/>
                        <a:pt x="57782" y="67686"/>
                      </a:cubicBezTo>
                      <a:moveTo>
                        <a:pt x="54848" y="68936"/>
                      </a:moveTo>
                      <a:cubicBezTo>
                        <a:pt x="54700" y="68936"/>
                        <a:pt x="54631" y="68868"/>
                        <a:pt x="54631" y="68730"/>
                      </a:cubicBezTo>
                      <a:lnTo>
                        <a:pt x="53804" y="66012"/>
                      </a:lnTo>
                      <a:cubicBezTo>
                        <a:pt x="53804" y="65868"/>
                        <a:pt x="53873" y="65796"/>
                        <a:pt x="54011" y="65796"/>
                      </a:cubicBezTo>
                      <a:lnTo>
                        <a:pt x="54858" y="65599"/>
                      </a:lnTo>
                      <a:cubicBezTo>
                        <a:pt x="54996" y="65599"/>
                        <a:pt x="55064" y="65665"/>
                        <a:pt x="55064" y="65796"/>
                      </a:cubicBezTo>
                      <a:cubicBezTo>
                        <a:pt x="55064" y="65927"/>
                        <a:pt x="54996" y="66000"/>
                        <a:pt x="54858" y="66012"/>
                      </a:cubicBezTo>
                      <a:lnTo>
                        <a:pt x="54444" y="66229"/>
                      </a:lnTo>
                      <a:cubicBezTo>
                        <a:pt x="54228" y="66229"/>
                        <a:pt x="54228" y="66426"/>
                        <a:pt x="54228" y="66426"/>
                      </a:cubicBezTo>
                      <a:lnTo>
                        <a:pt x="54444" y="66839"/>
                      </a:lnTo>
                      <a:cubicBezTo>
                        <a:pt x="54444" y="67056"/>
                        <a:pt x="54641" y="67056"/>
                        <a:pt x="54641" y="67056"/>
                      </a:cubicBezTo>
                      <a:lnTo>
                        <a:pt x="54858" y="67056"/>
                      </a:lnTo>
                      <a:cubicBezTo>
                        <a:pt x="54996" y="67056"/>
                        <a:pt x="55064" y="67125"/>
                        <a:pt x="55064" y="67263"/>
                      </a:cubicBezTo>
                      <a:cubicBezTo>
                        <a:pt x="55064" y="67407"/>
                        <a:pt x="54996" y="67479"/>
                        <a:pt x="54858" y="67479"/>
                      </a:cubicBezTo>
                      <a:lnTo>
                        <a:pt x="54641" y="67479"/>
                      </a:lnTo>
                      <a:cubicBezTo>
                        <a:pt x="54444" y="67479"/>
                        <a:pt x="54444" y="67686"/>
                        <a:pt x="54444" y="67686"/>
                      </a:cubicBezTo>
                      <a:lnTo>
                        <a:pt x="54641" y="68100"/>
                      </a:lnTo>
                      <a:cubicBezTo>
                        <a:pt x="54641" y="68316"/>
                        <a:pt x="54858" y="68316"/>
                        <a:pt x="54858" y="68316"/>
                      </a:cubicBezTo>
                      <a:lnTo>
                        <a:pt x="55271" y="68100"/>
                      </a:lnTo>
                      <a:cubicBezTo>
                        <a:pt x="55409" y="68100"/>
                        <a:pt x="55478" y="68171"/>
                        <a:pt x="55478" y="68316"/>
                      </a:cubicBezTo>
                      <a:cubicBezTo>
                        <a:pt x="55478" y="68447"/>
                        <a:pt x="55409" y="68513"/>
                        <a:pt x="55271" y="68513"/>
                      </a:cubicBezTo>
                      <a:lnTo>
                        <a:pt x="54858" y="68936"/>
                      </a:lnTo>
                      <a:close/>
                      <a:moveTo>
                        <a:pt x="53804" y="69153"/>
                      </a:moveTo>
                      <a:cubicBezTo>
                        <a:pt x="53804" y="69360"/>
                        <a:pt x="53588" y="69360"/>
                        <a:pt x="53391" y="69567"/>
                      </a:cubicBezTo>
                      <a:lnTo>
                        <a:pt x="52761" y="69567"/>
                      </a:lnTo>
                      <a:cubicBezTo>
                        <a:pt x="52544" y="69350"/>
                        <a:pt x="52347" y="68936"/>
                        <a:pt x="52131" y="68316"/>
                      </a:cubicBezTo>
                      <a:cubicBezTo>
                        <a:pt x="51924" y="67479"/>
                        <a:pt x="51924" y="67273"/>
                        <a:pt x="51924" y="66849"/>
                      </a:cubicBezTo>
                      <a:cubicBezTo>
                        <a:pt x="51924" y="66652"/>
                        <a:pt x="52131" y="66436"/>
                        <a:pt x="52544" y="66436"/>
                      </a:cubicBezTo>
                      <a:lnTo>
                        <a:pt x="53174" y="66436"/>
                      </a:lnTo>
                      <a:cubicBezTo>
                        <a:pt x="53391" y="66436"/>
                        <a:pt x="53588" y="66849"/>
                        <a:pt x="53588" y="67066"/>
                      </a:cubicBezTo>
                      <a:lnTo>
                        <a:pt x="53391" y="67066"/>
                      </a:lnTo>
                      <a:cubicBezTo>
                        <a:pt x="53243" y="67066"/>
                        <a:pt x="53105" y="66994"/>
                        <a:pt x="52977" y="66849"/>
                      </a:cubicBezTo>
                      <a:lnTo>
                        <a:pt x="52761" y="66849"/>
                      </a:lnTo>
                      <a:cubicBezTo>
                        <a:pt x="52544" y="66849"/>
                        <a:pt x="52544" y="67066"/>
                        <a:pt x="52544" y="67066"/>
                      </a:cubicBezTo>
                      <a:cubicBezTo>
                        <a:pt x="52544" y="67273"/>
                        <a:pt x="52544" y="67479"/>
                        <a:pt x="52761" y="68100"/>
                      </a:cubicBezTo>
                      <a:cubicBezTo>
                        <a:pt x="52977" y="68730"/>
                        <a:pt x="52977" y="68936"/>
                        <a:pt x="53174" y="69143"/>
                      </a:cubicBezTo>
                      <a:lnTo>
                        <a:pt x="53391" y="69143"/>
                      </a:lnTo>
                      <a:cubicBezTo>
                        <a:pt x="53519" y="69143"/>
                        <a:pt x="53588" y="69071"/>
                        <a:pt x="53588" y="68927"/>
                      </a:cubicBezTo>
                      <a:lnTo>
                        <a:pt x="53588" y="68503"/>
                      </a:lnTo>
                      <a:lnTo>
                        <a:pt x="54011" y="68306"/>
                      </a:lnTo>
                      <a:cubicBezTo>
                        <a:pt x="53804" y="68720"/>
                        <a:pt x="53804" y="68927"/>
                        <a:pt x="53804" y="69133"/>
                      </a:cubicBezTo>
                      <a:moveTo>
                        <a:pt x="51491" y="69754"/>
                      </a:moveTo>
                      <a:cubicBezTo>
                        <a:pt x="51363" y="69754"/>
                        <a:pt x="51225" y="69685"/>
                        <a:pt x="51077" y="69547"/>
                      </a:cubicBezTo>
                      <a:lnTo>
                        <a:pt x="50240" y="68296"/>
                      </a:lnTo>
                      <a:cubicBezTo>
                        <a:pt x="50240" y="68080"/>
                        <a:pt x="50024" y="68296"/>
                        <a:pt x="50240" y="68296"/>
                      </a:cubicBezTo>
                      <a:lnTo>
                        <a:pt x="50457" y="69744"/>
                      </a:lnTo>
                      <a:cubicBezTo>
                        <a:pt x="50457" y="69888"/>
                        <a:pt x="50388" y="69960"/>
                        <a:pt x="50240" y="69960"/>
                      </a:cubicBezTo>
                      <a:cubicBezTo>
                        <a:pt x="50092" y="69960"/>
                        <a:pt x="50024" y="69888"/>
                        <a:pt x="50024" y="69744"/>
                      </a:cubicBezTo>
                      <a:lnTo>
                        <a:pt x="49403" y="66830"/>
                      </a:lnTo>
                      <a:cubicBezTo>
                        <a:pt x="49403" y="66699"/>
                        <a:pt x="49472" y="66633"/>
                        <a:pt x="49600" y="66633"/>
                      </a:cubicBezTo>
                      <a:cubicBezTo>
                        <a:pt x="49748" y="66633"/>
                        <a:pt x="49886" y="66699"/>
                        <a:pt x="50024" y="66830"/>
                      </a:cubicBezTo>
                      <a:lnTo>
                        <a:pt x="50870" y="68296"/>
                      </a:lnTo>
                      <a:cubicBezTo>
                        <a:pt x="50870" y="68493"/>
                        <a:pt x="51077" y="68296"/>
                        <a:pt x="50870" y="68296"/>
                      </a:cubicBezTo>
                      <a:lnTo>
                        <a:pt x="50654" y="66830"/>
                      </a:lnTo>
                      <a:cubicBezTo>
                        <a:pt x="50654" y="66699"/>
                        <a:pt x="50723" y="66633"/>
                        <a:pt x="50870" y="66633"/>
                      </a:cubicBezTo>
                      <a:cubicBezTo>
                        <a:pt x="51008" y="66633"/>
                        <a:pt x="51077" y="66699"/>
                        <a:pt x="51077" y="66830"/>
                      </a:cubicBezTo>
                      <a:lnTo>
                        <a:pt x="51707" y="69547"/>
                      </a:lnTo>
                      <a:cubicBezTo>
                        <a:pt x="51707" y="69685"/>
                        <a:pt x="51638" y="69754"/>
                        <a:pt x="51491" y="69754"/>
                      </a:cubicBezTo>
                      <a:moveTo>
                        <a:pt x="48143" y="70384"/>
                      </a:moveTo>
                      <a:cubicBezTo>
                        <a:pt x="48015" y="70384"/>
                        <a:pt x="47946" y="70315"/>
                        <a:pt x="47946" y="70177"/>
                      </a:cubicBezTo>
                      <a:lnTo>
                        <a:pt x="47523" y="67253"/>
                      </a:lnTo>
                      <a:cubicBezTo>
                        <a:pt x="47523" y="67115"/>
                        <a:pt x="47592" y="67046"/>
                        <a:pt x="47730" y="67046"/>
                      </a:cubicBezTo>
                      <a:lnTo>
                        <a:pt x="48557" y="66830"/>
                      </a:lnTo>
                      <a:cubicBezTo>
                        <a:pt x="48704" y="66830"/>
                        <a:pt x="48773" y="66901"/>
                        <a:pt x="48773" y="67046"/>
                      </a:cubicBezTo>
                      <a:cubicBezTo>
                        <a:pt x="48773" y="67184"/>
                        <a:pt x="48704" y="67253"/>
                        <a:pt x="48557" y="67253"/>
                      </a:cubicBezTo>
                      <a:lnTo>
                        <a:pt x="48143" y="67253"/>
                      </a:lnTo>
                      <a:cubicBezTo>
                        <a:pt x="47946" y="67253"/>
                        <a:pt x="47946" y="67469"/>
                        <a:pt x="47946" y="67469"/>
                      </a:cubicBezTo>
                      <a:lnTo>
                        <a:pt x="47946" y="67893"/>
                      </a:lnTo>
                      <a:cubicBezTo>
                        <a:pt x="47946" y="68090"/>
                        <a:pt x="48143" y="68090"/>
                        <a:pt x="48143" y="68090"/>
                      </a:cubicBezTo>
                      <a:lnTo>
                        <a:pt x="48360" y="68090"/>
                      </a:lnTo>
                      <a:cubicBezTo>
                        <a:pt x="48488" y="68090"/>
                        <a:pt x="48557" y="68162"/>
                        <a:pt x="48557" y="68306"/>
                      </a:cubicBezTo>
                      <a:cubicBezTo>
                        <a:pt x="48557" y="68437"/>
                        <a:pt x="48488" y="68503"/>
                        <a:pt x="48360" y="68503"/>
                      </a:cubicBezTo>
                      <a:lnTo>
                        <a:pt x="48143" y="68503"/>
                      </a:lnTo>
                      <a:cubicBezTo>
                        <a:pt x="47946" y="68503"/>
                        <a:pt x="47946" y="68720"/>
                        <a:pt x="47946" y="68720"/>
                      </a:cubicBezTo>
                      <a:lnTo>
                        <a:pt x="47946" y="69133"/>
                      </a:lnTo>
                      <a:cubicBezTo>
                        <a:pt x="47946" y="69340"/>
                        <a:pt x="48143" y="69340"/>
                        <a:pt x="48143" y="69340"/>
                      </a:cubicBezTo>
                      <a:lnTo>
                        <a:pt x="48557" y="69340"/>
                      </a:lnTo>
                      <a:cubicBezTo>
                        <a:pt x="48704" y="69340"/>
                        <a:pt x="48773" y="69412"/>
                        <a:pt x="48773" y="69557"/>
                      </a:cubicBezTo>
                      <a:cubicBezTo>
                        <a:pt x="48773" y="69695"/>
                        <a:pt x="48704" y="69763"/>
                        <a:pt x="48557" y="69763"/>
                      </a:cubicBezTo>
                      <a:lnTo>
                        <a:pt x="48143" y="70394"/>
                      </a:lnTo>
                      <a:close/>
                      <a:moveTo>
                        <a:pt x="47100" y="70600"/>
                      </a:moveTo>
                      <a:cubicBezTo>
                        <a:pt x="46962" y="70600"/>
                        <a:pt x="46893" y="70528"/>
                        <a:pt x="46893" y="70384"/>
                      </a:cubicBezTo>
                      <a:lnTo>
                        <a:pt x="46676" y="67469"/>
                      </a:lnTo>
                      <a:cubicBezTo>
                        <a:pt x="46676" y="67325"/>
                        <a:pt x="46745" y="67253"/>
                        <a:pt x="46893" y="67253"/>
                      </a:cubicBezTo>
                      <a:cubicBezTo>
                        <a:pt x="47031" y="67253"/>
                        <a:pt x="47100" y="67325"/>
                        <a:pt x="47100" y="67469"/>
                      </a:cubicBezTo>
                      <a:lnTo>
                        <a:pt x="47316" y="70384"/>
                      </a:lnTo>
                      <a:cubicBezTo>
                        <a:pt x="47316" y="70384"/>
                        <a:pt x="47316" y="70600"/>
                        <a:pt x="47100" y="70600"/>
                      </a:cubicBezTo>
                      <a:moveTo>
                        <a:pt x="46056" y="70384"/>
                      </a:moveTo>
                      <a:cubicBezTo>
                        <a:pt x="45849" y="70600"/>
                        <a:pt x="45652" y="70600"/>
                        <a:pt x="45436" y="70600"/>
                      </a:cubicBezTo>
                      <a:cubicBezTo>
                        <a:pt x="45219" y="70600"/>
                        <a:pt x="45022" y="70600"/>
                        <a:pt x="44806" y="70384"/>
                      </a:cubicBezTo>
                      <a:cubicBezTo>
                        <a:pt x="44609" y="70177"/>
                        <a:pt x="44609" y="69754"/>
                        <a:pt x="44392" y="68917"/>
                      </a:cubicBezTo>
                      <a:cubicBezTo>
                        <a:pt x="44392" y="68080"/>
                        <a:pt x="44392" y="67666"/>
                        <a:pt x="44609" y="67460"/>
                      </a:cubicBezTo>
                      <a:cubicBezTo>
                        <a:pt x="44806" y="67243"/>
                        <a:pt x="45022" y="67046"/>
                        <a:pt x="45219" y="67046"/>
                      </a:cubicBezTo>
                      <a:cubicBezTo>
                        <a:pt x="45436" y="67046"/>
                        <a:pt x="45652" y="67046"/>
                        <a:pt x="45849" y="67253"/>
                      </a:cubicBezTo>
                      <a:cubicBezTo>
                        <a:pt x="46056" y="67469"/>
                        <a:pt x="46056" y="67666"/>
                        <a:pt x="46056" y="67883"/>
                      </a:cubicBezTo>
                      <a:lnTo>
                        <a:pt x="45849" y="67883"/>
                      </a:lnTo>
                      <a:cubicBezTo>
                        <a:pt x="45721" y="67883"/>
                        <a:pt x="45652" y="67811"/>
                        <a:pt x="45652" y="67666"/>
                      </a:cubicBezTo>
                      <a:lnTo>
                        <a:pt x="45436" y="67460"/>
                      </a:lnTo>
                      <a:cubicBezTo>
                        <a:pt x="45288" y="67460"/>
                        <a:pt x="45219" y="67529"/>
                        <a:pt x="45219" y="67666"/>
                      </a:cubicBezTo>
                      <a:lnTo>
                        <a:pt x="45219" y="68710"/>
                      </a:lnTo>
                      <a:cubicBezTo>
                        <a:pt x="45219" y="69330"/>
                        <a:pt x="45219" y="69744"/>
                        <a:pt x="45436" y="69744"/>
                      </a:cubicBezTo>
                      <a:cubicBezTo>
                        <a:pt x="45436" y="69744"/>
                        <a:pt x="45652" y="69960"/>
                        <a:pt x="45652" y="69744"/>
                      </a:cubicBezTo>
                      <a:cubicBezTo>
                        <a:pt x="45780" y="69744"/>
                        <a:pt x="45849" y="69675"/>
                        <a:pt x="45849" y="69537"/>
                      </a:cubicBezTo>
                      <a:lnTo>
                        <a:pt x="45849" y="69123"/>
                      </a:lnTo>
                      <a:lnTo>
                        <a:pt x="46479" y="69123"/>
                      </a:lnTo>
                      <a:cubicBezTo>
                        <a:pt x="46263" y="69960"/>
                        <a:pt x="46056" y="70167"/>
                        <a:pt x="46056" y="70374"/>
                      </a:cubicBezTo>
                      <a:moveTo>
                        <a:pt x="43762" y="70590"/>
                      </a:moveTo>
                      <a:cubicBezTo>
                        <a:pt x="43555" y="70787"/>
                        <a:pt x="43349" y="70787"/>
                        <a:pt x="43142" y="70787"/>
                      </a:cubicBezTo>
                      <a:cubicBezTo>
                        <a:pt x="42925" y="70787"/>
                        <a:pt x="42718" y="70787"/>
                        <a:pt x="42512" y="70590"/>
                      </a:cubicBezTo>
                      <a:cubicBezTo>
                        <a:pt x="42295" y="70374"/>
                        <a:pt x="42295" y="70167"/>
                        <a:pt x="42295" y="69960"/>
                      </a:cubicBezTo>
                      <a:lnTo>
                        <a:pt x="42512" y="69960"/>
                      </a:lnTo>
                      <a:cubicBezTo>
                        <a:pt x="42718" y="69960"/>
                        <a:pt x="42718" y="70177"/>
                        <a:pt x="42718" y="70177"/>
                      </a:cubicBezTo>
                      <a:lnTo>
                        <a:pt x="42718" y="70384"/>
                      </a:lnTo>
                      <a:lnTo>
                        <a:pt x="43142" y="70384"/>
                      </a:lnTo>
                      <a:lnTo>
                        <a:pt x="43142" y="69970"/>
                      </a:lnTo>
                      <a:cubicBezTo>
                        <a:pt x="43142" y="69688"/>
                        <a:pt x="43073" y="69478"/>
                        <a:pt x="42925" y="69340"/>
                      </a:cubicBezTo>
                      <a:lnTo>
                        <a:pt x="42709" y="69340"/>
                      </a:lnTo>
                      <a:cubicBezTo>
                        <a:pt x="42502" y="69340"/>
                        <a:pt x="42285" y="69133"/>
                        <a:pt x="42285" y="69133"/>
                      </a:cubicBezTo>
                      <a:cubicBezTo>
                        <a:pt x="42285" y="69133"/>
                        <a:pt x="42088" y="68917"/>
                        <a:pt x="42088" y="68503"/>
                      </a:cubicBezTo>
                      <a:cubicBezTo>
                        <a:pt x="42088" y="68306"/>
                        <a:pt x="42088" y="67893"/>
                        <a:pt x="42285" y="67893"/>
                      </a:cubicBezTo>
                      <a:cubicBezTo>
                        <a:pt x="42502" y="67676"/>
                        <a:pt x="42709" y="67676"/>
                        <a:pt x="42916" y="67676"/>
                      </a:cubicBezTo>
                      <a:cubicBezTo>
                        <a:pt x="43122" y="67676"/>
                        <a:pt x="43339" y="67676"/>
                        <a:pt x="43545" y="67893"/>
                      </a:cubicBezTo>
                      <a:cubicBezTo>
                        <a:pt x="43752" y="68090"/>
                        <a:pt x="43752" y="68306"/>
                        <a:pt x="43752" y="68720"/>
                      </a:cubicBezTo>
                      <a:lnTo>
                        <a:pt x="43545" y="68720"/>
                      </a:lnTo>
                      <a:cubicBezTo>
                        <a:pt x="43329" y="68720"/>
                        <a:pt x="43329" y="68503"/>
                        <a:pt x="43329" y="68503"/>
                      </a:cubicBezTo>
                      <a:lnTo>
                        <a:pt x="43329" y="68306"/>
                      </a:lnTo>
                      <a:lnTo>
                        <a:pt x="42906" y="68306"/>
                      </a:lnTo>
                      <a:lnTo>
                        <a:pt x="42906" y="68720"/>
                      </a:lnTo>
                      <a:cubicBezTo>
                        <a:pt x="42906" y="68927"/>
                        <a:pt x="42906" y="69133"/>
                        <a:pt x="43122" y="69133"/>
                      </a:cubicBezTo>
                      <a:lnTo>
                        <a:pt x="43329" y="69133"/>
                      </a:lnTo>
                      <a:cubicBezTo>
                        <a:pt x="43545" y="69133"/>
                        <a:pt x="43545" y="69340"/>
                        <a:pt x="43742" y="69340"/>
                      </a:cubicBezTo>
                      <a:cubicBezTo>
                        <a:pt x="43742" y="69340"/>
                        <a:pt x="43959" y="69557"/>
                        <a:pt x="43959" y="70187"/>
                      </a:cubicBezTo>
                      <a:cubicBezTo>
                        <a:pt x="43959" y="70187"/>
                        <a:pt x="43959" y="70394"/>
                        <a:pt x="43742" y="70610"/>
                      </a:cubicBezTo>
                      <a:moveTo>
                        <a:pt x="40612" y="70394"/>
                      </a:moveTo>
                      <a:cubicBezTo>
                        <a:pt x="40395" y="70610"/>
                        <a:pt x="40188" y="70610"/>
                        <a:pt x="39982" y="70610"/>
                      </a:cubicBezTo>
                      <a:cubicBezTo>
                        <a:pt x="39775" y="70610"/>
                        <a:pt x="39558" y="70394"/>
                        <a:pt x="39351" y="70394"/>
                      </a:cubicBezTo>
                      <a:cubicBezTo>
                        <a:pt x="39145" y="70187"/>
                        <a:pt x="39145" y="69980"/>
                        <a:pt x="39145" y="69557"/>
                      </a:cubicBezTo>
                      <a:lnTo>
                        <a:pt x="39351" y="69557"/>
                      </a:lnTo>
                      <a:cubicBezTo>
                        <a:pt x="39568" y="69557"/>
                        <a:pt x="39568" y="69763"/>
                        <a:pt x="39568" y="69763"/>
                      </a:cubicBezTo>
                      <a:lnTo>
                        <a:pt x="39568" y="69980"/>
                      </a:lnTo>
                      <a:lnTo>
                        <a:pt x="39775" y="70197"/>
                      </a:lnTo>
                      <a:lnTo>
                        <a:pt x="39991" y="70197"/>
                      </a:lnTo>
                      <a:cubicBezTo>
                        <a:pt x="39991" y="70197"/>
                        <a:pt x="40208" y="69980"/>
                        <a:pt x="40208" y="69773"/>
                      </a:cubicBezTo>
                      <a:cubicBezTo>
                        <a:pt x="40208" y="69498"/>
                        <a:pt x="40139" y="69291"/>
                        <a:pt x="39991" y="69153"/>
                      </a:cubicBezTo>
                      <a:lnTo>
                        <a:pt x="39775" y="69153"/>
                      </a:lnTo>
                      <a:cubicBezTo>
                        <a:pt x="39568" y="69153"/>
                        <a:pt x="39568" y="68936"/>
                        <a:pt x="39361" y="68936"/>
                      </a:cubicBezTo>
                      <a:cubicBezTo>
                        <a:pt x="39361" y="68936"/>
                        <a:pt x="39155" y="68730"/>
                        <a:pt x="39155" y="68100"/>
                      </a:cubicBezTo>
                      <a:cubicBezTo>
                        <a:pt x="39155" y="67903"/>
                        <a:pt x="39361" y="67479"/>
                        <a:pt x="39568" y="67479"/>
                      </a:cubicBezTo>
                      <a:cubicBezTo>
                        <a:pt x="39775" y="67479"/>
                        <a:pt x="39991" y="67263"/>
                        <a:pt x="40198" y="67263"/>
                      </a:cubicBezTo>
                      <a:cubicBezTo>
                        <a:pt x="40405" y="67263"/>
                        <a:pt x="40621" y="67479"/>
                        <a:pt x="40818" y="67479"/>
                      </a:cubicBezTo>
                      <a:cubicBezTo>
                        <a:pt x="41035" y="67686"/>
                        <a:pt x="41035" y="67903"/>
                        <a:pt x="41035" y="68316"/>
                      </a:cubicBezTo>
                      <a:lnTo>
                        <a:pt x="40818" y="68316"/>
                      </a:lnTo>
                      <a:cubicBezTo>
                        <a:pt x="40621" y="68316"/>
                        <a:pt x="40621" y="68100"/>
                        <a:pt x="40621" y="68100"/>
                      </a:cubicBezTo>
                      <a:lnTo>
                        <a:pt x="40621" y="67903"/>
                      </a:lnTo>
                      <a:lnTo>
                        <a:pt x="40405" y="67686"/>
                      </a:lnTo>
                      <a:lnTo>
                        <a:pt x="40198" y="67686"/>
                      </a:lnTo>
                      <a:cubicBezTo>
                        <a:pt x="40198" y="67686"/>
                        <a:pt x="39982" y="67903"/>
                        <a:pt x="39982" y="68100"/>
                      </a:cubicBezTo>
                      <a:cubicBezTo>
                        <a:pt x="39982" y="68316"/>
                        <a:pt x="39982" y="68513"/>
                        <a:pt x="40198" y="68513"/>
                      </a:cubicBezTo>
                      <a:lnTo>
                        <a:pt x="40405" y="68513"/>
                      </a:lnTo>
                      <a:cubicBezTo>
                        <a:pt x="40621" y="68513"/>
                        <a:pt x="40621" y="68730"/>
                        <a:pt x="40818" y="68730"/>
                      </a:cubicBezTo>
                      <a:cubicBezTo>
                        <a:pt x="40818" y="68730"/>
                        <a:pt x="41035" y="68936"/>
                        <a:pt x="41035" y="69557"/>
                      </a:cubicBezTo>
                      <a:cubicBezTo>
                        <a:pt x="40818" y="69980"/>
                        <a:pt x="40818" y="70187"/>
                        <a:pt x="40621" y="70394"/>
                      </a:cubicBezTo>
                      <a:moveTo>
                        <a:pt x="37471" y="70187"/>
                      </a:moveTo>
                      <a:cubicBezTo>
                        <a:pt x="37254" y="70187"/>
                        <a:pt x="37254" y="69970"/>
                        <a:pt x="37254" y="69970"/>
                      </a:cubicBezTo>
                      <a:lnTo>
                        <a:pt x="37688" y="67056"/>
                      </a:lnTo>
                      <a:cubicBezTo>
                        <a:pt x="37688" y="66839"/>
                        <a:pt x="37884" y="66839"/>
                        <a:pt x="37884" y="66839"/>
                      </a:cubicBezTo>
                      <a:lnTo>
                        <a:pt x="38731" y="67056"/>
                      </a:lnTo>
                      <a:cubicBezTo>
                        <a:pt x="38928" y="67056"/>
                        <a:pt x="38928" y="67263"/>
                        <a:pt x="38928" y="67263"/>
                      </a:cubicBezTo>
                      <a:cubicBezTo>
                        <a:pt x="38928" y="67479"/>
                        <a:pt x="38731" y="67479"/>
                        <a:pt x="38731" y="67479"/>
                      </a:cubicBezTo>
                      <a:lnTo>
                        <a:pt x="38308" y="67479"/>
                      </a:lnTo>
                      <a:cubicBezTo>
                        <a:pt x="38170" y="67479"/>
                        <a:pt x="38101" y="67548"/>
                        <a:pt x="38101" y="67686"/>
                      </a:cubicBezTo>
                      <a:lnTo>
                        <a:pt x="38101" y="68100"/>
                      </a:lnTo>
                      <a:cubicBezTo>
                        <a:pt x="38101" y="68244"/>
                        <a:pt x="38170" y="68316"/>
                        <a:pt x="38308" y="68316"/>
                      </a:cubicBezTo>
                      <a:lnTo>
                        <a:pt x="38524" y="68316"/>
                      </a:lnTo>
                      <a:cubicBezTo>
                        <a:pt x="38741" y="68316"/>
                        <a:pt x="38741" y="68513"/>
                        <a:pt x="38741" y="68513"/>
                      </a:cubicBezTo>
                      <a:cubicBezTo>
                        <a:pt x="38741" y="68730"/>
                        <a:pt x="38524" y="68730"/>
                        <a:pt x="38524" y="68730"/>
                      </a:cubicBezTo>
                      <a:lnTo>
                        <a:pt x="38308" y="68730"/>
                      </a:lnTo>
                      <a:cubicBezTo>
                        <a:pt x="38170" y="68730"/>
                        <a:pt x="38101" y="68799"/>
                        <a:pt x="38101" y="68936"/>
                      </a:cubicBezTo>
                      <a:lnTo>
                        <a:pt x="38101" y="69350"/>
                      </a:lnTo>
                      <a:cubicBezTo>
                        <a:pt x="38101" y="69495"/>
                        <a:pt x="38170" y="69567"/>
                        <a:pt x="38308" y="69567"/>
                      </a:cubicBezTo>
                      <a:lnTo>
                        <a:pt x="38731" y="69567"/>
                      </a:lnTo>
                      <a:cubicBezTo>
                        <a:pt x="38928" y="69567"/>
                        <a:pt x="38928" y="69773"/>
                        <a:pt x="38928" y="69773"/>
                      </a:cubicBezTo>
                      <a:cubicBezTo>
                        <a:pt x="38928" y="69990"/>
                        <a:pt x="38731" y="69990"/>
                        <a:pt x="38731" y="69990"/>
                      </a:cubicBezTo>
                      <a:lnTo>
                        <a:pt x="37471" y="70206"/>
                      </a:lnTo>
                      <a:close/>
                      <a:moveTo>
                        <a:pt x="35788" y="69763"/>
                      </a:moveTo>
                      <a:cubicBezTo>
                        <a:pt x="35581" y="69763"/>
                        <a:pt x="35581" y="69557"/>
                        <a:pt x="35581" y="69557"/>
                      </a:cubicBezTo>
                      <a:lnTo>
                        <a:pt x="36211" y="66839"/>
                      </a:lnTo>
                      <a:cubicBezTo>
                        <a:pt x="36211" y="66642"/>
                        <a:pt x="36418" y="66642"/>
                        <a:pt x="36418" y="66642"/>
                      </a:cubicBezTo>
                      <a:cubicBezTo>
                        <a:pt x="36634" y="66642"/>
                        <a:pt x="36634" y="66839"/>
                        <a:pt x="36634" y="66839"/>
                      </a:cubicBezTo>
                      <a:lnTo>
                        <a:pt x="36004" y="69133"/>
                      </a:lnTo>
                      <a:cubicBezTo>
                        <a:pt x="36004" y="69271"/>
                        <a:pt x="36073" y="69340"/>
                        <a:pt x="36221" y="69340"/>
                      </a:cubicBezTo>
                      <a:lnTo>
                        <a:pt x="36644" y="69340"/>
                      </a:lnTo>
                      <a:cubicBezTo>
                        <a:pt x="36841" y="69340"/>
                        <a:pt x="36841" y="69557"/>
                        <a:pt x="36841" y="69557"/>
                      </a:cubicBezTo>
                      <a:cubicBezTo>
                        <a:pt x="36841" y="69763"/>
                        <a:pt x="36644" y="69763"/>
                        <a:pt x="36644" y="69763"/>
                      </a:cubicBezTo>
                      <a:lnTo>
                        <a:pt x="35797" y="69763"/>
                      </a:lnTo>
                      <a:close/>
                      <a:moveTo>
                        <a:pt x="32873" y="68936"/>
                      </a:moveTo>
                      <a:cubicBezTo>
                        <a:pt x="32657" y="68936"/>
                        <a:pt x="32657" y="68730"/>
                        <a:pt x="32657" y="68730"/>
                      </a:cubicBezTo>
                      <a:lnTo>
                        <a:pt x="33484" y="66012"/>
                      </a:lnTo>
                      <a:cubicBezTo>
                        <a:pt x="33484" y="65796"/>
                        <a:pt x="33700" y="65796"/>
                        <a:pt x="33700" y="65796"/>
                      </a:cubicBezTo>
                      <a:lnTo>
                        <a:pt x="34527" y="66012"/>
                      </a:lnTo>
                      <a:cubicBezTo>
                        <a:pt x="34744" y="66012"/>
                        <a:pt x="34744" y="66229"/>
                        <a:pt x="34744" y="66229"/>
                      </a:cubicBezTo>
                      <a:cubicBezTo>
                        <a:pt x="34744" y="66426"/>
                        <a:pt x="34527" y="66426"/>
                        <a:pt x="34527" y="66426"/>
                      </a:cubicBezTo>
                      <a:lnTo>
                        <a:pt x="34114" y="66229"/>
                      </a:lnTo>
                      <a:cubicBezTo>
                        <a:pt x="33986" y="66229"/>
                        <a:pt x="33917" y="66295"/>
                        <a:pt x="33917" y="66426"/>
                      </a:cubicBezTo>
                      <a:lnTo>
                        <a:pt x="33700" y="66839"/>
                      </a:lnTo>
                      <a:cubicBezTo>
                        <a:pt x="33700" y="66984"/>
                        <a:pt x="33769" y="67056"/>
                        <a:pt x="33917" y="67056"/>
                      </a:cubicBezTo>
                      <a:lnTo>
                        <a:pt x="34114" y="67056"/>
                      </a:lnTo>
                      <a:cubicBezTo>
                        <a:pt x="34330" y="67056"/>
                        <a:pt x="34330" y="67263"/>
                        <a:pt x="34330" y="67263"/>
                      </a:cubicBezTo>
                      <a:cubicBezTo>
                        <a:pt x="34330" y="67479"/>
                        <a:pt x="34114" y="67479"/>
                        <a:pt x="34114" y="67479"/>
                      </a:cubicBezTo>
                      <a:lnTo>
                        <a:pt x="33917" y="67479"/>
                      </a:lnTo>
                      <a:cubicBezTo>
                        <a:pt x="33769" y="67479"/>
                        <a:pt x="33700" y="67548"/>
                        <a:pt x="33700" y="67686"/>
                      </a:cubicBezTo>
                      <a:lnTo>
                        <a:pt x="33484" y="68316"/>
                      </a:lnTo>
                      <a:cubicBezTo>
                        <a:pt x="33484" y="68447"/>
                        <a:pt x="33553" y="68513"/>
                        <a:pt x="33700" y="68513"/>
                      </a:cubicBezTo>
                      <a:lnTo>
                        <a:pt x="34114" y="68730"/>
                      </a:lnTo>
                      <a:cubicBezTo>
                        <a:pt x="34330" y="68730"/>
                        <a:pt x="34330" y="68936"/>
                        <a:pt x="34330" y="68936"/>
                      </a:cubicBezTo>
                      <a:cubicBezTo>
                        <a:pt x="34330" y="69153"/>
                        <a:pt x="34114" y="69153"/>
                        <a:pt x="34114" y="69153"/>
                      </a:cubicBezTo>
                      <a:lnTo>
                        <a:pt x="32863" y="68936"/>
                      </a:lnTo>
                      <a:close/>
                      <a:moveTo>
                        <a:pt x="31830" y="68513"/>
                      </a:moveTo>
                      <a:cubicBezTo>
                        <a:pt x="31613" y="68513"/>
                        <a:pt x="31613" y="68316"/>
                        <a:pt x="31613" y="68316"/>
                      </a:cubicBezTo>
                      <a:lnTo>
                        <a:pt x="32657" y="65599"/>
                      </a:lnTo>
                      <a:cubicBezTo>
                        <a:pt x="32657" y="65382"/>
                        <a:pt x="32873" y="65382"/>
                        <a:pt x="33070" y="65382"/>
                      </a:cubicBezTo>
                      <a:cubicBezTo>
                        <a:pt x="33287" y="65382"/>
                        <a:pt x="33287" y="65599"/>
                        <a:pt x="33287" y="65599"/>
                      </a:cubicBezTo>
                      <a:lnTo>
                        <a:pt x="32233" y="68316"/>
                      </a:lnTo>
                      <a:cubicBezTo>
                        <a:pt x="32233" y="68513"/>
                        <a:pt x="32017" y="68513"/>
                        <a:pt x="31820" y="68513"/>
                      </a:cubicBezTo>
                      <a:moveTo>
                        <a:pt x="31406" y="65185"/>
                      </a:moveTo>
                      <a:lnTo>
                        <a:pt x="30983" y="65185"/>
                      </a:lnTo>
                      <a:lnTo>
                        <a:pt x="30776" y="65599"/>
                      </a:lnTo>
                      <a:lnTo>
                        <a:pt x="30776" y="65796"/>
                      </a:lnTo>
                      <a:lnTo>
                        <a:pt x="31190" y="65796"/>
                      </a:lnTo>
                      <a:cubicBezTo>
                        <a:pt x="31190" y="65796"/>
                        <a:pt x="31406" y="65796"/>
                        <a:pt x="31406" y="65599"/>
                      </a:cubicBezTo>
                      <a:cubicBezTo>
                        <a:pt x="31613" y="65599"/>
                        <a:pt x="31613" y="65382"/>
                        <a:pt x="31406" y="65185"/>
                      </a:cubicBezTo>
                      <a:moveTo>
                        <a:pt x="30776" y="68100"/>
                      </a:moveTo>
                      <a:cubicBezTo>
                        <a:pt x="30560" y="68100"/>
                        <a:pt x="30560" y="67903"/>
                        <a:pt x="30560" y="67686"/>
                      </a:cubicBezTo>
                      <a:lnTo>
                        <a:pt x="30560" y="66652"/>
                      </a:lnTo>
                      <a:cubicBezTo>
                        <a:pt x="30560" y="66508"/>
                        <a:pt x="30491" y="66436"/>
                        <a:pt x="30363" y="66436"/>
                      </a:cubicBezTo>
                      <a:cubicBezTo>
                        <a:pt x="30363" y="66436"/>
                        <a:pt x="30146" y="66436"/>
                        <a:pt x="30146" y="66652"/>
                      </a:cubicBezTo>
                      <a:lnTo>
                        <a:pt x="29733" y="67479"/>
                      </a:lnTo>
                      <a:cubicBezTo>
                        <a:pt x="29733" y="67686"/>
                        <a:pt x="29516" y="67686"/>
                        <a:pt x="29319" y="67686"/>
                      </a:cubicBezTo>
                      <a:cubicBezTo>
                        <a:pt x="29103" y="67686"/>
                        <a:pt x="29103" y="67479"/>
                        <a:pt x="29103" y="67273"/>
                      </a:cubicBezTo>
                      <a:lnTo>
                        <a:pt x="30146" y="64555"/>
                      </a:lnTo>
                      <a:cubicBezTo>
                        <a:pt x="30146" y="64349"/>
                        <a:pt x="30363" y="64349"/>
                        <a:pt x="30560" y="64349"/>
                      </a:cubicBezTo>
                      <a:lnTo>
                        <a:pt x="30983" y="64555"/>
                      </a:lnTo>
                      <a:cubicBezTo>
                        <a:pt x="31200" y="64555"/>
                        <a:pt x="31200" y="64772"/>
                        <a:pt x="31406" y="64772"/>
                      </a:cubicBezTo>
                      <a:cubicBezTo>
                        <a:pt x="31406" y="64772"/>
                        <a:pt x="31820" y="65195"/>
                        <a:pt x="31613" y="65806"/>
                      </a:cubicBezTo>
                      <a:cubicBezTo>
                        <a:pt x="31406" y="66239"/>
                        <a:pt x="31190" y="66436"/>
                        <a:pt x="30983" y="66436"/>
                      </a:cubicBezTo>
                      <a:lnTo>
                        <a:pt x="30983" y="67686"/>
                      </a:lnTo>
                      <a:cubicBezTo>
                        <a:pt x="31200" y="68100"/>
                        <a:pt x="30983" y="68316"/>
                        <a:pt x="30776" y="68100"/>
                      </a:cubicBezTo>
                      <a:moveTo>
                        <a:pt x="29949" y="64762"/>
                      </a:moveTo>
                      <a:cubicBezTo>
                        <a:pt x="29802" y="64762"/>
                        <a:pt x="29664" y="64831"/>
                        <a:pt x="29516" y="64969"/>
                      </a:cubicBezTo>
                      <a:lnTo>
                        <a:pt x="28482" y="67066"/>
                      </a:lnTo>
                      <a:cubicBezTo>
                        <a:pt x="28482" y="67273"/>
                        <a:pt x="28266" y="67273"/>
                        <a:pt x="28059" y="67273"/>
                      </a:cubicBezTo>
                      <a:cubicBezTo>
                        <a:pt x="27852" y="67273"/>
                        <a:pt x="27852" y="67066"/>
                        <a:pt x="27852" y="66849"/>
                      </a:cubicBezTo>
                      <a:lnTo>
                        <a:pt x="28906" y="64762"/>
                      </a:lnTo>
                      <a:cubicBezTo>
                        <a:pt x="28906" y="64617"/>
                        <a:pt x="28837" y="64479"/>
                        <a:pt x="28689" y="64349"/>
                      </a:cubicBezTo>
                      <a:cubicBezTo>
                        <a:pt x="28906" y="64132"/>
                        <a:pt x="28906" y="63935"/>
                        <a:pt x="28906" y="63935"/>
                      </a:cubicBezTo>
                      <a:cubicBezTo>
                        <a:pt x="28906" y="63718"/>
                        <a:pt x="29103" y="63718"/>
                        <a:pt x="29319" y="63718"/>
                      </a:cubicBezTo>
                      <a:lnTo>
                        <a:pt x="30363" y="64132"/>
                      </a:lnTo>
                      <a:cubicBezTo>
                        <a:pt x="30560" y="64132"/>
                        <a:pt x="30560" y="64349"/>
                        <a:pt x="30560" y="64555"/>
                      </a:cubicBezTo>
                      <a:cubicBezTo>
                        <a:pt x="30363" y="64772"/>
                        <a:pt x="30146" y="64772"/>
                        <a:pt x="29949" y="64772"/>
                      </a:cubicBezTo>
                      <a:moveTo>
                        <a:pt x="27636" y="64142"/>
                      </a:moveTo>
                      <a:cubicBezTo>
                        <a:pt x="27636" y="64142"/>
                        <a:pt x="27636" y="63945"/>
                        <a:pt x="27636" y="64142"/>
                      </a:cubicBezTo>
                      <a:lnTo>
                        <a:pt x="27005" y="64772"/>
                      </a:lnTo>
                      <a:lnTo>
                        <a:pt x="27005" y="64979"/>
                      </a:lnTo>
                      <a:cubicBezTo>
                        <a:pt x="27153" y="64979"/>
                        <a:pt x="27222" y="64910"/>
                        <a:pt x="27222" y="64772"/>
                      </a:cubicBezTo>
                      <a:lnTo>
                        <a:pt x="27646" y="64142"/>
                      </a:lnTo>
                      <a:close/>
                      <a:moveTo>
                        <a:pt x="27212" y="66652"/>
                      </a:moveTo>
                      <a:cubicBezTo>
                        <a:pt x="26996" y="66652"/>
                        <a:pt x="26996" y="66436"/>
                        <a:pt x="26996" y="66239"/>
                      </a:cubicBezTo>
                      <a:lnTo>
                        <a:pt x="26996" y="66022"/>
                      </a:lnTo>
                      <a:cubicBezTo>
                        <a:pt x="26996" y="65878"/>
                        <a:pt x="26927" y="65740"/>
                        <a:pt x="26789" y="65609"/>
                      </a:cubicBezTo>
                      <a:lnTo>
                        <a:pt x="26375" y="65609"/>
                      </a:lnTo>
                      <a:lnTo>
                        <a:pt x="26159" y="65806"/>
                      </a:lnTo>
                      <a:cubicBezTo>
                        <a:pt x="26159" y="65806"/>
                        <a:pt x="25962" y="66022"/>
                        <a:pt x="25745" y="65806"/>
                      </a:cubicBezTo>
                      <a:cubicBezTo>
                        <a:pt x="25529" y="65806"/>
                        <a:pt x="25529" y="65609"/>
                        <a:pt x="25745" y="65609"/>
                      </a:cubicBezTo>
                      <a:lnTo>
                        <a:pt x="27626" y="63315"/>
                      </a:lnTo>
                      <a:cubicBezTo>
                        <a:pt x="27626" y="63315"/>
                        <a:pt x="27842" y="63108"/>
                        <a:pt x="28039" y="63315"/>
                      </a:cubicBezTo>
                      <a:cubicBezTo>
                        <a:pt x="28256" y="63315"/>
                        <a:pt x="28256" y="63531"/>
                        <a:pt x="28256" y="63728"/>
                      </a:cubicBezTo>
                      <a:lnTo>
                        <a:pt x="27419" y="66662"/>
                      </a:lnTo>
                      <a:lnTo>
                        <a:pt x="27202" y="66662"/>
                      </a:lnTo>
                      <a:close/>
                      <a:moveTo>
                        <a:pt x="26169" y="62685"/>
                      </a:moveTo>
                      <a:lnTo>
                        <a:pt x="25755" y="62685"/>
                      </a:lnTo>
                      <a:lnTo>
                        <a:pt x="25539" y="63305"/>
                      </a:lnTo>
                      <a:lnTo>
                        <a:pt x="25539" y="63522"/>
                      </a:lnTo>
                      <a:lnTo>
                        <a:pt x="25972" y="63522"/>
                      </a:lnTo>
                      <a:cubicBezTo>
                        <a:pt x="25972" y="63522"/>
                        <a:pt x="26169" y="63522"/>
                        <a:pt x="26385" y="63305"/>
                      </a:cubicBezTo>
                      <a:cubicBezTo>
                        <a:pt x="26385" y="63098"/>
                        <a:pt x="26385" y="62891"/>
                        <a:pt x="26169" y="62685"/>
                      </a:cubicBezTo>
                      <a:moveTo>
                        <a:pt x="25539" y="64132"/>
                      </a:moveTo>
                      <a:lnTo>
                        <a:pt x="25125" y="64132"/>
                      </a:lnTo>
                      <a:lnTo>
                        <a:pt x="24712" y="64969"/>
                      </a:lnTo>
                      <a:cubicBezTo>
                        <a:pt x="24712" y="65185"/>
                        <a:pt x="24505" y="65185"/>
                        <a:pt x="24298" y="64969"/>
                      </a:cubicBezTo>
                      <a:cubicBezTo>
                        <a:pt x="24091" y="64969"/>
                        <a:pt x="24091" y="64762"/>
                        <a:pt x="24298" y="64555"/>
                      </a:cubicBezTo>
                      <a:lnTo>
                        <a:pt x="25765" y="62055"/>
                      </a:lnTo>
                      <a:cubicBezTo>
                        <a:pt x="25765" y="61838"/>
                        <a:pt x="25981" y="61838"/>
                        <a:pt x="26179" y="62055"/>
                      </a:cubicBezTo>
                      <a:lnTo>
                        <a:pt x="26395" y="62261"/>
                      </a:lnTo>
                      <a:cubicBezTo>
                        <a:pt x="26592" y="62261"/>
                        <a:pt x="26592" y="62478"/>
                        <a:pt x="26809" y="62478"/>
                      </a:cubicBezTo>
                      <a:cubicBezTo>
                        <a:pt x="26809" y="62478"/>
                        <a:pt x="27222" y="62891"/>
                        <a:pt x="26809" y="63522"/>
                      </a:cubicBezTo>
                      <a:cubicBezTo>
                        <a:pt x="26395" y="64349"/>
                        <a:pt x="25981" y="64349"/>
                        <a:pt x="25548" y="64132"/>
                      </a:cubicBezTo>
                      <a:moveTo>
                        <a:pt x="23471" y="61631"/>
                      </a:moveTo>
                      <a:lnTo>
                        <a:pt x="23471" y="61631"/>
                      </a:lnTo>
                      <a:lnTo>
                        <a:pt x="22644" y="62252"/>
                      </a:lnTo>
                      <a:lnTo>
                        <a:pt x="22644" y="62468"/>
                      </a:lnTo>
                      <a:lnTo>
                        <a:pt x="22841" y="62468"/>
                      </a:lnTo>
                      <a:lnTo>
                        <a:pt x="23471" y="61631"/>
                      </a:lnTo>
                      <a:close/>
                      <a:moveTo>
                        <a:pt x="22841" y="63925"/>
                      </a:moveTo>
                      <a:cubicBezTo>
                        <a:pt x="22644" y="63925"/>
                        <a:pt x="22644" y="63709"/>
                        <a:pt x="22644" y="63512"/>
                      </a:cubicBezTo>
                      <a:lnTo>
                        <a:pt x="22644" y="63295"/>
                      </a:lnTo>
                      <a:cubicBezTo>
                        <a:pt x="22644" y="63157"/>
                        <a:pt x="22575" y="63019"/>
                        <a:pt x="22427" y="62882"/>
                      </a:cubicBezTo>
                      <a:lnTo>
                        <a:pt x="22211" y="62675"/>
                      </a:lnTo>
                      <a:lnTo>
                        <a:pt x="21797" y="62675"/>
                      </a:lnTo>
                      <a:lnTo>
                        <a:pt x="21600" y="62882"/>
                      </a:lnTo>
                      <a:cubicBezTo>
                        <a:pt x="21600" y="62882"/>
                        <a:pt x="21384" y="63098"/>
                        <a:pt x="21177" y="62882"/>
                      </a:cubicBezTo>
                      <a:cubicBezTo>
                        <a:pt x="20961" y="62882"/>
                        <a:pt x="20961" y="62675"/>
                        <a:pt x="21177" y="62675"/>
                      </a:cubicBezTo>
                      <a:lnTo>
                        <a:pt x="23264" y="60578"/>
                      </a:lnTo>
                      <a:lnTo>
                        <a:pt x="23698" y="60578"/>
                      </a:lnTo>
                      <a:cubicBezTo>
                        <a:pt x="23894" y="60578"/>
                        <a:pt x="23894" y="60794"/>
                        <a:pt x="23894" y="60991"/>
                      </a:cubicBezTo>
                      <a:lnTo>
                        <a:pt x="22851" y="63709"/>
                      </a:lnTo>
                      <a:cubicBezTo>
                        <a:pt x="23067" y="64122"/>
                        <a:pt x="22851" y="64122"/>
                        <a:pt x="22851" y="63925"/>
                      </a:cubicBezTo>
                      <a:moveTo>
                        <a:pt x="20133" y="62242"/>
                      </a:moveTo>
                      <a:cubicBezTo>
                        <a:pt x="19917" y="62242"/>
                        <a:pt x="19917" y="62035"/>
                        <a:pt x="20133" y="61828"/>
                      </a:cubicBezTo>
                      <a:lnTo>
                        <a:pt x="21797" y="59544"/>
                      </a:lnTo>
                      <a:cubicBezTo>
                        <a:pt x="21797" y="59327"/>
                        <a:pt x="22014" y="59327"/>
                        <a:pt x="22211" y="59544"/>
                      </a:cubicBezTo>
                      <a:cubicBezTo>
                        <a:pt x="22427" y="59544"/>
                        <a:pt x="22427" y="59751"/>
                        <a:pt x="22211" y="59958"/>
                      </a:cubicBezTo>
                      <a:lnTo>
                        <a:pt x="20744" y="61828"/>
                      </a:lnTo>
                      <a:lnTo>
                        <a:pt x="20744" y="62242"/>
                      </a:lnTo>
                      <a:lnTo>
                        <a:pt x="21167" y="62458"/>
                      </a:lnTo>
                      <a:cubicBezTo>
                        <a:pt x="21167" y="62458"/>
                        <a:pt x="21374" y="62675"/>
                        <a:pt x="21167" y="62872"/>
                      </a:cubicBezTo>
                      <a:cubicBezTo>
                        <a:pt x="21167" y="63088"/>
                        <a:pt x="20951" y="63088"/>
                        <a:pt x="20744" y="62872"/>
                      </a:cubicBezTo>
                      <a:lnTo>
                        <a:pt x="20124" y="62242"/>
                      </a:lnTo>
                      <a:close/>
                      <a:moveTo>
                        <a:pt x="19917" y="58491"/>
                      </a:moveTo>
                      <a:lnTo>
                        <a:pt x="19917" y="58491"/>
                      </a:lnTo>
                      <a:cubicBezTo>
                        <a:pt x="19720" y="58274"/>
                        <a:pt x="19503" y="58491"/>
                        <a:pt x="19503" y="58491"/>
                      </a:cubicBezTo>
                      <a:lnTo>
                        <a:pt x="19090" y="58904"/>
                      </a:lnTo>
                      <a:lnTo>
                        <a:pt x="19090" y="59121"/>
                      </a:lnTo>
                      <a:cubicBezTo>
                        <a:pt x="19090" y="59121"/>
                        <a:pt x="19297" y="59318"/>
                        <a:pt x="19503" y="59318"/>
                      </a:cubicBezTo>
                      <a:cubicBezTo>
                        <a:pt x="19503" y="59318"/>
                        <a:pt x="19720" y="59318"/>
                        <a:pt x="19917" y="59121"/>
                      </a:cubicBezTo>
                      <a:cubicBezTo>
                        <a:pt x="19917" y="58707"/>
                        <a:pt x="20133" y="58491"/>
                        <a:pt x="19917" y="58491"/>
                      </a:cubicBezTo>
                      <a:moveTo>
                        <a:pt x="18667" y="60991"/>
                      </a:moveTo>
                      <a:cubicBezTo>
                        <a:pt x="18667" y="60991"/>
                        <a:pt x="18450" y="60794"/>
                        <a:pt x="18667" y="60578"/>
                      </a:cubicBezTo>
                      <a:lnTo>
                        <a:pt x="19080" y="59751"/>
                      </a:lnTo>
                      <a:lnTo>
                        <a:pt x="19080" y="59327"/>
                      </a:lnTo>
                      <a:cubicBezTo>
                        <a:pt x="19080" y="59327"/>
                        <a:pt x="18863" y="59327"/>
                        <a:pt x="18863" y="59544"/>
                      </a:cubicBezTo>
                      <a:lnTo>
                        <a:pt x="18253" y="60164"/>
                      </a:lnTo>
                      <a:cubicBezTo>
                        <a:pt x="18253" y="60381"/>
                        <a:pt x="18037" y="60381"/>
                        <a:pt x="17820" y="60164"/>
                      </a:cubicBezTo>
                      <a:cubicBezTo>
                        <a:pt x="17820" y="60164"/>
                        <a:pt x="17623" y="59958"/>
                        <a:pt x="17820" y="59751"/>
                      </a:cubicBezTo>
                      <a:lnTo>
                        <a:pt x="19503" y="57457"/>
                      </a:lnTo>
                      <a:cubicBezTo>
                        <a:pt x="19503" y="57457"/>
                        <a:pt x="19720" y="57250"/>
                        <a:pt x="19917" y="57457"/>
                      </a:cubicBezTo>
                      <a:lnTo>
                        <a:pt x="20133" y="57673"/>
                      </a:lnTo>
                      <a:lnTo>
                        <a:pt x="20547" y="58097"/>
                      </a:lnTo>
                      <a:cubicBezTo>
                        <a:pt x="20547" y="58097"/>
                        <a:pt x="20970" y="58727"/>
                        <a:pt x="20547" y="59140"/>
                      </a:cubicBezTo>
                      <a:cubicBezTo>
                        <a:pt x="20330" y="59554"/>
                        <a:pt x="20133" y="59554"/>
                        <a:pt x="19720" y="59554"/>
                      </a:cubicBezTo>
                      <a:lnTo>
                        <a:pt x="19297" y="60804"/>
                      </a:lnTo>
                      <a:cubicBezTo>
                        <a:pt x="18873" y="61218"/>
                        <a:pt x="18676" y="61218"/>
                        <a:pt x="18676" y="61001"/>
                      </a:cubicBezTo>
                      <a:moveTo>
                        <a:pt x="16786" y="59554"/>
                      </a:moveTo>
                      <a:cubicBezTo>
                        <a:pt x="16579" y="59554"/>
                        <a:pt x="16373" y="59554"/>
                        <a:pt x="16166" y="59337"/>
                      </a:cubicBezTo>
                      <a:cubicBezTo>
                        <a:pt x="15949" y="59140"/>
                        <a:pt x="15752" y="58924"/>
                        <a:pt x="15752" y="58727"/>
                      </a:cubicBezTo>
                      <a:cubicBezTo>
                        <a:pt x="15752" y="58510"/>
                        <a:pt x="15752" y="58294"/>
                        <a:pt x="15959" y="58097"/>
                      </a:cubicBezTo>
                      <a:lnTo>
                        <a:pt x="17426" y="56216"/>
                      </a:lnTo>
                      <a:cubicBezTo>
                        <a:pt x="17426" y="56019"/>
                        <a:pt x="17643" y="56019"/>
                        <a:pt x="17839" y="56216"/>
                      </a:cubicBezTo>
                      <a:cubicBezTo>
                        <a:pt x="18056" y="56216"/>
                        <a:pt x="18056" y="56433"/>
                        <a:pt x="17839" y="56630"/>
                      </a:cubicBezTo>
                      <a:lnTo>
                        <a:pt x="16589" y="58294"/>
                      </a:lnTo>
                      <a:cubicBezTo>
                        <a:pt x="16589" y="58294"/>
                        <a:pt x="16373" y="58510"/>
                        <a:pt x="16373" y="58727"/>
                      </a:cubicBezTo>
                      <a:lnTo>
                        <a:pt x="16373" y="58924"/>
                      </a:lnTo>
                      <a:lnTo>
                        <a:pt x="16786" y="58924"/>
                      </a:lnTo>
                      <a:lnTo>
                        <a:pt x="18263" y="57043"/>
                      </a:lnTo>
                      <a:cubicBezTo>
                        <a:pt x="18263" y="57043"/>
                        <a:pt x="18460" y="56846"/>
                        <a:pt x="18676" y="57043"/>
                      </a:cubicBezTo>
                      <a:cubicBezTo>
                        <a:pt x="18676" y="57043"/>
                        <a:pt x="18873" y="57260"/>
                        <a:pt x="18676" y="57467"/>
                      </a:cubicBezTo>
                      <a:lnTo>
                        <a:pt x="17209" y="59347"/>
                      </a:lnTo>
                      <a:cubicBezTo>
                        <a:pt x="17209" y="59347"/>
                        <a:pt x="16993" y="59564"/>
                        <a:pt x="16786" y="59564"/>
                      </a:cubicBezTo>
                      <a:moveTo>
                        <a:pt x="16373" y="55803"/>
                      </a:moveTo>
                      <a:cubicBezTo>
                        <a:pt x="16373" y="55803"/>
                        <a:pt x="16373" y="55626"/>
                        <a:pt x="16166" y="55626"/>
                      </a:cubicBezTo>
                      <a:lnTo>
                        <a:pt x="15949" y="55626"/>
                      </a:lnTo>
                      <a:cubicBezTo>
                        <a:pt x="15743" y="55626"/>
                        <a:pt x="15526" y="55803"/>
                        <a:pt x="15113" y="56433"/>
                      </a:cubicBezTo>
                      <a:cubicBezTo>
                        <a:pt x="14699" y="56846"/>
                        <a:pt x="14482" y="57260"/>
                        <a:pt x="14482" y="57260"/>
                      </a:cubicBezTo>
                      <a:cubicBezTo>
                        <a:pt x="14482" y="57260"/>
                        <a:pt x="14482" y="57467"/>
                        <a:pt x="14699" y="57467"/>
                      </a:cubicBezTo>
                      <a:lnTo>
                        <a:pt x="14896" y="57467"/>
                      </a:lnTo>
                      <a:cubicBezTo>
                        <a:pt x="15113" y="57467"/>
                        <a:pt x="15319" y="57043"/>
                        <a:pt x="15743" y="56630"/>
                      </a:cubicBezTo>
                      <a:cubicBezTo>
                        <a:pt x="16156" y="56216"/>
                        <a:pt x="16363" y="56019"/>
                        <a:pt x="16363" y="55803"/>
                      </a:cubicBezTo>
                      <a:moveTo>
                        <a:pt x="15113" y="58097"/>
                      </a:moveTo>
                      <a:cubicBezTo>
                        <a:pt x="14896" y="58097"/>
                        <a:pt x="14699" y="58097"/>
                        <a:pt x="14482" y="57880"/>
                      </a:cubicBezTo>
                      <a:cubicBezTo>
                        <a:pt x="14285" y="57673"/>
                        <a:pt x="14069" y="57467"/>
                        <a:pt x="14069" y="57260"/>
                      </a:cubicBezTo>
                      <a:cubicBezTo>
                        <a:pt x="14069" y="56846"/>
                        <a:pt x="14285" y="56630"/>
                        <a:pt x="14699" y="56010"/>
                      </a:cubicBezTo>
                      <a:cubicBezTo>
                        <a:pt x="15113" y="55419"/>
                        <a:pt x="15526" y="55202"/>
                        <a:pt x="15743" y="55202"/>
                      </a:cubicBezTo>
                      <a:cubicBezTo>
                        <a:pt x="15949" y="55202"/>
                        <a:pt x="16156" y="55202"/>
                        <a:pt x="16363" y="55419"/>
                      </a:cubicBezTo>
                      <a:cubicBezTo>
                        <a:pt x="16579" y="55626"/>
                        <a:pt x="16776" y="55793"/>
                        <a:pt x="16776" y="56010"/>
                      </a:cubicBezTo>
                      <a:cubicBezTo>
                        <a:pt x="16776" y="56423"/>
                        <a:pt x="16570" y="56620"/>
                        <a:pt x="16156" y="57260"/>
                      </a:cubicBezTo>
                      <a:cubicBezTo>
                        <a:pt x="15743" y="57673"/>
                        <a:pt x="15526" y="58097"/>
                        <a:pt x="15113" y="58097"/>
                      </a:cubicBezTo>
                      <a:moveTo>
                        <a:pt x="14699" y="54375"/>
                      </a:moveTo>
                      <a:lnTo>
                        <a:pt x="14699" y="54375"/>
                      </a:lnTo>
                      <a:cubicBezTo>
                        <a:pt x="14482" y="54159"/>
                        <a:pt x="14482" y="54375"/>
                        <a:pt x="14285" y="54375"/>
                      </a:cubicBezTo>
                      <a:lnTo>
                        <a:pt x="13852" y="54789"/>
                      </a:lnTo>
                      <a:lnTo>
                        <a:pt x="13852" y="55005"/>
                      </a:lnTo>
                      <a:cubicBezTo>
                        <a:pt x="13852" y="55005"/>
                        <a:pt x="14069" y="55005"/>
                        <a:pt x="14285" y="55212"/>
                      </a:cubicBezTo>
                      <a:cubicBezTo>
                        <a:pt x="14285" y="55212"/>
                        <a:pt x="14482" y="55212"/>
                        <a:pt x="14699" y="55005"/>
                      </a:cubicBezTo>
                      <a:cubicBezTo>
                        <a:pt x="14896" y="54789"/>
                        <a:pt x="14896" y="54592"/>
                        <a:pt x="14699" y="54375"/>
                      </a:cubicBezTo>
                      <a:moveTo>
                        <a:pt x="13655" y="55626"/>
                      </a:moveTo>
                      <a:lnTo>
                        <a:pt x="13655" y="55626"/>
                      </a:lnTo>
                      <a:cubicBezTo>
                        <a:pt x="13439" y="55419"/>
                        <a:pt x="13242" y="55626"/>
                        <a:pt x="13242" y="55626"/>
                      </a:cubicBezTo>
                      <a:lnTo>
                        <a:pt x="12819" y="56216"/>
                      </a:lnTo>
                      <a:cubicBezTo>
                        <a:pt x="12819" y="56433"/>
                        <a:pt x="12602" y="56433"/>
                        <a:pt x="12405" y="56216"/>
                      </a:cubicBezTo>
                      <a:cubicBezTo>
                        <a:pt x="12405" y="56216"/>
                        <a:pt x="12188" y="56019"/>
                        <a:pt x="12405" y="55803"/>
                      </a:cubicBezTo>
                      <a:lnTo>
                        <a:pt x="14069" y="53548"/>
                      </a:lnTo>
                      <a:cubicBezTo>
                        <a:pt x="14069" y="53332"/>
                        <a:pt x="14285" y="53332"/>
                        <a:pt x="14482" y="53548"/>
                      </a:cubicBezTo>
                      <a:lnTo>
                        <a:pt x="14699" y="53745"/>
                      </a:lnTo>
                      <a:cubicBezTo>
                        <a:pt x="14896" y="53745"/>
                        <a:pt x="14896" y="53962"/>
                        <a:pt x="15113" y="54159"/>
                      </a:cubicBezTo>
                      <a:cubicBezTo>
                        <a:pt x="15113" y="54159"/>
                        <a:pt x="15526" y="54789"/>
                        <a:pt x="15113" y="55212"/>
                      </a:cubicBezTo>
                      <a:cubicBezTo>
                        <a:pt x="14699" y="55803"/>
                        <a:pt x="14285" y="55803"/>
                        <a:pt x="13646" y="55626"/>
                      </a:cubicBezTo>
                      <a:moveTo>
                        <a:pt x="14059" y="95853"/>
                      </a:moveTo>
                      <a:cubicBezTo>
                        <a:pt x="13842" y="96070"/>
                        <a:pt x="13646" y="95440"/>
                        <a:pt x="13429" y="95440"/>
                      </a:cubicBezTo>
                      <a:cubicBezTo>
                        <a:pt x="13429" y="95440"/>
                        <a:pt x="8624" y="89188"/>
                        <a:pt x="7374" y="81046"/>
                      </a:cubicBezTo>
                      <a:cubicBezTo>
                        <a:pt x="6114" y="72904"/>
                        <a:pt x="7994" y="68326"/>
                        <a:pt x="7994" y="68109"/>
                      </a:cubicBezTo>
                      <a:cubicBezTo>
                        <a:pt x="7994" y="67913"/>
                        <a:pt x="8211" y="67282"/>
                        <a:pt x="8418" y="67489"/>
                      </a:cubicBezTo>
                      <a:cubicBezTo>
                        <a:pt x="8624" y="67489"/>
                        <a:pt x="8418" y="68109"/>
                        <a:pt x="8418" y="68109"/>
                      </a:cubicBezTo>
                      <a:cubicBezTo>
                        <a:pt x="8418" y="68326"/>
                        <a:pt x="6527" y="73121"/>
                        <a:pt x="7788" y="81263"/>
                      </a:cubicBezTo>
                      <a:cubicBezTo>
                        <a:pt x="9038" y="89395"/>
                        <a:pt x="13842" y="95656"/>
                        <a:pt x="13842" y="95656"/>
                      </a:cubicBezTo>
                      <a:cubicBezTo>
                        <a:pt x="13842" y="95440"/>
                        <a:pt x="14059" y="95853"/>
                        <a:pt x="14059" y="95853"/>
                      </a:cubicBezTo>
                      <a:moveTo>
                        <a:pt x="74519" y="95026"/>
                      </a:moveTo>
                      <a:cubicBezTo>
                        <a:pt x="74519" y="95026"/>
                        <a:pt x="79323" y="88775"/>
                        <a:pt x="80593" y="80633"/>
                      </a:cubicBezTo>
                      <a:cubicBezTo>
                        <a:pt x="81843" y="72491"/>
                        <a:pt x="79963" y="67913"/>
                        <a:pt x="79963" y="67489"/>
                      </a:cubicBezTo>
                      <a:cubicBezTo>
                        <a:pt x="79963" y="67489"/>
                        <a:pt x="79766" y="66859"/>
                        <a:pt x="79963" y="66859"/>
                      </a:cubicBezTo>
                      <a:cubicBezTo>
                        <a:pt x="80180" y="66859"/>
                        <a:pt x="80386" y="67489"/>
                        <a:pt x="80386" y="67489"/>
                      </a:cubicBezTo>
                      <a:cubicBezTo>
                        <a:pt x="80386" y="67696"/>
                        <a:pt x="82277" y="72491"/>
                        <a:pt x="81017" y="80633"/>
                      </a:cubicBezTo>
                      <a:cubicBezTo>
                        <a:pt x="79766" y="88775"/>
                        <a:pt x="74962" y="95026"/>
                        <a:pt x="74962" y="95026"/>
                      </a:cubicBezTo>
                      <a:cubicBezTo>
                        <a:pt x="74962" y="95026"/>
                        <a:pt x="74538" y="95853"/>
                        <a:pt x="74332" y="95656"/>
                      </a:cubicBezTo>
                      <a:cubicBezTo>
                        <a:pt x="74115" y="95656"/>
                        <a:pt x="74538" y="95233"/>
                        <a:pt x="74538" y="95026"/>
                      </a:cubicBezTo>
                      <a:moveTo>
                        <a:pt x="46086" y="49167"/>
                      </a:moveTo>
                      <a:lnTo>
                        <a:pt x="53204" y="49167"/>
                      </a:lnTo>
                      <a:cubicBezTo>
                        <a:pt x="53420" y="49167"/>
                        <a:pt x="54040" y="49364"/>
                        <a:pt x="53617" y="49778"/>
                      </a:cubicBezTo>
                      <a:cubicBezTo>
                        <a:pt x="53420" y="49994"/>
                        <a:pt x="52367" y="49994"/>
                        <a:pt x="51953" y="49994"/>
                      </a:cubicBezTo>
                      <a:cubicBezTo>
                        <a:pt x="51107" y="49994"/>
                        <a:pt x="50270" y="49994"/>
                        <a:pt x="49640" y="50201"/>
                      </a:cubicBezTo>
                      <a:cubicBezTo>
                        <a:pt x="49640" y="50624"/>
                        <a:pt x="50063" y="50624"/>
                        <a:pt x="50486" y="50624"/>
                      </a:cubicBezTo>
                      <a:lnTo>
                        <a:pt x="53617" y="50624"/>
                      </a:lnTo>
                      <a:cubicBezTo>
                        <a:pt x="53834" y="51245"/>
                        <a:pt x="53420" y="51245"/>
                        <a:pt x="53617" y="51461"/>
                      </a:cubicBezTo>
                      <a:lnTo>
                        <a:pt x="53007" y="51461"/>
                      </a:lnTo>
                      <a:cubicBezTo>
                        <a:pt x="50910" y="51461"/>
                        <a:pt x="48399" y="51461"/>
                        <a:pt x="46302" y="51658"/>
                      </a:cubicBezTo>
                      <a:lnTo>
                        <a:pt x="46302" y="49157"/>
                      </a:lnTo>
                      <a:moveTo>
                        <a:pt x="42128" y="53115"/>
                      </a:moveTo>
                      <a:lnTo>
                        <a:pt x="46096" y="53115"/>
                      </a:lnTo>
                      <a:lnTo>
                        <a:pt x="46096" y="52288"/>
                      </a:lnTo>
                      <a:cubicBezTo>
                        <a:pt x="47779" y="52072"/>
                        <a:pt x="49650" y="52072"/>
                        <a:pt x="51540" y="52072"/>
                      </a:cubicBezTo>
                      <a:lnTo>
                        <a:pt x="53017" y="52072"/>
                      </a:lnTo>
                      <a:cubicBezTo>
                        <a:pt x="53017" y="52288"/>
                        <a:pt x="52583" y="52288"/>
                        <a:pt x="52387" y="52288"/>
                      </a:cubicBezTo>
                      <a:cubicBezTo>
                        <a:pt x="50920" y="52485"/>
                        <a:pt x="47366" y="52485"/>
                        <a:pt x="47366" y="52908"/>
                      </a:cubicBezTo>
                      <a:cubicBezTo>
                        <a:pt x="49049" y="53125"/>
                        <a:pt x="53223" y="52702"/>
                        <a:pt x="53223" y="52908"/>
                      </a:cubicBezTo>
                      <a:cubicBezTo>
                        <a:pt x="53223" y="53115"/>
                        <a:pt x="52593" y="53125"/>
                        <a:pt x="52396" y="53125"/>
                      </a:cubicBezTo>
                      <a:cubicBezTo>
                        <a:pt x="51550" y="53332"/>
                        <a:pt x="50299" y="53332"/>
                        <a:pt x="49463" y="53548"/>
                      </a:cubicBezTo>
                      <a:lnTo>
                        <a:pt x="49463" y="53745"/>
                      </a:lnTo>
                      <a:cubicBezTo>
                        <a:pt x="50506" y="53745"/>
                        <a:pt x="53223" y="53332"/>
                        <a:pt x="53223" y="53332"/>
                      </a:cubicBezTo>
                      <a:cubicBezTo>
                        <a:pt x="53440" y="53332"/>
                        <a:pt x="53440" y="53548"/>
                        <a:pt x="53440" y="53745"/>
                      </a:cubicBezTo>
                      <a:cubicBezTo>
                        <a:pt x="53440" y="53962"/>
                        <a:pt x="49246" y="54592"/>
                        <a:pt x="49049" y="54592"/>
                      </a:cubicBezTo>
                      <a:cubicBezTo>
                        <a:pt x="48833" y="54592"/>
                        <a:pt x="48616" y="54592"/>
                        <a:pt x="48833" y="54789"/>
                      </a:cubicBezTo>
                      <a:cubicBezTo>
                        <a:pt x="50299" y="54789"/>
                        <a:pt x="51766" y="54789"/>
                        <a:pt x="53223" y="54592"/>
                      </a:cubicBezTo>
                      <a:cubicBezTo>
                        <a:pt x="53440" y="54592"/>
                        <a:pt x="54060" y="54592"/>
                        <a:pt x="54060" y="54789"/>
                      </a:cubicBezTo>
                      <a:cubicBezTo>
                        <a:pt x="54060" y="55212"/>
                        <a:pt x="50083" y="55626"/>
                        <a:pt x="48616" y="55803"/>
                      </a:cubicBezTo>
                      <a:cubicBezTo>
                        <a:pt x="50299" y="55626"/>
                        <a:pt x="52180" y="55429"/>
                        <a:pt x="53853" y="55212"/>
                      </a:cubicBezTo>
                      <a:cubicBezTo>
                        <a:pt x="54060" y="55212"/>
                        <a:pt x="54484" y="55005"/>
                        <a:pt x="54484" y="55212"/>
                      </a:cubicBezTo>
                      <a:cubicBezTo>
                        <a:pt x="54484" y="55419"/>
                        <a:pt x="54060" y="55626"/>
                        <a:pt x="53853" y="55626"/>
                      </a:cubicBezTo>
                      <a:cubicBezTo>
                        <a:pt x="52387" y="56019"/>
                        <a:pt x="50713" y="56216"/>
                        <a:pt x="48833" y="56433"/>
                      </a:cubicBezTo>
                      <a:cubicBezTo>
                        <a:pt x="48202" y="56433"/>
                        <a:pt x="47582" y="56630"/>
                        <a:pt x="46952" y="56630"/>
                      </a:cubicBezTo>
                      <a:cubicBezTo>
                        <a:pt x="44028" y="57043"/>
                        <a:pt x="40681" y="56846"/>
                        <a:pt x="37747" y="56630"/>
                      </a:cubicBezTo>
                      <a:cubicBezTo>
                        <a:pt x="36487" y="56433"/>
                        <a:pt x="35433" y="56216"/>
                        <a:pt x="34399" y="56019"/>
                      </a:cubicBezTo>
                      <a:cubicBezTo>
                        <a:pt x="33986" y="56019"/>
                        <a:pt x="33553" y="55803"/>
                        <a:pt x="33139" y="55626"/>
                      </a:cubicBezTo>
                      <a:cubicBezTo>
                        <a:pt x="33139" y="55419"/>
                        <a:pt x="33769" y="54592"/>
                        <a:pt x="33986" y="54375"/>
                      </a:cubicBezTo>
                      <a:cubicBezTo>
                        <a:pt x="34183" y="54375"/>
                        <a:pt x="35020" y="54789"/>
                        <a:pt x="35020" y="54375"/>
                      </a:cubicBezTo>
                      <a:cubicBezTo>
                        <a:pt x="35020" y="54159"/>
                        <a:pt x="34183" y="54159"/>
                        <a:pt x="33986" y="53962"/>
                      </a:cubicBezTo>
                      <a:cubicBezTo>
                        <a:pt x="33986" y="53745"/>
                        <a:pt x="34183" y="53548"/>
                        <a:pt x="34183" y="53332"/>
                      </a:cubicBezTo>
                      <a:cubicBezTo>
                        <a:pt x="34399" y="53332"/>
                        <a:pt x="34596" y="53548"/>
                        <a:pt x="35020" y="53332"/>
                      </a:cubicBezTo>
                      <a:cubicBezTo>
                        <a:pt x="35020" y="53125"/>
                        <a:pt x="34596" y="53125"/>
                        <a:pt x="34399" y="53125"/>
                      </a:cubicBezTo>
                      <a:cubicBezTo>
                        <a:pt x="34596" y="52908"/>
                        <a:pt x="35020" y="51875"/>
                        <a:pt x="35020" y="51875"/>
                      </a:cubicBezTo>
                      <a:lnTo>
                        <a:pt x="41921" y="51875"/>
                      </a:lnTo>
                      <a:lnTo>
                        <a:pt x="41921" y="53125"/>
                      </a:lnTo>
                      <a:lnTo>
                        <a:pt x="42138" y="53125"/>
                      </a:lnTo>
                      <a:close/>
                      <a:moveTo>
                        <a:pt x="45692" y="52702"/>
                      </a:moveTo>
                      <a:lnTo>
                        <a:pt x="42551" y="52702"/>
                      </a:lnTo>
                      <a:lnTo>
                        <a:pt x="42551" y="48734"/>
                      </a:lnTo>
                      <a:lnTo>
                        <a:pt x="45692" y="48734"/>
                      </a:lnTo>
                      <a:lnTo>
                        <a:pt x="45692" y="52702"/>
                      </a:lnTo>
                      <a:close/>
                      <a:moveTo>
                        <a:pt x="44845" y="51875"/>
                      </a:moveTo>
                      <a:lnTo>
                        <a:pt x="44018" y="51875"/>
                      </a:lnTo>
                      <a:lnTo>
                        <a:pt x="44018" y="49994"/>
                      </a:lnTo>
                      <a:lnTo>
                        <a:pt x="44845" y="49994"/>
                      </a:lnTo>
                      <a:lnTo>
                        <a:pt x="44845" y="51875"/>
                      </a:lnTo>
                      <a:close/>
                      <a:moveTo>
                        <a:pt x="45259" y="52288"/>
                      </a:moveTo>
                      <a:lnTo>
                        <a:pt x="43378" y="52288"/>
                      </a:lnTo>
                      <a:lnTo>
                        <a:pt x="43378" y="49157"/>
                      </a:lnTo>
                      <a:lnTo>
                        <a:pt x="45259" y="49157"/>
                      </a:lnTo>
                      <a:lnTo>
                        <a:pt x="45259" y="52288"/>
                      </a:lnTo>
                      <a:close/>
                      <a:moveTo>
                        <a:pt x="53627" y="18696"/>
                      </a:moveTo>
                      <a:cubicBezTo>
                        <a:pt x="53430" y="18893"/>
                        <a:pt x="53627" y="19307"/>
                        <a:pt x="53627" y="19523"/>
                      </a:cubicBezTo>
                      <a:cubicBezTo>
                        <a:pt x="53627" y="20360"/>
                        <a:pt x="53844" y="20990"/>
                        <a:pt x="54050" y="21600"/>
                      </a:cubicBezTo>
                      <a:cubicBezTo>
                        <a:pt x="54050" y="21817"/>
                        <a:pt x="54267" y="22024"/>
                        <a:pt x="54267" y="22231"/>
                      </a:cubicBezTo>
                      <a:cubicBezTo>
                        <a:pt x="54267" y="22437"/>
                        <a:pt x="54267" y="22644"/>
                        <a:pt x="54484" y="22851"/>
                      </a:cubicBezTo>
                      <a:cubicBezTo>
                        <a:pt x="54897" y="22644"/>
                        <a:pt x="54897" y="22024"/>
                        <a:pt x="55104" y="21817"/>
                      </a:cubicBezTo>
                      <a:cubicBezTo>
                        <a:pt x="55320" y="21404"/>
                        <a:pt x="56571" y="18883"/>
                        <a:pt x="56984" y="14502"/>
                      </a:cubicBezTo>
                      <a:cubicBezTo>
                        <a:pt x="56984" y="13252"/>
                        <a:pt x="56787" y="9924"/>
                        <a:pt x="55734" y="8241"/>
                      </a:cubicBezTo>
                      <a:cubicBezTo>
                        <a:pt x="55311" y="7620"/>
                        <a:pt x="54484" y="5956"/>
                        <a:pt x="52583" y="4489"/>
                      </a:cubicBezTo>
                      <a:cubicBezTo>
                        <a:pt x="50290" y="2609"/>
                        <a:pt x="46942" y="1575"/>
                        <a:pt x="43378" y="1575"/>
                      </a:cubicBezTo>
                      <a:cubicBezTo>
                        <a:pt x="42128" y="1575"/>
                        <a:pt x="39401" y="1999"/>
                        <a:pt x="37737" y="2826"/>
                      </a:cubicBezTo>
                      <a:cubicBezTo>
                        <a:pt x="38150" y="3653"/>
                        <a:pt x="38564" y="4696"/>
                        <a:pt x="38780" y="5110"/>
                      </a:cubicBezTo>
                      <a:cubicBezTo>
                        <a:pt x="38780" y="5326"/>
                        <a:pt x="39194" y="6370"/>
                        <a:pt x="39194" y="6990"/>
                      </a:cubicBezTo>
                      <a:cubicBezTo>
                        <a:pt x="39607" y="6793"/>
                        <a:pt x="40031" y="6577"/>
                        <a:pt x="40031" y="6577"/>
                      </a:cubicBezTo>
                      <a:cubicBezTo>
                        <a:pt x="40247" y="6163"/>
                        <a:pt x="40247" y="5326"/>
                        <a:pt x="40247" y="4913"/>
                      </a:cubicBezTo>
                      <a:cubicBezTo>
                        <a:pt x="40247" y="4086"/>
                        <a:pt x="39617" y="3662"/>
                        <a:pt x="39401" y="3249"/>
                      </a:cubicBezTo>
                      <a:cubicBezTo>
                        <a:pt x="39194" y="2835"/>
                        <a:pt x="39814" y="2205"/>
                        <a:pt x="40444" y="2205"/>
                      </a:cubicBezTo>
                      <a:cubicBezTo>
                        <a:pt x="41074" y="2205"/>
                        <a:pt x="41271" y="3042"/>
                        <a:pt x="41488" y="3869"/>
                      </a:cubicBezTo>
                      <a:cubicBezTo>
                        <a:pt x="41705" y="4696"/>
                        <a:pt x="41271" y="5553"/>
                        <a:pt x="41271" y="6163"/>
                      </a:cubicBezTo>
                      <a:cubicBezTo>
                        <a:pt x="41488" y="6163"/>
                        <a:pt x="41901" y="5956"/>
                        <a:pt x="42118" y="5956"/>
                      </a:cubicBezTo>
                      <a:cubicBezTo>
                        <a:pt x="42118" y="5956"/>
                        <a:pt x="42738" y="4696"/>
                        <a:pt x="42945" y="4273"/>
                      </a:cubicBezTo>
                      <a:cubicBezTo>
                        <a:pt x="43162" y="3653"/>
                        <a:pt x="42728" y="3023"/>
                        <a:pt x="42531" y="2402"/>
                      </a:cubicBezTo>
                      <a:cubicBezTo>
                        <a:pt x="42315" y="1772"/>
                        <a:pt x="43368" y="1565"/>
                        <a:pt x="43782" y="1772"/>
                      </a:cubicBezTo>
                      <a:cubicBezTo>
                        <a:pt x="44205" y="1989"/>
                        <a:pt x="44412" y="2816"/>
                        <a:pt x="44205" y="3653"/>
                      </a:cubicBezTo>
                      <a:cubicBezTo>
                        <a:pt x="44205" y="4489"/>
                        <a:pt x="43575" y="5316"/>
                        <a:pt x="43358" y="5947"/>
                      </a:cubicBezTo>
                      <a:lnTo>
                        <a:pt x="44402" y="5947"/>
                      </a:lnTo>
                      <a:cubicBezTo>
                        <a:pt x="44816" y="5730"/>
                        <a:pt x="45229" y="4903"/>
                        <a:pt x="45446" y="4480"/>
                      </a:cubicBezTo>
                      <a:cubicBezTo>
                        <a:pt x="45859" y="3850"/>
                        <a:pt x="45446" y="3229"/>
                        <a:pt x="45446" y="2599"/>
                      </a:cubicBezTo>
                      <a:cubicBezTo>
                        <a:pt x="45446" y="1969"/>
                        <a:pt x="46273" y="1989"/>
                        <a:pt x="46912" y="2186"/>
                      </a:cubicBezTo>
                      <a:cubicBezTo>
                        <a:pt x="47336" y="2402"/>
                        <a:pt x="47336" y="3229"/>
                        <a:pt x="46912" y="4066"/>
                      </a:cubicBezTo>
                      <a:cubicBezTo>
                        <a:pt x="46696" y="4677"/>
                        <a:pt x="46066" y="5533"/>
                        <a:pt x="45662" y="5947"/>
                      </a:cubicBezTo>
                      <a:cubicBezTo>
                        <a:pt x="45859" y="5947"/>
                        <a:pt x="46273" y="5947"/>
                        <a:pt x="46489" y="6153"/>
                      </a:cubicBezTo>
                      <a:cubicBezTo>
                        <a:pt x="46903" y="5947"/>
                        <a:pt x="47533" y="5316"/>
                        <a:pt x="47740" y="4903"/>
                      </a:cubicBezTo>
                      <a:cubicBezTo>
                        <a:pt x="48153" y="4273"/>
                        <a:pt x="47956" y="3653"/>
                        <a:pt x="47956" y="3023"/>
                      </a:cubicBezTo>
                      <a:cubicBezTo>
                        <a:pt x="47956" y="2392"/>
                        <a:pt x="49000" y="2599"/>
                        <a:pt x="49423" y="2816"/>
                      </a:cubicBezTo>
                      <a:cubicBezTo>
                        <a:pt x="49837" y="3229"/>
                        <a:pt x="49620" y="4066"/>
                        <a:pt x="49207" y="4686"/>
                      </a:cubicBezTo>
                      <a:cubicBezTo>
                        <a:pt x="48793" y="5316"/>
                        <a:pt x="47956" y="5947"/>
                        <a:pt x="47543" y="6370"/>
                      </a:cubicBezTo>
                      <a:cubicBezTo>
                        <a:pt x="47749" y="6370"/>
                        <a:pt x="48163" y="6577"/>
                        <a:pt x="48379" y="6793"/>
                      </a:cubicBezTo>
                      <a:cubicBezTo>
                        <a:pt x="48793" y="6577"/>
                        <a:pt x="49423" y="6163"/>
                        <a:pt x="49846" y="5750"/>
                      </a:cubicBezTo>
                      <a:cubicBezTo>
                        <a:pt x="50477" y="5326"/>
                        <a:pt x="50260" y="4499"/>
                        <a:pt x="50477" y="4086"/>
                      </a:cubicBezTo>
                      <a:cubicBezTo>
                        <a:pt x="50683" y="3662"/>
                        <a:pt x="51510" y="3869"/>
                        <a:pt x="51944" y="4283"/>
                      </a:cubicBezTo>
                      <a:cubicBezTo>
                        <a:pt x="52150" y="4696"/>
                        <a:pt x="51727" y="5543"/>
                        <a:pt x="51313" y="6163"/>
                      </a:cubicBezTo>
                      <a:cubicBezTo>
                        <a:pt x="50890" y="6793"/>
                        <a:pt x="49846" y="6990"/>
                        <a:pt x="49216" y="7414"/>
                      </a:cubicBezTo>
                      <a:cubicBezTo>
                        <a:pt x="49433" y="7630"/>
                        <a:pt x="49630" y="7630"/>
                        <a:pt x="49846" y="7837"/>
                      </a:cubicBezTo>
                      <a:cubicBezTo>
                        <a:pt x="50260" y="7837"/>
                        <a:pt x="51313" y="7414"/>
                        <a:pt x="51727" y="7217"/>
                      </a:cubicBezTo>
                      <a:cubicBezTo>
                        <a:pt x="52357" y="6803"/>
                        <a:pt x="52554" y="6173"/>
                        <a:pt x="52771" y="5750"/>
                      </a:cubicBezTo>
                      <a:cubicBezTo>
                        <a:pt x="52987" y="5326"/>
                        <a:pt x="53814" y="5750"/>
                        <a:pt x="54021" y="6163"/>
                      </a:cubicBezTo>
                      <a:cubicBezTo>
                        <a:pt x="54238" y="6577"/>
                        <a:pt x="53597" y="7207"/>
                        <a:pt x="52987" y="7827"/>
                      </a:cubicBezTo>
                      <a:cubicBezTo>
                        <a:pt x="51727" y="7620"/>
                        <a:pt x="50673" y="7827"/>
                        <a:pt x="49837" y="8044"/>
                      </a:cubicBezTo>
                      <a:cubicBezTo>
                        <a:pt x="50043" y="8250"/>
                        <a:pt x="50250" y="8467"/>
                        <a:pt x="50467" y="8664"/>
                      </a:cubicBezTo>
                      <a:cubicBezTo>
                        <a:pt x="50880" y="8664"/>
                        <a:pt x="51717" y="8467"/>
                        <a:pt x="52131" y="8467"/>
                      </a:cubicBezTo>
                      <a:cubicBezTo>
                        <a:pt x="52761" y="8250"/>
                        <a:pt x="53174" y="7630"/>
                        <a:pt x="53597" y="7217"/>
                      </a:cubicBezTo>
                      <a:cubicBezTo>
                        <a:pt x="54021" y="6803"/>
                        <a:pt x="54641" y="7414"/>
                        <a:pt x="54858" y="8044"/>
                      </a:cubicBezTo>
                      <a:cubicBezTo>
                        <a:pt x="54858" y="8467"/>
                        <a:pt x="54228" y="9097"/>
                        <a:pt x="53391" y="9294"/>
                      </a:cubicBezTo>
                      <a:cubicBezTo>
                        <a:pt x="52761" y="9511"/>
                        <a:pt x="51924" y="9511"/>
                        <a:pt x="51077" y="9511"/>
                      </a:cubicBezTo>
                      <a:cubicBezTo>
                        <a:pt x="51491" y="9924"/>
                        <a:pt x="51707" y="10121"/>
                        <a:pt x="51924" y="10338"/>
                      </a:cubicBezTo>
                      <a:lnTo>
                        <a:pt x="53174" y="10338"/>
                      </a:lnTo>
                      <a:cubicBezTo>
                        <a:pt x="54011" y="10338"/>
                        <a:pt x="54434" y="9707"/>
                        <a:pt x="54858" y="9511"/>
                      </a:cubicBezTo>
                      <a:cubicBezTo>
                        <a:pt x="55271" y="9294"/>
                        <a:pt x="55901" y="9924"/>
                        <a:pt x="55901" y="10544"/>
                      </a:cubicBezTo>
                      <a:cubicBezTo>
                        <a:pt x="55901" y="10958"/>
                        <a:pt x="55055" y="11371"/>
                        <a:pt x="54218" y="11588"/>
                      </a:cubicBezTo>
                      <a:cubicBezTo>
                        <a:pt x="53588" y="11588"/>
                        <a:pt x="52967" y="11588"/>
                        <a:pt x="52534" y="11371"/>
                      </a:cubicBezTo>
                      <a:cubicBezTo>
                        <a:pt x="52751" y="11588"/>
                        <a:pt x="52751" y="12001"/>
                        <a:pt x="52967" y="12415"/>
                      </a:cubicBezTo>
                      <a:cubicBezTo>
                        <a:pt x="53164" y="12415"/>
                        <a:pt x="53578" y="12622"/>
                        <a:pt x="54001" y="12622"/>
                      </a:cubicBezTo>
                      <a:cubicBezTo>
                        <a:pt x="54631" y="12622"/>
                        <a:pt x="55045" y="12208"/>
                        <a:pt x="55468" y="12001"/>
                      </a:cubicBezTo>
                      <a:cubicBezTo>
                        <a:pt x="55891" y="11785"/>
                        <a:pt x="56098" y="12415"/>
                        <a:pt x="56098" y="12828"/>
                      </a:cubicBezTo>
                      <a:cubicBezTo>
                        <a:pt x="56098" y="13242"/>
                        <a:pt x="55261" y="13458"/>
                        <a:pt x="54631" y="13458"/>
                      </a:cubicBezTo>
                      <a:cubicBezTo>
                        <a:pt x="54218" y="13458"/>
                        <a:pt x="53588" y="13242"/>
                        <a:pt x="53164" y="13045"/>
                      </a:cubicBezTo>
                      <a:cubicBezTo>
                        <a:pt x="53164" y="13252"/>
                        <a:pt x="53381" y="13665"/>
                        <a:pt x="53381" y="13882"/>
                      </a:cubicBezTo>
                      <a:cubicBezTo>
                        <a:pt x="53578" y="13882"/>
                        <a:pt x="53794" y="14079"/>
                        <a:pt x="54001" y="14079"/>
                      </a:cubicBezTo>
                      <a:cubicBezTo>
                        <a:pt x="54631" y="14492"/>
                        <a:pt x="55261" y="14079"/>
                        <a:pt x="55685" y="14079"/>
                      </a:cubicBezTo>
                      <a:cubicBezTo>
                        <a:pt x="56108" y="14079"/>
                        <a:pt x="56315" y="14709"/>
                        <a:pt x="56098" y="15122"/>
                      </a:cubicBezTo>
                      <a:cubicBezTo>
                        <a:pt x="55891" y="15546"/>
                        <a:pt x="55261" y="15546"/>
                        <a:pt x="54434" y="15329"/>
                      </a:cubicBezTo>
                      <a:cubicBezTo>
                        <a:pt x="54011" y="15329"/>
                        <a:pt x="53804" y="15122"/>
                        <a:pt x="53391" y="14916"/>
                      </a:cubicBezTo>
                      <a:lnTo>
                        <a:pt x="53391" y="15743"/>
                      </a:lnTo>
                      <a:cubicBezTo>
                        <a:pt x="53588" y="15743"/>
                        <a:pt x="53588" y="15959"/>
                        <a:pt x="53804" y="15959"/>
                      </a:cubicBezTo>
                      <a:cubicBezTo>
                        <a:pt x="54434" y="16156"/>
                        <a:pt x="55055" y="15959"/>
                        <a:pt x="55468" y="15959"/>
                      </a:cubicBezTo>
                      <a:cubicBezTo>
                        <a:pt x="55882" y="15959"/>
                        <a:pt x="56098" y="16786"/>
                        <a:pt x="55685" y="17210"/>
                      </a:cubicBezTo>
                      <a:cubicBezTo>
                        <a:pt x="55468" y="17633"/>
                        <a:pt x="54631" y="17426"/>
                        <a:pt x="54001" y="17210"/>
                      </a:cubicBezTo>
                      <a:cubicBezTo>
                        <a:pt x="53794" y="17210"/>
                        <a:pt x="53578" y="17013"/>
                        <a:pt x="53381" y="16796"/>
                      </a:cubicBezTo>
                      <a:lnTo>
                        <a:pt x="53381" y="17426"/>
                      </a:lnTo>
                      <a:cubicBezTo>
                        <a:pt x="53794" y="17840"/>
                        <a:pt x="54425" y="17633"/>
                        <a:pt x="54848" y="17633"/>
                      </a:cubicBezTo>
                      <a:cubicBezTo>
                        <a:pt x="55271" y="17633"/>
                        <a:pt x="55261" y="18460"/>
                        <a:pt x="55055" y="18676"/>
                      </a:cubicBezTo>
                      <a:cubicBezTo>
                        <a:pt x="54848" y="18873"/>
                        <a:pt x="54011" y="18676"/>
                        <a:pt x="53391" y="18460"/>
                      </a:cubicBezTo>
                      <a:cubicBezTo>
                        <a:pt x="53804" y="18873"/>
                        <a:pt x="53804" y="18676"/>
                        <a:pt x="53588" y="18676"/>
                      </a:cubicBezTo>
                      <a:moveTo>
                        <a:pt x="36014" y="60568"/>
                      </a:moveTo>
                      <a:cubicBezTo>
                        <a:pt x="36231" y="60568"/>
                        <a:pt x="37057" y="60785"/>
                        <a:pt x="37264" y="60785"/>
                      </a:cubicBezTo>
                      <a:cubicBezTo>
                        <a:pt x="37481" y="60785"/>
                        <a:pt x="37481" y="60568"/>
                        <a:pt x="37697" y="60361"/>
                      </a:cubicBezTo>
                      <a:cubicBezTo>
                        <a:pt x="37697" y="60145"/>
                        <a:pt x="37481" y="60145"/>
                        <a:pt x="37481" y="59948"/>
                      </a:cubicBezTo>
                      <a:cubicBezTo>
                        <a:pt x="37481" y="59948"/>
                        <a:pt x="36231" y="59731"/>
                        <a:pt x="36014" y="59731"/>
                      </a:cubicBezTo>
                      <a:cubicBezTo>
                        <a:pt x="35797" y="59731"/>
                        <a:pt x="35590" y="59731"/>
                        <a:pt x="35590" y="59948"/>
                      </a:cubicBezTo>
                      <a:lnTo>
                        <a:pt x="35590" y="60361"/>
                      </a:lnTo>
                      <a:cubicBezTo>
                        <a:pt x="35374" y="60361"/>
                        <a:pt x="36014" y="60568"/>
                        <a:pt x="36014" y="60568"/>
                      </a:cubicBezTo>
                      <a:moveTo>
                        <a:pt x="36231" y="59534"/>
                      </a:moveTo>
                      <a:cubicBezTo>
                        <a:pt x="36437" y="59534"/>
                        <a:pt x="37697" y="59741"/>
                        <a:pt x="37697" y="59741"/>
                      </a:cubicBezTo>
                      <a:cubicBezTo>
                        <a:pt x="37697" y="59741"/>
                        <a:pt x="38111" y="59318"/>
                        <a:pt x="37894" y="59121"/>
                      </a:cubicBezTo>
                      <a:cubicBezTo>
                        <a:pt x="37697" y="58904"/>
                        <a:pt x="36427" y="58707"/>
                        <a:pt x="36231" y="58707"/>
                      </a:cubicBezTo>
                      <a:cubicBezTo>
                        <a:pt x="35807" y="58707"/>
                        <a:pt x="35807" y="59121"/>
                        <a:pt x="35807" y="59318"/>
                      </a:cubicBezTo>
                      <a:cubicBezTo>
                        <a:pt x="35600" y="59318"/>
                        <a:pt x="35807" y="59318"/>
                        <a:pt x="36231" y="59534"/>
                      </a:cubicBezTo>
                      <a:moveTo>
                        <a:pt x="51501" y="25765"/>
                      </a:moveTo>
                      <a:cubicBezTo>
                        <a:pt x="52761" y="25765"/>
                        <a:pt x="54228" y="25962"/>
                        <a:pt x="55478" y="26179"/>
                      </a:cubicBezTo>
                      <a:cubicBezTo>
                        <a:pt x="55064" y="27212"/>
                        <a:pt x="54444" y="29093"/>
                        <a:pt x="54228" y="29723"/>
                      </a:cubicBezTo>
                      <a:cubicBezTo>
                        <a:pt x="54011" y="30973"/>
                        <a:pt x="54011" y="34104"/>
                        <a:pt x="54228" y="35571"/>
                      </a:cubicBezTo>
                      <a:cubicBezTo>
                        <a:pt x="54228" y="36398"/>
                        <a:pt x="54641" y="37235"/>
                        <a:pt x="54858" y="38072"/>
                      </a:cubicBezTo>
                      <a:cubicBezTo>
                        <a:pt x="54011" y="38692"/>
                        <a:pt x="53174" y="39539"/>
                        <a:pt x="52347" y="39952"/>
                      </a:cubicBezTo>
                      <a:cubicBezTo>
                        <a:pt x="51717" y="39529"/>
                        <a:pt x="49837" y="38268"/>
                        <a:pt x="49837" y="38072"/>
                      </a:cubicBezTo>
                      <a:cubicBezTo>
                        <a:pt x="49837" y="37855"/>
                        <a:pt x="50673" y="35994"/>
                        <a:pt x="50673" y="35571"/>
                      </a:cubicBezTo>
                      <a:cubicBezTo>
                        <a:pt x="50890" y="34941"/>
                        <a:pt x="51501" y="33060"/>
                        <a:pt x="51501" y="31810"/>
                      </a:cubicBezTo>
                      <a:cubicBezTo>
                        <a:pt x="52131" y="27842"/>
                        <a:pt x="51501" y="25765"/>
                        <a:pt x="51501" y="25765"/>
                      </a:cubicBezTo>
                      <a:moveTo>
                        <a:pt x="52544" y="35994"/>
                      </a:moveTo>
                      <a:cubicBezTo>
                        <a:pt x="53391" y="35994"/>
                        <a:pt x="54011" y="36614"/>
                        <a:pt x="54011" y="37245"/>
                      </a:cubicBezTo>
                      <a:cubicBezTo>
                        <a:pt x="54011" y="38072"/>
                        <a:pt x="53391" y="38495"/>
                        <a:pt x="52544" y="38495"/>
                      </a:cubicBezTo>
                      <a:cubicBezTo>
                        <a:pt x="51697" y="38495"/>
                        <a:pt x="51077" y="37865"/>
                        <a:pt x="51077" y="37245"/>
                      </a:cubicBezTo>
                      <a:cubicBezTo>
                        <a:pt x="51294" y="36614"/>
                        <a:pt x="51924" y="35994"/>
                        <a:pt x="52544" y="35994"/>
                      </a:cubicBezTo>
                      <a:moveTo>
                        <a:pt x="52761" y="36408"/>
                      </a:moveTo>
                      <a:cubicBezTo>
                        <a:pt x="53391" y="36408"/>
                        <a:pt x="53804" y="36821"/>
                        <a:pt x="53804" y="37245"/>
                      </a:cubicBezTo>
                      <a:cubicBezTo>
                        <a:pt x="53804" y="37668"/>
                        <a:pt x="53391" y="38072"/>
                        <a:pt x="52761" y="38072"/>
                      </a:cubicBezTo>
                      <a:cubicBezTo>
                        <a:pt x="52131" y="38072"/>
                        <a:pt x="51717" y="37658"/>
                        <a:pt x="51717" y="37245"/>
                      </a:cubicBezTo>
                      <a:cubicBezTo>
                        <a:pt x="51717" y="36831"/>
                        <a:pt x="52131" y="36408"/>
                        <a:pt x="52761" y="36408"/>
                      </a:cubicBezTo>
                      <a:moveTo>
                        <a:pt x="54011" y="28679"/>
                      </a:moveTo>
                      <a:cubicBezTo>
                        <a:pt x="54011" y="28896"/>
                        <a:pt x="53804" y="29103"/>
                        <a:pt x="53804" y="29103"/>
                      </a:cubicBezTo>
                      <a:cubicBezTo>
                        <a:pt x="53804" y="29103"/>
                        <a:pt x="52544" y="29103"/>
                        <a:pt x="52544" y="28679"/>
                      </a:cubicBezTo>
                      <a:cubicBezTo>
                        <a:pt x="52544" y="28482"/>
                        <a:pt x="52544" y="28266"/>
                        <a:pt x="52761" y="28266"/>
                      </a:cubicBezTo>
                      <a:cubicBezTo>
                        <a:pt x="52977" y="28266"/>
                        <a:pt x="53804" y="28266"/>
                        <a:pt x="54011" y="28679"/>
                      </a:cubicBezTo>
                      <a:moveTo>
                        <a:pt x="52544" y="27852"/>
                      </a:moveTo>
                      <a:cubicBezTo>
                        <a:pt x="52761" y="27852"/>
                        <a:pt x="53391" y="28069"/>
                        <a:pt x="54011" y="28069"/>
                      </a:cubicBezTo>
                      <a:cubicBezTo>
                        <a:pt x="54228" y="27852"/>
                        <a:pt x="54228" y="27222"/>
                        <a:pt x="54434" y="27439"/>
                      </a:cubicBezTo>
                      <a:cubicBezTo>
                        <a:pt x="54631" y="27439"/>
                        <a:pt x="54434" y="28069"/>
                        <a:pt x="54434" y="28266"/>
                      </a:cubicBezTo>
                      <a:cubicBezTo>
                        <a:pt x="54434" y="28482"/>
                        <a:pt x="53804" y="30560"/>
                        <a:pt x="53804" y="31613"/>
                      </a:cubicBezTo>
                      <a:lnTo>
                        <a:pt x="53804" y="34527"/>
                      </a:lnTo>
                      <a:cubicBezTo>
                        <a:pt x="53804" y="34941"/>
                        <a:pt x="54011" y="35354"/>
                        <a:pt x="53804" y="35354"/>
                      </a:cubicBezTo>
                      <a:cubicBezTo>
                        <a:pt x="53588" y="35354"/>
                        <a:pt x="53588" y="34527"/>
                        <a:pt x="53588" y="34527"/>
                      </a:cubicBezTo>
                      <a:cubicBezTo>
                        <a:pt x="53588" y="34527"/>
                        <a:pt x="53391" y="32233"/>
                        <a:pt x="53588" y="30766"/>
                      </a:cubicBezTo>
                      <a:cubicBezTo>
                        <a:pt x="53804" y="30156"/>
                        <a:pt x="53804" y="29939"/>
                        <a:pt x="53804" y="29516"/>
                      </a:cubicBezTo>
                      <a:cubicBezTo>
                        <a:pt x="53588" y="29309"/>
                        <a:pt x="52977" y="29309"/>
                        <a:pt x="52761" y="29309"/>
                      </a:cubicBezTo>
                      <a:cubicBezTo>
                        <a:pt x="52544" y="29516"/>
                        <a:pt x="52761" y="29723"/>
                        <a:pt x="52761" y="30146"/>
                      </a:cubicBezTo>
                      <a:cubicBezTo>
                        <a:pt x="52761" y="31180"/>
                        <a:pt x="52347" y="33690"/>
                        <a:pt x="52347" y="34104"/>
                      </a:cubicBezTo>
                      <a:cubicBezTo>
                        <a:pt x="52347" y="34517"/>
                        <a:pt x="51924" y="35571"/>
                        <a:pt x="51717" y="35571"/>
                      </a:cubicBezTo>
                      <a:cubicBezTo>
                        <a:pt x="51501" y="35354"/>
                        <a:pt x="51934" y="34724"/>
                        <a:pt x="52131" y="33887"/>
                      </a:cubicBezTo>
                      <a:cubicBezTo>
                        <a:pt x="52347" y="33051"/>
                        <a:pt x="52347" y="32440"/>
                        <a:pt x="52347" y="31810"/>
                      </a:cubicBezTo>
                      <a:cubicBezTo>
                        <a:pt x="52347" y="30973"/>
                        <a:pt x="52544" y="30146"/>
                        <a:pt x="52544" y="29516"/>
                      </a:cubicBezTo>
                      <a:lnTo>
                        <a:pt x="52544" y="27636"/>
                      </a:lnTo>
                      <a:cubicBezTo>
                        <a:pt x="52544" y="27439"/>
                        <a:pt x="52347" y="27222"/>
                        <a:pt x="52544" y="27222"/>
                      </a:cubicBezTo>
                      <a:cubicBezTo>
                        <a:pt x="52544" y="27015"/>
                        <a:pt x="52347" y="27852"/>
                        <a:pt x="52544" y="27852"/>
                      </a:cubicBezTo>
                      <a:moveTo>
                        <a:pt x="36437" y="25765"/>
                      </a:moveTo>
                      <a:cubicBezTo>
                        <a:pt x="36437" y="25765"/>
                        <a:pt x="36024" y="27852"/>
                        <a:pt x="36231" y="31810"/>
                      </a:cubicBezTo>
                      <a:cubicBezTo>
                        <a:pt x="36231" y="33060"/>
                        <a:pt x="36851" y="34941"/>
                        <a:pt x="37067" y="35571"/>
                      </a:cubicBezTo>
                      <a:cubicBezTo>
                        <a:pt x="37264" y="36181"/>
                        <a:pt x="37894" y="38072"/>
                        <a:pt x="37894" y="38072"/>
                      </a:cubicBezTo>
                      <a:cubicBezTo>
                        <a:pt x="37894" y="38278"/>
                        <a:pt x="36014" y="39539"/>
                        <a:pt x="35384" y="39952"/>
                      </a:cubicBezTo>
                      <a:cubicBezTo>
                        <a:pt x="34547" y="39322"/>
                        <a:pt x="33720" y="38692"/>
                        <a:pt x="32883" y="38072"/>
                      </a:cubicBezTo>
                      <a:cubicBezTo>
                        <a:pt x="32883" y="37245"/>
                        <a:pt x="33307" y="36821"/>
                        <a:pt x="33503" y="35571"/>
                      </a:cubicBezTo>
                      <a:cubicBezTo>
                        <a:pt x="33937" y="32854"/>
                        <a:pt x="33503" y="30560"/>
                        <a:pt x="33307" y="29516"/>
                      </a:cubicBezTo>
                      <a:cubicBezTo>
                        <a:pt x="33090" y="28482"/>
                        <a:pt x="32676" y="27015"/>
                        <a:pt x="32253" y="25962"/>
                      </a:cubicBezTo>
                      <a:cubicBezTo>
                        <a:pt x="33720" y="25962"/>
                        <a:pt x="34970" y="25765"/>
                        <a:pt x="36437" y="25765"/>
                      </a:cubicBezTo>
                      <a:moveTo>
                        <a:pt x="36851" y="37245"/>
                      </a:moveTo>
                      <a:cubicBezTo>
                        <a:pt x="36851" y="38072"/>
                        <a:pt x="36231" y="38495"/>
                        <a:pt x="35384" y="38495"/>
                      </a:cubicBezTo>
                      <a:cubicBezTo>
                        <a:pt x="34537" y="38495"/>
                        <a:pt x="33937" y="37865"/>
                        <a:pt x="33937" y="37245"/>
                      </a:cubicBezTo>
                      <a:cubicBezTo>
                        <a:pt x="33937" y="36408"/>
                        <a:pt x="34547" y="35994"/>
                        <a:pt x="35384" y="35994"/>
                      </a:cubicBezTo>
                      <a:cubicBezTo>
                        <a:pt x="36221" y="35994"/>
                        <a:pt x="36851" y="36614"/>
                        <a:pt x="36851" y="37245"/>
                      </a:cubicBezTo>
                      <a:moveTo>
                        <a:pt x="36231" y="37245"/>
                      </a:moveTo>
                      <a:cubicBezTo>
                        <a:pt x="36231" y="37658"/>
                        <a:pt x="35807" y="38072"/>
                        <a:pt x="35187" y="38072"/>
                      </a:cubicBezTo>
                      <a:cubicBezTo>
                        <a:pt x="34567" y="38072"/>
                        <a:pt x="34143" y="37658"/>
                        <a:pt x="34143" y="37245"/>
                      </a:cubicBezTo>
                      <a:cubicBezTo>
                        <a:pt x="34143" y="36831"/>
                        <a:pt x="34557" y="36408"/>
                        <a:pt x="35187" y="36408"/>
                      </a:cubicBezTo>
                      <a:cubicBezTo>
                        <a:pt x="35817" y="36408"/>
                        <a:pt x="36231" y="36821"/>
                        <a:pt x="36231" y="37245"/>
                      </a:cubicBezTo>
                      <a:moveTo>
                        <a:pt x="35187" y="28266"/>
                      </a:moveTo>
                      <a:cubicBezTo>
                        <a:pt x="35394" y="28266"/>
                        <a:pt x="35394" y="28482"/>
                        <a:pt x="35394" y="28679"/>
                      </a:cubicBezTo>
                      <a:cubicBezTo>
                        <a:pt x="35394" y="29103"/>
                        <a:pt x="34143" y="29103"/>
                        <a:pt x="34143" y="29103"/>
                      </a:cubicBezTo>
                      <a:cubicBezTo>
                        <a:pt x="34143" y="29103"/>
                        <a:pt x="33946" y="28896"/>
                        <a:pt x="33946" y="28679"/>
                      </a:cubicBezTo>
                      <a:cubicBezTo>
                        <a:pt x="34143" y="28266"/>
                        <a:pt x="34980" y="28266"/>
                        <a:pt x="35197" y="28266"/>
                      </a:cubicBezTo>
                      <a:moveTo>
                        <a:pt x="35817" y="27015"/>
                      </a:moveTo>
                      <a:cubicBezTo>
                        <a:pt x="36034" y="27015"/>
                        <a:pt x="35817" y="27439"/>
                        <a:pt x="35817" y="27439"/>
                      </a:cubicBezTo>
                      <a:cubicBezTo>
                        <a:pt x="35817" y="28069"/>
                        <a:pt x="35610" y="28689"/>
                        <a:pt x="35817" y="29319"/>
                      </a:cubicBezTo>
                      <a:cubicBezTo>
                        <a:pt x="35817" y="30156"/>
                        <a:pt x="36034" y="30766"/>
                        <a:pt x="36034" y="31613"/>
                      </a:cubicBezTo>
                      <a:cubicBezTo>
                        <a:pt x="36034" y="32460"/>
                        <a:pt x="36034" y="33060"/>
                        <a:pt x="36250" y="33700"/>
                      </a:cubicBezTo>
                      <a:cubicBezTo>
                        <a:pt x="36457" y="34537"/>
                        <a:pt x="36674" y="35148"/>
                        <a:pt x="36674" y="35364"/>
                      </a:cubicBezTo>
                      <a:cubicBezTo>
                        <a:pt x="36457" y="35364"/>
                        <a:pt x="36044" y="34321"/>
                        <a:pt x="36044" y="33897"/>
                      </a:cubicBezTo>
                      <a:cubicBezTo>
                        <a:pt x="36044" y="33474"/>
                        <a:pt x="35620" y="30983"/>
                        <a:pt x="35620" y="29930"/>
                      </a:cubicBezTo>
                      <a:lnTo>
                        <a:pt x="35620" y="29103"/>
                      </a:lnTo>
                      <a:cubicBezTo>
                        <a:pt x="35403" y="29103"/>
                        <a:pt x="34793" y="29103"/>
                        <a:pt x="34576" y="29319"/>
                      </a:cubicBezTo>
                      <a:cubicBezTo>
                        <a:pt x="34576" y="29733"/>
                        <a:pt x="34576" y="29939"/>
                        <a:pt x="34793" y="30570"/>
                      </a:cubicBezTo>
                      <a:cubicBezTo>
                        <a:pt x="35000" y="32036"/>
                        <a:pt x="34793" y="34321"/>
                        <a:pt x="34793" y="34321"/>
                      </a:cubicBezTo>
                      <a:cubicBezTo>
                        <a:pt x="34793" y="34321"/>
                        <a:pt x="34793" y="35148"/>
                        <a:pt x="34576" y="35148"/>
                      </a:cubicBezTo>
                      <a:cubicBezTo>
                        <a:pt x="34380" y="35148"/>
                        <a:pt x="34380" y="34537"/>
                        <a:pt x="34576" y="34321"/>
                      </a:cubicBezTo>
                      <a:lnTo>
                        <a:pt x="34576" y="31406"/>
                      </a:lnTo>
                      <a:cubicBezTo>
                        <a:pt x="34576" y="30363"/>
                        <a:pt x="34163" y="28079"/>
                        <a:pt x="33966" y="28079"/>
                      </a:cubicBezTo>
                      <a:cubicBezTo>
                        <a:pt x="33966" y="27862"/>
                        <a:pt x="33750" y="27232"/>
                        <a:pt x="33966" y="27232"/>
                      </a:cubicBezTo>
                      <a:cubicBezTo>
                        <a:pt x="34163" y="27232"/>
                        <a:pt x="34163" y="27862"/>
                        <a:pt x="34380" y="27862"/>
                      </a:cubicBezTo>
                      <a:cubicBezTo>
                        <a:pt x="35000" y="27862"/>
                        <a:pt x="35630" y="27645"/>
                        <a:pt x="35827" y="27645"/>
                      </a:cubicBezTo>
                      <a:cubicBezTo>
                        <a:pt x="35620" y="27862"/>
                        <a:pt x="35620" y="27025"/>
                        <a:pt x="35827" y="27025"/>
                      </a:cubicBezTo>
                      <a:moveTo>
                        <a:pt x="44825" y="35374"/>
                      </a:moveTo>
                      <a:cubicBezTo>
                        <a:pt x="44825" y="35591"/>
                        <a:pt x="44629" y="35787"/>
                        <a:pt x="44412" y="35787"/>
                      </a:cubicBezTo>
                      <a:cubicBezTo>
                        <a:pt x="44205" y="35787"/>
                        <a:pt x="43998" y="35591"/>
                        <a:pt x="43998" y="35374"/>
                      </a:cubicBezTo>
                      <a:cubicBezTo>
                        <a:pt x="43998" y="35157"/>
                        <a:pt x="44215" y="34960"/>
                        <a:pt x="44412" y="34960"/>
                      </a:cubicBezTo>
                      <a:cubicBezTo>
                        <a:pt x="44629" y="34960"/>
                        <a:pt x="44825" y="35157"/>
                        <a:pt x="44825" y="35374"/>
                      </a:cubicBezTo>
                      <a:moveTo>
                        <a:pt x="46509" y="16609"/>
                      </a:moveTo>
                      <a:cubicBezTo>
                        <a:pt x="46509" y="17022"/>
                        <a:pt x="46086" y="17436"/>
                        <a:pt x="45682" y="17436"/>
                      </a:cubicBezTo>
                      <a:cubicBezTo>
                        <a:pt x="45249" y="17436"/>
                        <a:pt x="44835" y="17022"/>
                        <a:pt x="44835" y="16609"/>
                      </a:cubicBezTo>
                      <a:cubicBezTo>
                        <a:pt x="44835" y="16195"/>
                        <a:pt x="45249" y="15762"/>
                        <a:pt x="45682" y="15762"/>
                      </a:cubicBezTo>
                      <a:cubicBezTo>
                        <a:pt x="46086" y="15762"/>
                        <a:pt x="46509" y="16176"/>
                        <a:pt x="46509" y="16609"/>
                      </a:cubicBezTo>
                      <a:moveTo>
                        <a:pt x="47346" y="16609"/>
                      </a:moveTo>
                      <a:cubicBezTo>
                        <a:pt x="47346" y="17643"/>
                        <a:pt x="46509" y="18480"/>
                        <a:pt x="45465" y="18480"/>
                      </a:cubicBezTo>
                      <a:cubicBezTo>
                        <a:pt x="44422" y="18480"/>
                        <a:pt x="43585" y="17653"/>
                        <a:pt x="43585" y="16609"/>
                      </a:cubicBezTo>
                      <a:cubicBezTo>
                        <a:pt x="43585" y="15565"/>
                        <a:pt x="44422" y="14729"/>
                        <a:pt x="45465" y="14729"/>
                      </a:cubicBezTo>
                      <a:cubicBezTo>
                        <a:pt x="46716" y="14729"/>
                        <a:pt x="47346" y="15565"/>
                        <a:pt x="47346" y="16609"/>
                      </a:cubicBezTo>
                      <a:moveTo>
                        <a:pt x="48596" y="27035"/>
                      </a:moveTo>
                      <a:cubicBezTo>
                        <a:pt x="49226" y="27655"/>
                        <a:pt x="49443" y="28502"/>
                        <a:pt x="49443" y="29536"/>
                      </a:cubicBezTo>
                      <a:cubicBezTo>
                        <a:pt x="49443" y="30786"/>
                        <a:pt x="49029" y="32046"/>
                        <a:pt x="48183" y="32883"/>
                      </a:cubicBezTo>
                      <a:cubicBezTo>
                        <a:pt x="47139" y="33710"/>
                        <a:pt x="45889" y="34330"/>
                        <a:pt x="44215" y="34330"/>
                      </a:cubicBezTo>
                      <a:cubicBezTo>
                        <a:pt x="41074" y="34330"/>
                        <a:pt x="38770" y="32243"/>
                        <a:pt x="38770" y="29536"/>
                      </a:cubicBezTo>
                      <a:cubicBezTo>
                        <a:pt x="38770" y="28285"/>
                        <a:pt x="39804" y="26622"/>
                        <a:pt x="40434" y="26405"/>
                      </a:cubicBezTo>
                      <a:cubicBezTo>
                        <a:pt x="40848" y="26208"/>
                        <a:pt x="41695" y="25578"/>
                        <a:pt x="42118" y="25991"/>
                      </a:cubicBezTo>
                      <a:cubicBezTo>
                        <a:pt x="42315" y="26208"/>
                        <a:pt x="41488" y="26622"/>
                        <a:pt x="41488" y="26622"/>
                      </a:cubicBezTo>
                      <a:cubicBezTo>
                        <a:pt x="41488" y="26622"/>
                        <a:pt x="40021" y="27655"/>
                        <a:pt x="39804" y="29536"/>
                      </a:cubicBezTo>
                      <a:cubicBezTo>
                        <a:pt x="39804" y="31633"/>
                        <a:pt x="41488" y="33080"/>
                        <a:pt x="44205" y="33080"/>
                      </a:cubicBezTo>
                      <a:cubicBezTo>
                        <a:pt x="47119" y="33080"/>
                        <a:pt x="48803" y="31416"/>
                        <a:pt x="48803" y="29536"/>
                      </a:cubicBezTo>
                      <a:cubicBezTo>
                        <a:pt x="48803" y="28699"/>
                        <a:pt x="48389" y="27655"/>
                        <a:pt x="47759" y="27242"/>
                      </a:cubicBezTo>
                      <a:cubicBezTo>
                        <a:pt x="47346" y="26828"/>
                        <a:pt x="46292" y="26405"/>
                        <a:pt x="46716" y="26208"/>
                      </a:cubicBezTo>
                      <a:cubicBezTo>
                        <a:pt x="46932" y="25991"/>
                        <a:pt x="48183" y="26405"/>
                        <a:pt x="48596" y="27035"/>
                      </a:cubicBezTo>
                      <a:moveTo>
                        <a:pt x="46932" y="16609"/>
                      </a:moveTo>
                      <a:cubicBezTo>
                        <a:pt x="46932" y="17219"/>
                        <a:pt x="46302" y="17859"/>
                        <a:pt x="45682" y="17859"/>
                      </a:cubicBezTo>
                      <a:cubicBezTo>
                        <a:pt x="44835" y="17859"/>
                        <a:pt x="44422" y="17229"/>
                        <a:pt x="44422" y="16609"/>
                      </a:cubicBezTo>
                      <a:cubicBezTo>
                        <a:pt x="44422" y="15989"/>
                        <a:pt x="45052" y="15349"/>
                        <a:pt x="45682" y="15349"/>
                      </a:cubicBezTo>
                      <a:cubicBezTo>
                        <a:pt x="46312" y="15349"/>
                        <a:pt x="46932" y="15979"/>
                        <a:pt x="46932" y="16609"/>
                      </a:cubicBezTo>
                      <a:moveTo>
                        <a:pt x="36053" y="3249"/>
                      </a:moveTo>
                      <a:cubicBezTo>
                        <a:pt x="35837" y="3249"/>
                        <a:pt x="35630" y="3032"/>
                        <a:pt x="35630" y="2835"/>
                      </a:cubicBezTo>
                      <a:cubicBezTo>
                        <a:pt x="35630" y="2619"/>
                        <a:pt x="36053" y="2422"/>
                        <a:pt x="36467" y="2422"/>
                      </a:cubicBezTo>
                      <a:cubicBezTo>
                        <a:pt x="36880" y="2422"/>
                        <a:pt x="37294" y="3249"/>
                        <a:pt x="37727" y="3869"/>
                      </a:cubicBezTo>
                      <a:cubicBezTo>
                        <a:pt x="38347" y="5120"/>
                        <a:pt x="38554" y="6163"/>
                        <a:pt x="38554" y="6587"/>
                      </a:cubicBezTo>
                      <a:cubicBezTo>
                        <a:pt x="38554" y="7010"/>
                        <a:pt x="38554" y="7000"/>
                        <a:pt x="38337" y="7000"/>
                      </a:cubicBezTo>
                      <a:cubicBezTo>
                        <a:pt x="38121" y="7000"/>
                        <a:pt x="37914" y="6380"/>
                        <a:pt x="37914" y="6173"/>
                      </a:cubicBezTo>
                      <a:cubicBezTo>
                        <a:pt x="37717" y="4706"/>
                        <a:pt x="36250" y="3456"/>
                        <a:pt x="36034" y="3259"/>
                      </a:cubicBezTo>
                      <a:moveTo>
                        <a:pt x="34990" y="2432"/>
                      </a:moveTo>
                      <a:cubicBezTo>
                        <a:pt x="38131" y="748"/>
                        <a:pt x="40651" y="138"/>
                        <a:pt x="43772" y="138"/>
                      </a:cubicBezTo>
                      <a:cubicBezTo>
                        <a:pt x="45869" y="138"/>
                        <a:pt x="47966" y="335"/>
                        <a:pt x="50043" y="1172"/>
                      </a:cubicBezTo>
                      <a:cubicBezTo>
                        <a:pt x="54651" y="3052"/>
                        <a:pt x="59042" y="8270"/>
                        <a:pt x="57998" y="14738"/>
                      </a:cubicBezTo>
                      <a:cubicBezTo>
                        <a:pt x="57998" y="14325"/>
                        <a:pt x="57801" y="11391"/>
                        <a:pt x="57171" y="9107"/>
                      </a:cubicBezTo>
                      <a:cubicBezTo>
                        <a:pt x="56758" y="7423"/>
                        <a:pt x="54031" y="3466"/>
                        <a:pt x="50900" y="1792"/>
                      </a:cubicBezTo>
                      <a:cubicBezTo>
                        <a:pt x="49640" y="1162"/>
                        <a:pt x="47129" y="542"/>
                        <a:pt x="45042" y="325"/>
                      </a:cubicBezTo>
                      <a:cubicBezTo>
                        <a:pt x="42945" y="128"/>
                        <a:pt x="38968" y="955"/>
                        <a:pt x="37717" y="1585"/>
                      </a:cubicBezTo>
                      <a:cubicBezTo>
                        <a:pt x="36457" y="2205"/>
                        <a:pt x="36034" y="2422"/>
                        <a:pt x="35403" y="2619"/>
                      </a:cubicBezTo>
                      <a:cubicBezTo>
                        <a:pt x="35197" y="2619"/>
                        <a:pt x="34783" y="3042"/>
                        <a:pt x="34783" y="2835"/>
                      </a:cubicBezTo>
                      <a:cubicBezTo>
                        <a:pt x="34567" y="2619"/>
                        <a:pt x="34990" y="2422"/>
                        <a:pt x="34990" y="2422"/>
                      </a:cubicBezTo>
                      <a:moveTo>
                        <a:pt x="25155" y="69763"/>
                      </a:moveTo>
                      <a:cubicBezTo>
                        <a:pt x="25371" y="69980"/>
                        <a:pt x="25785" y="69980"/>
                        <a:pt x="25785" y="70394"/>
                      </a:cubicBezTo>
                      <a:cubicBezTo>
                        <a:pt x="25568" y="70394"/>
                        <a:pt x="25371" y="70187"/>
                        <a:pt x="25155" y="70187"/>
                      </a:cubicBezTo>
                      <a:cubicBezTo>
                        <a:pt x="24958" y="69970"/>
                        <a:pt x="24741" y="69970"/>
                        <a:pt x="24534" y="69763"/>
                      </a:cubicBezTo>
                      <a:cubicBezTo>
                        <a:pt x="24741" y="69557"/>
                        <a:pt x="24958" y="69763"/>
                        <a:pt x="25155" y="69763"/>
                      </a:cubicBezTo>
                      <a:moveTo>
                        <a:pt x="23707" y="70610"/>
                      </a:moveTo>
                      <a:cubicBezTo>
                        <a:pt x="23707" y="69763"/>
                        <a:pt x="25155" y="71024"/>
                        <a:pt x="25371" y="71644"/>
                      </a:cubicBezTo>
                      <a:cubicBezTo>
                        <a:pt x="24741" y="71644"/>
                        <a:pt x="24328" y="71024"/>
                        <a:pt x="23707" y="70610"/>
                      </a:cubicBezTo>
                      <a:moveTo>
                        <a:pt x="66180" y="72481"/>
                      </a:moveTo>
                      <a:cubicBezTo>
                        <a:pt x="66386" y="72481"/>
                        <a:pt x="66593" y="72481"/>
                        <a:pt x="66593" y="72697"/>
                      </a:cubicBezTo>
                      <a:cubicBezTo>
                        <a:pt x="66800" y="73111"/>
                        <a:pt x="65963" y="73308"/>
                        <a:pt x="65747" y="73524"/>
                      </a:cubicBezTo>
                      <a:cubicBezTo>
                        <a:pt x="65323" y="73741"/>
                        <a:pt x="65126" y="73938"/>
                        <a:pt x="64713" y="74154"/>
                      </a:cubicBezTo>
                      <a:cubicBezTo>
                        <a:pt x="64910" y="73308"/>
                        <a:pt x="65963" y="72687"/>
                        <a:pt x="66180" y="72471"/>
                      </a:cubicBezTo>
                      <a:moveTo>
                        <a:pt x="64496" y="69754"/>
                      </a:moveTo>
                      <a:cubicBezTo>
                        <a:pt x="65323" y="69970"/>
                        <a:pt x="63669" y="71014"/>
                        <a:pt x="63029" y="71014"/>
                      </a:cubicBezTo>
                      <a:cubicBezTo>
                        <a:pt x="63443" y="70384"/>
                        <a:pt x="64073" y="69970"/>
                        <a:pt x="64496" y="69754"/>
                      </a:cubicBezTo>
                      <a:moveTo>
                        <a:pt x="63453" y="69340"/>
                      </a:moveTo>
                      <a:cubicBezTo>
                        <a:pt x="63246" y="69557"/>
                        <a:pt x="63039" y="69754"/>
                        <a:pt x="62616" y="69754"/>
                      </a:cubicBezTo>
                      <a:cubicBezTo>
                        <a:pt x="62616" y="69547"/>
                        <a:pt x="63039" y="69340"/>
                        <a:pt x="63039" y="69340"/>
                      </a:cubicBezTo>
                      <a:cubicBezTo>
                        <a:pt x="63256" y="69133"/>
                        <a:pt x="63453" y="69133"/>
                        <a:pt x="63669" y="68927"/>
                      </a:cubicBezTo>
                      <a:cubicBezTo>
                        <a:pt x="63866" y="69143"/>
                        <a:pt x="63669" y="69340"/>
                        <a:pt x="63453" y="69340"/>
                      </a:cubicBezTo>
                      <a:moveTo>
                        <a:pt x="65963" y="70384"/>
                      </a:moveTo>
                      <a:lnTo>
                        <a:pt x="66386" y="70384"/>
                      </a:lnTo>
                      <a:cubicBezTo>
                        <a:pt x="66180" y="70600"/>
                        <a:pt x="58432" y="76232"/>
                        <a:pt x="55931" y="78112"/>
                      </a:cubicBezTo>
                      <a:cubicBezTo>
                        <a:pt x="55714" y="78309"/>
                        <a:pt x="55507" y="78526"/>
                        <a:pt x="55301" y="78526"/>
                      </a:cubicBezTo>
                      <a:cubicBezTo>
                        <a:pt x="55084" y="78112"/>
                        <a:pt x="55507" y="77896"/>
                        <a:pt x="55724" y="77699"/>
                      </a:cubicBezTo>
                      <a:cubicBezTo>
                        <a:pt x="56138" y="77482"/>
                        <a:pt x="65560" y="70600"/>
                        <a:pt x="65973" y="70384"/>
                      </a:cubicBezTo>
                      <a:moveTo>
                        <a:pt x="67233" y="73101"/>
                      </a:moveTo>
                      <a:cubicBezTo>
                        <a:pt x="64723" y="74981"/>
                        <a:pt x="59701" y="78526"/>
                        <a:pt x="57181" y="80396"/>
                      </a:cubicBezTo>
                      <a:cubicBezTo>
                        <a:pt x="56965" y="80199"/>
                        <a:pt x="56768" y="79983"/>
                        <a:pt x="56768" y="79786"/>
                      </a:cubicBezTo>
                      <a:cubicBezTo>
                        <a:pt x="56768" y="79569"/>
                        <a:pt x="60312" y="77275"/>
                        <a:pt x="60312" y="77275"/>
                      </a:cubicBezTo>
                      <a:lnTo>
                        <a:pt x="60312" y="77078"/>
                      </a:lnTo>
                      <a:cubicBezTo>
                        <a:pt x="60312" y="77078"/>
                        <a:pt x="56768" y="79579"/>
                        <a:pt x="56551" y="79579"/>
                      </a:cubicBezTo>
                      <a:cubicBezTo>
                        <a:pt x="56354" y="79579"/>
                        <a:pt x="56354" y="79382"/>
                        <a:pt x="56354" y="79166"/>
                      </a:cubicBezTo>
                      <a:cubicBezTo>
                        <a:pt x="58855" y="77285"/>
                        <a:pt x="63876" y="73751"/>
                        <a:pt x="66386" y="71870"/>
                      </a:cubicBezTo>
                      <a:cubicBezTo>
                        <a:pt x="66603" y="72077"/>
                        <a:pt x="67017" y="72491"/>
                        <a:pt x="67233" y="73121"/>
                      </a:cubicBezTo>
                      <a:moveTo>
                        <a:pt x="53834" y="72294"/>
                      </a:moveTo>
                      <a:cubicBezTo>
                        <a:pt x="56768" y="71457"/>
                        <a:pt x="60529" y="70206"/>
                        <a:pt x="64083" y="68109"/>
                      </a:cubicBezTo>
                      <a:cubicBezTo>
                        <a:pt x="64496" y="68740"/>
                        <a:pt x="64910" y="69153"/>
                        <a:pt x="65333" y="69990"/>
                      </a:cubicBezTo>
                      <a:cubicBezTo>
                        <a:pt x="62823" y="71870"/>
                        <a:pt x="57811" y="75621"/>
                        <a:pt x="55301" y="77502"/>
                      </a:cubicBezTo>
                      <a:cubicBezTo>
                        <a:pt x="55153" y="77357"/>
                        <a:pt x="55084" y="77219"/>
                        <a:pt x="55084" y="77088"/>
                      </a:cubicBezTo>
                      <a:cubicBezTo>
                        <a:pt x="55084" y="76872"/>
                        <a:pt x="57595" y="75208"/>
                        <a:pt x="57811" y="75001"/>
                      </a:cubicBezTo>
                      <a:cubicBezTo>
                        <a:pt x="58008" y="74785"/>
                        <a:pt x="58225" y="74371"/>
                        <a:pt x="58225" y="74371"/>
                      </a:cubicBezTo>
                      <a:cubicBezTo>
                        <a:pt x="58225" y="74164"/>
                        <a:pt x="54877" y="76872"/>
                        <a:pt x="54661" y="76665"/>
                      </a:cubicBezTo>
                      <a:lnTo>
                        <a:pt x="54247" y="76251"/>
                      </a:lnTo>
                      <a:cubicBezTo>
                        <a:pt x="54247" y="76035"/>
                        <a:pt x="55498" y="75208"/>
                        <a:pt x="56965" y="73958"/>
                      </a:cubicBezTo>
                      <a:cubicBezTo>
                        <a:pt x="57388" y="73544"/>
                        <a:pt x="57181" y="73544"/>
                        <a:pt x="57181" y="73544"/>
                      </a:cubicBezTo>
                      <a:lnTo>
                        <a:pt x="54040" y="75621"/>
                      </a:lnTo>
                      <a:cubicBezTo>
                        <a:pt x="53834" y="75424"/>
                        <a:pt x="53617" y="75208"/>
                        <a:pt x="53617" y="75011"/>
                      </a:cubicBezTo>
                      <a:cubicBezTo>
                        <a:pt x="53617" y="74794"/>
                        <a:pt x="55301" y="73761"/>
                        <a:pt x="55714" y="73544"/>
                      </a:cubicBezTo>
                      <a:cubicBezTo>
                        <a:pt x="56128" y="73131"/>
                        <a:pt x="56344" y="72914"/>
                        <a:pt x="56128" y="72914"/>
                      </a:cubicBezTo>
                      <a:cubicBezTo>
                        <a:pt x="56128" y="72914"/>
                        <a:pt x="53617" y="74381"/>
                        <a:pt x="53410" y="74597"/>
                      </a:cubicBezTo>
                      <a:cubicBezTo>
                        <a:pt x="53194" y="74597"/>
                        <a:pt x="52997" y="74184"/>
                        <a:pt x="52997" y="74184"/>
                      </a:cubicBezTo>
                      <a:cubicBezTo>
                        <a:pt x="52997" y="73967"/>
                        <a:pt x="55714" y="72717"/>
                        <a:pt x="55498" y="72500"/>
                      </a:cubicBezTo>
                      <a:cubicBezTo>
                        <a:pt x="55498" y="72304"/>
                        <a:pt x="52780" y="73761"/>
                        <a:pt x="52564" y="73544"/>
                      </a:cubicBezTo>
                      <a:cubicBezTo>
                        <a:pt x="52367" y="73327"/>
                        <a:pt x="52367" y="73131"/>
                        <a:pt x="52150" y="72914"/>
                      </a:cubicBezTo>
                      <a:cubicBezTo>
                        <a:pt x="52367" y="72717"/>
                        <a:pt x="53410" y="72500"/>
                        <a:pt x="53834" y="72304"/>
                      </a:cubicBezTo>
                      <a:moveTo>
                        <a:pt x="19927" y="80849"/>
                      </a:moveTo>
                      <a:cubicBezTo>
                        <a:pt x="20557" y="81273"/>
                        <a:pt x="21187" y="81696"/>
                        <a:pt x="21807" y="82316"/>
                      </a:cubicBezTo>
                      <a:cubicBezTo>
                        <a:pt x="22437" y="82730"/>
                        <a:pt x="23067" y="83153"/>
                        <a:pt x="23707" y="83783"/>
                      </a:cubicBezTo>
                      <a:cubicBezTo>
                        <a:pt x="23904" y="83990"/>
                        <a:pt x="24328" y="84206"/>
                        <a:pt x="24328" y="84206"/>
                      </a:cubicBezTo>
                      <a:cubicBezTo>
                        <a:pt x="24328" y="84403"/>
                        <a:pt x="23904" y="84817"/>
                        <a:pt x="23491" y="85033"/>
                      </a:cubicBezTo>
                      <a:cubicBezTo>
                        <a:pt x="23077" y="85250"/>
                        <a:pt x="22024" y="85663"/>
                        <a:pt x="20980" y="85033"/>
                      </a:cubicBezTo>
                      <a:cubicBezTo>
                        <a:pt x="20764" y="84817"/>
                        <a:pt x="19100" y="83566"/>
                        <a:pt x="18883" y="82956"/>
                      </a:cubicBezTo>
                      <a:cubicBezTo>
                        <a:pt x="18883" y="82956"/>
                        <a:pt x="19100" y="82956"/>
                        <a:pt x="19307" y="83163"/>
                      </a:cubicBezTo>
                      <a:cubicBezTo>
                        <a:pt x="19513" y="83370"/>
                        <a:pt x="19937" y="83576"/>
                        <a:pt x="20153" y="83576"/>
                      </a:cubicBezTo>
                      <a:cubicBezTo>
                        <a:pt x="20153" y="83370"/>
                        <a:pt x="19937" y="83370"/>
                        <a:pt x="19937" y="83163"/>
                      </a:cubicBezTo>
                      <a:cubicBezTo>
                        <a:pt x="19523" y="82739"/>
                        <a:pt x="19307" y="82543"/>
                        <a:pt x="18893" y="82129"/>
                      </a:cubicBezTo>
                      <a:lnTo>
                        <a:pt x="18893" y="81706"/>
                      </a:lnTo>
                      <a:cubicBezTo>
                        <a:pt x="18893" y="81706"/>
                        <a:pt x="19110" y="81706"/>
                        <a:pt x="19316" y="81912"/>
                      </a:cubicBezTo>
                      <a:cubicBezTo>
                        <a:pt x="19740" y="82129"/>
                        <a:pt x="20163" y="82326"/>
                        <a:pt x="20576" y="82326"/>
                      </a:cubicBezTo>
                      <a:cubicBezTo>
                        <a:pt x="20163" y="81912"/>
                        <a:pt x="19750" y="81292"/>
                        <a:pt x="19316" y="81076"/>
                      </a:cubicBezTo>
                      <a:cubicBezTo>
                        <a:pt x="19110" y="80249"/>
                        <a:pt x="19533" y="80662"/>
                        <a:pt x="19946" y="80859"/>
                      </a:cubicBezTo>
                      <a:moveTo>
                        <a:pt x="20576" y="77305"/>
                      </a:moveTo>
                      <a:cubicBezTo>
                        <a:pt x="20576" y="77108"/>
                        <a:pt x="20163" y="76685"/>
                        <a:pt x="20163" y="76478"/>
                      </a:cubicBezTo>
                      <a:cubicBezTo>
                        <a:pt x="20783" y="76694"/>
                        <a:pt x="27271" y="81706"/>
                        <a:pt x="27902" y="82119"/>
                      </a:cubicBezTo>
                      <a:cubicBezTo>
                        <a:pt x="28108" y="82316"/>
                        <a:pt x="28325" y="82316"/>
                        <a:pt x="28325" y="82533"/>
                      </a:cubicBezTo>
                      <a:cubicBezTo>
                        <a:pt x="27902" y="82533"/>
                        <a:pt x="26641" y="82119"/>
                        <a:pt x="26444" y="81903"/>
                      </a:cubicBezTo>
                      <a:cubicBezTo>
                        <a:pt x="26031" y="81696"/>
                        <a:pt x="21000" y="78152"/>
                        <a:pt x="20586" y="77305"/>
                      </a:cubicBezTo>
                      <a:moveTo>
                        <a:pt x="23737" y="82730"/>
                      </a:moveTo>
                      <a:cubicBezTo>
                        <a:pt x="23304" y="82533"/>
                        <a:pt x="21423" y="81282"/>
                        <a:pt x="21226" y="80849"/>
                      </a:cubicBezTo>
                      <a:cubicBezTo>
                        <a:pt x="21433" y="80642"/>
                        <a:pt x="21650" y="80229"/>
                        <a:pt x="21847" y="79815"/>
                      </a:cubicBezTo>
                      <a:cubicBezTo>
                        <a:pt x="22260" y="80012"/>
                        <a:pt x="24160" y="81479"/>
                        <a:pt x="24574" y="81696"/>
                      </a:cubicBezTo>
                      <a:cubicBezTo>
                        <a:pt x="24357" y="81903"/>
                        <a:pt x="23944" y="82316"/>
                        <a:pt x="23747" y="82730"/>
                      </a:cubicBezTo>
                      <a:moveTo>
                        <a:pt x="21847" y="85860"/>
                      </a:moveTo>
                      <a:lnTo>
                        <a:pt x="21847" y="85860"/>
                      </a:lnTo>
                      <a:cubicBezTo>
                        <a:pt x="24574" y="85654"/>
                        <a:pt x="24780" y="84393"/>
                        <a:pt x="24780" y="83980"/>
                      </a:cubicBezTo>
                      <a:cubicBezTo>
                        <a:pt x="24574" y="83566"/>
                        <a:pt x="24160" y="83360"/>
                        <a:pt x="24367" y="83153"/>
                      </a:cubicBezTo>
                      <a:cubicBezTo>
                        <a:pt x="24367" y="82730"/>
                        <a:pt x="24997" y="82316"/>
                        <a:pt x="25411" y="82316"/>
                      </a:cubicBezTo>
                      <a:cubicBezTo>
                        <a:pt x="25824" y="82316"/>
                        <a:pt x="26454" y="82533"/>
                        <a:pt x="27074" y="82946"/>
                      </a:cubicBezTo>
                      <a:cubicBezTo>
                        <a:pt x="27704" y="83360"/>
                        <a:pt x="30215" y="83773"/>
                        <a:pt x="30629" y="83566"/>
                      </a:cubicBezTo>
                      <a:cubicBezTo>
                        <a:pt x="31052" y="83360"/>
                        <a:pt x="31259" y="82730"/>
                        <a:pt x="31259" y="82533"/>
                      </a:cubicBezTo>
                      <a:cubicBezTo>
                        <a:pt x="31259" y="82316"/>
                        <a:pt x="31042" y="81903"/>
                        <a:pt x="31259" y="81489"/>
                      </a:cubicBezTo>
                      <a:cubicBezTo>
                        <a:pt x="31259" y="81066"/>
                        <a:pt x="32302" y="79825"/>
                        <a:pt x="32302" y="79609"/>
                      </a:cubicBezTo>
                      <a:cubicBezTo>
                        <a:pt x="32302" y="79412"/>
                        <a:pt x="33356" y="79609"/>
                        <a:pt x="33356" y="79412"/>
                      </a:cubicBezTo>
                      <a:cubicBezTo>
                        <a:pt x="33553" y="79195"/>
                        <a:pt x="33356" y="78575"/>
                        <a:pt x="33356" y="78358"/>
                      </a:cubicBezTo>
                      <a:cubicBezTo>
                        <a:pt x="34183" y="77108"/>
                        <a:pt x="35236" y="75031"/>
                        <a:pt x="36073" y="73780"/>
                      </a:cubicBezTo>
                      <a:cubicBezTo>
                        <a:pt x="36073" y="73977"/>
                        <a:pt x="36290" y="77531"/>
                        <a:pt x="36073" y="79609"/>
                      </a:cubicBezTo>
                      <a:cubicBezTo>
                        <a:pt x="35856" y="82739"/>
                        <a:pt x="35443" y="83990"/>
                        <a:pt x="34409" y="85457"/>
                      </a:cubicBezTo>
                      <a:cubicBezTo>
                        <a:pt x="33563" y="86924"/>
                        <a:pt x="31475" y="89424"/>
                        <a:pt x="28118" y="88804"/>
                      </a:cubicBezTo>
                      <a:cubicBezTo>
                        <a:pt x="25184" y="88174"/>
                        <a:pt x="22890" y="86707"/>
                        <a:pt x="21847" y="85880"/>
                      </a:cubicBezTo>
                      <a:moveTo>
                        <a:pt x="36073" y="72934"/>
                      </a:moveTo>
                      <a:lnTo>
                        <a:pt x="35650" y="73564"/>
                      </a:lnTo>
                      <a:cubicBezTo>
                        <a:pt x="35650" y="73780"/>
                        <a:pt x="32509" y="72520"/>
                        <a:pt x="32509" y="72737"/>
                      </a:cubicBezTo>
                      <a:cubicBezTo>
                        <a:pt x="32509" y="72737"/>
                        <a:pt x="32509" y="72934"/>
                        <a:pt x="32726" y="73150"/>
                      </a:cubicBezTo>
                      <a:cubicBezTo>
                        <a:pt x="33553" y="73564"/>
                        <a:pt x="35236" y="74194"/>
                        <a:pt x="35236" y="74617"/>
                      </a:cubicBezTo>
                      <a:cubicBezTo>
                        <a:pt x="35236" y="74617"/>
                        <a:pt x="35236" y="75040"/>
                        <a:pt x="35020" y="75040"/>
                      </a:cubicBezTo>
                      <a:cubicBezTo>
                        <a:pt x="34813" y="75237"/>
                        <a:pt x="31672" y="73357"/>
                        <a:pt x="31475" y="73574"/>
                      </a:cubicBezTo>
                      <a:cubicBezTo>
                        <a:pt x="31475" y="73574"/>
                        <a:pt x="31475" y="73790"/>
                        <a:pt x="31889" y="74204"/>
                      </a:cubicBezTo>
                      <a:cubicBezTo>
                        <a:pt x="32302" y="74410"/>
                        <a:pt x="34606" y="75454"/>
                        <a:pt x="34606" y="75867"/>
                      </a:cubicBezTo>
                      <a:cubicBezTo>
                        <a:pt x="34606" y="76005"/>
                        <a:pt x="34537" y="76143"/>
                        <a:pt x="34409" y="76281"/>
                      </a:cubicBezTo>
                      <a:lnTo>
                        <a:pt x="30432" y="73987"/>
                      </a:lnTo>
                      <a:lnTo>
                        <a:pt x="30432" y="74204"/>
                      </a:lnTo>
                      <a:cubicBezTo>
                        <a:pt x="30432" y="74204"/>
                        <a:pt x="33996" y="76488"/>
                        <a:pt x="33996" y="76901"/>
                      </a:cubicBezTo>
                      <a:cubicBezTo>
                        <a:pt x="33996" y="77046"/>
                        <a:pt x="33927" y="77118"/>
                        <a:pt x="33779" y="77118"/>
                      </a:cubicBezTo>
                      <a:cubicBezTo>
                        <a:pt x="33779" y="77118"/>
                        <a:pt x="29388" y="74204"/>
                        <a:pt x="29388" y="74401"/>
                      </a:cubicBezTo>
                      <a:cubicBezTo>
                        <a:pt x="29171" y="74617"/>
                        <a:pt x="32942" y="76901"/>
                        <a:pt x="33563" y="77531"/>
                      </a:cubicBezTo>
                      <a:lnTo>
                        <a:pt x="33149" y="77945"/>
                      </a:lnTo>
                      <a:cubicBezTo>
                        <a:pt x="31682" y="77118"/>
                        <a:pt x="23944" y="71270"/>
                        <a:pt x="22900" y="70650"/>
                      </a:cubicBezTo>
                      <a:cubicBezTo>
                        <a:pt x="23313" y="69803"/>
                        <a:pt x="23944" y="68966"/>
                        <a:pt x="24367" y="68552"/>
                      </a:cubicBezTo>
                      <a:cubicBezTo>
                        <a:pt x="31062" y="72107"/>
                        <a:pt x="35866" y="72934"/>
                        <a:pt x="36083" y="72934"/>
                      </a:cubicBezTo>
                      <a:moveTo>
                        <a:pt x="35246" y="20616"/>
                      </a:moveTo>
                      <a:lnTo>
                        <a:pt x="35246" y="20616"/>
                      </a:lnTo>
                      <a:cubicBezTo>
                        <a:pt x="35659" y="20399"/>
                        <a:pt x="36496" y="20399"/>
                        <a:pt x="36910" y="20399"/>
                      </a:cubicBezTo>
                      <a:lnTo>
                        <a:pt x="36910" y="20616"/>
                      </a:lnTo>
                      <a:cubicBezTo>
                        <a:pt x="36496" y="20823"/>
                        <a:pt x="35659" y="20823"/>
                        <a:pt x="35246" y="20616"/>
                      </a:cubicBezTo>
                      <a:moveTo>
                        <a:pt x="35659" y="19572"/>
                      </a:moveTo>
                      <a:lnTo>
                        <a:pt x="35659" y="19572"/>
                      </a:lnTo>
                      <a:cubicBezTo>
                        <a:pt x="36290" y="19356"/>
                        <a:pt x="37757" y="19356"/>
                        <a:pt x="37757" y="19572"/>
                      </a:cubicBezTo>
                      <a:cubicBezTo>
                        <a:pt x="37757" y="19986"/>
                        <a:pt x="35866" y="19779"/>
                        <a:pt x="35659" y="19572"/>
                      </a:cubicBezTo>
                      <a:moveTo>
                        <a:pt x="35246" y="99023"/>
                      </a:moveTo>
                      <a:cubicBezTo>
                        <a:pt x="35029" y="99240"/>
                        <a:pt x="34832" y="99023"/>
                        <a:pt x="34832" y="99023"/>
                      </a:cubicBezTo>
                      <a:cubicBezTo>
                        <a:pt x="34419" y="99023"/>
                        <a:pt x="32735" y="98610"/>
                        <a:pt x="32519" y="98413"/>
                      </a:cubicBezTo>
                      <a:cubicBezTo>
                        <a:pt x="30638" y="97990"/>
                        <a:pt x="28974" y="97360"/>
                        <a:pt x="27291" y="96533"/>
                      </a:cubicBezTo>
                      <a:cubicBezTo>
                        <a:pt x="28128" y="96749"/>
                        <a:pt x="31052" y="97783"/>
                        <a:pt x="32105" y="98196"/>
                      </a:cubicBezTo>
                      <a:cubicBezTo>
                        <a:pt x="32952" y="98413"/>
                        <a:pt x="35246" y="98827"/>
                        <a:pt x="35246" y="99023"/>
                      </a:cubicBezTo>
                      <a:moveTo>
                        <a:pt x="41104" y="99860"/>
                      </a:moveTo>
                      <a:cubicBezTo>
                        <a:pt x="39637" y="99860"/>
                        <a:pt x="37953" y="99654"/>
                        <a:pt x="36910" y="99437"/>
                      </a:cubicBezTo>
                      <a:cubicBezTo>
                        <a:pt x="38377" y="99437"/>
                        <a:pt x="39844" y="99860"/>
                        <a:pt x="41517" y="99654"/>
                      </a:cubicBezTo>
                      <a:lnTo>
                        <a:pt x="42561" y="99654"/>
                      </a:lnTo>
                      <a:cubicBezTo>
                        <a:pt x="42778" y="99654"/>
                        <a:pt x="43191" y="99654"/>
                        <a:pt x="43398" y="99860"/>
                      </a:cubicBezTo>
                      <a:lnTo>
                        <a:pt x="41104" y="99860"/>
                      </a:lnTo>
                      <a:moveTo>
                        <a:pt x="33779" y="45446"/>
                      </a:moveTo>
                      <a:cubicBezTo>
                        <a:pt x="33996" y="45239"/>
                        <a:pt x="35856" y="45239"/>
                        <a:pt x="36290" y="45022"/>
                      </a:cubicBezTo>
                      <a:lnTo>
                        <a:pt x="36290" y="45239"/>
                      </a:lnTo>
                      <a:cubicBezTo>
                        <a:pt x="35659" y="45239"/>
                        <a:pt x="33996" y="45652"/>
                        <a:pt x="33779" y="45446"/>
                      </a:cubicBezTo>
                      <a:moveTo>
                        <a:pt x="33149" y="44412"/>
                      </a:moveTo>
                      <a:cubicBezTo>
                        <a:pt x="33149" y="44195"/>
                        <a:pt x="35443" y="43989"/>
                        <a:pt x="36496" y="44195"/>
                      </a:cubicBezTo>
                      <a:cubicBezTo>
                        <a:pt x="36290" y="44412"/>
                        <a:pt x="33149" y="44609"/>
                        <a:pt x="33149" y="44412"/>
                      </a:cubicBezTo>
                      <a:moveTo>
                        <a:pt x="34193" y="46283"/>
                      </a:moveTo>
                      <a:cubicBezTo>
                        <a:pt x="34193" y="45869"/>
                        <a:pt x="36703" y="45869"/>
                        <a:pt x="37540" y="46076"/>
                      </a:cubicBezTo>
                      <a:cubicBezTo>
                        <a:pt x="37323" y="46283"/>
                        <a:pt x="37126" y="46283"/>
                        <a:pt x="36713" y="46283"/>
                      </a:cubicBezTo>
                      <a:cubicBezTo>
                        <a:pt x="36299" y="46283"/>
                        <a:pt x="34419" y="46706"/>
                        <a:pt x="34202" y="46283"/>
                      </a:cubicBezTo>
                      <a:moveTo>
                        <a:pt x="32322" y="42118"/>
                      </a:moveTo>
                      <a:cubicBezTo>
                        <a:pt x="32529" y="41901"/>
                        <a:pt x="34419" y="41704"/>
                        <a:pt x="34832" y="41901"/>
                      </a:cubicBezTo>
                      <a:lnTo>
                        <a:pt x="34832" y="42118"/>
                      </a:lnTo>
                      <a:cubicBezTo>
                        <a:pt x="34202" y="42118"/>
                        <a:pt x="32322" y="42531"/>
                        <a:pt x="32322" y="42118"/>
                      </a:cubicBezTo>
                      <a:moveTo>
                        <a:pt x="32745" y="43368"/>
                      </a:moveTo>
                      <a:cubicBezTo>
                        <a:pt x="32745" y="43171"/>
                        <a:pt x="34842" y="43171"/>
                        <a:pt x="35256" y="42955"/>
                      </a:cubicBezTo>
                      <a:lnTo>
                        <a:pt x="35463" y="43171"/>
                      </a:lnTo>
                      <a:cubicBezTo>
                        <a:pt x="34842" y="43171"/>
                        <a:pt x="32962" y="43585"/>
                        <a:pt x="32745" y="43368"/>
                      </a:cubicBezTo>
                      <a:moveTo>
                        <a:pt x="31495" y="40238"/>
                      </a:moveTo>
                      <a:cubicBezTo>
                        <a:pt x="31495" y="40041"/>
                        <a:pt x="31702" y="40041"/>
                        <a:pt x="31908" y="40041"/>
                      </a:cubicBezTo>
                      <a:cubicBezTo>
                        <a:pt x="32529" y="40041"/>
                        <a:pt x="34202" y="40041"/>
                        <a:pt x="34202" y="40238"/>
                      </a:cubicBezTo>
                      <a:cubicBezTo>
                        <a:pt x="34006" y="40454"/>
                        <a:pt x="31485" y="40454"/>
                        <a:pt x="31485" y="40238"/>
                      </a:cubicBezTo>
                      <a:moveTo>
                        <a:pt x="37333" y="47336"/>
                      </a:moveTo>
                      <a:cubicBezTo>
                        <a:pt x="36723" y="47336"/>
                        <a:pt x="34832" y="47553"/>
                        <a:pt x="34832" y="47336"/>
                      </a:cubicBezTo>
                      <a:cubicBezTo>
                        <a:pt x="34832" y="47139"/>
                        <a:pt x="37126" y="46922"/>
                        <a:pt x="37126" y="47139"/>
                      </a:cubicBezTo>
                      <a:cubicBezTo>
                        <a:pt x="37126" y="47139"/>
                        <a:pt x="37126" y="47336"/>
                        <a:pt x="37323" y="47336"/>
                      </a:cubicBezTo>
                      <a:moveTo>
                        <a:pt x="31898" y="41291"/>
                      </a:moveTo>
                      <a:cubicBezTo>
                        <a:pt x="31898" y="41074"/>
                        <a:pt x="32105" y="41074"/>
                        <a:pt x="32105" y="41074"/>
                      </a:cubicBezTo>
                      <a:lnTo>
                        <a:pt x="34202" y="41074"/>
                      </a:lnTo>
                      <a:lnTo>
                        <a:pt x="34202" y="41291"/>
                      </a:lnTo>
                      <a:cubicBezTo>
                        <a:pt x="33789" y="41291"/>
                        <a:pt x="32105" y="41498"/>
                        <a:pt x="31908" y="41291"/>
                      </a:cubicBezTo>
                      <a:moveTo>
                        <a:pt x="36506" y="18548"/>
                      </a:moveTo>
                      <a:lnTo>
                        <a:pt x="36506" y="18548"/>
                      </a:lnTo>
                      <a:cubicBezTo>
                        <a:pt x="37333" y="18352"/>
                        <a:pt x="39647" y="18352"/>
                        <a:pt x="39854" y="18548"/>
                      </a:cubicBezTo>
                      <a:cubicBezTo>
                        <a:pt x="39854" y="18765"/>
                        <a:pt x="37973" y="18765"/>
                        <a:pt x="37343" y="18765"/>
                      </a:cubicBezTo>
                      <a:cubicBezTo>
                        <a:pt x="36930" y="18765"/>
                        <a:pt x="36516" y="18765"/>
                        <a:pt x="36516" y="18548"/>
                      </a:cubicBezTo>
                      <a:moveTo>
                        <a:pt x="25214" y="17515"/>
                      </a:moveTo>
                      <a:cubicBezTo>
                        <a:pt x="25214" y="17298"/>
                        <a:pt x="25627" y="17101"/>
                        <a:pt x="26060" y="17101"/>
                      </a:cubicBezTo>
                      <a:cubicBezTo>
                        <a:pt x="25844" y="17298"/>
                        <a:pt x="25627" y="17721"/>
                        <a:pt x="25214" y="17515"/>
                      </a:cubicBezTo>
                      <a:moveTo>
                        <a:pt x="27527" y="21896"/>
                      </a:moveTo>
                      <a:cubicBezTo>
                        <a:pt x="27311" y="21679"/>
                        <a:pt x="28148" y="21069"/>
                        <a:pt x="28148" y="21482"/>
                      </a:cubicBezTo>
                      <a:cubicBezTo>
                        <a:pt x="28148" y="21679"/>
                        <a:pt x="27734" y="21896"/>
                        <a:pt x="27527" y="21896"/>
                      </a:cubicBezTo>
                      <a:moveTo>
                        <a:pt x="30461" y="25450"/>
                      </a:moveTo>
                      <a:lnTo>
                        <a:pt x="30658" y="25450"/>
                      </a:lnTo>
                      <a:cubicBezTo>
                        <a:pt x="30658" y="25647"/>
                        <a:pt x="30245" y="25863"/>
                        <a:pt x="30048" y="25863"/>
                      </a:cubicBezTo>
                      <a:cubicBezTo>
                        <a:pt x="29831" y="26060"/>
                        <a:pt x="29615" y="26060"/>
                        <a:pt x="29417" y="26277"/>
                      </a:cubicBezTo>
                      <a:cubicBezTo>
                        <a:pt x="29615" y="26060"/>
                        <a:pt x="30245" y="25647"/>
                        <a:pt x="30461" y="25450"/>
                      </a:cubicBezTo>
                      <a:moveTo>
                        <a:pt x="26267" y="19385"/>
                      </a:moveTo>
                      <a:cubicBezTo>
                        <a:pt x="26267" y="19188"/>
                        <a:pt x="26681" y="18972"/>
                        <a:pt x="26897" y="18972"/>
                      </a:cubicBezTo>
                      <a:cubicBezTo>
                        <a:pt x="26897" y="19188"/>
                        <a:pt x="26484" y="19385"/>
                        <a:pt x="26267" y="19385"/>
                      </a:cubicBezTo>
                      <a:moveTo>
                        <a:pt x="26267" y="27527"/>
                      </a:moveTo>
                      <a:cubicBezTo>
                        <a:pt x="26267" y="27311"/>
                        <a:pt x="26484" y="27311"/>
                        <a:pt x="26484" y="27104"/>
                      </a:cubicBezTo>
                      <a:cubicBezTo>
                        <a:pt x="26681" y="26887"/>
                        <a:pt x="27104" y="26474"/>
                        <a:pt x="27527" y="26690"/>
                      </a:cubicBezTo>
                      <a:cubicBezTo>
                        <a:pt x="27311" y="27104"/>
                        <a:pt x="26897" y="27527"/>
                        <a:pt x="26267" y="27527"/>
                      </a:cubicBezTo>
                      <a:moveTo>
                        <a:pt x="21876" y="28571"/>
                      </a:moveTo>
                      <a:cubicBezTo>
                        <a:pt x="22024" y="28702"/>
                        <a:pt x="22024" y="28702"/>
                        <a:pt x="21876" y="28571"/>
                      </a:cubicBezTo>
                      <a:cubicBezTo>
                        <a:pt x="22024" y="28702"/>
                        <a:pt x="22024" y="28702"/>
                        <a:pt x="21876" y="28571"/>
                      </a:cubicBezTo>
                      <a:moveTo>
                        <a:pt x="30048" y="24603"/>
                      </a:moveTo>
                      <a:cubicBezTo>
                        <a:pt x="30461" y="24810"/>
                        <a:pt x="29417" y="25440"/>
                        <a:pt x="29201" y="25440"/>
                      </a:cubicBezTo>
                      <a:cubicBezTo>
                        <a:pt x="29417" y="24810"/>
                        <a:pt x="29831" y="24810"/>
                        <a:pt x="30048" y="24603"/>
                      </a:cubicBezTo>
                      <a:moveTo>
                        <a:pt x="25027" y="31702"/>
                      </a:moveTo>
                      <a:cubicBezTo>
                        <a:pt x="25027" y="31278"/>
                        <a:pt x="25223" y="30658"/>
                        <a:pt x="25440" y="30235"/>
                      </a:cubicBezTo>
                      <a:cubicBezTo>
                        <a:pt x="25637" y="30432"/>
                        <a:pt x="25223" y="31899"/>
                        <a:pt x="25223" y="32115"/>
                      </a:cubicBezTo>
                      <a:cubicBezTo>
                        <a:pt x="25223" y="32332"/>
                        <a:pt x="24810" y="35029"/>
                        <a:pt x="24603" y="35453"/>
                      </a:cubicBezTo>
                      <a:lnTo>
                        <a:pt x="24603" y="37953"/>
                      </a:lnTo>
                      <a:cubicBezTo>
                        <a:pt x="24603" y="38170"/>
                        <a:pt x="24810" y="38584"/>
                        <a:pt x="24603" y="38584"/>
                      </a:cubicBezTo>
                      <a:cubicBezTo>
                        <a:pt x="24603" y="38439"/>
                        <a:pt x="24534" y="38301"/>
                        <a:pt x="24387" y="38170"/>
                      </a:cubicBezTo>
                      <a:cubicBezTo>
                        <a:pt x="24180" y="36093"/>
                        <a:pt x="24387" y="34409"/>
                        <a:pt x="24387" y="34202"/>
                      </a:cubicBezTo>
                      <a:cubicBezTo>
                        <a:pt x="24603" y="33572"/>
                        <a:pt x="25017" y="32125"/>
                        <a:pt x="25017" y="31702"/>
                      </a:cubicBezTo>
                      <a:moveTo>
                        <a:pt x="26484" y="26277"/>
                      </a:moveTo>
                      <a:cubicBezTo>
                        <a:pt x="26267" y="26474"/>
                        <a:pt x="26070" y="26690"/>
                        <a:pt x="25637" y="26690"/>
                      </a:cubicBezTo>
                      <a:cubicBezTo>
                        <a:pt x="25637" y="26277"/>
                        <a:pt x="26070" y="26060"/>
                        <a:pt x="26267" y="25863"/>
                      </a:cubicBezTo>
                      <a:cubicBezTo>
                        <a:pt x="26484" y="25647"/>
                        <a:pt x="26681" y="25647"/>
                        <a:pt x="26897" y="25647"/>
                      </a:cubicBezTo>
                      <a:cubicBezTo>
                        <a:pt x="26897" y="25863"/>
                        <a:pt x="26681" y="26060"/>
                        <a:pt x="26484" y="26277"/>
                      </a:cubicBezTo>
                      <a:moveTo>
                        <a:pt x="29615" y="23766"/>
                      </a:moveTo>
                      <a:lnTo>
                        <a:pt x="29615" y="23766"/>
                      </a:lnTo>
                      <a:cubicBezTo>
                        <a:pt x="29417" y="24190"/>
                        <a:pt x="29004" y="24397"/>
                        <a:pt x="28581" y="24613"/>
                      </a:cubicBezTo>
                      <a:cubicBezTo>
                        <a:pt x="28581" y="24190"/>
                        <a:pt x="29201" y="23983"/>
                        <a:pt x="29615" y="23766"/>
                      </a:cubicBezTo>
                      <a:moveTo>
                        <a:pt x="28581" y="23353"/>
                      </a:moveTo>
                      <a:cubicBezTo>
                        <a:pt x="28364" y="23570"/>
                        <a:pt x="28157" y="23766"/>
                        <a:pt x="27734" y="23766"/>
                      </a:cubicBezTo>
                      <a:cubicBezTo>
                        <a:pt x="27734" y="23570"/>
                        <a:pt x="28148" y="23353"/>
                        <a:pt x="28148" y="23353"/>
                      </a:cubicBezTo>
                      <a:cubicBezTo>
                        <a:pt x="28364" y="23156"/>
                        <a:pt x="28571" y="23156"/>
                        <a:pt x="28778" y="22939"/>
                      </a:cubicBezTo>
                      <a:cubicBezTo>
                        <a:pt x="28994" y="23156"/>
                        <a:pt x="28778" y="23156"/>
                        <a:pt x="28571" y="23353"/>
                      </a:cubicBezTo>
                      <a:moveTo>
                        <a:pt x="25844" y="25450"/>
                      </a:moveTo>
                      <a:cubicBezTo>
                        <a:pt x="25627" y="25647"/>
                        <a:pt x="25430" y="25863"/>
                        <a:pt x="25017" y="25863"/>
                      </a:cubicBezTo>
                      <a:cubicBezTo>
                        <a:pt x="25017" y="25450"/>
                        <a:pt x="25214" y="25233"/>
                        <a:pt x="25627" y="25233"/>
                      </a:cubicBezTo>
                      <a:cubicBezTo>
                        <a:pt x="25844" y="25027"/>
                        <a:pt x="26060" y="24820"/>
                        <a:pt x="26474" y="25027"/>
                      </a:cubicBezTo>
                      <a:cubicBezTo>
                        <a:pt x="26257" y="25027"/>
                        <a:pt x="26060" y="25233"/>
                        <a:pt x="25844" y="25450"/>
                      </a:cubicBezTo>
                      <a:moveTo>
                        <a:pt x="39243" y="48399"/>
                      </a:moveTo>
                      <a:lnTo>
                        <a:pt x="35472" y="48399"/>
                      </a:lnTo>
                      <a:cubicBezTo>
                        <a:pt x="35472" y="48183"/>
                        <a:pt x="35689" y="48183"/>
                        <a:pt x="35886" y="48183"/>
                      </a:cubicBezTo>
                      <a:cubicBezTo>
                        <a:pt x="36516" y="48183"/>
                        <a:pt x="39026" y="48183"/>
                        <a:pt x="39243" y="48399"/>
                      </a:cubicBezTo>
                      <a:moveTo>
                        <a:pt x="29605" y="100737"/>
                      </a:moveTo>
                      <a:cubicBezTo>
                        <a:pt x="29605" y="100943"/>
                        <a:pt x="28571" y="100737"/>
                        <a:pt x="27941" y="100323"/>
                      </a:cubicBezTo>
                      <a:cubicBezTo>
                        <a:pt x="27094" y="100106"/>
                        <a:pt x="26257" y="99476"/>
                        <a:pt x="25430" y="99063"/>
                      </a:cubicBezTo>
                      <a:cubicBezTo>
                        <a:pt x="25017" y="98866"/>
                        <a:pt x="23333" y="98029"/>
                        <a:pt x="22496" y="97399"/>
                      </a:cubicBezTo>
                      <a:cubicBezTo>
                        <a:pt x="21866" y="96986"/>
                        <a:pt x="21246" y="96365"/>
                        <a:pt x="20399" y="95932"/>
                      </a:cubicBezTo>
                      <a:cubicBezTo>
                        <a:pt x="21660" y="96779"/>
                        <a:pt x="28138" y="100106"/>
                        <a:pt x="29181" y="100530"/>
                      </a:cubicBezTo>
                      <a:cubicBezTo>
                        <a:pt x="29398" y="100323"/>
                        <a:pt x="29595" y="100530"/>
                        <a:pt x="29595" y="100746"/>
                      </a:cubicBezTo>
                      <a:moveTo>
                        <a:pt x="42354" y="54041"/>
                      </a:moveTo>
                      <a:cubicBezTo>
                        <a:pt x="42354" y="54237"/>
                        <a:pt x="39430" y="54237"/>
                        <a:pt x="39430" y="54041"/>
                      </a:cubicBezTo>
                      <a:cubicBezTo>
                        <a:pt x="39430" y="53824"/>
                        <a:pt x="39647" y="53824"/>
                        <a:pt x="39844" y="53824"/>
                      </a:cubicBezTo>
                      <a:cubicBezTo>
                        <a:pt x="40474" y="54041"/>
                        <a:pt x="42354" y="53824"/>
                        <a:pt x="42354" y="54041"/>
                      </a:cubicBezTo>
                      <a:moveTo>
                        <a:pt x="41104" y="56295"/>
                      </a:moveTo>
                      <a:cubicBezTo>
                        <a:pt x="41104" y="56512"/>
                        <a:pt x="39224" y="56295"/>
                        <a:pt x="38593" y="56295"/>
                      </a:cubicBezTo>
                      <a:lnTo>
                        <a:pt x="38593" y="56098"/>
                      </a:lnTo>
                      <a:cubicBezTo>
                        <a:pt x="39224" y="56098"/>
                        <a:pt x="40887" y="56098"/>
                        <a:pt x="41104" y="56295"/>
                      </a:cubicBezTo>
                      <a:moveTo>
                        <a:pt x="41734" y="55291"/>
                      </a:moveTo>
                      <a:cubicBezTo>
                        <a:pt x="41734" y="55704"/>
                        <a:pt x="39637" y="55291"/>
                        <a:pt x="39420" y="55291"/>
                      </a:cubicBezTo>
                      <a:lnTo>
                        <a:pt x="39420" y="55084"/>
                      </a:lnTo>
                      <a:cubicBezTo>
                        <a:pt x="39637" y="54868"/>
                        <a:pt x="40887" y="55084"/>
                        <a:pt x="41104" y="55084"/>
                      </a:cubicBezTo>
                      <a:cubicBezTo>
                        <a:pt x="41301" y="55084"/>
                        <a:pt x="41734" y="54868"/>
                        <a:pt x="41734" y="55291"/>
                      </a:cubicBezTo>
                      <a:moveTo>
                        <a:pt x="35246" y="62143"/>
                      </a:moveTo>
                      <a:cubicBezTo>
                        <a:pt x="35453" y="61927"/>
                        <a:pt x="35866" y="62143"/>
                        <a:pt x="36083" y="62143"/>
                      </a:cubicBezTo>
                      <a:cubicBezTo>
                        <a:pt x="36083" y="62143"/>
                        <a:pt x="39224" y="62567"/>
                        <a:pt x="40277" y="62773"/>
                      </a:cubicBezTo>
                      <a:lnTo>
                        <a:pt x="40277" y="62980"/>
                      </a:lnTo>
                      <a:cubicBezTo>
                        <a:pt x="39017" y="62773"/>
                        <a:pt x="37333" y="62773"/>
                        <a:pt x="36299" y="62567"/>
                      </a:cubicBezTo>
                      <a:cubicBezTo>
                        <a:pt x="36083" y="62350"/>
                        <a:pt x="35256" y="62350"/>
                        <a:pt x="35256" y="62143"/>
                      </a:cubicBezTo>
                      <a:moveTo>
                        <a:pt x="37973" y="63394"/>
                      </a:moveTo>
                      <a:cubicBezTo>
                        <a:pt x="38603" y="63394"/>
                        <a:pt x="39233" y="63610"/>
                        <a:pt x="39657" y="63610"/>
                      </a:cubicBezTo>
                      <a:lnTo>
                        <a:pt x="39657" y="63807"/>
                      </a:lnTo>
                      <a:cubicBezTo>
                        <a:pt x="39026" y="63807"/>
                        <a:pt x="38190" y="63610"/>
                        <a:pt x="37343" y="63610"/>
                      </a:cubicBezTo>
                      <a:cubicBezTo>
                        <a:pt x="36496" y="63610"/>
                        <a:pt x="35266" y="63394"/>
                        <a:pt x="35266" y="63187"/>
                      </a:cubicBezTo>
                      <a:cubicBezTo>
                        <a:pt x="35266" y="62980"/>
                        <a:pt x="35266" y="62970"/>
                        <a:pt x="35472" y="62970"/>
                      </a:cubicBezTo>
                      <a:cubicBezTo>
                        <a:pt x="36319" y="63187"/>
                        <a:pt x="37156" y="63384"/>
                        <a:pt x="37983" y="63384"/>
                      </a:cubicBezTo>
                      <a:moveTo>
                        <a:pt x="21669" y="93225"/>
                      </a:moveTo>
                      <a:cubicBezTo>
                        <a:pt x="21039" y="92595"/>
                        <a:pt x="20202" y="91964"/>
                        <a:pt x="19572" y="91344"/>
                      </a:cubicBezTo>
                      <a:cubicBezTo>
                        <a:pt x="18942" y="90921"/>
                        <a:pt x="18529" y="90291"/>
                        <a:pt x="18105" y="89877"/>
                      </a:cubicBezTo>
                      <a:cubicBezTo>
                        <a:pt x="17889" y="89680"/>
                        <a:pt x="17269" y="89050"/>
                        <a:pt x="17269" y="88844"/>
                      </a:cubicBezTo>
                      <a:cubicBezTo>
                        <a:pt x="17269" y="88844"/>
                        <a:pt x="20399" y="91964"/>
                        <a:pt x="20823" y="92181"/>
                      </a:cubicBezTo>
                      <a:cubicBezTo>
                        <a:pt x="21453" y="92811"/>
                        <a:pt x="22290" y="93225"/>
                        <a:pt x="22920" y="93845"/>
                      </a:cubicBezTo>
                      <a:cubicBezTo>
                        <a:pt x="23333" y="94061"/>
                        <a:pt x="24387" y="94888"/>
                        <a:pt x="24603" y="94888"/>
                      </a:cubicBezTo>
                      <a:cubicBezTo>
                        <a:pt x="24603" y="94888"/>
                        <a:pt x="26267" y="95725"/>
                        <a:pt x="26484" y="96139"/>
                      </a:cubicBezTo>
                      <a:cubicBezTo>
                        <a:pt x="25440" y="95922"/>
                        <a:pt x="24800" y="95302"/>
                        <a:pt x="23973" y="94888"/>
                      </a:cubicBezTo>
                      <a:cubicBezTo>
                        <a:pt x="23146" y="94258"/>
                        <a:pt x="22290" y="93845"/>
                        <a:pt x="21679" y="93225"/>
                      </a:cubicBezTo>
                      <a:moveTo>
                        <a:pt x="58914" y="23766"/>
                      </a:moveTo>
                      <a:cubicBezTo>
                        <a:pt x="58707" y="23766"/>
                        <a:pt x="58914" y="23570"/>
                        <a:pt x="58914" y="23766"/>
                      </a:cubicBezTo>
                      <a:cubicBezTo>
                        <a:pt x="59544" y="23766"/>
                        <a:pt x="59957" y="23983"/>
                        <a:pt x="60174" y="24397"/>
                      </a:cubicBezTo>
                      <a:cubicBezTo>
                        <a:pt x="59544" y="24397"/>
                        <a:pt x="59131" y="23983"/>
                        <a:pt x="58914" y="23766"/>
                      </a:cubicBezTo>
                      <a:moveTo>
                        <a:pt x="58914" y="26484"/>
                      </a:moveTo>
                      <a:cubicBezTo>
                        <a:pt x="58294" y="26287"/>
                        <a:pt x="57880" y="26070"/>
                        <a:pt x="57664" y="25657"/>
                      </a:cubicBezTo>
                      <a:cubicBezTo>
                        <a:pt x="57880" y="25243"/>
                        <a:pt x="58294" y="25657"/>
                        <a:pt x="58707" y="25873"/>
                      </a:cubicBezTo>
                      <a:cubicBezTo>
                        <a:pt x="58707" y="26070"/>
                        <a:pt x="58914" y="26287"/>
                        <a:pt x="58914" y="26484"/>
                      </a:cubicBezTo>
                      <a:moveTo>
                        <a:pt x="60804" y="23766"/>
                      </a:moveTo>
                      <a:cubicBezTo>
                        <a:pt x="60371" y="23766"/>
                        <a:pt x="59957" y="23353"/>
                        <a:pt x="59544" y="22939"/>
                      </a:cubicBezTo>
                      <a:cubicBezTo>
                        <a:pt x="59761" y="22939"/>
                        <a:pt x="60588" y="23353"/>
                        <a:pt x="60804" y="23766"/>
                      </a:cubicBezTo>
                      <a:moveTo>
                        <a:pt x="61001" y="26277"/>
                      </a:moveTo>
                      <a:lnTo>
                        <a:pt x="61218" y="26277"/>
                      </a:lnTo>
                      <a:cubicBezTo>
                        <a:pt x="61415" y="26474"/>
                        <a:pt x="62045" y="26690"/>
                        <a:pt x="62045" y="27104"/>
                      </a:cubicBezTo>
                      <a:cubicBezTo>
                        <a:pt x="61631" y="27104"/>
                        <a:pt x="61415" y="26887"/>
                        <a:pt x="61218" y="26690"/>
                      </a:cubicBezTo>
                      <a:cubicBezTo>
                        <a:pt x="61001" y="26690"/>
                        <a:pt x="60588" y="26277"/>
                        <a:pt x="61001" y="26277"/>
                      </a:cubicBezTo>
                      <a:moveTo>
                        <a:pt x="58284" y="24397"/>
                      </a:moveTo>
                      <a:cubicBezTo>
                        <a:pt x="58697" y="24613"/>
                        <a:pt x="59121" y="24820"/>
                        <a:pt x="59327" y="25233"/>
                      </a:cubicBezTo>
                      <a:cubicBezTo>
                        <a:pt x="59111" y="25233"/>
                        <a:pt x="58067" y="24820"/>
                        <a:pt x="58284" y="24397"/>
                      </a:cubicBezTo>
                      <a:moveTo>
                        <a:pt x="61415" y="25450"/>
                      </a:moveTo>
                      <a:lnTo>
                        <a:pt x="61415" y="25450"/>
                      </a:lnTo>
                      <a:cubicBezTo>
                        <a:pt x="61838" y="25647"/>
                        <a:pt x="62468" y="25863"/>
                        <a:pt x="62675" y="26484"/>
                      </a:cubicBezTo>
                      <a:cubicBezTo>
                        <a:pt x="62261" y="26700"/>
                        <a:pt x="61631" y="26070"/>
                        <a:pt x="61828" y="26287"/>
                      </a:cubicBezTo>
                      <a:cubicBezTo>
                        <a:pt x="62045" y="26287"/>
                        <a:pt x="61405" y="25657"/>
                        <a:pt x="61405" y="25460"/>
                      </a:cubicBezTo>
                      <a:moveTo>
                        <a:pt x="60155" y="21276"/>
                      </a:moveTo>
                      <a:cubicBezTo>
                        <a:pt x="60568" y="21079"/>
                        <a:pt x="60785" y="21492"/>
                        <a:pt x="60785" y="21906"/>
                      </a:cubicBezTo>
                      <a:cubicBezTo>
                        <a:pt x="60568" y="21689"/>
                        <a:pt x="60351" y="21689"/>
                        <a:pt x="60155" y="21276"/>
                      </a:cubicBezTo>
                      <a:moveTo>
                        <a:pt x="61405" y="18775"/>
                      </a:moveTo>
                      <a:cubicBezTo>
                        <a:pt x="61621" y="18972"/>
                        <a:pt x="62035" y="18972"/>
                        <a:pt x="62035" y="19188"/>
                      </a:cubicBezTo>
                      <a:cubicBezTo>
                        <a:pt x="61818" y="19188"/>
                        <a:pt x="61405" y="19188"/>
                        <a:pt x="61405" y="18775"/>
                      </a:cubicBezTo>
                      <a:moveTo>
                        <a:pt x="65806" y="20655"/>
                      </a:moveTo>
                      <a:lnTo>
                        <a:pt x="65806" y="20655"/>
                      </a:lnTo>
                      <a:cubicBezTo>
                        <a:pt x="66229" y="20655"/>
                        <a:pt x="66849" y="21079"/>
                        <a:pt x="67066" y="21492"/>
                      </a:cubicBezTo>
                      <a:cubicBezTo>
                        <a:pt x="66849" y="21689"/>
                        <a:pt x="66642" y="21276"/>
                        <a:pt x="66436" y="21276"/>
                      </a:cubicBezTo>
                      <a:cubicBezTo>
                        <a:pt x="66012" y="21079"/>
                        <a:pt x="65806" y="20862"/>
                        <a:pt x="65806" y="20655"/>
                      </a:cubicBezTo>
                      <a:moveTo>
                        <a:pt x="62251" y="16894"/>
                      </a:moveTo>
                      <a:lnTo>
                        <a:pt x="62665" y="16894"/>
                      </a:lnTo>
                      <a:cubicBezTo>
                        <a:pt x="62872" y="16894"/>
                        <a:pt x="63088" y="17111"/>
                        <a:pt x="63088" y="17308"/>
                      </a:cubicBezTo>
                      <a:cubicBezTo>
                        <a:pt x="62665" y="17525"/>
                        <a:pt x="62458" y="17308"/>
                        <a:pt x="62251" y="16894"/>
                      </a:cubicBezTo>
                      <a:moveTo>
                        <a:pt x="64132" y="20449"/>
                      </a:moveTo>
                      <a:lnTo>
                        <a:pt x="64132" y="20449"/>
                      </a:lnTo>
                      <a:cubicBezTo>
                        <a:pt x="64545" y="20665"/>
                        <a:pt x="64762" y="20862"/>
                        <a:pt x="64959" y="21079"/>
                      </a:cubicBezTo>
                      <a:cubicBezTo>
                        <a:pt x="65175" y="21276"/>
                        <a:pt x="65589" y="21492"/>
                        <a:pt x="65796" y="21689"/>
                      </a:cubicBezTo>
                      <a:cubicBezTo>
                        <a:pt x="65796" y="21689"/>
                        <a:pt x="66219" y="22112"/>
                        <a:pt x="66219" y="22319"/>
                      </a:cubicBezTo>
                      <a:cubicBezTo>
                        <a:pt x="66219" y="22526"/>
                        <a:pt x="65796" y="22319"/>
                        <a:pt x="65589" y="22103"/>
                      </a:cubicBezTo>
                      <a:cubicBezTo>
                        <a:pt x="65175" y="21482"/>
                        <a:pt x="64545" y="20852"/>
                        <a:pt x="64122" y="20439"/>
                      </a:cubicBezTo>
                      <a:moveTo>
                        <a:pt x="62862" y="20852"/>
                      </a:moveTo>
                      <a:cubicBezTo>
                        <a:pt x="63492" y="21266"/>
                        <a:pt x="63905" y="21482"/>
                        <a:pt x="64545" y="21896"/>
                      </a:cubicBezTo>
                      <a:cubicBezTo>
                        <a:pt x="64762" y="21896"/>
                        <a:pt x="65589" y="22516"/>
                        <a:pt x="65372" y="22723"/>
                      </a:cubicBezTo>
                      <a:cubicBezTo>
                        <a:pt x="65175" y="22930"/>
                        <a:pt x="64762" y="22506"/>
                        <a:pt x="64762" y="22309"/>
                      </a:cubicBezTo>
                      <a:cubicBezTo>
                        <a:pt x="64132" y="21896"/>
                        <a:pt x="63502" y="21482"/>
                        <a:pt x="62872" y="20842"/>
                      </a:cubicBezTo>
                      <a:moveTo>
                        <a:pt x="4923" y="24387"/>
                      </a:moveTo>
                      <a:cubicBezTo>
                        <a:pt x="5346" y="24603"/>
                        <a:pt x="8270" y="28148"/>
                        <a:pt x="9107" y="28984"/>
                      </a:cubicBezTo>
                      <a:cubicBezTo>
                        <a:pt x="9954" y="29811"/>
                        <a:pt x="11834" y="30855"/>
                        <a:pt x="12041" y="31072"/>
                      </a:cubicBezTo>
                      <a:cubicBezTo>
                        <a:pt x="12464" y="31278"/>
                        <a:pt x="13301" y="33149"/>
                        <a:pt x="13301" y="33572"/>
                      </a:cubicBezTo>
                      <a:cubicBezTo>
                        <a:pt x="12464" y="33572"/>
                        <a:pt x="7640" y="29408"/>
                        <a:pt x="7640" y="29408"/>
                      </a:cubicBezTo>
                      <a:cubicBezTo>
                        <a:pt x="7856" y="29821"/>
                        <a:pt x="8900" y="31702"/>
                        <a:pt x="14345" y="35039"/>
                      </a:cubicBezTo>
                      <a:cubicBezTo>
                        <a:pt x="14541" y="35669"/>
                        <a:pt x="16008" y="37953"/>
                        <a:pt x="16638" y="38377"/>
                      </a:cubicBezTo>
                      <a:cubicBezTo>
                        <a:pt x="16008" y="38170"/>
                        <a:pt x="8684" y="32745"/>
                        <a:pt x="7433" y="30865"/>
                      </a:cubicBezTo>
                      <a:cubicBezTo>
                        <a:pt x="5553" y="27951"/>
                        <a:pt x="4283" y="25036"/>
                        <a:pt x="4283" y="24623"/>
                      </a:cubicBezTo>
                      <a:cubicBezTo>
                        <a:pt x="4283" y="24209"/>
                        <a:pt x="4086" y="24200"/>
                        <a:pt x="4283" y="23993"/>
                      </a:cubicBezTo>
                      <a:cubicBezTo>
                        <a:pt x="4283" y="23993"/>
                        <a:pt x="4499" y="24200"/>
                        <a:pt x="4913" y="24406"/>
                      </a:cubicBezTo>
                      <a:moveTo>
                        <a:pt x="10554" y="35463"/>
                      </a:moveTo>
                      <a:cubicBezTo>
                        <a:pt x="11184" y="35876"/>
                        <a:pt x="15162" y="38593"/>
                        <a:pt x="15162" y="38800"/>
                      </a:cubicBezTo>
                      <a:cubicBezTo>
                        <a:pt x="15369" y="39017"/>
                        <a:pt x="14748" y="39017"/>
                        <a:pt x="14118" y="38800"/>
                      </a:cubicBezTo>
                      <a:cubicBezTo>
                        <a:pt x="13705" y="38593"/>
                        <a:pt x="11824" y="37550"/>
                        <a:pt x="11401" y="37550"/>
                      </a:cubicBezTo>
                      <a:cubicBezTo>
                        <a:pt x="11814" y="37963"/>
                        <a:pt x="16412" y="40681"/>
                        <a:pt x="17042" y="40897"/>
                      </a:cubicBezTo>
                      <a:cubicBezTo>
                        <a:pt x="17456" y="41104"/>
                        <a:pt x="18509" y="41931"/>
                        <a:pt x="18302" y="42344"/>
                      </a:cubicBezTo>
                      <a:cubicBezTo>
                        <a:pt x="18302" y="42561"/>
                        <a:pt x="18302" y="42758"/>
                        <a:pt x="17249" y="42561"/>
                      </a:cubicBezTo>
                      <a:cubicBezTo>
                        <a:pt x="14522" y="41931"/>
                        <a:pt x="9294" y="37353"/>
                        <a:pt x="8880" y="37136"/>
                      </a:cubicBezTo>
                      <a:cubicBezTo>
                        <a:pt x="8664" y="36930"/>
                        <a:pt x="8250" y="36516"/>
                        <a:pt x="8250" y="36299"/>
                      </a:cubicBezTo>
                      <a:cubicBezTo>
                        <a:pt x="8250" y="36103"/>
                        <a:pt x="8467" y="36103"/>
                        <a:pt x="8467" y="36103"/>
                      </a:cubicBezTo>
                      <a:cubicBezTo>
                        <a:pt x="7620" y="35256"/>
                        <a:pt x="6153" y="33385"/>
                        <a:pt x="6370" y="32972"/>
                      </a:cubicBezTo>
                      <a:cubicBezTo>
                        <a:pt x="7000" y="33169"/>
                        <a:pt x="9934" y="35049"/>
                        <a:pt x="10544" y="35472"/>
                      </a:cubicBezTo>
                      <a:moveTo>
                        <a:pt x="9294" y="39223"/>
                      </a:moveTo>
                      <a:cubicBezTo>
                        <a:pt x="9708" y="39027"/>
                        <a:pt x="10121" y="39223"/>
                        <a:pt x="10338" y="39440"/>
                      </a:cubicBezTo>
                      <a:cubicBezTo>
                        <a:pt x="10534" y="39657"/>
                        <a:pt x="15349" y="42354"/>
                        <a:pt x="15565" y="42571"/>
                      </a:cubicBezTo>
                      <a:cubicBezTo>
                        <a:pt x="15989" y="42768"/>
                        <a:pt x="17446" y="43398"/>
                        <a:pt x="17662" y="43398"/>
                      </a:cubicBezTo>
                      <a:cubicBezTo>
                        <a:pt x="18293" y="43398"/>
                        <a:pt x="18489" y="44028"/>
                        <a:pt x="18706" y="44451"/>
                      </a:cubicBezTo>
                      <a:cubicBezTo>
                        <a:pt x="18903" y="44648"/>
                        <a:pt x="19119" y="44865"/>
                        <a:pt x="19119" y="45278"/>
                      </a:cubicBezTo>
                      <a:cubicBezTo>
                        <a:pt x="18706" y="45485"/>
                        <a:pt x="14925" y="43614"/>
                        <a:pt x="14098" y="43614"/>
                      </a:cubicBezTo>
                      <a:cubicBezTo>
                        <a:pt x="14925" y="44235"/>
                        <a:pt x="15979" y="44648"/>
                        <a:pt x="16816" y="45062"/>
                      </a:cubicBezTo>
                      <a:cubicBezTo>
                        <a:pt x="17032" y="45062"/>
                        <a:pt x="18293" y="45899"/>
                        <a:pt x="18913" y="45899"/>
                      </a:cubicBezTo>
                      <a:cubicBezTo>
                        <a:pt x="18913" y="45899"/>
                        <a:pt x="19543" y="46115"/>
                        <a:pt x="19759" y="46115"/>
                      </a:cubicBezTo>
                      <a:cubicBezTo>
                        <a:pt x="19759" y="46322"/>
                        <a:pt x="20586" y="47365"/>
                        <a:pt x="20793" y="47582"/>
                      </a:cubicBezTo>
                      <a:cubicBezTo>
                        <a:pt x="20380" y="47996"/>
                        <a:pt x="18913" y="47582"/>
                        <a:pt x="19759" y="47169"/>
                      </a:cubicBezTo>
                      <a:cubicBezTo>
                        <a:pt x="19759" y="47169"/>
                        <a:pt x="18716" y="47365"/>
                        <a:pt x="18293" y="47169"/>
                      </a:cubicBezTo>
                      <a:cubicBezTo>
                        <a:pt x="18076" y="47169"/>
                        <a:pt x="17446" y="46952"/>
                        <a:pt x="17446" y="46745"/>
                      </a:cubicBezTo>
                      <a:cubicBezTo>
                        <a:pt x="17446" y="46322"/>
                        <a:pt x="18293" y="46529"/>
                        <a:pt x="18293" y="46322"/>
                      </a:cubicBezTo>
                      <a:cubicBezTo>
                        <a:pt x="17239" y="46322"/>
                        <a:pt x="15979" y="46539"/>
                        <a:pt x="15565" y="45908"/>
                      </a:cubicBezTo>
                      <a:cubicBezTo>
                        <a:pt x="15565" y="45702"/>
                        <a:pt x="15782" y="45702"/>
                        <a:pt x="15782" y="45495"/>
                      </a:cubicBezTo>
                      <a:cubicBezTo>
                        <a:pt x="15565" y="45288"/>
                        <a:pt x="14935" y="45495"/>
                        <a:pt x="14522" y="45288"/>
                      </a:cubicBezTo>
                      <a:cubicBezTo>
                        <a:pt x="14325" y="45072"/>
                        <a:pt x="14108" y="44875"/>
                        <a:pt x="13892" y="44658"/>
                      </a:cubicBezTo>
                      <a:lnTo>
                        <a:pt x="13892" y="44245"/>
                      </a:lnTo>
                      <a:cubicBezTo>
                        <a:pt x="13695" y="44038"/>
                        <a:pt x="12228" y="43408"/>
                        <a:pt x="12228" y="43211"/>
                      </a:cubicBezTo>
                      <a:cubicBezTo>
                        <a:pt x="12228" y="42994"/>
                        <a:pt x="12444" y="42994"/>
                        <a:pt x="12444" y="42994"/>
                      </a:cubicBezTo>
                      <a:cubicBezTo>
                        <a:pt x="11814" y="42778"/>
                        <a:pt x="10977" y="42581"/>
                        <a:pt x="11184" y="41744"/>
                      </a:cubicBezTo>
                      <a:cubicBezTo>
                        <a:pt x="10771" y="41527"/>
                        <a:pt x="10357" y="41321"/>
                        <a:pt x="10141" y="40907"/>
                      </a:cubicBezTo>
                      <a:lnTo>
                        <a:pt x="9727" y="40277"/>
                      </a:lnTo>
                      <a:cubicBezTo>
                        <a:pt x="9520" y="39657"/>
                        <a:pt x="9314" y="39450"/>
                        <a:pt x="9314" y="39233"/>
                      </a:cubicBezTo>
                      <a:moveTo>
                        <a:pt x="81499" y="25056"/>
                      </a:moveTo>
                      <a:cubicBezTo>
                        <a:pt x="81076" y="25676"/>
                        <a:pt x="77531" y="30274"/>
                        <a:pt x="75021" y="30274"/>
                      </a:cubicBezTo>
                      <a:cubicBezTo>
                        <a:pt x="74597" y="30274"/>
                        <a:pt x="75444" y="29024"/>
                        <a:pt x="75444" y="29024"/>
                      </a:cubicBezTo>
                      <a:cubicBezTo>
                        <a:pt x="75444" y="29024"/>
                        <a:pt x="77541" y="27557"/>
                        <a:pt x="79402" y="25676"/>
                      </a:cubicBezTo>
                      <a:cubicBezTo>
                        <a:pt x="80249" y="24849"/>
                        <a:pt x="80879" y="23796"/>
                        <a:pt x="80879" y="23796"/>
                      </a:cubicBezTo>
                      <a:cubicBezTo>
                        <a:pt x="80879" y="23796"/>
                        <a:pt x="78368" y="25893"/>
                        <a:pt x="77945" y="26307"/>
                      </a:cubicBezTo>
                      <a:cubicBezTo>
                        <a:pt x="77531" y="26503"/>
                        <a:pt x="76261" y="27557"/>
                        <a:pt x="76055" y="27340"/>
                      </a:cubicBezTo>
                      <a:cubicBezTo>
                        <a:pt x="75858" y="27134"/>
                        <a:pt x="76901" y="24426"/>
                        <a:pt x="77108" y="24209"/>
                      </a:cubicBezTo>
                      <a:cubicBezTo>
                        <a:pt x="77325" y="24003"/>
                        <a:pt x="77738" y="23373"/>
                        <a:pt x="77955" y="23589"/>
                      </a:cubicBezTo>
                      <a:cubicBezTo>
                        <a:pt x="78161" y="23786"/>
                        <a:pt x="77541" y="24840"/>
                        <a:pt x="77738" y="24840"/>
                      </a:cubicBezTo>
                      <a:cubicBezTo>
                        <a:pt x="77955" y="24840"/>
                        <a:pt x="78792" y="23176"/>
                        <a:pt x="78988" y="22752"/>
                      </a:cubicBezTo>
                      <a:cubicBezTo>
                        <a:pt x="78988" y="22536"/>
                        <a:pt x="79402" y="22339"/>
                        <a:pt x="79618" y="22536"/>
                      </a:cubicBezTo>
                      <a:cubicBezTo>
                        <a:pt x="79835" y="22536"/>
                        <a:pt x="79402" y="23579"/>
                        <a:pt x="79835" y="23166"/>
                      </a:cubicBezTo>
                      <a:cubicBezTo>
                        <a:pt x="80249" y="22743"/>
                        <a:pt x="80662" y="21502"/>
                        <a:pt x="81302" y="21502"/>
                      </a:cubicBezTo>
                      <a:cubicBezTo>
                        <a:pt x="81509" y="21502"/>
                        <a:pt x="81086" y="22122"/>
                        <a:pt x="81086" y="22536"/>
                      </a:cubicBezTo>
                      <a:cubicBezTo>
                        <a:pt x="82139" y="20872"/>
                        <a:pt x="82769" y="20458"/>
                        <a:pt x="82966" y="20458"/>
                      </a:cubicBezTo>
                      <a:cubicBezTo>
                        <a:pt x="83182" y="20458"/>
                        <a:pt x="82966" y="21089"/>
                        <a:pt x="82966" y="21089"/>
                      </a:cubicBezTo>
                      <a:cubicBezTo>
                        <a:pt x="82966" y="21089"/>
                        <a:pt x="83182" y="20872"/>
                        <a:pt x="83379" y="20458"/>
                      </a:cubicBezTo>
                      <a:cubicBezTo>
                        <a:pt x="83812" y="19622"/>
                        <a:pt x="85476" y="18371"/>
                        <a:pt x="85693" y="18578"/>
                      </a:cubicBezTo>
                      <a:cubicBezTo>
                        <a:pt x="86116" y="18165"/>
                        <a:pt x="82139" y="24003"/>
                        <a:pt x="81499" y="25056"/>
                      </a:cubicBezTo>
                      <a:moveTo>
                        <a:pt x="84226" y="23589"/>
                      </a:moveTo>
                      <a:lnTo>
                        <a:pt x="84226" y="24209"/>
                      </a:lnTo>
                      <a:cubicBezTo>
                        <a:pt x="84226" y="24633"/>
                        <a:pt x="82966" y="27557"/>
                        <a:pt x="81076" y="30471"/>
                      </a:cubicBezTo>
                      <a:cubicBezTo>
                        <a:pt x="79825" y="32352"/>
                        <a:pt x="72510" y="37786"/>
                        <a:pt x="71870" y="37983"/>
                      </a:cubicBezTo>
                      <a:cubicBezTo>
                        <a:pt x="72500" y="37569"/>
                        <a:pt x="73751" y="35069"/>
                        <a:pt x="74164" y="34655"/>
                      </a:cubicBezTo>
                      <a:cubicBezTo>
                        <a:pt x="79609" y="31101"/>
                        <a:pt x="80652" y="29231"/>
                        <a:pt x="80869" y="29024"/>
                      </a:cubicBezTo>
                      <a:cubicBezTo>
                        <a:pt x="80869" y="29024"/>
                        <a:pt x="76045" y="33188"/>
                        <a:pt x="75208" y="33188"/>
                      </a:cubicBezTo>
                      <a:cubicBezTo>
                        <a:pt x="75001" y="32775"/>
                        <a:pt x="76035" y="30894"/>
                        <a:pt x="76468" y="30688"/>
                      </a:cubicBezTo>
                      <a:cubicBezTo>
                        <a:pt x="76665" y="30471"/>
                        <a:pt x="78545" y="29437"/>
                        <a:pt x="79382" y="28610"/>
                      </a:cubicBezTo>
                      <a:cubicBezTo>
                        <a:pt x="80219" y="27783"/>
                        <a:pt x="83163" y="24219"/>
                        <a:pt x="83576" y="24013"/>
                      </a:cubicBezTo>
                      <a:cubicBezTo>
                        <a:pt x="83576" y="24013"/>
                        <a:pt x="83793" y="23599"/>
                        <a:pt x="84206" y="23599"/>
                      </a:cubicBezTo>
                      <a:moveTo>
                        <a:pt x="82109" y="32155"/>
                      </a:moveTo>
                      <a:cubicBezTo>
                        <a:pt x="82326" y="32578"/>
                        <a:pt x="80229" y="35276"/>
                        <a:pt x="79599" y="35906"/>
                      </a:cubicBezTo>
                      <a:cubicBezTo>
                        <a:pt x="79599" y="36122"/>
                        <a:pt x="79815" y="36122"/>
                        <a:pt x="79815" y="36122"/>
                      </a:cubicBezTo>
                      <a:cubicBezTo>
                        <a:pt x="79815" y="36319"/>
                        <a:pt x="79382" y="36742"/>
                        <a:pt x="79185" y="36949"/>
                      </a:cubicBezTo>
                      <a:cubicBezTo>
                        <a:pt x="78969" y="37156"/>
                        <a:pt x="73544" y="41754"/>
                        <a:pt x="70817" y="42364"/>
                      </a:cubicBezTo>
                      <a:cubicBezTo>
                        <a:pt x="69773" y="42581"/>
                        <a:pt x="69980" y="42364"/>
                        <a:pt x="69773" y="42167"/>
                      </a:cubicBezTo>
                      <a:cubicBezTo>
                        <a:pt x="69566" y="41754"/>
                        <a:pt x="70403" y="40917"/>
                        <a:pt x="71033" y="40700"/>
                      </a:cubicBezTo>
                      <a:cubicBezTo>
                        <a:pt x="71457" y="40503"/>
                        <a:pt x="76045" y="37983"/>
                        <a:pt x="76675" y="37373"/>
                      </a:cubicBezTo>
                      <a:cubicBezTo>
                        <a:pt x="76261" y="37373"/>
                        <a:pt x="74381" y="38406"/>
                        <a:pt x="73957" y="38623"/>
                      </a:cubicBezTo>
                      <a:cubicBezTo>
                        <a:pt x="73544" y="38830"/>
                        <a:pt x="72914" y="38830"/>
                        <a:pt x="72914" y="38623"/>
                      </a:cubicBezTo>
                      <a:cubicBezTo>
                        <a:pt x="73121" y="38406"/>
                        <a:pt x="77098" y="35709"/>
                        <a:pt x="77521" y="35276"/>
                      </a:cubicBezTo>
                      <a:cubicBezTo>
                        <a:pt x="78142" y="35079"/>
                        <a:pt x="81696" y="32361"/>
                        <a:pt x="82119" y="32155"/>
                      </a:cubicBezTo>
                      <a:moveTo>
                        <a:pt x="78555" y="39863"/>
                      </a:moveTo>
                      <a:cubicBezTo>
                        <a:pt x="78349" y="40080"/>
                        <a:pt x="78142" y="40494"/>
                        <a:pt x="78142" y="40494"/>
                      </a:cubicBezTo>
                      <a:cubicBezTo>
                        <a:pt x="77935" y="41114"/>
                        <a:pt x="77521" y="41114"/>
                        <a:pt x="77098" y="41321"/>
                      </a:cubicBezTo>
                      <a:cubicBezTo>
                        <a:pt x="77315" y="42157"/>
                        <a:pt x="76478" y="42354"/>
                        <a:pt x="75848" y="42571"/>
                      </a:cubicBezTo>
                      <a:cubicBezTo>
                        <a:pt x="75848" y="42768"/>
                        <a:pt x="76045" y="42768"/>
                        <a:pt x="76045" y="42768"/>
                      </a:cubicBezTo>
                      <a:cubicBezTo>
                        <a:pt x="76045" y="42984"/>
                        <a:pt x="74381" y="43614"/>
                        <a:pt x="74381" y="43821"/>
                      </a:cubicBezTo>
                      <a:cubicBezTo>
                        <a:pt x="74381" y="44028"/>
                        <a:pt x="74588" y="44038"/>
                        <a:pt x="74381" y="44235"/>
                      </a:cubicBezTo>
                      <a:cubicBezTo>
                        <a:pt x="74164" y="44451"/>
                        <a:pt x="74164" y="44648"/>
                        <a:pt x="73751" y="44648"/>
                      </a:cubicBezTo>
                      <a:cubicBezTo>
                        <a:pt x="73327" y="44865"/>
                        <a:pt x="72914" y="44648"/>
                        <a:pt x="72500" y="44865"/>
                      </a:cubicBezTo>
                      <a:cubicBezTo>
                        <a:pt x="72500" y="45062"/>
                        <a:pt x="72697" y="45062"/>
                        <a:pt x="72697" y="45062"/>
                      </a:cubicBezTo>
                      <a:cubicBezTo>
                        <a:pt x="72284" y="45899"/>
                        <a:pt x="70817" y="45485"/>
                        <a:pt x="69980" y="45485"/>
                      </a:cubicBezTo>
                      <a:cubicBezTo>
                        <a:pt x="70187" y="45702"/>
                        <a:pt x="70817" y="45485"/>
                        <a:pt x="70817" y="45899"/>
                      </a:cubicBezTo>
                      <a:cubicBezTo>
                        <a:pt x="70817" y="46115"/>
                        <a:pt x="70187" y="46312"/>
                        <a:pt x="69980" y="46312"/>
                      </a:cubicBezTo>
                      <a:lnTo>
                        <a:pt x="68513" y="46312"/>
                      </a:lnTo>
                      <a:cubicBezTo>
                        <a:pt x="69340" y="46735"/>
                        <a:pt x="67883" y="47159"/>
                        <a:pt x="67469" y="46735"/>
                      </a:cubicBezTo>
                      <a:cubicBezTo>
                        <a:pt x="67686" y="46519"/>
                        <a:pt x="68296" y="45475"/>
                        <a:pt x="68513" y="45268"/>
                      </a:cubicBezTo>
                      <a:cubicBezTo>
                        <a:pt x="68710" y="45268"/>
                        <a:pt x="69133" y="45052"/>
                        <a:pt x="69340" y="45052"/>
                      </a:cubicBezTo>
                      <a:cubicBezTo>
                        <a:pt x="69764" y="44855"/>
                        <a:pt x="71221" y="44225"/>
                        <a:pt x="71221" y="44225"/>
                      </a:cubicBezTo>
                      <a:cubicBezTo>
                        <a:pt x="72067" y="43811"/>
                        <a:pt x="73101" y="43388"/>
                        <a:pt x="73948" y="42758"/>
                      </a:cubicBezTo>
                      <a:cubicBezTo>
                        <a:pt x="73101" y="42975"/>
                        <a:pt x="69557" y="44638"/>
                        <a:pt x="68927" y="44441"/>
                      </a:cubicBezTo>
                      <a:cubicBezTo>
                        <a:pt x="68927" y="44225"/>
                        <a:pt x="69133" y="43811"/>
                        <a:pt x="69340" y="43605"/>
                      </a:cubicBezTo>
                      <a:cubicBezTo>
                        <a:pt x="69557" y="43191"/>
                        <a:pt x="69970" y="42758"/>
                        <a:pt x="70394" y="42561"/>
                      </a:cubicBezTo>
                      <a:cubicBezTo>
                        <a:pt x="70590" y="42561"/>
                        <a:pt x="72077" y="41931"/>
                        <a:pt x="72490" y="41734"/>
                      </a:cubicBezTo>
                      <a:cubicBezTo>
                        <a:pt x="72688" y="41734"/>
                        <a:pt x="77512" y="38800"/>
                        <a:pt x="77718" y="38603"/>
                      </a:cubicBezTo>
                      <a:cubicBezTo>
                        <a:pt x="78142" y="38387"/>
                        <a:pt x="78349" y="38190"/>
                        <a:pt x="78772" y="38387"/>
                      </a:cubicBezTo>
                      <a:cubicBezTo>
                        <a:pt x="78969" y="39430"/>
                        <a:pt x="78772" y="39647"/>
                        <a:pt x="78555" y="39854"/>
                      </a:cubicBezTo>
                      <a:moveTo>
                        <a:pt x="66633" y="47169"/>
                      </a:moveTo>
                      <a:cubicBezTo>
                        <a:pt x="66219" y="47365"/>
                        <a:pt x="65786" y="47365"/>
                        <a:pt x="65589" y="47582"/>
                      </a:cubicBezTo>
                      <a:cubicBezTo>
                        <a:pt x="65796" y="48409"/>
                        <a:pt x="64762" y="48409"/>
                        <a:pt x="64122" y="48409"/>
                      </a:cubicBezTo>
                      <a:lnTo>
                        <a:pt x="64122" y="48832"/>
                      </a:lnTo>
                      <a:cubicBezTo>
                        <a:pt x="63492" y="49659"/>
                        <a:pt x="62242" y="49029"/>
                        <a:pt x="61395" y="49029"/>
                      </a:cubicBezTo>
                      <a:cubicBezTo>
                        <a:pt x="61395" y="49246"/>
                        <a:pt x="62025" y="49246"/>
                        <a:pt x="62025" y="49443"/>
                      </a:cubicBezTo>
                      <a:cubicBezTo>
                        <a:pt x="62025" y="49659"/>
                        <a:pt x="61395" y="49856"/>
                        <a:pt x="60981" y="49856"/>
                      </a:cubicBezTo>
                      <a:cubicBezTo>
                        <a:pt x="60568" y="49856"/>
                        <a:pt x="59938" y="49443"/>
                        <a:pt x="59514" y="49443"/>
                      </a:cubicBezTo>
                      <a:cubicBezTo>
                        <a:pt x="59514" y="49443"/>
                        <a:pt x="59731" y="49659"/>
                        <a:pt x="59731" y="49856"/>
                      </a:cubicBezTo>
                      <a:cubicBezTo>
                        <a:pt x="59514" y="50280"/>
                        <a:pt x="58048" y="50073"/>
                        <a:pt x="58048" y="49659"/>
                      </a:cubicBezTo>
                      <a:cubicBezTo>
                        <a:pt x="58048" y="49443"/>
                        <a:pt x="59731" y="48832"/>
                        <a:pt x="60342" y="48832"/>
                      </a:cubicBezTo>
                      <a:cubicBezTo>
                        <a:pt x="61188" y="48616"/>
                        <a:pt x="61602" y="48409"/>
                        <a:pt x="62438" y="48202"/>
                      </a:cubicBezTo>
                      <a:cubicBezTo>
                        <a:pt x="63285" y="47996"/>
                        <a:pt x="63905" y="47582"/>
                        <a:pt x="64536" y="47365"/>
                      </a:cubicBezTo>
                      <a:cubicBezTo>
                        <a:pt x="64752" y="47169"/>
                        <a:pt x="65166" y="46952"/>
                        <a:pt x="65362" y="46745"/>
                      </a:cubicBezTo>
                      <a:cubicBezTo>
                        <a:pt x="65166" y="46745"/>
                        <a:pt x="64949" y="46952"/>
                        <a:pt x="64752" y="46952"/>
                      </a:cubicBezTo>
                      <a:cubicBezTo>
                        <a:pt x="64536" y="46952"/>
                        <a:pt x="61385" y="48202"/>
                        <a:pt x="60972" y="48202"/>
                      </a:cubicBezTo>
                      <a:cubicBezTo>
                        <a:pt x="60775" y="48202"/>
                        <a:pt x="60558" y="47996"/>
                        <a:pt x="60558" y="47779"/>
                      </a:cubicBezTo>
                      <a:cubicBezTo>
                        <a:pt x="60558" y="47582"/>
                        <a:pt x="61385" y="46745"/>
                        <a:pt x="61385" y="46745"/>
                      </a:cubicBezTo>
                      <a:cubicBezTo>
                        <a:pt x="61818" y="46745"/>
                        <a:pt x="67253" y="44451"/>
                        <a:pt x="67676" y="44235"/>
                      </a:cubicBezTo>
                      <a:cubicBezTo>
                        <a:pt x="68099" y="44028"/>
                        <a:pt x="68927" y="43398"/>
                        <a:pt x="68927" y="43821"/>
                      </a:cubicBezTo>
                      <a:cubicBezTo>
                        <a:pt x="68927" y="44038"/>
                        <a:pt x="67263" y="46745"/>
                        <a:pt x="66633" y="47169"/>
                      </a:cubicBezTo>
                      <a:moveTo>
                        <a:pt x="55960" y="49866"/>
                      </a:moveTo>
                      <a:cubicBezTo>
                        <a:pt x="54700" y="49866"/>
                        <a:pt x="55114" y="49669"/>
                        <a:pt x="54917" y="49453"/>
                      </a:cubicBezTo>
                      <a:cubicBezTo>
                        <a:pt x="54917" y="49256"/>
                        <a:pt x="55330" y="49039"/>
                        <a:pt x="55754" y="49039"/>
                      </a:cubicBezTo>
                      <a:cubicBezTo>
                        <a:pt x="55754" y="49039"/>
                        <a:pt x="56384" y="48842"/>
                        <a:pt x="56581" y="48626"/>
                      </a:cubicBezTo>
                      <a:cubicBezTo>
                        <a:pt x="56994" y="48419"/>
                        <a:pt x="57211" y="48419"/>
                        <a:pt x="57418" y="48212"/>
                      </a:cubicBezTo>
                      <a:cubicBezTo>
                        <a:pt x="57634" y="48212"/>
                        <a:pt x="57841" y="48005"/>
                        <a:pt x="57841" y="47789"/>
                      </a:cubicBezTo>
                      <a:cubicBezTo>
                        <a:pt x="57418" y="47789"/>
                        <a:pt x="56374" y="48212"/>
                        <a:pt x="56374" y="48212"/>
                      </a:cubicBezTo>
                      <a:cubicBezTo>
                        <a:pt x="55744" y="48212"/>
                        <a:pt x="54277" y="48842"/>
                        <a:pt x="54060" y="48842"/>
                      </a:cubicBezTo>
                      <a:cubicBezTo>
                        <a:pt x="53853" y="48419"/>
                        <a:pt x="54277" y="47789"/>
                        <a:pt x="54690" y="47789"/>
                      </a:cubicBezTo>
                      <a:cubicBezTo>
                        <a:pt x="57408" y="48005"/>
                        <a:pt x="59505" y="46125"/>
                        <a:pt x="62232" y="43831"/>
                      </a:cubicBezTo>
                      <a:cubicBezTo>
                        <a:pt x="62438" y="44245"/>
                        <a:pt x="58254" y="49876"/>
                        <a:pt x="55960" y="49876"/>
                      </a:cubicBezTo>
                      <a:moveTo>
                        <a:pt x="55330" y="58609"/>
                      </a:moveTo>
                      <a:cubicBezTo>
                        <a:pt x="55114" y="58825"/>
                        <a:pt x="54070" y="59239"/>
                        <a:pt x="53863" y="59022"/>
                      </a:cubicBezTo>
                      <a:cubicBezTo>
                        <a:pt x="53647" y="59022"/>
                        <a:pt x="53647" y="58825"/>
                        <a:pt x="53647" y="58609"/>
                      </a:cubicBezTo>
                      <a:cubicBezTo>
                        <a:pt x="53647" y="58392"/>
                        <a:pt x="54070" y="58392"/>
                        <a:pt x="54277" y="58195"/>
                      </a:cubicBezTo>
                      <a:cubicBezTo>
                        <a:pt x="54690" y="57979"/>
                        <a:pt x="55114" y="57772"/>
                        <a:pt x="55320" y="57979"/>
                      </a:cubicBezTo>
                      <a:lnTo>
                        <a:pt x="55320" y="58609"/>
                      </a:lnTo>
                      <a:moveTo>
                        <a:pt x="54907" y="57142"/>
                      </a:moveTo>
                      <a:cubicBezTo>
                        <a:pt x="54690" y="56945"/>
                        <a:pt x="54494" y="56531"/>
                        <a:pt x="54494" y="56315"/>
                      </a:cubicBezTo>
                      <a:cubicBezTo>
                        <a:pt x="54277" y="56118"/>
                        <a:pt x="54690" y="55724"/>
                        <a:pt x="55320" y="56531"/>
                      </a:cubicBezTo>
                      <a:cubicBezTo>
                        <a:pt x="55527" y="57142"/>
                        <a:pt x="55951" y="57565"/>
                        <a:pt x="56157" y="57979"/>
                      </a:cubicBezTo>
                      <a:cubicBezTo>
                        <a:pt x="56374" y="58195"/>
                        <a:pt x="56787" y="59022"/>
                        <a:pt x="56374" y="59022"/>
                      </a:cubicBezTo>
                      <a:cubicBezTo>
                        <a:pt x="56157" y="59022"/>
                        <a:pt x="55951" y="58825"/>
                        <a:pt x="55951" y="58609"/>
                      </a:cubicBezTo>
                      <a:cubicBezTo>
                        <a:pt x="55734" y="58825"/>
                        <a:pt x="54907" y="57142"/>
                        <a:pt x="54907" y="57142"/>
                      </a:cubicBezTo>
                      <a:moveTo>
                        <a:pt x="54060" y="59859"/>
                      </a:moveTo>
                      <a:cubicBezTo>
                        <a:pt x="54060" y="59652"/>
                        <a:pt x="54484" y="59436"/>
                        <a:pt x="54690" y="59436"/>
                      </a:cubicBezTo>
                      <a:cubicBezTo>
                        <a:pt x="54907" y="59239"/>
                        <a:pt x="55320" y="59022"/>
                        <a:pt x="55527" y="59022"/>
                      </a:cubicBezTo>
                      <a:cubicBezTo>
                        <a:pt x="55744" y="59022"/>
                        <a:pt x="55744" y="59239"/>
                        <a:pt x="55951" y="59239"/>
                      </a:cubicBezTo>
                      <a:cubicBezTo>
                        <a:pt x="55951" y="59436"/>
                        <a:pt x="55527" y="59652"/>
                        <a:pt x="55320" y="59652"/>
                      </a:cubicBezTo>
                      <a:cubicBezTo>
                        <a:pt x="54907" y="59859"/>
                        <a:pt x="54690" y="60066"/>
                        <a:pt x="54494" y="60066"/>
                      </a:cubicBezTo>
                      <a:cubicBezTo>
                        <a:pt x="54208" y="60066"/>
                        <a:pt x="54070" y="59994"/>
                        <a:pt x="54070" y="59849"/>
                      </a:cubicBezTo>
                      <a:moveTo>
                        <a:pt x="48429" y="58185"/>
                      </a:moveTo>
                      <a:cubicBezTo>
                        <a:pt x="48212" y="58185"/>
                        <a:pt x="47592" y="58382"/>
                        <a:pt x="47385" y="58382"/>
                      </a:cubicBezTo>
                      <a:cubicBezTo>
                        <a:pt x="47178" y="58382"/>
                        <a:pt x="46755" y="58599"/>
                        <a:pt x="46755" y="58382"/>
                      </a:cubicBezTo>
                      <a:cubicBezTo>
                        <a:pt x="46548" y="57555"/>
                        <a:pt x="48015" y="57762"/>
                        <a:pt x="48222" y="57762"/>
                      </a:cubicBezTo>
                      <a:cubicBezTo>
                        <a:pt x="48439" y="57762"/>
                        <a:pt x="48439" y="58185"/>
                        <a:pt x="48439" y="58185"/>
                      </a:cubicBezTo>
                      <a:moveTo>
                        <a:pt x="48635" y="59012"/>
                      </a:moveTo>
                      <a:cubicBezTo>
                        <a:pt x="48635" y="59229"/>
                        <a:pt x="48025" y="59229"/>
                        <a:pt x="47809" y="59229"/>
                      </a:cubicBezTo>
                      <a:cubicBezTo>
                        <a:pt x="47395" y="59229"/>
                        <a:pt x="46972" y="59426"/>
                        <a:pt x="46765" y="59229"/>
                      </a:cubicBezTo>
                      <a:cubicBezTo>
                        <a:pt x="46558" y="59012"/>
                        <a:pt x="46558" y="58599"/>
                        <a:pt x="46765" y="58599"/>
                      </a:cubicBezTo>
                      <a:cubicBezTo>
                        <a:pt x="46972" y="58599"/>
                        <a:pt x="47178" y="58382"/>
                        <a:pt x="47395" y="58382"/>
                      </a:cubicBezTo>
                      <a:cubicBezTo>
                        <a:pt x="47809" y="58382"/>
                        <a:pt x="48222" y="58185"/>
                        <a:pt x="48439" y="58382"/>
                      </a:cubicBezTo>
                      <a:cubicBezTo>
                        <a:pt x="48635" y="58599"/>
                        <a:pt x="48635" y="58816"/>
                        <a:pt x="48635" y="59012"/>
                      </a:cubicBezTo>
                      <a:moveTo>
                        <a:pt x="47168" y="60479"/>
                      </a:moveTo>
                      <a:cubicBezTo>
                        <a:pt x="46962" y="60479"/>
                        <a:pt x="46755" y="60066"/>
                        <a:pt x="46755" y="59849"/>
                      </a:cubicBezTo>
                      <a:cubicBezTo>
                        <a:pt x="46755" y="59633"/>
                        <a:pt x="47602" y="59643"/>
                        <a:pt x="47602" y="59643"/>
                      </a:cubicBezTo>
                      <a:cubicBezTo>
                        <a:pt x="47809" y="59643"/>
                        <a:pt x="48439" y="59426"/>
                        <a:pt x="48439" y="59849"/>
                      </a:cubicBezTo>
                      <a:cubicBezTo>
                        <a:pt x="48439" y="60273"/>
                        <a:pt x="48635" y="60263"/>
                        <a:pt x="48439" y="60479"/>
                      </a:cubicBezTo>
                      <a:lnTo>
                        <a:pt x="47178" y="60479"/>
                      </a:lnTo>
                      <a:moveTo>
                        <a:pt x="49069" y="61316"/>
                      </a:moveTo>
                      <a:cubicBezTo>
                        <a:pt x="48635" y="61513"/>
                        <a:pt x="47385" y="61513"/>
                        <a:pt x="47178" y="61513"/>
                      </a:cubicBezTo>
                      <a:cubicBezTo>
                        <a:pt x="46972" y="61513"/>
                        <a:pt x="46972" y="61316"/>
                        <a:pt x="46972" y="61100"/>
                      </a:cubicBezTo>
                      <a:cubicBezTo>
                        <a:pt x="46972" y="60903"/>
                        <a:pt x="47178" y="60903"/>
                        <a:pt x="47395" y="60903"/>
                      </a:cubicBezTo>
                      <a:cubicBezTo>
                        <a:pt x="47612" y="60903"/>
                        <a:pt x="48862" y="60686"/>
                        <a:pt x="49079" y="60686"/>
                      </a:cubicBezTo>
                      <a:lnTo>
                        <a:pt x="49079" y="61316"/>
                      </a:lnTo>
                      <a:moveTo>
                        <a:pt x="49079" y="59022"/>
                      </a:moveTo>
                      <a:cubicBezTo>
                        <a:pt x="49079" y="58609"/>
                        <a:pt x="48862" y="58195"/>
                        <a:pt x="48862" y="57979"/>
                      </a:cubicBezTo>
                      <a:cubicBezTo>
                        <a:pt x="48862" y="57772"/>
                        <a:pt x="48645" y="57565"/>
                        <a:pt x="49079" y="57565"/>
                      </a:cubicBezTo>
                      <a:cubicBezTo>
                        <a:pt x="49512" y="57565"/>
                        <a:pt x="49492" y="58195"/>
                        <a:pt x="49492" y="58609"/>
                      </a:cubicBezTo>
                      <a:cubicBezTo>
                        <a:pt x="49689" y="59436"/>
                        <a:pt x="49905" y="60489"/>
                        <a:pt x="50112" y="61109"/>
                      </a:cubicBezTo>
                      <a:cubicBezTo>
                        <a:pt x="50112" y="61326"/>
                        <a:pt x="49689" y="61326"/>
                        <a:pt x="49492" y="61109"/>
                      </a:cubicBezTo>
                      <a:cubicBezTo>
                        <a:pt x="49275" y="60696"/>
                        <a:pt x="49079" y="59022"/>
                        <a:pt x="49079" y="59022"/>
                      </a:cubicBezTo>
                      <a:moveTo>
                        <a:pt x="50112" y="57979"/>
                      </a:moveTo>
                      <a:cubicBezTo>
                        <a:pt x="49905" y="57979"/>
                        <a:pt x="49905" y="57772"/>
                        <a:pt x="49905" y="57772"/>
                      </a:cubicBezTo>
                      <a:cubicBezTo>
                        <a:pt x="49905" y="57772"/>
                        <a:pt x="51156" y="57142"/>
                        <a:pt x="51156" y="57555"/>
                      </a:cubicBezTo>
                      <a:cubicBezTo>
                        <a:pt x="51156" y="57969"/>
                        <a:pt x="50319" y="57969"/>
                        <a:pt x="50112" y="57969"/>
                      </a:cubicBezTo>
                      <a:moveTo>
                        <a:pt x="51579" y="58185"/>
                      </a:moveTo>
                      <a:cubicBezTo>
                        <a:pt x="51579" y="58382"/>
                        <a:pt x="51796" y="58599"/>
                        <a:pt x="51579" y="58599"/>
                      </a:cubicBezTo>
                      <a:cubicBezTo>
                        <a:pt x="51579" y="58599"/>
                        <a:pt x="51382" y="58816"/>
                        <a:pt x="51166" y="58816"/>
                      </a:cubicBezTo>
                      <a:cubicBezTo>
                        <a:pt x="50959" y="58816"/>
                        <a:pt x="50546" y="59012"/>
                        <a:pt x="50546" y="59012"/>
                      </a:cubicBezTo>
                      <a:cubicBezTo>
                        <a:pt x="50329" y="59012"/>
                        <a:pt x="50122" y="58599"/>
                        <a:pt x="50329" y="58382"/>
                      </a:cubicBezTo>
                      <a:cubicBezTo>
                        <a:pt x="50329" y="58185"/>
                        <a:pt x="51166" y="58185"/>
                        <a:pt x="51382" y="57969"/>
                      </a:cubicBezTo>
                      <a:cubicBezTo>
                        <a:pt x="51382" y="57969"/>
                        <a:pt x="51382" y="58185"/>
                        <a:pt x="51579" y="58185"/>
                      </a:cubicBezTo>
                      <a:moveTo>
                        <a:pt x="50752" y="60066"/>
                      </a:moveTo>
                      <a:cubicBezTo>
                        <a:pt x="50546" y="60066"/>
                        <a:pt x="50546" y="59849"/>
                        <a:pt x="50546" y="59436"/>
                      </a:cubicBezTo>
                      <a:cubicBezTo>
                        <a:pt x="50546" y="59022"/>
                        <a:pt x="51382" y="59022"/>
                        <a:pt x="52013" y="59022"/>
                      </a:cubicBezTo>
                      <a:cubicBezTo>
                        <a:pt x="52219" y="59239"/>
                        <a:pt x="52219" y="59652"/>
                        <a:pt x="52219" y="59652"/>
                      </a:cubicBezTo>
                      <a:cubicBezTo>
                        <a:pt x="52013" y="59859"/>
                        <a:pt x="50752" y="60273"/>
                        <a:pt x="50752" y="60066"/>
                      </a:cubicBezTo>
                      <a:moveTo>
                        <a:pt x="50969" y="60903"/>
                      </a:moveTo>
                      <a:cubicBezTo>
                        <a:pt x="50752" y="60903"/>
                        <a:pt x="50752" y="60479"/>
                        <a:pt x="50752" y="60273"/>
                      </a:cubicBezTo>
                      <a:lnTo>
                        <a:pt x="52013" y="59859"/>
                      </a:lnTo>
                      <a:cubicBezTo>
                        <a:pt x="52219" y="59859"/>
                        <a:pt x="52436" y="60273"/>
                        <a:pt x="52219" y="60489"/>
                      </a:cubicBezTo>
                      <a:cubicBezTo>
                        <a:pt x="52013" y="60696"/>
                        <a:pt x="51589" y="60913"/>
                        <a:pt x="50969" y="60913"/>
                      </a:cubicBezTo>
                      <a:moveTo>
                        <a:pt x="52219" y="59662"/>
                      </a:moveTo>
                      <a:cubicBezTo>
                        <a:pt x="52013" y="59249"/>
                        <a:pt x="52013" y="58835"/>
                        <a:pt x="51806" y="58402"/>
                      </a:cubicBezTo>
                      <a:cubicBezTo>
                        <a:pt x="51806" y="58205"/>
                        <a:pt x="51589" y="57989"/>
                        <a:pt x="51392" y="57575"/>
                      </a:cubicBezTo>
                      <a:cubicBezTo>
                        <a:pt x="51392" y="57368"/>
                        <a:pt x="51176" y="56738"/>
                        <a:pt x="51589" y="56955"/>
                      </a:cubicBezTo>
                      <a:cubicBezTo>
                        <a:pt x="51806" y="56955"/>
                        <a:pt x="51806" y="57575"/>
                        <a:pt x="52013" y="57782"/>
                      </a:cubicBezTo>
                      <a:cubicBezTo>
                        <a:pt x="52219" y="58402"/>
                        <a:pt x="52436" y="58835"/>
                        <a:pt x="52633" y="59446"/>
                      </a:cubicBezTo>
                      <a:cubicBezTo>
                        <a:pt x="52849" y="59662"/>
                        <a:pt x="53263" y="60489"/>
                        <a:pt x="52633" y="60489"/>
                      </a:cubicBezTo>
                      <a:cubicBezTo>
                        <a:pt x="52505" y="60489"/>
                        <a:pt x="52367" y="60417"/>
                        <a:pt x="52219" y="60273"/>
                      </a:cubicBezTo>
                      <a:cubicBezTo>
                        <a:pt x="52436" y="60066"/>
                        <a:pt x="52219" y="59652"/>
                        <a:pt x="52219" y="59652"/>
                      </a:cubicBezTo>
                      <a:moveTo>
                        <a:pt x="54730" y="57142"/>
                      </a:moveTo>
                      <a:cubicBezTo>
                        <a:pt x="54730" y="57358"/>
                        <a:pt x="54946" y="57358"/>
                        <a:pt x="54946" y="57565"/>
                      </a:cubicBezTo>
                      <a:cubicBezTo>
                        <a:pt x="54946" y="57772"/>
                        <a:pt x="53686" y="58195"/>
                        <a:pt x="53479" y="58195"/>
                      </a:cubicBezTo>
                      <a:cubicBezTo>
                        <a:pt x="53263" y="58195"/>
                        <a:pt x="53066" y="57772"/>
                        <a:pt x="53066" y="57565"/>
                      </a:cubicBezTo>
                      <a:cubicBezTo>
                        <a:pt x="53066" y="57358"/>
                        <a:pt x="53263" y="57358"/>
                        <a:pt x="53676" y="57142"/>
                      </a:cubicBezTo>
                      <a:cubicBezTo>
                        <a:pt x="54100" y="57142"/>
                        <a:pt x="54306" y="56945"/>
                        <a:pt x="54720" y="57142"/>
                      </a:cubicBezTo>
                      <a:moveTo>
                        <a:pt x="53676" y="57142"/>
                      </a:moveTo>
                      <a:cubicBezTo>
                        <a:pt x="53479" y="57142"/>
                        <a:pt x="52849" y="57358"/>
                        <a:pt x="52849" y="57142"/>
                      </a:cubicBezTo>
                      <a:cubicBezTo>
                        <a:pt x="52849" y="56945"/>
                        <a:pt x="53676" y="56728"/>
                        <a:pt x="53893" y="56531"/>
                      </a:cubicBezTo>
                      <a:lnTo>
                        <a:pt x="54100" y="56531"/>
                      </a:lnTo>
                      <a:cubicBezTo>
                        <a:pt x="54100" y="56531"/>
                        <a:pt x="54316" y="56531"/>
                        <a:pt x="54316" y="56728"/>
                      </a:cubicBezTo>
                      <a:cubicBezTo>
                        <a:pt x="54316" y="56728"/>
                        <a:pt x="53903" y="56945"/>
                        <a:pt x="53686" y="57142"/>
                      </a:cubicBezTo>
                      <a:moveTo>
                        <a:pt x="43437" y="57772"/>
                      </a:moveTo>
                      <a:cubicBezTo>
                        <a:pt x="43851" y="57772"/>
                        <a:pt x="44904" y="57555"/>
                        <a:pt x="45121" y="57772"/>
                      </a:cubicBezTo>
                      <a:cubicBezTo>
                        <a:pt x="45318" y="57772"/>
                        <a:pt x="45121" y="58195"/>
                        <a:pt x="44904" y="58392"/>
                      </a:cubicBezTo>
                      <a:cubicBezTo>
                        <a:pt x="44707" y="58392"/>
                        <a:pt x="43240" y="58392"/>
                        <a:pt x="43240" y="58195"/>
                      </a:cubicBezTo>
                      <a:cubicBezTo>
                        <a:pt x="43240" y="57979"/>
                        <a:pt x="43447" y="57772"/>
                        <a:pt x="43447" y="57772"/>
                      </a:cubicBezTo>
                      <a:moveTo>
                        <a:pt x="45761" y="57772"/>
                      </a:moveTo>
                      <a:cubicBezTo>
                        <a:pt x="45958" y="57772"/>
                        <a:pt x="45958" y="58195"/>
                        <a:pt x="45958" y="58609"/>
                      </a:cubicBezTo>
                      <a:cubicBezTo>
                        <a:pt x="45958" y="59022"/>
                        <a:pt x="46164" y="60903"/>
                        <a:pt x="46164" y="61326"/>
                      </a:cubicBezTo>
                      <a:cubicBezTo>
                        <a:pt x="46164" y="61946"/>
                        <a:pt x="45544" y="61326"/>
                        <a:pt x="45544" y="60282"/>
                      </a:cubicBezTo>
                      <a:cubicBezTo>
                        <a:pt x="45544" y="59239"/>
                        <a:pt x="45131" y="57782"/>
                        <a:pt x="45761" y="57782"/>
                      </a:cubicBezTo>
                      <a:moveTo>
                        <a:pt x="44717" y="59662"/>
                      </a:moveTo>
                      <a:cubicBezTo>
                        <a:pt x="44914" y="59662"/>
                        <a:pt x="45328" y="59869"/>
                        <a:pt x="45328" y="60076"/>
                      </a:cubicBezTo>
                      <a:cubicBezTo>
                        <a:pt x="45328" y="60282"/>
                        <a:pt x="45328" y="60282"/>
                        <a:pt x="45131" y="60489"/>
                      </a:cubicBezTo>
                      <a:lnTo>
                        <a:pt x="44087" y="60489"/>
                      </a:lnTo>
                      <a:cubicBezTo>
                        <a:pt x="43870" y="60489"/>
                        <a:pt x="43250" y="60489"/>
                        <a:pt x="43034" y="60273"/>
                      </a:cubicBezTo>
                      <a:cubicBezTo>
                        <a:pt x="42817" y="60066"/>
                        <a:pt x="43034" y="59859"/>
                        <a:pt x="43250" y="59652"/>
                      </a:cubicBezTo>
                      <a:cubicBezTo>
                        <a:pt x="43457" y="59436"/>
                        <a:pt x="43664" y="59652"/>
                        <a:pt x="43870" y="59652"/>
                      </a:cubicBezTo>
                      <a:lnTo>
                        <a:pt x="44717" y="59652"/>
                      </a:lnTo>
                      <a:moveTo>
                        <a:pt x="43457" y="59436"/>
                      </a:moveTo>
                      <a:cubicBezTo>
                        <a:pt x="43250" y="59436"/>
                        <a:pt x="43250" y="59022"/>
                        <a:pt x="43250" y="58825"/>
                      </a:cubicBezTo>
                      <a:cubicBezTo>
                        <a:pt x="43250" y="58609"/>
                        <a:pt x="45131" y="58609"/>
                        <a:pt x="45328" y="58825"/>
                      </a:cubicBezTo>
                      <a:cubicBezTo>
                        <a:pt x="45544" y="59022"/>
                        <a:pt x="45328" y="59022"/>
                        <a:pt x="45328" y="59239"/>
                      </a:cubicBezTo>
                      <a:cubicBezTo>
                        <a:pt x="45131" y="59652"/>
                        <a:pt x="43664" y="59652"/>
                        <a:pt x="43447" y="59436"/>
                      </a:cubicBezTo>
                      <a:moveTo>
                        <a:pt x="45131" y="60903"/>
                      </a:moveTo>
                      <a:cubicBezTo>
                        <a:pt x="45131" y="60903"/>
                        <a:pt x="45328" y="61100"/>
                        <a:pt x="45544" y="61100"/>
                      </a:cubicBezTo>
                      <a:cubicBezTo>
                        <a:pt x="45761" y="61513"/>
                        <a:pt x="45328" y="61513"/>
                        <a:pt x="44717" y="61513"/>
                      </a:cubicBezTo>
                      <a:lnTo>
                        <a:pt x="43664" y="61513"/>
                      </a:lnTo>
                      <a:cubicBezTo>
                        <a:pt x="43447" y="61513"/>
                        <a:pt x="43034" y="61513"/>
                        <a:pt x="43034" y="61316"/>
                      </a:cubicBezTo>
                      <a:cubicBezTo>
                        <a:pt x="43034" y="61100"/>
                        <a:pt x="43034" y="60903"/>
                        <a:pt x="43250" y="60903"/>
                      </a:cubicBezTo>
                      <a:cubicBezTo>
                        <a:pt x="43250" y="60686"/>
                        <a:pt x="44717" y="60686"/>
                        <a:pt x="45131" y="60903"/>
                      </a:cubicBezTo>
                      <a:moveTo>
                        <a:pt x="39686" y="58392"/>
                      </a:moveTo>
                      <a:cubicBezTo>
                        <a:pt x="39893" y="58392"/>
                        <a:pt x="41567" y="58392"/>
                        <a:pt x="41567" y="58825"/>
                      </a:cubicBezTo>
                      <a:cubicBezTo>
                        <a:pt x="41567" y="59022"/>
                        <a:pt x="41567" y="59239"/>
                        <a:pt x="41350" y="59436"/>
                      </a:cubicBezTo>
                      <a:cubicBezTo>
                        <a:pt x="41153" y="59436"/>
                        <a:pt x="39470" y="59239"/>
                        <a:pt x="39470" y="59022"/>
                      </a:cubicBezTo>
                      <a:cubicBezTo>
                        <a:pt x="39470" y="58825"/>
                        <a:pt x="39470" y="58392"/>
                        <a:pt x="39686" y="58392"/>
                      </a:cubicBezTo>
                      <a:moveTo>
                        <a:pt x="41783" y="59859"/>
                      </a:moveTo>
                      <a:lnTo>
                        <a:pt x="41783" y="58609"/>
                      </a:lnTo>
                      <a:cubicBezTo>
                        <a:pt x="41783" y="58195"/>
                        <a:pt x="41783" y="57772"/>
                        <a:pt x="41980" y="57772"/>
                      </a:cubicBezTo>
                      <a:cubicBezTo>
                        <a:pt x="42610" y="57555"/>
                        <a:pt x="42394" y="58392"/>
                        <a:pt x="42394" y="58825"/>
                      </a:cubicBezTo>
                      <a:lnTo>
                        <a:pt x="42394" y="60076"/>
                      </a:lnTo>
                      <a:cubicBezTo>
                        <a:pt x="42394" y="60489"/>
                        <a:pt x="42394" y="61326"/>
                        <a:pt x="41980" y="61523"/>
                      </a:cubicBezTo>
                      <a:cubicBezTo>
                        <a:pt x="41350" y="61523"/>
                        <a:pt x="41783" y="60489"/>
                        <a:pt x="41783" y="59859"/>
                      </a:cubicBezTo>
                      <a:moveTo>
                        <a:pt x="41783" y="58195"/>
                      </a:moveTo>
                      <a:cubicBezTo>
                        <a:pt x="41350" y="58392"/>
                        <a:pt x="40316" y="58195"/>
                        <a:pt x="39893" y="58195"/>
                      </a:cubicBezTo>
                      <a:cubicBezTo>
                        <a:pt x="39686" y="58195"/>
                        <a:pt x="39686" y="57772"/>
                        <a:pt x="39893" y="57772"/>
                      </a:cubicBezTo>
                      <a:cubicBezTo>
                        <a:pt x="40316" y="57772"/>
                        <a:pt x="41360" y="57772"/>
                        <a:pt x="41783" y="57979"/>
                      </a:cubicBezTo>
                      <a:lnTo>
                        <a:pt x="41783" y="58195"/>
                      </a:lnTo>
                      <a:moveTo>
                        <a:pt x="39893" y="60273"/>
                      </a:moveTo>
                      <a:cubicBezTo>
                        <a:pt x="39480" y="60273"/>
                        <a:pt x="39480" y="60066"/>
                        <a:pt x="39480" y="59859"/>
                      </a:cubicBezTo>
                      <a:lnTo>
                        <a:pt x="39480" y="59436"/>
                      </a:lnTo>
                      <a:cubicBezTo>
                        <a:pt x="39696" y="59239"/>
                        <a:pt x="41576" y="59436"/>
                        <a:pt x="41576" y="59652"/>
                      </a:cubicBezTo>
                      <a:lnTo>
                        <a:pt x="41576" y="60066"/>
                      </a:lnTo>
                      <a:cubicBezTo>
                        <a:pt x="41360" y="60479"/>
                        <a:pt x="40110" y="60273"/>
                        <a:pt x="39893" y="60273"/>
                      </a:cubicBezTo>
                      <a:moveTo>
                        <a:pt x="39056" y="60903"/>
                      </a:moveTo>
                      <a:cubicBezTo>
                        <a:pt x="39056" y="60479"/>
                        <a:pt x="39480" y="60479"/>
                        <a:pt x="39686" y="60479"/>
                      </a:cubicBezTo>
                      <a:cubicBezTo>
                        <a:pt x="39893" y="60479"/>
                        <a:pt x="41350" y="60686"/>
                        <a:pt x="41567" y="60903"/>
                      </a:cubicBezTo>
                      <a:cubicBezTo>
                        <a:pt x="41567" y="61100"/>
                        <a:pt x="41567" y="61316"/>
                        <a:pt x="41350" y="61513"/>
                      </a:cubicBezTo>
                      <a:cubicBezTo>
                        <a:pt x="40740" y="61513"/>
                        <a:pt x="39470" y="61316"/>
                        <a:pt x="39470" y="61316"/>
                      </a:cubicBezTo>
                      <a:cubicBezTo>
                        <a:pt x="39263" y="61100"/>
                        <a:pt x="39046" y="61100"/>
                        <a:pt x="39046" y="60903"/>
                      </a:cubicBezTo>
                      <a:moveTo>
                        <a:pt x="57674" y="59859"/>
                      </a:moveTo>
                      <a:cubicBezTo>
                        <a:pt x="57674" y="60076"/>
                        <a:pt x="56630" y="60489"/>
                        <a:pt x="56423" y="60489"/>
                      </a:cubicBezTo>
                      <a:cubicBezTo>
                        <a:pt x="55370" y="60913"/>
                        <a:pt x="54740" y="61109"/>
                        <a:pt x="53696" y="61523"/>
                      </a:cubicBezTo>
                      <a:cubicBezTo>
                        <a:pt x="53085" y="61740"/>
                        <a:pt x="52652" y="61946"/>
                        <a:pt x="52032" y="61946"/>
                      </a:cubicBezTo>
                      <a:cubicBezTo>
                        <a:pt x="51185" y="61946"/>
                        <a:pt x="50348" y="62360"/>
                        <a:pt x="49522" y="62360"/>
                      </a:cubicBezTo>
                      <a:lnTo>
                        <a:pt x="49522" y="62576"/>
                      </a:lnTo>
                      <a:cubicBezTo>
                        <a:pt x="51815" y="62360"/>
                        <a:pt x="53913" y="61740"/>
                        <a:pt x="55793" y="61109"/>
                      </a:cubicBezTo>
                      <a:cubicBezTo>
                        <a:pt x="56423" y="61109"/>
                        <a:pt x="56837" y="60913"/>
                        <a:pt x="57260" y="60696"/>
                      </a:cubicBezTo>
                      <a:cubicBezTo>
                        <a:pt x="57467" y="60696"/>
                        <a:pt x="57890" y="60489"/>
                        <a:pt x="58087" y="60696"/>
                      </a:cubicBezTo>
                      <a:cubicBezTo>
                        <a:pt x="58087" y="61109"/>
                        <a:pt x="57674" y="61109"/>
                        <a:pt x="57260" y="61326"/>
                      </a:cubicBezTo>
                      <a:cubicBezTo>
                        <a:pt x="57043" y="61523"/>
                        <a:pt x="56630" y="61523"/>
                        <a:pt x="56216" y="61740"/>
                      </a:cubicBezTo>
                      <a:cubicBezTo>
                        <a:pt x="55586" y="61946"/>
                        <a:pt x="54966" y="62153"/>
                        <a:pt x="54119" y="62360"/>
                      </a:cubicBezTo>
                      <a:cubicBezTo>
                        <a:pt x="53499" y="62576"/>
                        <a:pt x="52652" y="62783"/>
                        <a:pt x="52032" y="62990"/>
                      </a:cubicBezTo>
                      <a:cubicBezTo>
                        <a:pt x="51402" y="63206"/>
                        <a:pt x="50989" y="63206"/>
                        <a:pt x="50348" y="63403"/>
                      </a:cubicBezTo>
                      <a:cubicBezTo>
                        <a:pt x="50132" y="63403"/>
                        <a:pt x="49935" y="63403"/>
                        <a:pt x="49935" y="63620"/>
                      </a:cubicBezTo>
                      <a:cubicBezTo>
                        <a:pt x="51599" y="63403"/>
                        <a:pt x="53085" y="62990"/>
                        <a:pt x="54543" y="62783"/>
                      </a:cubicBezTo>
                      <a:cubicBezTo>
                        <a:pt x="54543" y="62990"/>
                        <a:pt x="54326" y="62990"/>
                        <a:pt x="54326" y="62990"/>
                      </a:cubicBezTo>
                      <a:cubicBezTo>
                        <a:pt x="53076" y="63620"/>
                        <a:pt x="51599" y="64033"/>
                        <a:pt x="49935" y="64240"/>
                      </a:cubicBezTo>
                      <a:cubicBezTo>
                        <a:pt x="48468" y="64457"/>
                        <a:pt x="47001" y="64870"/>
                        <a:pt x="45544" y="64870"/>
                      </a:cubicBezTo>
                      <a:cubicBezTo>
                        <a:pt x="43447" y="65077"/>
                        <a:pt x="41153" y="64870"/>
                        <a:pt x="39273" y="64654"/>
                      </a:cubicBezTo>
                      <a:cubicBezTo>
                        <a:pt x="38859" y="64654"/>
                        <a:pt x="36132" y="64033"/>
                        <a:pt x="35295" y="63817"/>
                      </a:cubicBezTo>
                      <a:cubicBezTo>
                        <a:pt x="34882" y="63620"/>
                        <a:pt x="30904" y="62153"/>
                        <a:pt x="29851" y="61730"/>
                      </a:cubicBezTo>
                      <a:cubicBezTo>
                        <a:pt x="29851" y="61513"/>
                        <a:pt x="30067" y="61316"/>
                        <a:pt x="30264" y="61316"/>
                      </a:cubicBezTo>
                      <a:cubicBezTo>
                        <a:pt x="31308" y="61513"/>
                        <a:pt x="34045" y="62350"/>
                        <a:pt x="34458" y="62350"/>
                      </a:cubicBezTo>
                      <a:cubicBezTo>
                        <a:pt x="34242" y="61936"/>
                        <a:pt x="31524" y="61316"/>
                        <a:pt x="30678" y="60903"/>
                      </a:cubicBezTo>
                      <a:lnTo>
                        <a:pt x="30894" y="60479"/>
                      </a:lnTo>
                      <a:cubicBezTo>
                        <a:pt x="34458" y="61316"/>
                        <a:pt x="38633" y="62143"/>
                        <a:pt x="42817" y="62350"/>
                      </a:cubicBezTo>
                      <a:cubicBezTo>
                        <a:pt x="44500" y="62350"/>
                        <a:pt x="46371" y="62350"/>
                        <a:pt x="48055" y="62143"/>
                      </a:cubicBezTo>
                      <a:cubicBezTo>
                        <a:pt x="49098" y="62143"/>
                        <a:pt x="49935" y="61927"/>
                        <a:pt x="50979" y="61730"/>
                      </a:cubicBezTo>
                      <a:cubicBezTo>
                        <a:pt x="51402" y="61730"/>
                        <a:pt x="52022" y="61513"/>
                        <a:pt x="52446" y="61513"/>
                      </a:cubicBezTo>
                      <a:cubicBezTo>
                        <a:pt x="53076" y="61316"/>
                        <a:pt x="53489" y="61316"/>
                        <a:pt x="54109" y="61100"/>
                      </a:cubicBezTo>
                      <a:cubicBezTo>
                        <a:pt x="54740" y="60903"/>
                        <a:pt x="55370" y="60686"/>
                        <a:pt x="55793" y="60479"/>
                      </a:cubicBezTo>
                      <a:lnTo>
                        <a:pt x="56207" y="60479"/>
                      </a:lnTo>
                      <a:cubicBezTo>
                        <a:pt x="56423" y="60479"/>
                        <a:pt x="56423" y="60263"/>
                        <a:pt x="56620" y="60263"/>
                      </a:cubicBezTo>
                      <a:cubicBezTo>
                        <a:pt x="56837" y="60263"/>
                        <a:pt x="57033" y="60263"/>
                        <a:pt x="57033" y="60056"/>
                      </a:cubicBezTo>
                      <a:cubicBezTo>
                        <a:pt x="57250" y="59839"/>
                        <a:pt x="57664" y="59839"/>
                        <a:pt x="57664" y="59839"/>
                      </a:cubicBezTo>
                      <a:moveTo>
                        <a:pt x="71260" y="53401"/>
                      </a:moveTo>
                      <a:cubicBezTo>
                        <a:pt x="71260" y="53401"/>
                        <a:pt x="72303" y="52367"/>
                        <a:pt x="73770" y="52367"/>
                      </a:cubicBezTo>
                      <a:cubicBezTo>
                        <a:pt x="75237" y="52150"/>
                        <a:pt x="76498" y="52987"/>
                        <a:pt x="77748" y="54454"/>
                      </a:cubicBezTo>
                      <a:cubicBezTo>
                        <a:pt x="78378" y="55291"/>
                        <a:pt x="78998" y="56295"/>
                        <a:pt x="79215" y="57545"/>
                      </a:cubicBezTo>
                      <a:lnTo>
                        <a:pt x="79215" y="57959"/>
                      </a:lnTo>
                      <a:cubicBezTo>
                        <a:pt x="79215" y="58372"/>
                        <a:pt x="77964" y="57959"/>
                        <a:pt x="77118" y="57959"/>
                      </a:cubicBezTo>
                      <a:cubicBezTo>
                        <a:pt x="75868" y="57959"/>
                        <a:pt x="74401" y="59003"/>
                        <a:pt x="73357" y="59839"/>
                      </a:cubicBezTo>
                      <a:cubicBezTo>
                        <a:pt x="72727" y="60470"/>
                        <a:pt x="71063" y="61917"/>
                        <a:pt x="70216" y="62763"/>
                      </a:cubicBezTo>
                      <a:cubicBezTo>
                        <a:pt x="69370" y="63610"/>
                        <a:pt x="58707" y="72776"/>
                        <a:pt x="43851" y="72776"/>
                      </a:cubicBezTo>
                      <a:cubicBezTo>
                        <a:pt x="26493" y="72776"/>
                        <a:pt x="15821" y="61080"/>
                        <a:pt x="14561" y="60046"/>
                      </a:cubicBezTo>
                      <a:cubicBezTo>
                        <a:pt x="13518" y="59219"/>
                        <a:pt x="12051" y="57949"/>
                        <a:pt x="10584" y="57949"/>
                      </a:cubicBezTo>
                      <a:cubicBezTo>
                        <a:pt x="9973" y="57949"/>
                        <a:pt x="8506" y="58363"/>
                        <a:pt x="8506" y="57949"/>
                      </a:cubicBezTo>
                      <a:lnTo>
                        <a:pt x="8506" y="57536"/>
                      </a:lnTo>
                      <a:cubicBezTo>
                        <a:pt x="8713" y="56088"/>
                        <a:pt x="9343" y="55281"/>
                        <a:pt x="9973" y="54444"/>
                      </a:cubicBezTo>
                      <a:cubicBezTo>
                        <a:pt x="11223" y="52977"/>
                        <a:pt x="12484" y="52150"/>
                        <a:pt x="13931" y="52357"/>
                      </a:cubicBezTo>
                      <a:cubicBezTo>
                        <a:pt x="15398" y="52554"/>
                        <a:pt x="16442" y="53391"/>
                        <a:pt x="16442" y="53391"/>
                      </a:cubicBezTo>
                      <a:cubicBezTo>
                        <a:pt x="18125" y="54434"/>
                        <a:pt x="29201" y="65254"/>
                        <a:pt x="43014" y="65254"/>
                      </a:cubicBezTo>
                      <a:cubicBezTo>
                        <a:pt x="57880" y="65254"/>
                        <a:pt x="68956" y="54434"/>
                        <a:pt x="70216" y="53607"/>
                      </a:cubicBezTo>
                      <a:cubicBezTo>
                        <a:pt x="70777" y="53607"/>
                        <a:pt x="71132" y="53536"/>
                        <a:pt x="71260" y="53391"/>
                      </a:cubicBezTo>
                      <a:moveTo>
                        <a:pt x="68542" y="73386"/>
                      </a:moveTo>
                      <a:lnTo>
                        <a:pt x="68542" y="73386"/>
                      </a:lnTo>
                      <a:cubicBezTo>
                        <a:pt x="68740" y="73603"/>
                        <a:pt x="68542" y="73603"/>
                        <a:pt x="68326" y="73820"/>
                      </a:cubicBezTo>
                      <a:cubicBezTo>
                        <a:pt x="65609" y="75690"/>
                        <a:pt x="58491" y="81115"/>
                        <a:pt x="57654" y="81745"/>
                      </a:cubicBezTo>
                      <a:cubicBezTo>
                        <a:pt x="57654" y="81745"/>
                        <a:pt x="57437" y="81952"/>
                        <a:pt x="57240" y="81952"/>
                      </a:cubicBezTo>
                      <a:cubicBezTo>
                        <a:pt x="57240" y="81745"/>
                        <a:pt x="57447" y="81538"/>
                        <a:pt x="57654" y="81332"/>
                      </a:cubicBezTo>
                      <a:cubicBezTo>
                        <a:pt x="58904" y="80288"/>
                        <a:pt x="67903" y="73820"/>
                        <a:pt x="68542" y="73386"/>
                      </a:cubicBezTo>
                      <a:moveTo>
                        <a:pt x="69163" y="73820"/>
                      </a:moveTo>
                      <a:cubicBezTo>
                        <a:pt x="69586" y="74017"/>
                        <a:pt x="68956" y="74440"/>
                        <a:pt x="68740" y="74647"/>
                      </a:cubicBezTo>
                      <a:cubicBezTo>
                        <a:pt x="65195" y="77147"/>
                        <a:pt x="61848" y="79865"/>
                        <a:pt x="58284" y="82355"/>
                      </a:cubicBezTo>
                      <a:cubicBezTo>
                        <a:pt x="58067" y="82572"/>
                        <a:pt x="57870" y="82986"/>
                        <a:pt x="57437" y="82572"/>
                      </a:cubicBezTo>
                      <a:cubicBezTo>
                        <a:pt x="57437" y="82355"/>
                        <a:pt x="68730" y="74007"/>
                        <a:pt x="69153" y="73810"/>
                      </a:cubicBezTo>
                      <a:moveTo>
                        <a:pt x="67903" y="76724"/>
                      </a:moveTo>
                      <a:cubicBezTo>
                        <a:pt x="67696" y="77147"/>
                        <a:pt x="67489" y="77561"/>
                        <a:pt x="67076" y="77777"/>
                      </a:cubicBezTo>
                      <a:cubicBezTo>
                        <a:pt x="66652" y="78191"/>
                        <a:pt x="62045" y="81528"/>
                        <a:pt x="61218" y="81942"/>
                      </a:cubicBezTo>
                      <a:cubicBezTo>
                        <a:pt x="60804" y="82159"/>
                        <a:pt x="60371" y="82159"/>
                        <a:pt x="59957" y="82355"/>
                      </a:cubicBezTo>
                      <a:cubicBezTo>
                        <a:pt x="59957" y="82159"/>
                        <a:pt x="67292" y="76724"/>
                        <a:pt x="67912" y="76311"/>
                      </a:cubicBezTo>
                      <a:cubicBezTo>
                        <a:pt x="68326" y="76311"/>
                        <a:pt x="67912" y="76517"/>
                        <a:pt x="67912" y="76724"/>
                      </a:cubicBezTo>
                      <a:moveTo>
                        <a:pt x="68326" y="80692"/>
                      </a:moveTo>
                      <a:cubicBezTo>
                        <a:pt x="68740" y="80475"/>
                        <a:pt x="69163" y="80062"/>
                        <a:pt x="69370" y="80475"/>
                      </a:cubicBezTo>
                      <a:cubicBezTo>
                        <a:pt x="68956" y="80898"/>
                        <a:pt x="68542" y="81322"/>
                        <a:pt x="68119" y="81735"/>
                      </a:cubicBezTo>
                      <a:cubicBezTo>
                        <a:pt x="68730" y="81519"/>
                        <a:pt x="69370" y="81322"/>
                        <a:pt x="69783" y="80889"/>
                      </a:cubicBezTo>
                      <a:lnTo>
                        <a:pt x="69783" y="81312"/>
                      </a:lnTo>
                      <a:cubicBezTo>
                        <a:pt x="69360" y="81932"/>
                        <a:pt x="68730" y="82346"/>
                        <a:pt x="68316" y="82976"/>
                      </a:cubicBezTo>
                      <a:cubicBezTo>
                        <a:pt x="68533" y="82976"/>
                        <a:pt x="68946" y="82759"/>
                        <a:pt x="69153" y="82759"/>
                      </a:cubicBezTo>
                      <a:cubicBezTo>
                        <a:pt x="69360" y="82759"/>
                        <a:pt x="69370" y="82562"/>
                        <a:pt x="69576" y="82562"/>
                      </a:cubicBezTo>
                      <a:cubicBezTo>
                        <a:pt x="69576" y="82759"/>
                        <a:pt x="69360" y="82976"/>
                        <a:pt x="69360" y="83183"/>
                      </a:cubicBezTo>
                      <a:cubicBezTo>
                        <a:pt x="68109" y="85280"/>
                        <a:pt x="66012" y="85476"/>
                        <a:pt x="64772" y="84846"/>
                      </a:cubicBezTo>
                      <a:cubicBezTo>
                        <a:pt x="64555" y="84649"/>
                        <a:pt x="63925" y="84236"/>
                        <a:pt x="63925" y="84019"/>
                      </a:cubicBezTo>
                      <a:cubicBezTo>
                        <a:pt x="63925" y="83606"/>
                        <a:pt x="67489" y="81105"/>
                        <a:pt x="68316" y="80682"/>
                      </a:cubicBezTo>
                      <a:moveTo>
                        <a:pt x="73554" y="95282"/>
                      </a:moveTo>
                      <a:cubicBezTo>
                        <a:pt x="73337" y="95066"/>
                        <a:pt x="72924" y="94652"/>
                        <a:pt x="72707" y="94455"/>
                      </a:cubicBezTo>
                      <a:lnTo>
                        <a:pt x="72707" y="94239"/>
                      </a:lnTo>
                      <a:cubicBezTo>
                        <a:pt x="72707" y="94108"/>
                        <a:pt x="72845" y="93832"/>
                        <a:pt x="73131" y="93412"/>
                      </a:cubicBezTo>
                      <a:cubicBezTo>
                        <a:pt x="78988" y="86116"/>
                        <a:pt x="78988" y="77551"/>
                        <a:pt x="78988" y="72756"/>
                      </a:cubicBezTo>
                      <a:cubicBezTo>
                        <a:pt x="78988" y="72540"/>
                        <a:pt x="78792" y="71713"/>
                        <a:pt x="78575" y="71713"/>
                      </a:cubicBezTo>
                      <a:cubicBezTo>
                        <a:pt x="78368" y="71713"/>
                        <a:pt x="78161" y="72126"/>
                        <a:pt x="77955" y="72343"/>
                      </a:cubicBezTo>
                      <a:cubicBezTo>
                        <a:pt x="77738" y="72540"/>
                        <a:pt x="72510" y="79638"/>
                        <a:pt x="71664" y="80682"/>
                      </a:cubicBezTo>
                      <a:cubicBezTo>
                        <a:pt x="70836" y="81519"/>
                        <a:pt x="71043" y="81519"/>
                        <a:pt x="70413" y="81725"/>
                      </a:cubicBezTo>
                      <a:cubicBezTo>
                        <a:pt x="70197" y="80879"/>
                        <a:pt x="69783" y="79845"/>
                        <a:pt x="69360" y="78801"/>
                      </a:cubicBezTo>
                      <a:cubicBezTo>
                        <a:pt x="69360" y="78595"/>
                        <a:pt x="69143" y="78378"/>
                        <a:pt x="69143" y="78181"/>
                      </a:cubicBezTo>
                      <a:cubicBezTo>
                        <a:pt x="69143" y="77965"/>
                        <a:pt x="69566" y="77768"/>
                        <a:pt x="69773" y="77551"/>
                      </a:cubicBezTo>
                      <a:cubicBezTo>
                        <a:pt x="71870" y="75887"/>
                        <a:pt x="77728" y="70256"/>
                        <a:pt x="78979" y="67332"/>
                      </a:cubicBezTo>
                      <a:cubicBezTo>
                        <a:pt x="79195" y="67745"/>
                        <a:pt x="79195" y="68159"/>
                        <a:pt x="79392" y="68799"/>
                      </a:cubicBezTo>
                      <a:cubicBezTo>
                        <a:pt x="80239" y="71929"/>
                        <a:pt x="80239" y="75257"/>
                        <a:pt x="80022" y="76311"/>
                      </a:cubicBezTo>
                      <a:cubicBezTo>
                        <a:pt x="80022" y="77344"/>
                        <a:pt x="80022" y="83822"/>
                        <a:pt x="76891" y="89867"/>
                      </a:cubicBezTo>
                      <a:cubicBezTo>
                        <a:pt x="76675" y="90281"/>
                        <a:pt x="75631" y="91955"/>
                        <a:pt x="75208" y="92585"/>
                      </a:cubicBezTo>
                      <a:cubicBezTo>
                        <a:pt x="74794" y="93215"/>
                        <a:pt x="74371" y="93835"/>
                        <a:pt x="73957" y="94465"/>
                      </a:cubicBezTo>
                      <a:cubicBezTo>
                        <a:pt x="73957" y="94879"/>
                        <a:pt x="73741" y="95292"/>
                        <a:pt x="73544" y="95292"/>
                      </a:cubicBezTo>
                      <a:moveTo>
                        <a:pt x="60785" y="100303"/>
                      </a:moveTo>
                      <a:cubicBezTo>
                        <a:pt x="55340" y="102381"/>
                        <a:pt x="54080" y="102587"/>
                        <a:pt x="53460" y="102804"/>
                      </a:cubicBezTo>
                      <a:cubicBezTo>
                        <a:pt x="53046" y="102804"/>
                        <a:pt x="52829" y="103011"/>
                        <a:pt x="52200" y="103011"/>
                      </a:cubicBezTo>
                      <a:cubicBezTo>
                        <a:pt x="51786" y="103011"/>
                        <a:pt x="50102" y="103424"/>
                        <a:pt x="49482" y="103424"/>
                      </a:cubicBezTo>
                      <a:cubicBezTo>
                        <a:pt x="48862" y="103424"/>
                        <a:pt x="44678" y="103641"/>
                        <a:pt x="44461" y="103641"/>
                      </a:cubicBezTo>
                      <a:cubicBezTo>
                        <a:pt x="44254" y="103424"/>
                        <a:pt x="43831" y="103011"/>
                        <a:pt x="44875" y="103011"/>
                      </a:cubicBezTo>
                      <a:lnTo>
                        <a:pt x="47168" y="103011"/>
                      </a:lnTo>
                      <a:cubicBezTo>
                        <a:pt x="48015" y="103011"/>
                        <a:pt x="51776" y="102597"/>
                        <a:pt x="51776" y="102391"/>
                      </a:cubicBezTo>
                      <a:cubicBezTo>
                        <a:pt x="50733" y="102391"/>
                        <a:pt x="46755" y="102804"/>
                        <a:pt x="45918" y="102804"/>
                      </a:cubicBezTo>
                      <a:cubicBezTo>
                        <a:pt x="45721" y="102804"/>
                        <a:pt x="44038" y="102804"/>
                        <a:pt x="44254" y="102391"/>
                      </a:cubicBezTo>
                      <a:cubicBezTo>
                        <a:pt x="44254" y="101977"/>
                        <a:pt x="44678" y="102174"/>
                        <a:pt x="44875" y="102174"/>
                      </a:cubicBezTo>
                      <a:cubicBezTo>
                        <a:pt x="45091" y="102174"/>
                        <a:pt x="47385" y="102174"/>
                        <a:pt x="48439" y="101967"/>
                      </a:cubicBezTo>
                      <a:cubicBezTo>
                        <a:pt x="48439" y="101967"/>
                        <a:pt x="48635" y="101967"/>
                        <a:pt x="48635" y="101751"/>
                      </a:cubicBezTo>
                      <a:cubicBezTo>
                        <a:pt x="48635" y="101554"/>
                        <a:pt x="48635" y="101751"/>
                        <a:pt x="48439" y="101751"/>
                      </a:cubicBezTo>
                      <a:cubicBezTo>
                        <a:pt x="48025" y="101751"/>
                        <a:pt x="46125" y="101967"/>
                        <a:pt x="45288" y="101751"/>
                      </a:cubicBezTo>
                      <a:cubicBezTo>
                        <a:pt x="45091" y="101751"/>
                        <a:pt x="44038" y="101751"/>
                        <a:pt x="44038" y="101554"/>
                      </a:cubicBezTo>
                      <a:cubicBezTo>
                        <a:pt x="44038" y="101140"/>
                        <a:pt x="44668" y="101140"/>
                        <a:pt x="45081" y="101140"/>
                      </a:cubicBezTo>
                      <a:cubicBezTo>
                        <a:pt x="46962" y="101140"/>
                        <a:pt x="49059" y="100924"/>
                        <a:pt x="50939" y="100717"/>
                      </a:cubicBezTo>
                      <a:cubicBezTo>
                        <a:pt x="51363" y="100717"/>
                        <a:pt x="53873" y="100303"/>
                        <a:pt x="54503" y="100087"/>
                      </a:cubicBezTo>
                      <a:cubicBezTo>
                        <a:pt x="54700" y="100087"/>
                        <a:pt x="54917" y="100087"/>
                        <a:pt x="54917" y="99870"/>
                      </a:cubicBezTo>
                      <a:cubicBezTo>
                        <a:pt x="54070" y="99870"/>
                        <a:pt x="50092" y="100717"/>
                        <a:pt x="44865" y="100717"/>
                      </a:cubicBezTo>
                      <a:cubicBezTo>
                        <a:pt x="44668" y="100717"/>
                        <a:pt x="44038" y="100717"/>
                        <a:pt x="44038" y="100500"/>
                      </a:cubicBezTo>
                      <a:cubicBezTo>
                        <a:pt x="44038" y="100284"/>
                        <a:pt x="44865" y="100294"/>
                        <a:pt x="45081" y="100294"/>
                      </a:cubicBezTo>
                      <a:cubicBezTo>
                        <a:pt x="45908" y="100294"/>
                        <a:pt x="48015" y="100077"/>
                        <a:pt x="48212" y="100077"/>
                      </a:cubicBezTo>
                      <a:cubicBezTo>
                        <a:pt x="49059" y="100077"/>
                        <a:pt x="50939" y="99860"/>
                        <a:pt x="53233" y="99447"/>
                      </a:cubicBezTo>
                      <a:cubicBezTo>
                        <a:pt x="54759" y="99171"/>
                        <a:pt x="56019" y="98896"/>
                        <a:pt x="56994" y="98620"/>
                      </a:cubicBezTo>
                      <a:cubicBezTo>
                        <a:pt x="58461" y="98206"/>
                        <a:pt x="61385" y="97173"/>
                        <a:pt x="62852" y="96336"/>
                      </a:cubicBezTo>
                      <a:cubicBezTo>
                        <a:pt x="64949" y="95076"/>
                        <a:pt x="68710" y="92575"/>
                        <a:pt x="71437" y="88824"/>
                      </a:cubicBezTo>
                      <a:cubicBezTo>
                        <a:pt x="72264" y="87564"/>
                        <a:pt x="75198" y="84019"/>
                        <a:pt x="76665" y="80682"/>
                      </a:cubicBezTo>
                      <a:cubicBezTo>
                        <a:pt x="77088" y="79855"/>
                        <a:pt x="77512" y="78801"/>
                        <a:pt x="77925" y="78181"/>
                      </a:cubicBezTo>
                      <a:lnTo>
                        <a:pt x="78132" y="78181"/>
                      </a:lnTo>
                      <a:cubicBezTo>
                        <a:pt x="78132" y="78595"/>
                        <a:pt x="78132" y="78801"/>
                        <a:pt x="77925" y="79008"/>
                      </a:cubicBezTo>
                      <a:cubicBezTo>
                        <a:pt x="77512" y="81095"/>
                        <a:pt x="75612" y="84009"/>
                        <a:pt x="75415" y="84423"/>
                      </a:cubicBezTo>
                      <a:cubicBezTo>
                        <a:pt x="75198" y="84836"/>
                        <a:pt x="73534" y="87140"/>
                        <a:pt x="73318" y="87554"/>
                      </a:cubicBezTo>
                      <a:cubicBezTo>
                        <a:pt x="73101" y="87977"/>
                        <a:pt x="72490" y="88607"/>
                        <a:pt x="72274" y="89237"/>
                      </a:cubicBezTo>
                      <a:cubicBezTo>
                        <a:pt x="72490" y="89237"/>
                        <a:pt x="72904" y="88607"/>
                        <a:pt x="73318" y="88391"/>
                      </a:cubicBezTo>
                      <a:cubicBezTo>
                        <a:pt x="73534" y="87977"/>
                        <a:pt x="74784" y="86313"/>
                        <a:pt x="75415" y="85476"/>
                      </a:cubicBezTo>
                      <a:cubicBezTo>
                        <a:pt x="76025" y="84649"/>
                        <a:pt x="77078" y="82149"/>
                        <a:pt x="77295" y="81725"/>
                      </a:cubicBezTo>
                      <a:cubicBezTo>
                        <a:pt x="77443" y="81450"/>
                        <a:pt x="77581" y="81312"/>
                        <a:pt x="77708" y="81312"/>
                      </a:cubicBezTo>
                      <a:lnTo>
                        <a:pt x="77708" y="82149"/>
                      </a:lnTo>
                      <a:cubicBezTo>
                        <a:pt x="77512" y="82759"/>
                        <a:pt x="77078" y="83596"/>
                        <a:pt x="76882" y="84226"/>
                      </a:cubicBezTo>
                      <a:cubicBezTo>
                        <a:pt x="76468" y="84836"/>
                        <a:pt x="75001" y="86943"/>
                        <a:pt x="75001" y="87770"/>
                      </a:cubicBezTo>
                      <a:cubicBezTo>
                        <a:pt x="75208" y="87770"/>
                        <a:pt x="76665" y="85053"/>
                        <a:pt x="76882" y="85053"/>
                      </a:cubicBezTo>
                      <a:cubicBezTo>
                        <a:pt x="77088" y="85270"/>
                        <a:pt x="76468" y="86717"/>
                        <a:pt x="76035" y="87554"/>
                      </a:cubicBezTo>
                      <a:cubicBezTo>
                        <a:pt x="75621" y="88391"/>
                        <a:pt x="72077" y="92782"/>
                        <a:pt x="71860" y="93195"/>
                      </a:cubicBezTo>
                      <a:cubicBezTo>
                        <a:pt x="71644" y="93402"/>
                        <a:pt x="71023" y="94032"/>
                        <a:pt x="70817" y="94445"/>
                      </a:cubicBezTo>
                      <a:cubicBezTo>
                        <a:pt x="71033" y="94445"/>
                        <a:pt x="71033" y="94229"/>
                        <a:pt x="71230" y="94229"/>
                      </a:cubicBezTo>
                      <a:cubicBezTo>
                        <a:pt x="72697" y="93195"/>
                        <a:pt x="75001" y="89651"/>
                        <a:pt x="75621" y="89237"/>
                      </a:cubicBezTo>
                      <a:cubicBezTo>
                        <a:pt x="75425" y="89848"/>
                        <a:pt x="73957" y="92152"/>
                        <a:pt x="73111" y="93195"/>
                      </a:cubicBezTo>
                      <a:cubicBezTo>
                        <a:pt x="71860" y="93195"/>
                        <a:pt x="66839" y="97990"/>
                        <a:pt x="60775" y="100294"/>
                      </a:cubicBezTo>
                      <a:moveTo>
                        <a:pt x="51776" y="104045"/>
                      </a:moveTo>
                      <a:cubicBezTo>
                        <a:pt x="51559" y="104045"/>
                        <a:pt x="50092" y="104261"/>
                        <a:pt x="49679" y="104261"/>
                      </a:cubicBezTo>
                      <a:cubicBezTo>
                        <a:pt x="49482" y="104261"/>
                        <a:pt x="46962" y="104458"/>
                        <a:pt x="46332" y="104458"/>
                      </a:cubicBezTo>
                      <a:cubicBezTo>
                        <a:pt x="45918" y="104458"/>
                        <a:pt x="44451" y="104458"/>
                        <a:pt x="44451" y="104261"/>
                      </a:cubicBezTo>
                      <a:cubicBezTo>
                        <a:pt x="44451" y="103848"/>
                        <a:pt x="46115" y="103848"/>
                        <a:pt x="46745" y="103848"/>
                      </a:cubicBezTo>
                      <a:cubicBezTo>
                        <a:pt x="49886" y="103848"/>
                        <a:pt x="53036" y="103218"/>
                        <a:pt x="53863" y="103001"/>
                      </a:cubicBezTo>
                      <a:cubicBezTo>
                        <a:pt x="53233" y="103218"/>
                        <a:pt x="51766" y="104045"/>
                        <a:pt x="51766" y="104045"/>
                      </a:cubicBezTo>
                      <a:moveTo>
                        <a:pt x="49669" y="105295"/>
                      </a:moveTo>
                      <a:cubicBezTo>
                        <a:pt x="48626" y="105512"/>
                        <a:pt x="47789" y="105708"/>
                        <a:pt x="46538" y="105512"/>
                      </a:cubicBezTo>
                      <a:cubicBezTo>
                        <a:pt x="46322" y="105512"/>
                        <a:pt x="44244" y="105512"/>
                        <a:pt x="44244" y="105295"/>
                      </a:cubicBezTo>
                      <a:cubicBezTo>
                        <a:pt x="44244" y="104881"/>
                        <a:pt x="48842" y="104675"/>
                        <a:pt x="49472" y="104458"/>
                      </a:cubicBezTo>
                      <a:cubicBezTo>
                        <a:pt x="49886" y="104458"/>
                        <a:pt x="50516" y="104261"/>
                        <a:pt x="50939" y="104261"/>
                      </a:cubicBezTo>
                      <a:cubicBezTo>
                        <a:pt x="50939" y="104675"/>
                        <a:pt x="50092" y="105088"/>
                        <a:pt x="49679" y="105295"/>
                      </a:cubicBezTo>
                      <a:moveTo>
                        <a:pt x="48212" y="106545"/>
                      </a:moveTo>
                      <a:cubicBezTo>
                        <a:pt x="47385" y="106969"/>
                        <a:pt x="46332" y="106762"/>
                        <a:pt x="45495" y="106545"/>
                      </a:cubicBezTo>
                      <a:cubicBezTo>
                        <a:pt x="45081" y="106545"/>
                        <a:pt x="44451" y="106545"/>
                        <a:pt x="44451" y="106348"/>
                      </a:cubicBezTo>
                      <a:cubicBezTo>
                        <a:pt x="44451" y="105935"/>
                        <a:pt x="46115" y="105935"/>
                        <a:pt x="46548" y="105935"/>
                      </a:cubicBezTo>
                      <a:cubicBezTo>
                        <a:pt x="47592" y="105935"/>
                        <a:pt x="48429" y="105935"/>
                        <a:pt x="49266" y="105718"/>
                      </a:cubicBezTo>
                      <a:cubicBezTo>
                        <a:pt x="48852" y="106132"/>
                        <a:pt x="48439" y="106348"/>
                        <a:pt x="48222" y="106545"/>
                      </a:cubicBezTo>
                      <a:moveTo>
                        <a:pt x="46972" y="108012"/>
                      </a:moveTo>
                      <a:cubicBezTo>
                        <a:pt x="46342" y="108012"/>
                        <a:pt x="43624" y="108012"/>
                        <a:pt x="44461" y="107382"/>
                      </a:cubicBezTo>
                      <a:cubicBezTo>
                        <a:pt x="45288" y="107382"/>
                        <a:pt x="46755" y="107382"/>
                        <a:pt x="47809" y="107175"/>
                      </a:cubicBezTo>
                      <a:cubicBezTo>
                        <a:pt x="47602" y="107175"/>
                        <a:pt x="47178" y="107805"/>
                        <a:pt x="46972" y="108012"/>
                      </a:cubicBezTo>
                      <a:moveTo>
                        <a:pt x="46125" y="109056"/>
                      </a:moveTo>
                      <a:cubicBezTo>
                        <a:pt x="45918" y="109056"/>
                        <a:pt x="44461" y="109056"/>
                        <a:pt x="44461" y="108642"/>
                      </a:cubicBezTo>
                      <a:cubicBezTo>
                        <a:pt x="44461" y="108426"/>
                        <a:pt x="46342" y="108229"/>
                        <a:pt x="46755" y="108426"/>
                      </a:cubicBezTo>
                      <a:cubicBezTo>
                        <a:pt x="46548" y="108426"/>
                        <a:pt x="46125" y="108839"/>
                        <a:pt x="46125" y="109056"/>
                      </a:cubicBezTo>
                      <a:moveTo>
                        <a:pt x="45505" y="110090"/>
                      </a:moveTo>
                      <a:cubicBezTo>
                        <a:pt x="45288" y="110090"/>
                        <a:pt x="44254" y="110090"/>
                        <a:pt x="44254" y="109883"/>
                      </a:cubicBezTo>
                      <a:cubicBezTo>
                        <a:pt x="44254" y="109676"/>
                        <a:pt x="45505" y="109469"/>
                        <a:pt x="45918" y="109469"/>
                      </a:cubicBezTo>
                      <a:cubicBezTo>
                        <a:pt x="45918" y="109676"/>
                        <a:pt x="45721" y="109883"/>
                        <a:pt x="45505" y="110090"/>
                      </a:cubicBezTo>
                      <a:moveTo>
                        <a:pt x="45091" y="110917"/>
                      </a:moveTo>
                      <a:cubicBezTo>
                        <a:pt x="44875" y="110917"/>
                        <a:pt x="44461" y="110917"/>
                        <a:pt x="44461" y="110720"/>
                      </a:cubicBezTo>
                      <a:cubicBezTo>
                        <a:pt x="44461" y="110503"/>
                        <a:pt x="45091" y="110503"/>
                        <a:pt x="45288" y="110503"/>
                      </a:cubicBezTo>
                      <a:cubicBezTo>
                        <a:pt x="45288" y="110720"/>
                        <a:pt x="45091" y="110720"/>
                        <a:pt x="45091" y="110917"/>
                      </a:cubicBezTo>
                      <a:moveTo>
                        <a:pt x="78142" y="74627"/>
                      </a:moveTo>
                      <a:cubicBezTo>
                        <a:pt x="78142" y="74627"/>
                        <a:pt x="78358" y="74410"/>
                        <a:pt x="78358" y="74834"/>
                      </a:cubicBezTo>
                      <a:cubicBezTo>
                        <a:pt x="78142" y="76498"/>
                        <a:pt x="76045" y="80682"/>
                        <a:pt x="75434" y="81932"/>
                      </a:cubicBezTo>
                      <a:cubicBezTo>
                        <a:pt x="74804" y="82976"/>
                        <a:pt x="71033" y="88607"/>
                        <a:pt x="70610" y="88607"/>
                      </a:cubicBezTo>
                      <a:cubicBezTo>
                        <a:pt x="70413" y="88824"/>
                        <a:pt x="67696" y="91935"/>
                        <a:pt x="66436" y="92782"/>
                      </a:cubicBezTo>
                      <a:cubicBezTo>
                        <a:pt x="65185" y="93609"/>
                        <a:pt x="63718" y="94652"/>
                        <a:pt x="62458" y="95479"/>
                      </a:cubicBezTo>
                      <a:cubicBezTo>
                        <a:pt x="61621" y="95893"/>
                        <a:pt x="56600" y="98196"/>
                        <a:pt x="53056" y="98610"/>
                      </a:cubicBezTo>
                      <a:cubicBezTo>
                        <a:pt x="48448" y="99240"/>
                        <a:pt x="44264" y="99240"/>
                        <a:pt x="44264" y="99023"/>
                      </a:cubicBezTo>
                      <a:cubicBezTo>
                        <a:pt x="44264" y="98827"/>
                        <a:pt x="44687" y="98827"/>
                        <a:pt x="44885" y="98827"/>
                      </a:cubicBezTo>
                      <a:cubicBezTo>
                        <a:pt x="46351" y="98827"/>
                        <a:pt x="50329" y="98610"/>
                        <a:pt x="51156" y="98413"/>
                      </a:cubicBezTo>
                      <a:cubicBezTo>
                        <a:pt x="52003" y="98196"/>
                        <a:pt x="54296" y="97990"/>
                        <a:pt x="55133" y="97783"/>
                      </a:cubicBezTo>
                      <a:cubicBezTo>
                        <a:pt x="55980" y="97576"/>
                        <a:pt x="58688" y="96749"/>
                        <a:pt x="59741" y="96326"/>
                      </a:cubicBezTo>
                      <a:cubicBezTo>
                        <a:pt x="60785" y="95903"/>
                        <a:pt x="62665" y="94859"/>
                        <a:pt x="63718" y="94229"/>
                      </a:cubicBezTo>
                      <a:cubicBezTo>
                        <a:pt x="64762" y="93609"/>
                        <a:pt x="66436" y="92152"/>
                        <a:pt x="67066" y="91512"/>
                      </a:cubicBezTo>
                      <a:cubicBezTo>
                        <a:pt x="67893" y="90891"/>
                        <a:pt x="71870" y="86303"/>
                        <a:pt x="72707" y="85053"/>
                      </a:cubicBezTo>
                      <a:cubicBezTo>
                        <a:pt x="73554" y="83803"/>
                        <a:pt x="76055" y="79845"/>
                        <a:pt x="76271" y="79422"/>
                      </a:cubicBezTo>
                      <a:cubicBezTo>
                        <a:pt x="76488" y="79205"/>
                        <a:pt x="77738" y="76291"/>
                        <a:pt x="78151" y="74617"/>
                      </a:cubicBezTo>
                      <a:moveTo>
                        <a:pt x="63502" y="81292"/>
                      </a:moveTo>
                      <a:cubicBezTo>
                        <a:pt x="63718" y="80869"/>
                        <a:pt x="65796" y="79412"/>
                        <a:pt x="66229" y="79195"/>
                      </a:cubicBezTo>
                      <a:cubicBezTo>
                        <a:pt x="66436" y="79195"/>
                        <a:pt x="66849" y="80022"/>
                        <a:pt x="66849" y="80239"/>
                      </a:cubicBezTo>
                      <a:cubicBezTo>
                        <a:pt x="66642" y="80652"/>
                        <a:pt x="64762" y="81903"/>
                        <a:pt x="64339" y="82316"/>
                      </a:cubicBezTo>
                      <a:cubicBezTo>
                        <a:pt x="64142" y="81903"/>
                        <a:pt x="63925" y="81696"/>
                        <a:pt x="63512" y="81282"/>
                      </a:cubicBezTo>
                      <a:moveTo>
                        <a:pt x="51579" y="72924"/>
                      </a:moveTo>
                      <a:cubicBezTo>
                        <a:pt x="51166" y="72727"/>
                        <a:pt x="51579" y="80022"/>
                        <a:pt x="53056" y="83566"/>
                      </a:cubicBezTo>
                      <a:cubicBezTo>
                        <a:pt x="54523" y="87111"/>
                        <a:pt x="57230" y="89828"/>
                        <a:pt x="61208" y="89208"/>
                      </a:cubicBezTo>
                      <a:cubicBezTo>
                        <a:pt x="63718" y="88784"/>
                        <a:pt x="67479" y="85447"/>
                        <a:pt x="67479" y="85447"/>
                      </a:cubicBezTo>
                      <a:cubicBezTo>
                        <a:pt x="67696" y="85250"/>
                        <a:pt x="67066" y="85447"/>
                        <a:pt x="67066" y="85447"/>
                      </a:cubicBezTo>
                      <a:cubicBezTo>
                        <a:pt x="63915" y="86077"/>
                        <a:pt x="63088" y="84403"/>
                        <a:pt x="63305" y="83783"/>
                      </a:cubicBezTo>
                      <a:cubicBezTo>
                        <a:pt x="63305" y="83370"/>
                        <a:pt x="63728" y="83370"/>
                        <a:pt x="63728" y="82956"/>
                      </a:cubicBezTo>
                      <a:cubicBezTo>
                        <a:pt x="63728" y="82543"/>
                        <a:pt x="63512" y="82326"/>
                        <a:pt x="63098" y="82129"/>
                      </a:cubicBezTo>
                      <a:cubicBezTo>
                        <a:pt x="62468" y="81912"/>
                        <a:pt x="62261" y="82326"/>
                        <a:pt x="61848" y="82326"/>
                      </a:cubicBezTo>
                      <a:cubicBezTo>
                        <a:pt x="60804" y="82739"/>
                        <a:pt x="60371" y="82739"/>
                        <a:pt x="59534" y="82956"/>
                      </a:cubicBezTo>
                      <a:cubicBezTo>
                        <a:pt x="58697" y="83163"/>
                        <a:pt x="57654" y="83370"/>
                        <a:pt x="57240" y="83163"/>
                      </a:cubicBezTo>
                      <a:cubicBezTo>
                        <a:pt x="56827" y="83163"/>
                        <a:pt x="56610" y="82543"/>
                        <a:pt x="56610" y="82129"/>
                      </a:cubicBezTo>
                      <a:lnTo>
                        <a:pt x="56610" y="81292"/>
                      </a:lnTo>
                      <a:cubicBezTo>
                        <a:pt x="56610" y="80662"/>
                        <a:pt x="56413" y="80446"/>
                        <a:pt x="55990" y="80032"/>
                      </a:cubicBezTo>
                      <a:cubicBezTo>
                        <a:pt x="55773" y="79835"/>
                        <a:pt x="55567" y="79619"/>
                        <a:pt x="55360" y="79205"/>
                      </a:cubicBezTo>
                      <a:cubicBezTo>
                        <a:pt x="54946" y="78998"/>
                        <a:pt x="54533" y="79205"/>
                        <a:pt x="54316" y="78998"/>
                      </a:cubicBezTo>
                      <a:lnTo>
                        <a:pt x="54316" y="77955"/>
                      </a:lnTo>
                      <a:cubicBezTo>
                        <a:pt x="54730" y="77541"/>
                        <a:pt x="52022" y="73357"/>
                        <a:pt x="51589" y="72943"/>
                      </a:cubicBezTo>
                      <a:moveTo>
                        <a:pt x="44274" y="73790"/>
                      </a:moveTo>
                      <a:cubicBezTo>
                        <a:pt x="45111" y="73574"/>
                        <a:pt x="46145" y="73574"/>
                        <a:pt x="47188" y="73574"/>
                      </a:cubicBezTo>
                      <a:cubicBezTo>
                        <a:pt x="48035" y="73574"/>
                        <a:pt x="49079" y="73357"/>
                        <a:pt x="49699" y="73160"/>
                      </a:cubicBezTo>
                      <a:cubicBezTo>
                        <a:pt x="50122" y="73160"/>
                        <a:pt x="50546" y="72943"/>
                        <a:pt x="50752" y="73160"/>
                      </a:cubicBezTo>
                      <a:cubicBezTo>
                        <a:pt x="50546" y="73574"/>
                        <a:pt x="49915" y="73574"/>
                        <a:pt x="49502" y="73790"/>
                      </a:cubicBezTo>
                      <a:cubicBezTo>
                        <a:pt x="48035" y="73987"/>
                        <a:pt x="45938" y="73987"/>
                        <a:pt x="44274" y="74204"/>
                      </a:cubicBezTo>
                      <a:moveTo>
                        <a:pt x="44274" y="88381"/>
                      </a:moveTo>
                      <a:cubicBezTo>
                        <a:pt x="45111" y="88381"/>
                        <a:pt x="46145" y="88381"/>
                        <a:pt x="46991" y="88174"/>
                      </a:cubicBezTo>
                      <a:lnTo>
                        <a:pt x="46991" y="87957"/>
                      </a:lnTo>
                      <a:lnTo>
                        <a:pt x="44274" y="87957"/>
                      </a:lnTo>
                      <a:lnTo>
                        <a:pt x="44274" y="87121"/>
                      </a:lnTo>
                      <a:cubicBezTo>
                        <a:pt x="44894" y="87121"/>
                        <a:pt x="46775" y="87121"/>
                        <a:pt x="46775" y="86924"/>
                      </a:cubicBezTo>
                      <a:cubicBezTo>
                        <a:pt x="46775" y="86707"/>
                        <a:pt x="44894" y="86924"/>
                        <a:pt x="44274" y="86707"/>
                      </a:cubicBezTo>
                      <a:lnTo>
                        <a:pt x="44274" y="86087"/>
                      </a:lnTo>
                      <a:cubicBezTo>
                        <a:pt x="44697" y="86087"/>
                        <a:pt x="46568" y="86087"/>
                        <a:pt x="46568" y="85870"/>
                      </a:cubicBezTo>
                      <a:cubicBezTo>
                        <a:pt x="46568" y="85654"/>
                        <a:pt x="44885" y="85870"/>
                        <a:pt x="44274" y="85663"/>
                      </a:cubicBezTo>
                      <a:lnTo>
                        <a:pt x="44274" y="85033"/>
                      </a:lnTo>
                      <a:cubicBezTo>
                        <a:pt x="44894" y="85033"/>
                        <a:pt x="46991" y="84817"/>
                        <a:pt x="46991" y="84620"/>
                      </a:cubicBezTo>
                      <a:cubicBezTo>
                        <a:pt x="46991" y="84403"/>
                        <a:pt x="45111" y="84620"/>
                        <a:pt x="44274" y="84620"/>
                      </a:cubicBezTo>
                      <a:lnTo>
                        <a:pt x="44274" y="83783"/>
                      </a:lnTo>
                      <a:cubicBezTo>
                        <a:pt x="44894" y="83783"/>
                        <a:pt x="46991" y="83783"/>
                        <a:pt x="46991" y="83566"/>
                      </a:cubicBezTo>
                      <a:cubicBezTo>
                        <a:pt x="46991" y="83350"/>
                        <a:pt x="44894" y="83360"/>
                        <a:pt x="44274" y="83360"/>
                      </a:cubicBezTo>
                      <a:lnTo>
                        <a:pt x="44274" y="82533"/>
                      </a:lnTo>
                      <a:cubicBezTo>
                        <a:pt x="44697" y="82533"/>
                        <a:pt x="46351" y="82533"/>
                        <a:pt x="46351" y="82316"/>
                      </a:cubicBezTo>
                      <a:cubicBezTo>
                        <a:pt x="46351" y="82119"/>
                        <a:pt x="44471" y="82119"/>
                        <a:pt x="44274" y="82119"/>
                      </a:cubicBezTo>
                      <a:lnTo>
                        <a:pt x="44274" y="81489"/>
                      </a:lnTo>
                      <a:cubicBezTo>
                        <a:pt x="44894" y="81489"/>
                        <a:pt x="46991" y="81489"/>
                        <a:pt x="46991" y="81282"/>
                      </a:cubicBezTo>
                      <a:cubicBezTo>
                        <a:pt x="46991" y="81066"/>
                        <a:pt x="44894" y="81282"/>
                        <a:pt x="44274" y="81066"/>
                      </a:cubicBezTo>
                      <a:lnTo>
                        <a:pt x="44274" y="80436"/>
                      </a:lnTo>
                      <a:cubicBezTo>
                        <a:pt x="44697" y="80436"/>
                        <a:pt x="46568" y="80436"/>
                        <a:pt x="46568" y="80239"/>
                      </a:cubicBezTo>
                      <a:cubicBezTo>
                        <a:pt x="46568" y="80022"/>
                        <a:pt x="44687" y="80022"/>
                        <a:pt x="44274" y="80022"/>
                      </a:cubicBezTo>
                      <a:lnTo>
                        <a:pt x="44274" y="79412"/>
                      </a:lnTo>
                      <a:cubicBezTo>
                        <a:pt x="45111" y="79412"/>
                        <a:pt x="46991" y="79412"/>
                        <a:pt x="46991" y="79195"/>
                      </a:cubicBezTo>
                      <a:cubicBezTo>
                        <a:pt x="46991" y="78988"/>
                        <a:pt x="44894" y="78988"/>
                        <a:pt x="44274" y="78988"/>
                      </a:cubicBezTo>
                      <a:lnTo>
                        <a:pt x="44274" y="78161"/>
                      </a:lnTo>
                      <a:cubicBezTo>
                        <a:pt x="44697" y="78161"/>
                        <a:pt x="46775" y="78161"/>
                        <a:pt x="46775" y="77945"/>
                      </a:cubicBezTo>
                      <a:cubicBezTo>
                        <a:pt x="46775" y="77748"/>
                        <a:pt x="44697" y="77748"/>
                        <a:pt x="44274" y="77748"/>
                      </a:cubicBezTo>
                      <a:lnTo>
                        <a:pt x="44274" y="77118"/>
                      </a:lnTo>
                      <a:cubicBezTo>
                        <a:pt x="44697" y="77118"/>
                        <a:pt x="46351" y="77118"/>
                        <a:pt x="46351" y="76901"/>
                      </a:cubicBezTo>
                      <a:cubicBezTo>
                        <a:pt x="46351" y="76694"/>
                        <a:pt x="44687" y="76694"/>
                        <a:pt x="44274" y="76694"/>
                      </a:cubicBezTo>
                      <a:lnTo>
                        <a:pt x="44274" y="76064"/>
                      </a:lnTo>
                      <a:cubicBezTo>
                        <a:pt x="45111" y="76064"/>
                        <a:pt x="46145" y="76064"/>
                        <a:pt x="46991" y="75858"/>
                      </a:cubicBezTo>
                      <a:cubicBezTo>
                        <a:pt x="46991" y="75641"/>
                        <a:pt x="47198" y="75641"/>
                        <a:pt x="46991" y="75641"/>
                      </a:cubicBezTo>
                      <a:lnTo>
                        <a:pt x="44274" y="75641"/>
                      </a:lnTo>
                      <a:lnTo>
                        <a:pt x="44274" y="74607"/>
                      </a:lnTo>
                      <a:cubicBezTo>
                        <a:pt x="45938" y="74607"/>
                        <a:pt x="49088" y="74194"/>
                        <a:pt x="49285" y="74194"/>
                      </a:cubicBezTo>
                      <a:cubicBezTo>
                        <a:pt x="49502" y="74194"/>
                        <a:pt x="50329" y="73977"/>
                        <a:pt x="50752" y="74194"/>
                      </a:cubicBezTo>
                      <a:cubicBezTo>
                        <a:pt x="50969" y="75031"/>
                        <a:pt x="48655" y="75228"/>
                        <a:pt x="48035" y="75228"/>
                      </a:cubicBezTo>
                      <a:cubicBezTo>
                        <a:pt x="48232" y="75641"/>
                        <a:pt x="49915" y="75444"/>
                        <a:pt x="50329" y="75228"/>
                      </a:cubicBezTo>
                      <a:cubicBezTo>
                        <a:pt x="50752" y="75228"/>
                        <a:pt x="50959" y="75444"/>
                        <a:pt x="50959" y="75858"/>
                      </a:cubicBezTo>
                      <a:cubicBezTo>
                        <a:pt x="50742" y="76064"/>
                        <a:pt x="48862" y="76271"/>
                        <a:pt x="48645" y="76478"/>
                      </a:cubicBezTo>
                      <a:cubicBezTo>
                        <a:pt x="48862" y="76694"/>
                        <a:pt x="50536" y="76478"/>
                        <a:pt x="50742" y="76478"/>
                      </a:cubicBezTo>
                      <a:cubicBezTo>
                        <a:pt x="50949" y="76478"/>
                        <a:pt x="50959" y="76694"/>
                        <a:pt x="50959" y="77108"/>
                      </a:cubicBezTo>
                      <a:cubicBezTo>
                        <a:pt x="50546" y="77738"/>
                        <a:pt x="49275" y="77305"/>
                        <a:pt x="48862" y="77738"/>
                      </a:cubicBezTo>
                      <a:cubicBezTo>
                        <a:pt x="49079" y="77935"/>
                        <a:pt x="50959" y="77521"/>
                        <a:pt x="51156" y="77738"/>
                      </a:cubicBezTo>
                      <a:cubicBezTo>
                        <a:pt x="51156" y="77935"/>
                        <a:pt x="51372" y="78152"/>
                        <a:pt x="51156" y="78348"/>
                      </a:cubicBezTo>
                      <a:cubicBezTo>
                        <a:pt x="50949" y="78565"/>
                        <a:pt x="48862" y="78772"/>
                        <a:pt x="48862" y="78979"/>
                      </a:cubicBezTo>
                      <a:cubicBezTo>
                        <a:pt x="48862" y="79185"/>
                        <a:pt x="50742" y="78979"/>
                        <a:pt x="50959" y="78979"/>
                      </a:cubicBezTo>
                      <a:cubicBezTo>
                        <a:pt x="51176" y="78979"/>
                        <a:pt x="51166" y="79185"/>
                        <a:pt x="51166" y="79402"/>
                      </a:cubicBezTo>
                      <a:cubicBezTo>
                        <a:pt x="51166" y="79815"/>
                        <a:pt x="50329" y="79815"/>
                        <a:pt x="49699" y="79815"/>
                      </a:cubicBezTo>
                      <a:cubicBezTo>
                        <a:pt x="49502" y="79815"/>
                        <a:pt x="49088" y="79815"/>
                        <a:pt x="49088" y="80012"/>
                      </a:cubicBezTo>
                      <a:cubicBezTo>
                        <a:pt x="49088" y="80229"/>
                        <a:pt x="50969" y="80012"/>
                        <a:pt x="51176" y="80012"/>
                      </a:cubicBezTo>
                      <a:cubicBezTo>
                        <a:pt x="51323" y="80157"/>
                        <a:pt x="51392" y="80295"/>
                        <a:pt x="51392" y="80426"/>
                      </a:cubicBezTo>
                      <a:cubicBezTo>
                        <a:pt x="51392" y="80849"/>
                        <a:pt x="50132" y="80849"/>
                        <a:pt x="49709" y="81056"/>
                      </a:cubicBezTo>
                      <a:cubicBezTo>
                        <a:pt x="49709" y="81273"/>
                        <a:pt x="49925" y="81273"/>
                        <a:pt x="50132" y="81273"/>
                      </a:cubicBezTo>
                      <a:cubicBezTo>
                        <a:pt x="50555" y="81273"/>
                        <a:pt x="50979" y="81056"/>
                        <a:pt x="51392" y="81056"/>
                      </a:cubicBezTo>
                      <a:cubicBezTo>
                        <a:pt x="51589" y="81056"/>
                        <a:pt x="51589" y="81479"/>
                        <a:pt x="51589" y="81686"/>
                      </a:cubicBezTo>
                      <a:cubicBezTo>
                        <a:pt x="51392" y="81893"/>
                        <a:pt x="49088" y="82109"/>
                        <a:pt x="49295" y="82306"/>
                      </a:cubicBezTo>
                      <a:cubicBezTo>
                        <a:pt x="49295" y="82523"/>
                        <a:pt x="49925" y="82306"/>
                        <a:pt x="49925" y="82306"/>
                      </a:cubicBezTo>
                      <a:cubicBezTo>
                        <a:pt x="50555" y="82306"/>
                        <a:pt x="50969" y="82109"/>
                        <a:pt x="51589" y="82109"/>
                      </a:cubicBezTo>
                      <a:cubicBezTo>
                        <a:pt x="51806" y="82306"/>
                        <a:pt x="51806" y="82523"/>
                        <a:pt x="51806" y="82720"/>
                      </a:cubicBezTo>
                      <a:cubicBezTo>
                        <a:pt x="51806" y="82720"/>
                        <a:pt x="50339" y="83143"/>
                        <a:pt x="50339" y="83350"/>
                      </a:cubicBezTo>
                      <a:cubicBezTo>
                        <a:pt x="50339" y="83557"/>
                        <a:pt x="50555" y="83350"/>
                        <a:pt x="50762" y="83350"/>
                      </a:cubicBezTo>
                      <a:cubicBezTo>
                        <a:pt x="51392" y="83350"/>
                        <a:pt x="52229" y="82720"/>
                        <a:pt x="52229" y="83763"/>
                      </a:cubicBezTo>
                      <a:cubicBezTo>
                        <a:pt x="51815" y="83970"/>
                        <a:pt x="50348" y="84187"/>
                        <a:pt x="49935" y="84384"/>
                      </a:cubicBezTo>
                      <a:cubicBezTo>
                        <a:pt x="50142" y="84600"/>
                        <a:pt x="50565" y="84600"/>
                        <a:pt x="50772" y="84600"/>
                      </a:cubicBezTo>
                      <a:cubicBezTo>
                        <a:pt x="51402" y="84600"/>
                        <a:pt x="51815" y="84384"/>
                        <a:pt x="52455" y="84384"/>
                      </a:cubicBezTo>
                      <a:cubicBezTo>
                        <a:pt x="52652" y="84600"/>
                        <a:pt x="52869" y="84797"/>
                        <a:pt x="52869" y="85014"/>
                      </a:cubicBezTo>
                      <a:cubicBezTo>
                        <a:pt x="52869" y="85230"/>
                        <a:pt x="50358" y="85427"/>
                        <a:pt x="50358" y="85851"/>
                      </a:cubicBezTo>
                      <a:cubicBezTo>
                        <a:pt x="50575" y="86067"/>
                        <a:pt x="50782" y="85851"/>
                        <a:pt x="50989" y="85851"/>
                      </a:cubicBezTo>
                      <a:cubicBezTo>
                        <a:pt x="51412" y="85851"/>
                        <a:pt x="52869" y="85427"/>
                        <a:pt x="53085" y="85644"/>
                      </a:cubicBezTo>
                      <a:cubicBezTo>
                        <a:pt x="53282" y="85644"/>
                        <a:pt x="53499" y="86057"/>
                        <a:pt x="53499" y="86264"/>
                      </a:cubicBezTo>
                      <a:cubicBezTo>
                        <a:pt x="53499" y="86481"/>
                        <a:pt x="53282" y="86481"/>
                        <a:pt x="53085" y="86481"/>
                      </a:cubicBezTo>
                      <a:cubicBezTo>
                        <a:pt x="52455" y="86678"/>
                        <a:pt x="51825" y="86894"/>
                        <a:pt x="50989" y="86894"/>
                      </a:cubicBezTo>
                      <a:cubicBezTo>
                        <a:pt x="50989" y="86894"/>
                        <a:pt x="50575" y="86894"/>
                        <a:pt x="50575" y="87091"/>
                      </a:cubicBezTo>
                      <a:cubicBezTo>
                        <a:pt x="50575" y="87308"/>
                        <a:pt x="50989" y="87091"/>
                        <a:pt x="50989" y="87091"/>
                      </a:cubicBezTo>
                      <a:cubicBezTo>
                        <a:pt x="51412" y="87091"/>
                        <a:pt x="53706" y="86481"/>
                        <a:pt x="53922" y="87308"/>
                      </a:cubicBezTo>
                      <a:cubicBezTo>
                        <a:pt x="53292" y="87721"/>
                        <a:pt x="52455" y="87721"/>
                        <a:pt x="51609" y="87928"/>
                      </a:cubicBezTo>
                      <a:cubicBezTo>
                        <a:pt x="51609" y="87928"/>
                        <a:pt x="51195" y="87928"/>
                        <a:pt x="51195" y="88144"/>
                      </a:cubicBezTo>
                      <a:cubicBezTo>
                        <a:pt x="51412" y="88351"/>
                        <a:pt x="53922" y="87731"/>
                        <a:pt x="54129" y="87731"/>
                      </a:cubicBezTo>
                      <a:cubicBezTo>
                        <a:pt x="54336" y="87731"/>
                        <a:pt x="54759" y="88144"/>
                        <a:pt x="54759" y="88351"/>
                      </a:cubicBezTo>
                      <a:cubicBezTo>
                        <a:pt x="54759" y="88568"/>
                        <a:pt x="54129" y="88568"/>
                        <a:pt x="53932" y="88568"/>
                      </a:cubicBezTo>
                      <a:cubicBezTo>
                        <a:pt x="52889" y="88784"/>
                        <a:pt x="52052" y="88981"/>
                        <a:pt x="50998" y="88981"/>
                      </a:cubicBezTo>
                      <a:lnTo>
                        <a:pt x="50998" y="89198"/>
                      </a:lnTo>
                      <a:cubicBezTo>
                        <a:pt x="52042" y="89198"/>
                        <a:pt x="53292" y="88775"/>
                        <a:pt x="54346" y="88775"/>
                      </a:cubicBezTo>
                      <a:cubicBezTo>
                        <a:pt x="54976" y="88775"/>
                        <a:pt x="55389" y="88558"/>
                        <a:pt x="55813" y="89198"/>
                      </a:cubicBezTo>
                      <a:cubicBezTo>
                        <a:pt x="55389" y="89395"/>
                        <a:pt x="52249" y="90025"/>
                        <a:pt x="51835" y="90232"/>
                      </a:cubicBezTo>
                      <a:cubicBezTo>
                        <a:pt x="51835" y="90448"/>
                        <a:pt x="52249" y="90448"/>
                        <a:pt x="52249" y="90448"/>
                      </a:cubicBezTo>
                      <a:cubicBezTo>
                        <a:pt x="53292" y="90232"/>
                        <a:pt x="54346" y="90035"/>
                        <a:pt x="55389" y="89818"/>
                      </a:cubicBezTo>
                      <a:cubicBezTo>
                        <a:pt x="55813" y="89818"/>
                        <a:pt x="56226" y="89621"/>
                        <a:pt x="56640" y="89621"/>
                      </a:cubicBezTo>
                      <a:cubicBezTo>
                        <a:pt x="56856" y="89621"/>
                        <a:pt x="58107" y="89818"/>
                        <a:pt x="57476" y="90232"/>
                      </a:cubicBezTo>
                      <a:cubicBezTo>
                        <a:pt x="57053" y="90448"/>
                        <a:pt x="53095" y="91285"/>
                        <a:pt x="52879" y="91285"/>
                      </a:cubicBezTo>
                      <a:cubicBezTo>
                        <a:pt x="52662" y="91285"/>
                        <a:pt x="52465" y="91285"/>
                        <a:pt x="52465" y="91482"/>
                      </a:cubicBezTo>
                      <a:cubicBezTo>
                        <a:pt x="53095" y="91699"/>
                        <a:pt x="58520" y="90232"/>
                        <a:pt x="58943" y="90232"/>
                      </a:cubicBezTo>
                      <a:lnTo>
                        <a:pt x="60627" y="90232"/>
                      </a:lnTo>
                      <a:cubicBezTo>
                        <a:pt x="60411" y="90448"/>
                        <a:pt x="55399" y="91896"/>
                        <a:pt x="54572" y="91896"/>
                      </a:cubicBezTo>
                      <a:lnTo>
                        <a:pt x="54572" y="92112"/>
                      </a:lnTo>
                      <a:cubicBezTo>
                        <a:pt x="56866" y="91699"/>
                        <a:pt x="60844" y="90448"/>
                        <a:pt x="61464" y="90025"/>
                      </a:cubicBezTo>
                      <a:cubicBezTo>
                        <a:pt x="63354" y="89198"/>
                        <a:pt x="65658" y="87731"/>
                        <a:pt x="66702" y="86678"/>
                      </a:cubicBezTo>
                      <a:cubicBezTo>
                        <a:pt x="71929" y="82100"/>
                        <a:pt x="74026" y="79166"/>
                        <a:pt x="75493" y="77088"/>
                      </a:cubicBezTo>
                      <a:cubicBezTo>
                        <a:pt x="76960" y="75001"/>
                        <a:pt x="77787" y="73751"/>
                        <a:pt x="77787" y="73751"/>
                      </a:cubicBezTo>
                      <a:cubicBezTo>
                        <a:pt x="77787" y="74164"/>
                        <a:pt x="77787" y="74578"/>
                        <a:pt x="77590" y="75198"/>
                      </a:cubicBezTo>
                      <a:cubicBezTo>
                        <a:pt x="77374" y="75828"/>
                        <a:pt x="76330" y="78329"/>
                        <a:pt x="76114" y="78959"/>
                      </a:cubicBezTo>
                      <a:cubicBezTo>
                        <a:pt x="75917" y="79579"/>
                        <a:pt x="75287" y="80623"/>
                        <a:pt x="74863" y="81253"/>
                      </a:cubicBezTo>
                      <a:cubicBezTo>
                        <a:pt x="74647" y="81873"/>
                        <a:pt x="74026" y="82700"/>
                        <a:pt x="73613" y="83330"/>
                      </a:cubicBezTo>
                      <a:cubicBezTo>
                        <a:pt x="72353" y="85211"/>
                        <a:pt x="68592" y="90212"/>
                        <a:pt x="67538" y="90842"/>
                      </a:cubicBezTo>
                      <a:cubicBezTo>
                        <a:pt x="66495" y="91679"/>
                        <a:pt x="66072" y="92092"/>
                        <a:pt x="63778" y="93973"/>
                      </a:cubicBezTo>
                      <a:cubicBezTo>
                        <a:pt x="61464" y="95843"/>
                        <a:pt x="54139" y="98354"/>
                        <a:pt x="47867" y="98551"/>
                      </a:cubicBezTo>
                      <a:lnTo>
                        <a:pt x="44737" y="98551"/>
                      </a:lnTo>
                      <a:cubicBezTo>
                        <a:pt x="44520" y="98551"/>
                        <a:pt x="44520" y="97931"/>
                        <a:pt x="44737" y="97931"/>
                      </a:cubicBezTo>
                      <a:cubicBezTo>
                        <a:pt x="45564" y="97931"/>
                        <a:pt x="48281" y="97714"/>
                        <a:pt x="48281" y="97517"/>
                      </a:cubicBezTo>
                      <a:cubicBezTo>
                        <a:pt x="48281" y="97301"/>
                        <a:pt x="45564" y="97301"/>
                        <a:pt x="44737" y="97301"/>
                      </a:cubicBezTo>
                      <a:cubicBezTo>
                        <a:pt x="44520" y="97301"/>
                        <a:pt x="44520" y="96690"/>
                        <a:pt x="44737" y="96474"/>
                      </a:cubicBezTo>
                      <a:cubicBezTo>
                        <a:pt x="45347" y="96474"/>
                        <a:pt x="47237" y="96474"/>
                        <a:pt x="47237" y="96060"/>
                      </a:cubicBezTo>
                      <a:cubicBezTo>
                        <a:pt x="47237" y="95843"/>
                        <a:pt x="45574" y="96060"/>
                        <a:pt x="44737" y="96060"/>
                      </a:cubicBezTo>
                      <a:cubicBezTo>
                        <a:pt x="44520" y="95843"/>
                        <a:pt x="44520" y="95430"/>
                        <a:pt x="44934" y="95430"/>
                      </a:cubicBezTo>
                      <a:lnTo>
                        <a:pt x="45564" y="95430"/>
                      </a:lnTo>
                      <a:cubicBezTo>
                        <a:pt x="45977" y="95430"/>
                        <a:pt x="48074" y="95223"/>
                        <a:pt x="48074" y="95016"/>
                      </a:cubicBezTo>
                      <a:cubicBezTo>
                        <a:pt x="48074" y="94810"/>
                        <a:pt x="44924" y="95016"/>
                        <a:pt x="44924" y="94810"/>
                      </a:cubicBezTo>
                      <a:cubicBezTo>
                        <a:pt x="44727" y="94593"/>
                        <a:pt x="44727" y="94180"/>
                        <a:pt x="44924" y="93983"/>
                      </a:cubicBezTo>
                      <a:cubicBezTo>
                        <a:pt x="45554" y="93983"/>
                        <a:pt x="47858" y="93766"/>
                        <a:pt x="48074" y="93559"/>
                      </a:cubicBezTo>
                      <a:cubicBezTo>
                        <a:pt x="48074" y="93343"/>
                        <a:pt x="45347" y="93559"/>
                        <a:pt x="45141" y="93559"/>
                      </a:cubicBezTo>
                      <a:cubicBezTo>
                        <a:pt x="44924" y="93343"/>
                        <a:pt x="44924" y="92929"/>
                        <a:pt x="45141" y="92732"/>
                      </a:cubicBezTo>
                      <a:cubicBezTo>
                        <a:pt x="45337" y="92732"/>
                        <a:pt x="48074" y="92732"/>
                        <a:pt x="48074" y="92309"/>
                      </a:cubicBezTo>
                      <a:cubicBezTo>
                        <a:pt x="48074" y="91886"/>
                        <a:pt x="44727" y="92526"/>
                        <a:pt x="44924" y="91886"/>
                      </a:cubicBezTo>
                      <a:cubicBezTo>
                        <a:pt x="44924" y="91472"/>
                        <a:pt x="47434" y="91472"/>
                        <a:pt x="47434" y="91275"/>
                      </a:cubicBezTo>
                      <a:cubicBezTo>
                        <a:pt x="47434" y="91059"/>
                        <a:pt x="45771" y="91275"/>
                        <a:pt x="44924" y="91275"/>
                      </a:cubicBezTo>
                      <a:cubicBezTo>
                        <a:pt x="44727" y="91275"/>
                        <a:pt x="44727" y="90645"/>
                        <a:pt x="44924" y="90438"/>
                      </a:cubicBezTo>
                      <a:cubicBezTo>
                        <a:pt x="45771" y="90438"/>
                        <a:pt x="47434" y="90438"/>
                        <a:pt x="47434" y="90222"/>
                      </a:cubicBezTo>
                      <a:cubicBezTo>
                        <a:pt x="47434" y="90025"/>
                        <a:pt x="45337" y="90025"/>
                        <a:pt x="44924" y="90025"/>
                      </a:cubicBezTo>
                      <a:cubicBezTo>
                        <a:pt x="44727" y="90025"/>
                        <a:pt x="44727" y="89611"/>
                        <a:pt x="44924" y="89395"/>
                      </a:cubicBezTo>
                      <a:cubicBezTo>
                        <a:pt x="45141" y="89198"/>
                        <a:pt x="47434" y="89611"/>
                        <a:pt x="47434" y="89198"/>
                      </a:cubicBezTo>
                      <a:cubicBezTo>
                        <a:pt x="47434" y="88784"/>
                        <a:pt x="45337" y="88981"/>
                        <a:pt x="44717" y="88775"/>
                      </a:cubicBezTo>
                      <a:lnTo>
                        <a:pt x="44717" y="88351"/>
                      </a:lnTo>
                      <a:lnTo>
                        <a:pt x="44294" y="88351"/>
                      </a:lnTo>
                      <a:close/>
                      <a:moveTo>
                        <a:pt x="44057" y="111763"/>
                      </a:moveTo>
                      <a:lnTo>
                        <a:pt x="43841" y="99240"/>
                      </a:lnTo>
                      <a:cubicBezTo>
                        <a:pt x="43841" y="99023"/>
                        <a:pt x="43427" y="99023"/>
                        <a:pt x="43221" y="99023"/>
                      </a:cubicBezTo>
                      <a:cubicBezTo>
                        <a:pt x="43221" y="99023"/>
                        <a:pt x="38830" y="98827"/>
                        <a:pt x="37776" y="98827"/>
                      </a:cubicBezTo>
                      <a:cubicBezTo>
                        <a:pt x="36723" y="98827"/>
                        <a:pt x="33582" y="98196"/>
                        <a:pt x="31702" y="97576"/>
                      </a:cubicBezTo>
                      <a:cubicBezTo>
                        <a:pt x="26060" y="95696"/>
                        <a:pt x="22083" y="92565"/>
                        <a:pt x="21453" y="91935"/>
                      </a:cubicBezTo>
                      <a:cubicBezTo>
                        <a:pt x="16845" y="87770"/>
                        <a:pt x="14128" y="83183"/>
                        <a:pt x="12671" y="80258"/>
                      </a:cubicBezTo>
                      <a:cubicBezTo>
                        <a:pt x="11204" y="77325"/>
                        <a:pt x="11007" y="76291"/>
                        <a:pt x="10790" y="75877"/>
                      </a:cubicBezTo>
                      <a:cubicBezTo>
                        <a:pt x="10790" y="75661"/>
                        <a:pt x="10574" y="75247"/>
                        <a:pt x="10377" y="75247"/>
                      </a:cubicBezTo>
                      <a:cubicBezTo>
                        <a:pt x="10160" y="75464"/>
                        <a:pt x="10160" y="75661"/>
                        <a:pt x="10377" y="75877"/>
                      </a:cubicBezTo>
                      <a:cubicBezTo>
                        <a:pt x="10377" y="76498"/>
                        <a:pt x="11007" y="77758"/>
                        <a:pt x="11007" y="77965"/>
                      </a:cubicBezTo>
                      <a:cubicBezTo>
                        <a:pt x="11617" y="79431"/>
                        <a:pt x="12257" y="80879"/>
                        <a:pt x="13094" y="82346"/>
                      </a:cubicBezTo>
                      <a:cubicBezTo>
                        <a:pt x="13311" y="82759"/>
                        <a:pt x="14138" y="84226"/>
                        <a:pt x="14138" y="84433"/>
                      </a:cubicBezTo>
                      <a:cubicBezTo>
                        <a:pt x="13921" y="84236"/>
                        <a:pt x="12671" y="82346"/>
                        <a:pt x="12257" y="81519"/>
                      </a:cubicBezTo>
                      <a:cubicBezTo>
                        <a:pt x="11844" y="80889"/>
                        <a:pt x="11214" y="78801"/>
                        <a:pt x="10790" y="78801"/>
                      </a:cubicBezTo>
                      <a:cubicBezTo>
                        <a:pt x="10574" y="79431"/>
                        <a:pt x="11007" y="80052"/>
                        <a:pt x="11204" y="81095"/>
                      </a:cubicBezTo>
                      <a:cubicBezTo>
                        <a:pt x="11421" y="82149"/>
                        <a:pt x="12464" y="85063"/>
                        <a:pt x="12888" y="85900"/>
                      </a:cubicBezTo>
                      <a:cubicBezTo>
                        <a:pt x="13311" y="86530"/>
                        <a:pt x="14138" y="87780"/>
                        <a:pt x="14768" y="88617"/>
                      </a:cubicBezTo>
                      <a:cubicBezTo>
                        <a:pt x="14965" y="89031"/>
                        <a:pt x="15388" y="89247"/>
                        <a:pt x="15388" y="89661"/>
                      </a:cubicBezTo>
                      <a:cubicBezTo>
                        <a:pt x="15181" y="89661"/>
                        <a:pt x="13311" y="87150"/>
                        <a:pt x="12888" y="86530"/>
                      </a:cubicBezTo>
                      <a:cubicBezTo>
                        <a:pt x="12888" y="86806"/>
                        <a:pt x="13025" y="87222"/>
                        <a:pt x="13311" y="87780"/>
                      </a:cubicBezTo>
                      <a:cubicBezTo>
                        <a:pt x="14561" y="90281"/>
                        <a:pt x="16855" y="92368"/>
                        <a:pt x="17072" y="92575"/>
                      </a:cubicBezTo>
                      <a:cubicBezTo>
                        <a:pt x="17288" y="92791"/>
                        <a:pt x="18539" y="94042"/>
                        <a:pt x="18755" y="94239"/>
                      </a:cubicBezTo>
                      <a:cubicBezTo>
                        <a:pt x="18952" y="94455"/>
                        <a:pt x="20419" y="95706"/>
                        <a:pt x="20419" y="95903"/>
                      </a:cubicBezTo>
                      <a:cubicBezTo>
                        <a:pt x="19799" y="95489"/>
                        <a:pt x="19169" y="95076"/>
                        <a:pt x="18755" y="94869"/>
                      </a:cubicBezTo>
                      <a:cubicBezTo>
                        <a:pt x="18342" y="94455"/>
                        <a:pt x="16658" y="92988"/>
                        <a:pt x="16028" y="92152"/>
                      </a:cubicBezTo>
                      <a:cubicBezTo>
                        <a:pt x="15605" y="91935"/>
                        <a:pt x="15821" y="92152"/>
                        <a:pt x="15821" y="92152"/>
                      </a:cubicBezTo>
                      <a:cubicBezTo>
                        <a:pt x="17899" y="94869"/>
                        <a:pt x="21679" y="98413"/>
                        <a:pt x="27114" y="100707"/>
                      </a:cubicBezTo>
                      <a:cubicBezTo>
                        <a:pt x="36329" y="104045"/>
                        <a:pt x="40927" y="105088"/>
                        <a:pt x="44067" y="111763"/>
                      </a:cubicBezTo>
                      <a:moveTo>
                        <a:pt x="14354" y="94859"/>
                      </a:moveTo>
                      <a:cubicBezTo>
                        <a:pt x="14354" y="94642"/>
                        <a:pt x="13094" y="93195"/>
                        <a:pt x="12888" y="92782"/>
                      </a:cubicBezTo>
                      <a:cubicBezTo>
                        <a:pt x="12671" y="92358"/>
                        <a:pt x="11627" y="90488"/>
                        <a:pt x="11204" y="89848"/>
                      </a:cubicBezTo>
                      <a:cubicBezTo>
                        <a:pt x="11007" y="89434"/>
                        <a:pt x="9107" y="85270"/>
                        <a:pt x="8486" y="82552"/>
                      </a:cubicBezTo>
                      <a:cubicBezTo>
                        <a:pt x="7856" y="79835"/>
                        <a:pt x="7856" y="77541"/>
                        <a:pt x="7856" y="76291"/>
                      </a:cubicBezTo>
                      <a:cubicBezTo>
                        <a:pt x="8270" y="69813"/>
                        <a:pt x="8486" y="70029"/>
                        <a:pt x="9107" y="67529"/>
                      </a:cubicBezTo>
                      <a:cubicBezTo>
                        <a:pt x="9107" y="67529"/>
                        <a:pt x="10790" y="69813"/>
                        <a:pt x="11204" y="70659"/>
                      </a:cubicBezTo>
                      <a:cubicBezTo>
                        <a:pt x="13084" y="73574"/>
                        <a:pt x="17899" y="77758"/>
                        <a:pt x="18332" y="77955"/>
                      </a:cubicBezTo>
                      <a:cubicBezTo>
                        <a:pt x="18745" y="78171"/>
                        <a:pt x="18942" y="78368"/>
                        <a:pt x="18745" y="78585"/>
                      </a:cubicBezTo>
                      <a:cubicBezTo>
                        <a:pt x="18529" y="78998"/>
                        <a:pt x="17702" y="81499"/>
                        <a:pt x="17702" y="81716"/>
                      </a:cubicBezTo>
                      <a:cubicBezTo>
                        <a:pt x="17485" y="81716"/>
                        <a:pt x="17485" y="81499"/>
                        <a:pt x="17485" y="81499"/>
                      </a:cubicBezTo>
                      <a:cubicBezTo>
                        <a:pt x="17278" y="81292"/>
                        <a:pt x="17072" y="80869"/>
                        <a:pt x="16648" y="80662"/>
                      </a:cubicBezTo>
                      <a:cubicBezTo>
                        <a:pt x="15605" y="79619"/>
                        <a:pt x="13921" y="77315"/>
                        <a:pt x="13508" y="77118"/>
                      </a:cubicBezTo>
                      <a:cubicBezTo>
                        <a:pt x="13311" y="76694"/>
                        <a:pt x="11007" y="73780"/>
                        <a:pt x="10790" y="73150"/>
                      </a:cubicBezTo>
                      <a:cubicBezTo>
                        <a:pt x="10377" y="72520"/>
                        <a:pt x="10160" y="71900"/>
                        <a:pt x="9747" y="71900"/>
                      </a:cubicBezTo>
                      <a:cubicBezTo>
                        <a:pt x="9747" y="71900"/>
                        <a:pt x="9333" y="71900"/>
                        <a:pt x="9333" y="74814"/>
                      </a:cubicBezTo>
                      <a:cubicBezTo>
                        <a:pt x="9333" y="77728"/>
                        <a:pt x="9747" y="84827"/>
                        <a:pt x="15821" y="93382"/>
                      </a:cubicBezTo>
                      <a:cubicBezTo>
                        <a:pt x="15821" y="93382"/>
                        <a:pt x="16028" y="93796"/>
                        <a:pt x="15605" y="94209"/>
                      </a:cubicBezTo>
                      <a:cubicBezTo>
                        <a:pt x="15388" y="94426"/>
                        <a:pt x="14975" y="94623"/>
                        <a:pt x="14778" y="95046"/>
                      </a:cubicBezTo>
                      <a:lnTo>
                        <a:pt x="14561" y="95046"/>
                      </a:lnTo>
                      <a:cubicBezTo>
                        <a:pt x="14561" y="95263"/>
                        <a:pt x="14364" y="95046"/>
                        <a:pt x="14364" y="94839"/>
                      </a:cubicBezTo>
                      <a:moveTo>
                        <a:pt x="34655" y="58117"/>
                      </a:moveTo>
                      <a:cubicBezTo>
                        <a:pt x="34655" y="58313"/>
                        <a:pt x="34458" y="58747"/>
                        <a:pt x="34242" y="58530"/>
                      </a:cubicBezTo>
                      <a:cubicBezTo>
                        <a:pt x="34045" y="58530"/>
                        <a:pt x="33415" y="58313"/>
                        <a:pt x="33415" y="58117"/>
                      </a:cubicBezTo>
                      <a:cubicBezTo>
                        <a:pt x="33415" y="57900"/>
                        <a:pt x="33612" y="57693"/>
                        <a:pt x="33612" y="57693"/>
                      </a:cubicBezTo>
                      <a:cubicBezTo>
                        <a:pt x="33828" y="57693"/>
                        <a:pt x="34458" y="57900"/>
                        <a:pt x="34655" y="58117"/>
                      </a:cubicBezTo>
                      <a:moveTo>
                        <a:pt x="34655" y="57693"/>
                      </a:moveTo>
                      <a:cubicBezTo>
                        <a:pt x="34458" y="57693"/>
                        <a:pt x="33828" y="57693"/>
                        <a:pt x="33828" y="57477"/>
                      </a:cubicBezTo>
                      <a:cubicBezTo>
                        <a:pt x="33828" y="57260"/>
                        <a:pt x="33828" y="57270"/>
                        <a:pt x="34045" y="57053"/>
                      </a:cubicBezTo>
                      <a:cubicBezTo>
                        <a:pt x="34655" y="56640"/>
                        <a:pt x="35295" y="57477"/>
                        <a:pt x="34655" y="57683"/>
                      </a:cubicBezTo>
                      <a:moveTo>
                        <a:pt x="32991" y="58934"/>
                      </a:moveTo>
                      <a:cubicBezTo>
                        <a:pt x="32775" y="58304"/>
                        <a:pt x="34045" y="58520"/>
                        <a:pt x="34045" y="58737"/>
                      </a:cubicBezTo>
                      <a:cubicBezTo>
                        <a:pt x="34045" y="58737"/>
                        <a:pt x="34242" y="58737"/>
                        <a:pt x="34242" y="58934"/>
                      </a:cubicBezTo>
                      <a:cubicBezTo>
                        <a:pt x="34242" y="59150"/>
                        <a:pt x="34045" y="59347"/>
                        <a:pt x="33828" y="59347"/>
                      </a:cubicBezTo>
                      <a:lnTo>
                        <a:pt x="33415" y="59347"/>
                      </a:lnTo>
                      <a:cubicBezTo>
                        <a:pt x="33198" y="59347"/>
                        <a:pt x="32991" y="58934"/>
                        <a:pt x="32991" y="58934"/>
                      </a:cubicBezTo>
                      <a:moveTo>
                        <a:pt x="33828" y="59771"/>
                      </a:moveTo>
                      <a:lnTo>
                        <a:pt x="33612" y="59987"/>
                      </a:lnTo>
                      <a:cubicBezTo>
                        <a:pt x="33415" y="59987"/>
                        <a:pt x="32568" y="59771"/>
                        <a:pt x="32568" y="59574"/>
                      </a:cubicBezTo>
                      <a:cubicBezTo>
                        <a:pt x="32785" y="59160"/>
                        <a:pt x="33828" y="59574"/>
                        <a:pt x="33828" y="59780"/>
                      </a:cubicBezTo>
                      <a:moveTo>
                        <a:pt x="35295" y="58117"/>
                      </a:moveTo>
                      <a:cubicBezTo>
                        <a:pt x="35078" y="58530"/>
                        <a:pt x="34882" y="59160"/>
                        <a:pt x="34665" y="59780"/>
                      </a:cubicBezTo>
                      <a:cubicBezTo>
                        <a:pt x="34468" y="59997"/>
                        <a:pt x="34468" y="60410"/>
                        <a:pt x="34252" y="60410"/>
                      </a:cubicBezTo>
                      <a:cubicBezTo>
                        <a:pt x="33838" y="60410"/>
                        <a:pt x="34252" y="59780"/>
                        <a:pt x="34252" y="59367"/>
                      </a:cubicBezTo>
                      <a:cubicBezTo>
                        <a:pt x="34468" y="58953"/>
                        <a:pt x="34665" y="58323"/>
                        <a:pt x="34882" y="57900"/>
                      </a:cubicBezTo>
                      <a:cubicBezTo>
                        <a:pt x="34882" y="57693"/>
                        <a:pt x="35088" y="57280"/>
                        <a:pt x="35295" y="57280"/>
                      </a:cubicBezTo>
                      <a:cubicBezTo>
                        <a:pt x="35915" y="57063"/>
                        <a:pt x="35502" y="57693"/>
                        <a:pt x="35295" y="58117"/>
                      </a:cubicBezTo>
                      <a:moveTo>
                        <a:pt x="38426" y="58313"/>
                      </a:moveTo>
                      <a:cubicBezTo>
                        <a:pt x="38426" y="58117"/>
                        <a:pt x="38426" y="57693"/>
                        <a:pt x="38643" y="57693"/>
                      </a:cubicBezTo>
                      <a:cubicBezTo>
                        <a:pt x="38859" y="57477"/>
                        <a:pt x="39056" y="57693"/>
                        <a:pt x="39273" y="57693"/>
                      </a:cubicBezTo>
                      <a:cubicBezTo>
                        <a:pt x="39273" y="57900"/>
                        <a:pt x="39273" y="58313"/>
                        <a:pt x="39056" y="58530"/>
                      </a:cubicBezTo>
                      <a:cubicBezTo>
                        <a:pt x="38859" y="59160"/>
                        <a:pt x="38859" y="59574"/>
                        <a:pt x="38859" y="60194"/>
                      </a:cubicBezTo>
                      <a:cubicBezTo>
                        <a:pt x="38859" y="60410"/>
                        <a:pt x="38859" y="60824"/>
                        <a:pt x="38643" y="60824"/>
                      </a:cubicBezTo>
                      <a:cubicBezTo>
                        <a:pt x="38426" y="60824"/>
                        <a:pt x="38426" y="60824"/>
                        <a:pt x="38229" y="60607"/>
                      </a:cubicBezTo>
                      <a:cubicBezTo>
                        <a:pt x="38436" y="60194"/>
                        <a:pt x="38643" y="58944"/>
                        <a:pt x="38643" y="58944"/>
                      </a:cubicBezTo>
                      <a:cubicBezTo>
                        <a:pt x="38229" y="58747"/>
                        <a:pt x="38229" y="58530"/>
                        <a:pt x="38426" y="58313"/>
                      </a:cubicBezTo>
                      <a:moveTo>
                        <a:pt x="38219" y="57693"/>
                      </a:moveTo>
                      <a:cubicBezTo>
                        <a:pt x="38219" y="57900"/>
                        <a:pt x="37589" y="57693"/>
                        <a:pt x="37373" y="57693"/>
                      </a:cubicBezTo>
                      <a:cubicBezTo>
                        <a:pt x="36762" y="57693"/>
                        <a:pt x="36545" y="57477"/>
                        <a:pt x="36339" y="57477"/>
                      </a:cubicBezTo>
                      <a:lnTo>
                        <a:pt x="36339" y="57270"/>
                      </a:lnTo>
                      <a:cubicBezTo>
                        <a:pt x="36339" y="56856"/>
                        <a:pt x="37373" y="57270"/>
                        <a:pt x="37806" y="57270"/>
                      </a:cubicBezTo>
                      <a:cubicBezTo>
                        <a:pt x="38003" y="57270"/>
                        <a:pt x="38426" y="57270"/>
                        <a:pt x="38219" y="57683"/>
                      </a:cubicBezTo>
                      <a:moveTo>
                        <a:pt x="36122" y="58520"/>
                      </a:moveTo>
                      <a:cubicBezTo>
                        <a:pt x="35906" y="58520"/>
                        <a:pt x="36122" y="58107"/>
                        <a:pt x="36122" y="57890"/>
                      </a:cubicBezTo>
                      <a:cubicBezTo>
                        <a:pt x="36339" y="57683"/>
                        <a:pt x="37806" y="57890"/>
                        <a:pt x="38003" y="57890"/>
                      </a:cubicBezTo>
                      <a:cubicBezTo>
                        <a:pt x="38003" y="57890"/>
                        <a:pt x="38003" y="58107"/>
                        <a:pt x="38219" y="58107"/>
                      </a:cubicBezTo>
                      <a:cubicBezTo>
                        <a:pt x="38219" y="58520"/>
                        <a:pt x="38003" y="58520"/>
                        <a:pt x="37806" y="58737"/>
                      </a:cubicBezTo>
                      <a:cubicBezTo>
                        <a:pt x="37589" y="58737"/>
                        <a:pt x="36339" y="58520"/>
                        <a:pt x="36122" y="58520"/>
                      </a:cubicBezTo>
                      <a:moveTo>
                        <a:pt x="31938" y="58520"/>
                      </a:moveTo>
                      <a:cubicBezTo>
                        <a:pt x="32352" y="57890"/>
                        <a:pt x="33188" y="56443"/>
                        <a:pt x="33188" y="56443"/>
                      </a:cubicBezTo>
                      <a:cubicBezTo>
                        <a:pt x="33188" y="56443"/>
                        <a:pt x="34035" y="56226"/>
                        <a:pt x="33188" y="57270"/>
                      </a:cubicBezTo>
                      <a:cubicBezTo>
                        <a:pt x="32982" y="57477"/>
                        <a:pt x="32775" y="57683"/>
                        <a:pt x="32775" y="57890"/>
                      </a:cubicBezTo>
                      <a:cubicBezTo>
                        <a:pt x="32352" y="58520"/>
                        <a:pt x="31938" y="59357"/>
                        <a:pt x="31731" y="59357"/>
                      </a:cubicBezTo>
                      <a:cubicBezTo>
                        <a:pt x="31308" y="59357"/>
                        <a:pt x="31731" y="58944"/>
                        <a:pt x="31948" y="58530"/>
                      </a:cubicBezTo>
                      <a:moveTo>
                        <a:pt x="41153" y="51481"/>
                      </a:moveTo>
                      <a:cubicBezTo>
                        <a:pt x="40937" y="51481"/>
                        <a:pt x="36339" y="51481"/>
                        <a:pt x="34458" y="51264"/>
                      </a:cubicBezTo>
                      <a:cubicBezTo>
                        <a:pt x="34458" y="51057"/>
                        <a:pt x="34045" y="49600"/>
                        <a:pt x="34458" y="49384"/>
                      </a:cubicBezTo>
                      <a:lnTo>
                        <a:pt x="42394" y="49384"/>
                      </a:lnTo>
                      <a:lnTo>
                        <a:pt x="42394" y="51481"/>
                      </a:lnTo>
                      <a:lnTo>
                        <a:pt x="41143" y="51481"/>
                      </a:lnTo>
                      <a:moveTo>
                        <a:pt x="30471" y="47927"/>
                      </a:moveTo>
                      <a:cubicBezTo>
                        <a:pt x="30668" y="48340"/>
                        <a:pt x="33405" y="49177"/>
                        <a:pt x="33405" y="49591"/>
                      </a:cubicBezTo>
                      <a:cubicBezTo>
                        <a:pt x="33405" y="49787"/>
                        <a:pt x="32982" y="50004"/>
                        <a:pt x="32558" y="50004"/>
                      </a:cubicBezTo>
                      <a:cubicBezTo>
                        <a:pt x="32135" y="50004"/>
                        <a:pt x="31091" y="49591"/>
                        <a:pt x="30481" y="49177"/>
                      </a:cubicBezTo>
                      <a:cubicBezTo>
                        <a:pt x="28384" y="47710"/>
                        <a:pt x="26700" y="45416"/>
                        <a:pt x="26503" y="44796"/>
                      </a:cubicBezTo>
                      <a:cubicBezTo>
                        <a:pt x="26287" y="44579"/>
                        <a:pt x="26090" y="44166"/>
                        <a:pt x="26287" y="44166"/>
                      </a:cubicBezTo>
                      <a:cubicBezTo>
                        <a:pt x="26700" y="44579"/>
                        <a:pt x="29634" y="48133"/>
                        <a:pt x="33828" y="48133"/>
                      </a:cubicBezTo>
                      <a:cubicBezTo>
                        <a:pt x="34242" y="48133"/>
                        <a:pt x="34872" y="48960"/>
                        <a:pt x="34458" y="49177"/>
                      </a:cubicBezTo>
                      <a:cubicBezTo>
                        <a:pt x="33415" y="49177"/>
                        <a:pt x="30894" y="48133"/>
                        <a:pt x="30481" y="47927"/>
                      </a:cubicBezTo>
                      <a:moveTo>
                        <a:pt x="28600" y="50014"/>
                      </a:moveTo>
                      <a:cubicBezTo>
                        <a:pt x="28600" y="49797"/>
                        <a:pt x="28807" y="49797"/>
                        <a:pt x="28807" y="49600"/>
                      </a:cubicBezTo>
                      <a:cubicBezTo>
                        <a:pt x="28394" y="49384"/>
                        <a:pt x="27970" y="49797"/>
                        <a:pt x="27340" y="50014"/>
                      </a:cubicBezTo>
                      <a:cubicBezTo>
                        <a:pt x="26927" y="50014"/>
                        <a:pt x="26297" y="50014"/>
                        <a:pt x="26297" y="49797"/>
                      </a:cubicBezTo>
                      <a:cubicBezTo>
                        <a:pt x="26297" y="49384"/>
                        <a:pt x="26927" y="49600"/>
                        <a:pt x="26927" y="49384"/>
                      </a:cubicBezTo>
                      <a:cubicBezTo>
                        <a:pt x="26297" y="49187"/>
                        <a:pt x="25667" y="49600"/>
                        <a:pt x="25046" y="49600"/>
                      </a:cubicBezTo>
                      <a:cubicBezTo>
                        <a:pt x="24623" y="49600"/>
                        <a:pt x="24416" y="49384"/>
                        <a:pt x="23993" y="49187"/>
                      </a:cubicBezTo>
                      <a:lnTo>
                        <a:pt x="23993" y="48773"/>
                      </a:lnTo>
                      <a:cubicBezTo>
                        <a:pt x="23363" y="48557"/>
                        <a:pt x="22309" y="48773"/>
                        <a:pt x="22526" y="47937"/>
                      </a:cubicBezTo>
                      <a:cubicBezTo>
                        <a:pt x="22309" y="47720"/>
                        <a:pt x="22112" y="47720"/>
                        <a:pt x="21896" y="47720"/>
                      </a:cubicBezTo>
                      <a:cubicBezTo>
                        <a:pt x="21699" y="47720"/>
                        <a:pt x="21482" y="47523"/>
                        <a:pt x="21276" y="47523"/>
                      </a:cubicBezTo>
                      <a:cubicBezTo>
                        <a:pt x="21276" y="47523"/>
                        <a:pt x="19592" y="45229"/>
                        <a:pt x="19385" y="45012"/>
                      </a:cubicBezTo>
                      <a:cubicBezTo>
                        <a:pt x="19179" y="44816"/>
                        <a:pt x="18765" y="44185"/>
                        <a:pt x="19179" y="43979"/>
                      </a:cubicBezTo>
                      <a:cubicBezTo>
                        <a:pt x="19385" y="43979"/>
                        <a:pt x="23156" y="46066"/>
                        <a:pt x="26917" y="47533"/>
                      </a:cubicBezTo>
                      <a:cubicBezTo>
                        <a:pt x="27330" y="47730"/>
                        <a:pt x="27330" y="47946"/>
                        <a:pt x="27330" y="48153"/>
                      </a:cubicBezTo>
                      <a:cubicBezTo>
                        <a:pt x="27330" y="48360"/>
                        <a:pt x="27114" y="48567"/>
                        <a:pt x="26917" y="48567"/>
                      </a:cubicBezTo>
                      <a:cubicBezTo>
                        <a:pt x="26700" y="48567"/>
                        <a:pt x="26287" y="48567"/>
                        <a:pt x="26090" y="48360"/>
                      </a:cubicBezTo>
                      <a:cubicBezTo>
                        <a:pt x="25873" y="48360"/>
                        <a:pt x="22939" y="47110"/>
                        <a:pt x="22526" y="47110"/>
                      </a:cubicBezTo>
                      <a:cubicBezTo>
                        <a:pt x="22526" y="47306"/>
                        <a:pt x="23156" y="47523"/>
                        <a:pt x="23353" y="47720"/>
                      </a:cubicBezTo>
                      <a:cubicBezTo>
                        <a:pt x="23983" y="48143"/>
                        <a:pt x="24820" y="48350"/>
                        <a:pt x="25450" y="48557"/>
                      </a:cubicBezTo>
                      <a:cubicBezTo>
                        <a:pt x="26080" y="48773"/>
                        <a:pt x="26700" y="48970"/>
                        <a:pt x="27547" y="49187"/>
                      </a:cubicBezTo>
                      <a:cubicBezTo>
                        <a:pt x="27960" y="49187"/>
                        <a:pt x="29841" y="49600"/>
                        <a:pt x="29841" y="50014"/>
                      </a:cubicBezTo>
                      <a:cubicBezTo>
                        <a:pt x="30254" y="50221"/>
                        <a:pt x="29014" y="50427"/>
                        <a:pt x="28591" y="50014"/>
                      </a:cubicBezTo>
                      <a:moveTo>
                        <a:pt x="4312" y="18509"/>
                      </a:moveTo>
                      <a:cubicBezTo>
                        <a:pt x="4736" y="18509"/>
                        <a:pt x="17908" y="23934"/>
                        <a:pt x="23983" y="29989"/>
                      </a:cubicBezTo>
                      <a:cubicBezTo>
                        <a:pt x="24200" y="30205"/>
                        <a:pt x="24200" y="30402"/>
                        <a:pt x="23983" y="30619"/>
                      </a:cubicBezTo>
                      <a:cubicBezTo>
                        <a:pt x="23786" y="30619"/>
                        <a:pt x="23569" y="30205"/>
                        <a:pt x="23569" y="30205"/>
                      </a:cubicBezTo>
                      <a:cubicBezTo>
                        <a:pt x="23156" y="29782"/>
                        <a:pt x="22526" y="29162"/>
                        <a:pt x="22103" y="28738"/>
                      </a:cubicBezTo>
                      <a:cubicBezTo>
                        <a:pt x="22299" y="28955"/>
                        <a:pt x="23983" y="30825"/>
                        <a:pt x="23983" y="31032"/>
                      </a:cubicBezTo>
                      <a:cubicBezTo>
                        <a:pt x="23983" y="31239"/>
                        <a:pt x="24200" y="31869"/>
                        <a:pt x="23983" y="31869"/>
                      </a:cubicBezTo>
                      <a:cubicBezTo>
                        <a:pt x="23786" y="31869"/>
                        <a:pt x="23786" y="31662"/>
                        <a:pt x="23786" y="31446"/>
                      </a:cubicBezTo>
                      <a:cubicBezTo>
                        <a:pt x="23353" y="30816"/>
                        <a:pt x="22743" y="30402"/>
                        <a:pt x="22309" y="29979"/>
                      </a:cubicBezTo>
                      <a:cubicBezTo>
                        <a:pt x="22526" y="30392"/>
                        <a:pt x="23353" y="31662"/>
                        <a:pt x="23569" y="31662"/>
                      </a:cubicBezTo>
                      <a:cubicBezTo>
                        <a:pt x="23786" y="31869"/>
                        <a:pt x="24200" y="32283"/>
                        <a:pt x="23786" y="32913"/>
                      </a:cubicBezTo>
                      <a:cubicBezTo>
                        <a:pt x="23569" y="32913"/>
                        <a:pt x="23569" y="32696"/>
                        <a:pt x="23353" y="32499"/>
                      </a:cubicBezTo>
                      <a:cubicBezTo>
                        <a:pt x="23156" y="32283"/>
                        <a:pt x="22526" y="31446"/>
                        <a:pt x="22103" y="31239"/>
                      </a:cubicBezTo>
                      <a:cubicBezTo>
                        <a:pt x="22103" y="31456"/>
                        <a:pt x="23983" y="33336"/>
                        <a:pt x="23569" y="34163"/>
                      </a:cubicBezTo>
                      <a:cubicBezTo>
                        <a:pt x="23353" y="34163"/>
                        <a:pt x="23353" y="33946"/>
                        <a:pt x="23156" y="33750"/>
                      </a:cubicBezTo>
                      <a:cubicBezTo>
                        <a:pt x="22309" y="32706"/>
                        <a:pt x="17712" y="27695"/>
                        <a:pt x="15615" y="26021"/>
                      </a:cubicBezTo>
                      <a:cubicBezTo>
                        <a:pt x="13734" y="24357"/>
                        <a:pt x="5149" y="19139"/>
                        <a:pt x="4736" y="18923"/>
                      </a:cubicBezTo>
                      <a:lnTo>
                        <a:pt x="4312" y="18509"/>
                      </a:lnTo>
                      <a:moveTo>
                        <a:pt x="25863" y="28945"/>
                      </a:moveTo>
                      <a:cubicBezTo>
                        <a:pt x="26277" y="28728"/>
                        <a:pt x="26691" y="28315"/>
                        <a:pt x="26907" y="28945"/>
                      </a:cubicBezTo>
                      <a:cubicBezTo>
                        <a:pt x="26907" y="29359"/>
                        <a:pt x="27114" y="32283"/>
                        <a:pt x="27114" y="32913"/>
                      </a:cubicBezTo>
                      <a:cubicBezTo>
                        <a:pt x="27114" y="33543"/>
                        <a:pt x="26907" y="34783"/>
                        <a:pt x="26907" y="34990"/>
                      </a:cubicBezTo>
                      <a:cubicBezTo>
                        <a:pt x="26907" y="35187"/>
                        <a:pt x="26691" y="36457"/>
                        <a:pt x="26691" y="36870"/>
                      </a:cubicBezTo>
                      <a:cubicBezTo>
                        <a:pt x="26691" y="37284"/>
                        <a:pt x="26277" y="38741"/>
                        <a:pt x="26080" y="38958"/>
                      </a:cubicBezTo>
                      <a:cubicBezTo>
                        <a:pt x="25863" y="39371"/>
                        <a:pt x="25647" y="40001"/>
                        <a:pt x="25233" y="39785"/>
                      </a:cubicBezTo>
                      <a:cubicBezTo>
                        <a:pt x="24820" y="39785"/>
                        <a:pt x="24820" y="39371"/>
                        <a:pt x="24613" y="38958"/>
                      </a:cubicBezTo>
                      <a:cubicBezTo>
                        <a:pt x="24397" y="38534"/>
                        <a:pt x="24200" y="37294"/>
                        <a:pt x="24200" y="36457"/>
                      </a:cubicBezTo>
                      <a:cubicBezTo>
                        <a:pt x="24200" y="35620"/>
                        <a:pt x="24406" y="33326"/>
                        <a:pt x="24613" y="32499"/>
                      </a:cubicBezTo>
                      <a:cubicBezTo>
                        <a:pt x="24613" y="31239"/>
                        <a:pt x="25450" y="29368"/>
                        <a:pt x="25863" y="28945"/>
                      </a:cubicBezTo>
                      <a:moveTo>
                        <a:pt x="24397" y="25184"/>
                      </a:moveTo>
                      <a:cubicBezTo>
                        <a:pt x="25647" y="24141"/>
                        <a:pt x="27321" y="22890"/>
                        <a:pt x="28787" y="21847"/>
                      </a:cubicBezTo>
                      <a:cubicBezTo>
                        <a:pt x="29004" y="21630"/>
                        <a:pt x="30471" y="24131"/>
                        <a:pt x="31082" y="24977"/>
                      </a:cubicBezTo>
                      <a:cubicBezTo>
                        <a:pt x="31298" y="25184"/>
                        <a:pt x="31505" y="25598"/>
                        <a:pt x="31505" y="26011"/>
                      </a:cubicBezTo>
                      <a:cubicBezTo>
                        <a:pt x="31505" y="26425"/>
                        <a:pt x="26484" y="28108"/>
                        <a:pt x="26484" y="27892"/>
                      </a:cubicBezTo>
                      <a:cubicBezTo>
                        <a:pt x="26267" y="27892"/>
                        <a:pt x="25223" y="26228"/>
                        <a:pt x="24387" y="25174"/>
                      </a:cubicBezTo>
                      <a:moveTo>
                        <a:pt x="23963" y="24968"/>
                      </a:moveTo>
                      <a:cubicBezTo>
                        <a:pt x="23963" y="24751"/>
                        <a:pt x="24180" y="24751"/>
                        <a:pt x="24387" y="24751"/>
                      </a:cubicBezTo>
                      <a:cubicBezTo>
                        <a:pt x="24800" y="24544"/>
                        <a:pt x="25017" y="24121"/>
                        <a:pt x="25430" y="23914"/>
                      </a:cubicBezTo>
                      <a:cubicBezTo>
                        <a:pt x="25017" y="23914"/>
                        <a:pt x="24387" y="24328"/>
                        <a:pt x="24180" y="24544"/>
                      </a:cubicBezTo>
                      <a:cubicBezTo>
                        <a:pt x="23766" y="24544"/>
                        <a:pt x="23766" y="24751"/>
                        <a:pt x="23963" y="24958"/>
                      </a:cubicBezTo>
                      <a:cubicBezTo>
                        <a:pt x="23766" y="24741"/>
                        <a:pt x="23550" y="24741"/>
                        <a:pt x="23550" y="24328"/>
                      </a:cubicBezTo>
                      <a:cubicBezTo>
                        <a:pt x="23766" y="24111"/>
                        <a:pt x="24387" y="23698"/>
                        <a:pt x="24593" y="23501"/>
                      </a:cubicBezTo>
                      <a:cubicBezTo>
                        <a:pt x="25627" y="22664"/>
                        <a:pt x="25627" y="22457"/>
                        <a:pt x="26681" y="21837"/>
                      </a:cubicBezTo>
                      <a:cubicBezTo>
                        <a:pt x="27311" y="21207"/>
                        <a:pt x="27941" y="21010"/>
                        <a:pt x="28571" y="20586"/>
                      </a:cubicBezTo>
                      <a:cubicBezTo>
                        <a:pt x="28778" y="20370"/>
                        <a:pt x="29191" y="20793"/>
                        <a:pt x="28994" y="21207"/>
                      </a:cubicBezTo>
                      <a:cubicBezTo>
                        <a:pt x="28778" y="21423"/>
                        <a:pt x="28364" y="21837"/>
                        <a:pt x="27941" y="22044"/>
                      </a:cubicBezTo>
                      <a:cubicBezTo>
                        <a:pt x="27311" y="22457"/>
                        <a:pt x="26897" y="22674"/>
                        <a:pt x="26257" y="23294"/>
                      </a:cubicBezTo>
                      <a:cubicBezTo>
                        <a:pt x="25627" y="23924"/>
                        <a:pt x="25214" y="24131"/>
                        <a:pt x="24593" y="24761"/>
                      </a:cubicBezTo>
                      <a:cubicBezTo>
                        <a:pt x="24377" y="24761"/>
                        <a:pt x="24180" y="24977"/>
                        <a:pt x="23963" y="24977"/>
                      </a:cubicBezTo>
                      <a:moveTo>
                        <a:pt x="22920" y="23294"/>
                      </a:moveTo>
                      <a:cubicBezTo>
                        <a:pt x="22920" y="23097"/>
                        <a:pt x="23333" y="22880"/>
                        <a:pt x="23333" y="22880"/>
                      </a:cubicBezTo>
                      <a:cubicBezTo>
                        <a:pt x="23963" y="22467"/>
                        <a:pt x="24387" y="22053"/>
                        <a:pt x="24800" y="21433"/>
                      </a:cubicBezTo>
                      <a:cubicBezTo>
                        <a:pt x="24387" y="21433"/>
                        <a:pt x="24180" y="21847"/>
                        <a:pt x="23766" y="22053"/>
                      </a:cubicBezTo>
                      <a:cubicBezTo>
                        <a:pt x="23333" y="22467"/>
                        <a:pt x="22723" y="22683"/>
                        <a:pt x="22506" y="23097"/>
                      </a:cubicBezTo>
                      <a:cubicBezTo>
                        <a:pt x="22290" y="23097"/>
                        <a:pt x="22093" y="22880"/>
                        <a:pt x="22093" y="22674"/>
                      </a:cubicBezTo>
                      <a:cubicBezTo>
                        <a:pt x="22093" y="22467"/>
                        <a:pt x="22290" y="22457"/>
                        <a:pt x="22506" y="22260"/>
                      </a:cubicBezTo>
                      <a:cubicBezTo>
                        <a:pt x="22723" y="22044"/>
                        <a:pt x="23550" y="21217"/>
                        <a:pt x="23766" y="20793"/>
                      </a:cubicBezTo>
                      <a:cubicBezTo>
                        <a:pt x="23136" y="21010"/>
                        <a:pt x="21866" y="22457"/>
                        <a:pt x="21669" y="22457"/>
                      </a:cubicBezTo>
                      <a:cubicBezTo>
                        <a:pt x="21453" y="22457"/>
                        <a:pt x="21246" y="22250"/>
                        <a:pt x="21246" y="22250"/>
                      </a:cubicBezTo>
                      <a:cubicBezTo>
                        <a:pt x="21246" y="21837"/>
                        <a:pt x="22083" y="21423"/>
                        <a:pt x="22083" y="21000"/>
                      </a:cubicBezTo>
                      <a:cubicBezTo>
                        <a:pt x="21866" y="21000"/>
                        <a:pt x="21246" y="21610"/>
                        <a:pt x="21039" y="21610"/>
                      </a:cubicBezTo>
                      <a:cubicBezTo>
                        <a:pt x="20832" y="21610"/>
                        <a:pt x="20823" y="21413"/>
                        <a:pt x="20823" y="21197"/>
                      </a:cubicBezTo>
                      <a:cubicBezTo>
                        <a:pt x="20823" y="20783"/>
                        <a:pt x="21866" y="20370"/>
                        <a:pt x="21866" y="19730"/>
                      </a:cubicBezTo>
                      <a:cubicBezTo>
                        <a:pt x="21669" y="19730"/>
                        <a:pt x="20616" y="20773"/>
                        <a:pt x="20399" y="20773"/>
                      </a:cubicBezTo>
                      <a:cubicBezTo>
                        <a:pt x="20183" y="20773"/>
                        <a:pt x="19976" y="19730"/>
                        <a:pt x="21030" y="19110"/>
                      </a:cubicBezTo>
                      <a:cubicBezTo>
                        <a:pt x="21660" y="18696"/>
                        <a:pt x="25007" y="16176"/>
                        <a:pt x="25420" y="16176"/>
                      </a:cubicBezTo>
                      <a:cubicBezTo>
                        <a:pt x="25617" y="16176"/>
                        <a:pt x="26050" y="16806"/>
                        <a:pt x="26247" y="17022"/>
                      </a:cubicBezTo>
                      <a:cubicBezTo>
                        <a:pt x="26464" y="17219"/>
                        <a:pt x="26661" y="17643"/>
                        <a:pt x="27084" y="18273"/>
                      </a:cubicBezTo>
                      <a:cubicBezTo>
                        <a:pt x="27301" y="18883"/>
                        <a:pt x="27714" y="19720"/>
                        <a:pt x="27931" y="20360"/>
                      </a:cubicBezTo>
                      <a:cubicBezTo>
                        <a:pt x="27517" y="20773"/>
                        <a:pt x="23540" y="23491"/>
                        <a:pt x="23323" y="23491"/>
                      </a:cubicBezTo>
                      <a:cubicBezTo>
                        <a:pt x="23323" y="23688"/>
                        <a:pt x="22910" y="23491"/>
                        <a:pt x="22910" y="23274"/>
                      </a:cubicBezTo>
                      <a:moveTo>
                        <a:pt x="20193" y="18696"/>
                      </a:moveTo>
                      <a:cubicBezTo>
                        <a:pt x="21660" y="17446"/>
                        <a:pt x="22910" y="16609"/>
                        <a:pt x="24377" y="15349"/>
                      </a:cubicBezTo>
                      <a:cubicBezTo>
                        <a:pt x="24377" y="15349"/>
                        <a:pt x="24593" y="15762"/>
                        <a:pt x="24593" y="15979"/>
                      </a:cubicBezTo>
                      <a:cubicBezTo>
                        <a:pt x="24377" y="16176"/>
                        <a:pt x="23766" y="16609"/>
                        <a:pt x="23766" y="16609"/>
                      </a:cubicBezTo>
                      <a:cubicBezTo>
                        <a:pt x="23766" y="16609"/>
                        <a:pt x="21866" y="18273"/>
                        <a:pt x="20409" y="19110"/>
                      </a:cubicBezTo>
                      <a:cubicBezTo>
                        <a:pt x="20202" y="19110"/>
                        <a:pt x="20202" y="18696"/>
                        <a:pt x="20202" y="18696"/>
                      </a:cubicBezTo>
                      <a:moveTo>
                        <a:pt x="56817" y="27872"/>
                      </a:moveTo>
                      <a:cubicBezTo>
                        <a:pt x="56817" y="27458"/>
                        <a:pt x="57644" y="27655"/>
                        <a:pt x="57644" y="27872"/>
                      </a:cubicBezTo>
                      <a:cubicBezTo>
                        <a:pt x="57427" y="28089"/>
                        <a:pt x="56817" y="28089"/>
                        <a:pt x="56817" y="27872"/>
                      </a:cubicBezTo>
                      <a:moveTo>
                        <a:pt x="56600" y="28916"/>
                      </a:moveTo>
                      <a:cubicBezTo>
                        <a:pt x="56403" y="28699"/>
                        <a:pt x="56600" y="28285"/>
                        <a:pt x="56817" y="28285"/>
                      </a:cubicBezTo>
                      <a:cubicBezTo>
                        <a:pt x="57644" y="28089"/>
                        <a:pt x="57644" y="28916"/>
                        <a:pt x="57230" y="29122"/>
                      </a:cubicBezTo>
                      <a:cubicBezTo>
                        <a:pt x="57014" y="29339"/>
                        <a:pt x="56600" y="29122"/>
                        <a:pt x="56600" y="28916"/>
                      </a:cubicBezTo>
                      <a:moveTo>
                        <a:pt x="56403" y="29949"/>
                      </a:moveTo>
                      <a:lnTo>
                        <a:pt x="56403" y="29329"/>
                      </a:lnTo>
                      <a:cubicBezTo>
                        <a:pt x="56403" y="29112"/>
                        <a:pt x="57230" y="29112"/>
                        <a:pt x="57230" y="29329"/>
                      </a:cubicBezTo>
                      <a:cubicBezTo>
                        <a:pt x="57437" y="29536"/>
                        <a:pt x="57230" y="30166"/>
                        <a:pt x="56817" y="30166"/>
                      </a:cubicBezTo>
                      <a:cubicBezTo>
                        <a:pt x="56817" y="30166"/>
                        <a:pt x="56403" y="30166"/>
                        <a:pt x="56403" y="29949"/>
                      </a:cubicBezTo>
                      <a:moveTo>
                        <a:pt x="30658" y="27872"/>
                      </a:moveTo>
                      <a:cubicBezTo>
                        <a:pt x="30658" y="27458"/>
                        <a:pt x="31505" y="27458"/>
                        <a:pt x="31505" y="27872"/>
                      </a:cubicBezTo>
                      <a:cubicBezTo>
                        <a:pt x="31505" y="28089"/>
                        <a:pt x="30875" y="28089"/>
                        <a:pt x="30658" y="27872"/>
                      </a:cubicBezTo>
                      <a:moveTo>
                        <a:pt x="30875" y="29122"/>
                      </a:moveTo>
                      <a:cubicBezTo>
                        <a:pt x="30658" y="28916"/>
                        <a:pt x="30461" y="28089"/>
                        <a:pt x="31288" y="28285"/>
                      </a:cubicBezTo>
                      <a:cubicBezTo>
                        <a:pt x="31505" y="28285"/>
                        <a:pt x="31711" y="28699"/>
                        <a:pt x="31505" y="28916"/>
                      </a:cubicBezTo>
                      <a:cubicBezTo>
                        <a:pt x="31505" y="29122"/>
                        <a:pt x="31082" y="29329"/>
                        <a:pt x="30875" y="29122"/>
                      </a:cubicBezTo>
                      <a:moveTo>
                        <a:pt x="31288" y="30166"/>
                      </a:moveTo>
                      <a:cubicBezTo>
                        <a:pt x="30658" y="30166"/>
                        <a:pt x="30658" y="29536"/>
                        <a:pt x="30875" y="29329"/>
                      </a:cubicBezTo>
                      <a:cubicBezTo>
                        <a:pt x="31082" y="29112"/>
                        <a:pt x="31711" y="29112"/>
                        <a:pt x="31711" y="29329"/>
                      </a:cubicBezTo>
                      <a:lnTo>
                        <a:pt x="31711" y="29949"/>
                      </a:lnTo>
                      <a:cubicBezTo>
                        <a:pt x="31711" y="30166"/>
                        <a:pt x="31288" y="30166"/>
                        <a:pt x="31288" y="30166"/>
                      </a:cubicBezTo>
                      <a:moveTo>
                        <a:pt x="30245" y="40178"/>
                      </a:moveTo>
                      <a:cubicBezTo>
                        <a:pt x="30461" y="40395"/>
                        <a:pt x="30875" y="41222"/>
                        <a:pt x="30658" y="41222"/>
                      </a:cubicBezTo>
                      <a:cubicBezTo>
                        <a:pt x="30461" y="41222"/>
                        <a:pt x="26681" y="40592"/>
                        <a:pt x="26681" y="40592"/>
                      </a:cubicBezTo>
                      <a:cubicBezTo>
                        <a:pt x="27104" y="41015"/>
                        <a:pt x="27941" y="41222"/>
                        <a:pt x="28571" y="41645"/>
                      </a:cubicBezTo>
                      <a:cubicBezTo>
                        <a:pt x="29408" y="41842"/>
                        <a:pt x="31072" y="42472"/>
                        <a:pt x="31288" y="42472"/>
                      </a:cubicBezTo>
                      <a:cubicBezTo>
                        <a:pt x="31436" y="42604"/>
                        <a:pt x="31505" y="42741"/>
                        <a:pt x="31505" y="42886"/>
                      </a:cubicBezTo>
                      <a:cubicBezTo>
                        <a:pt x="31505" y="43299"/>
                        <a:pt x="31288" y="43516"/>
                        <a:pt x="30658" y="43299"/>
                      </a:cubicBezTo>
                      <a:cubicBezTo>
                        <a:pt x="30245" y="43299"/>
                        <a:pt x="28148" y="42669"/>
                        <a:pt x="27527" y="42472"/>
                      </a:cubicBezTo>
                      <a:cubicBezTo>
                        <a:pt x="26681" y="42059"/>
                        <a:pt x="24800" y="40809"/>
                        <a:pt x="25017" y="40395"/>
                      </a:cubicBezTo>
                      <a:cubicBezTo>
                        <a:pt x="24800" y="39765"/>
                        <a:pt x="30038" y="39982"/>
                        <a:pt x="30245" y="40178"/>
                      </a:cubicBezTo>
                      <a:moveTo>
                        <a:pt x="26267" y="39351"/>
                      </a:moveTo>
                      <a:cubicBezTo>
                        <a:pt x="26267" y="38938"/>
                        <a:pt x="26897" y="37885"/>
                        <a:pt x="27104" y="37688"/>
                      </a:cubicBezTo>
                      <a:cubicBezTo>
                        <a:pt x="27527" y="37471"/>
                        <a:pt x="28581" y="37688"/>
                        <a:pt x="28994" y="37688"/>
                      </a:cubicBezTo>
                      <a:cubicBezTo>
                        <a:pt x="29605" y="37885"/>
                        <a:pt x="28778" y="39351"/>
                        <a:pt x="28364" y="39568"/>
                      </a:cubicBezTo>
                      <a:cubicBezTo>
                        <a:pt x="28148" y="39568"/>
                        <a:pt x="26267" y="39775"/>
                        <a:pt x="26267" y="39351"/>
                      </a:cubicBezTo>
                      <a:moveTo>
                        <a:pt x="27734" y="35384"/>
                      </a:moveTo>
                      <a:cubicBezTo>
                        <a:pt x="28364" y="35384"/>
                        <a:pt x="30048" y="35384"/>
                        <a:pt x="30245" y="35600"/>
                      </a:cubicBezTo>
                      <a:cubicBezTo>
                        <a:pt x="30245" y="36014"/>
                        <a:pt x="30048" y="37048"/>
                        <a:pt x="29417" y="37264"/>
                      </a:cubicBezTo>
                      <a:cubicBezTo>
                        <a:pt x="28787" y="37461"/>
                        <a:pt x="27951" y="37264"/>
                        <a:pt x="27321" y="37264"/>
                      </a:cubicBezTo>
                      <a:cubicBezTo>
                        <a:pt x="26691" y="37264"/>
                        <a:pt x="27104" y="35384"/>
                        <a:pt x="27744" y="35384"/>
                      </a:cubicBezTo>
                      <a:moveTo>
                        <a:pt x="29841" y="34754"/>
                      </a:moveTo>
                      <a:cubicBezTo>
                        <a:pt x="29427" y="34970"/>
                        <a:pt x="27547" y="34970"/>
                        <a:pt x="27330" y="34754"/>
                      </a:cubicBezTo>
                      <a:cubicBezTo>
                        <a:pt x="27114" y="34340"/>
                        <a:pt x="27114" y="33090"/>
                        <a:pt x="27754" y="33090"/>
                      </a:cubicBezTo>
                      <a:cubicBezTo>
                        <a:pt x="28384" y="32893"/>
                        <a:pt x="29851" y="32893"/>
                        <a:pt x="30264" y="33306"/>
                      </a:cubicBezTo>
                      <a:cubicBezTo>
                        <a:pt x="30481" y="33503"/>
                        <a:pt x="30264" y="34557"/>
                        <a:pt x="29851" y="34754"/>
                      </a:cubicBezTo>
                      <a:moveTo>
                        <a:pt x="56846" y="38101"/>
                      </a:moveTo>
                      <a:cubicBezTo>
                        <a:pt x="57043" y="38308"/>
                        <a:pt x="57043" y="38938"/>
                        <a:pt x="57043" y="38938"/>
                      </a:cubicBezTo>
                      <a:lnTo>
                        <a:pt x="55163" y="38938"/>
                      </a:lnTo>
                      <a:cubicBezTo>
                        <a:pt x="55380" y="38721"/>
                        <a:pt x="55576" y="38721"/>
                        <a:pt x="55793" y="38308"/>
                      </a:cubicBezTo>
                      <a:lnTo>
                        <a:pt x="55793" y="38101"/>
                      </a:lnTo>
                      <a:lnTo>
                        <a:pt x="56837" y="38101"/>
                      </a:lnTo>
                      <a:moveTo>
                        <a:pt x="32352" y="38101"/>
                      </a:moveTo>
                      <a:cubicBezTo>
                        <a:pt x="32558" y="38101"/>
                        <a:pt x="32352" y="38308"/>
                        <a:pt x="32352" y="38101"/>
                      </a:cubicBezTo>
                      <a:cubicBezTo>
                        <a:pt x="32558" y="38515"/>
                        <a:pt x="32775" y="38721"/>
                        <a:pt x="32982" y="38938"/>
                      </a:cubicBezTo>
                      <a:lnTo>
                        <a:pt x="31091" y="38938"/>
                      </a:lnTo>
                      <a:cubicBezTo>
                        <a:pt x="31091" y="38938"/>
                        <a:pt x="31091" y="38308"/>
                        <a:pt x="31308" y="38101"/>
                      </a:cubicBezTo>
                      <a:lnTo>
                        <a:pt x="32352" y="38101"/>
                      </a:lnTo>
                      <a:moveTo>
                        <a:pt x="56207" y="28295"/>
                      </a:moveTo>
                      <a:cubicBezTo>
                        <a:pt x="54740" y="33090"/>
                        <a:pt x="56837" y="37471"/>
                        <a:pt x="56620" y="37688"/>
                      </a:cubicBezTo>
                      <a:cubicBezTo>
                        <a:pt x="56423" y="37885"/>
                        <a:pt x="55793" y="37885"/>
                        <a:pt x="55576" y="37688"/>
                      </a:cubicBezTo>
                      <a:cubicBezTo>
                        <a:pt x="55370" y="37688"/>
                        <a:pt x="54109" y="32893"/>
                        <a:pt x="55370" y="28709"/>
                      </a:cubicBezTo>
                      <a:cubicBezTo>
                        <a:pt x="55370" y="28709"/>
                        <a:pt x="55793" y="27045"/>
                        <a:pt x="56207" y="27045"/>
                      </a:cubicBezTo>
                      <a:cubicBezTo>
                        <a:pt x="56620" y="27252"/>
                        <a:pt x="56423" y="28098"/>
                        <a:pt x="56207" y="28295"/>
                      </a:cubicBezTo>
                      <a:moveTo>
                        <a:pt x="32145" y="27252"/>
                      </a:moveTo>
                      <a:cubicBezTo>
                        <a:pt x="32558" y="27252"/>
                        <a:pt x="32991" y="28935"/>
                        <a:pt x="32991" y="28935"/>
                      </a:cubicBezTo>
                      <a:cubicBezTo>
                        <a:pt x="34242" y="33100"/>
                        <a:pt x="32991" y="37894"/>
                        <a:pt x="32775" y="37894"/>
                      </a:cubicBezTo>
                      <a:lnTo>
                        <a:pt x="31731" y="37894"/>
                      </a:lnTo>
                      <a:cubicBezTo>
                        <a:pt x="31524" y="37697"/>
                        <a:pt x="33612" y="33513"/>
                        <a:pt x="32145" y="28522"/>
                      </a:cubicBezTo>
                      <a:cubicBezTo>
                        <a:pt x="31938" y="28108"/>
                        <a:pt x="31524" y="27262"/>
                        <a:pt x="32145" y="27262"/>
                      </a:cubicBezTo>
                      <a:moveTo>
                        <a:pt x="30481" y="32273"/>
                      </a:moveTo>
                      <a:cubicBezTo>
                        <a:pt x="30481" y="32686"/>
                        <a:pt x="27754" y="32903"/>
                        <a:pt x="27547" y="32273"/>
                      </a:cubicBezTo>
                      <a:cubicBezTo>
                        <a:pt x="27330" y="31859"/>
                        <a:pt x="27547" y="31022"/>
                        <a:pt x="27547" y="30806"/>
                      </a:cubicBezTo>
                      <a:cubicBezTo>
                        <a:pt x="27547" y="30609"/>
                        <a:pt x="30264" y="30392"/>
                        <a:pt x="30481" y="30806"/>
                      </a:cubicBezTo>
                      <a:cubicBezTo>
                        <a:pt x="30678" y="31229"/>
                        <a:pt x="30481" y="31859"/>
                        <a:pt x="30481" y="32273"/>
                      </a:cubicBezTo>
                      <a:moveTo>
                        <a:pt x="30067" y="28108"/>
                      </a:moveTo>
                      <a:cubicBezTo>
                        <a:pt x="30678" y="28305"/>
                        <a:pt x="30481" y="29772"/>
                        <a:pt x="30481" y="30186"/>
                      </a:cubicBezTo>
                      <a:cubicBezTo>
                        <a:pt x="30481" y="30599"/>
                        <a:pt x="27970" y="30796"/>
                        <a:pt x="27547" y="30599"/>
                      </a:cubicBezTo>
                      <a:cubicBezTo>
                        <a:pt x="27330" y="30382"/>
                        <a:pt x="26917" y="29555"/>
                        <a:pt x="27124" y="28935"/>
                      </a:cubicBezTo>
                      <a:cubicBezTo>
                        <a:pt x="27124" y="28305"/>
                        <a:pt x="29437" y="27892"/>
                        <a:pt x="30067" y="28108"/>
                      </a:cubicBezTo>
                      <a:moveTo>
                        <a:pt x="23796" y="39371"/>
                      </a:moveTo>
                      <a:cubicBezTo>
                        <a:pt x="23579" y="39371"/>
                        <a:pt x="22536" y="38328"/>
                        <a:pt x="22319" y="37904"/>
                      </a:cubicBezTo>
                      <a:cubicBezTo>
                        <a:pt x="22122" y="37491"/>
                        <a:pt x="21709" y="37077"/>
                        <a:pt x="21709" y="36654"/>
                      </a:cubicBezTo>
                      <a:cubicBezTo>
                        <a:pt x="22122" y="36654"/>
                        <a:pt x="23176" y="37697"/>
                        <a:pt x="23176" y="37697"/>
                      </a:cubicBezTo>
                      <a:cubicBezTo>
                        <a:pt x="23373" y="37894"/>
                        <a:pt x="23373" y="38111"/>
                        <a:pt x="23373" y="38524"/>
                      </a:cubicBezTo>
                      <a:cubicBezTo>
                        <a:pt x="23589" y="38948"/>
                        <a:pt x="24219" y="39145"/>
                        <a:pt x="23806" y="39361"/>
                      </a:cubicBezTo>
                      <a:moveTo>
                        <a:pt x="23589" y="36231"/>
                      </a:moveTo>
                      <a:cubicBezTo>
                        <a:pt x="23589" y="36861"/>
                        <a:pt x="22762" y="36447"/>
                        <a:pt x="22329" y="36034"/>
                      </a:cubicBezTo>
                      <a:cubicBezTo>
                        <a:pt x="21916" y="35620"/>
                        <a:pt x="21719" y="35620"/>
                        <a:pt x="21295" y="34990"/>
                      </a:cubicBezTo>
                      <a:cubicBezTo>
                        <a:pt x="20872" y="34360"/>
                        <a:pt x="19612" y="32489"/>
                        <a:pt x="19405" y="32076"/>
                      </a:cubicBezTo>
                      <a:cubicBezTo>
                        <a:pt x="19405" y="31859"/>
                        <a:pt x="18982" y="31229"/>
                        <a:pt x="18982" y="31032"/>
                      </a:cubicBezTo>
                      <a:cubicBezTo>
                        <a:pt x="18982" y="30402"/>
                        <a:pt x="20665" y="32283"/>
                        <a:pt x="21079" y="32696"/>
                      </a:cubicBezTo>
                      <a:cubicBezTo>
                        <a:pt x="21492" y="33326"/>
                        <a:pt x="22546" y="34163"/>
                        <a:pt x="22959" y="34990"/>
                      </a:cubicBezTo>
                      <a:cubicBezTo>
                        <a:pt x="23176" y="35620"/>
                        <a:pt x="23373" y="36034"/>
                        <a:pt x="23589" y="36240"/>
                      </a:cubicBezTo>
                      <a:moveTo>
                        <a:pt x="17101" y="39371"/>
                      </a:moveTo>
                      <a:cubicBezTo>
                        <a:pt x="17318" y="39155"/>
                        <a:pt x="17731" y="39371"/>
                        <a:pt x="17928" y="39371"/>
                      </a:cubicBezTo>
                      <a:cubicBezTo>
                        <a:pt x="18145" y="39371"/>
                        <a:pt x="18972" y="39785"/>
                        <a:pt x="19188" y="39785"/>
                      </a:cubicBezTo>
                      <a:cubicBezTo>
                        <a:pt x="19395" y="39785"/>
                        <a:pt x="24633" y="41665"/>
                        <a:pt x="25046" y="42079"/>
                      </a:cubicBezTo>
                      <a:cubicBezTo>
                        <a:pt x="25243" y="42276"/>
                        <a:pt x="25657" y="42906"/>
                        <a:pt x="25243" y="42906"/>
                      </a:cubicBezTo>
                      <a:cubicBezTo>
                        <a:pt x="24623" y="43122"/>
                        <a:pt x="19602" y="40828"/>
                        <a:pt x="19602" y="40612"/>
                      </a:cubicBezTo>
                      <a:cubicBezTo>
                        <a:pt x="19818" y="41035"/>
                        <a:pt x="20439" y="41242"/>
                        <a:pt x="21069" y="41449"/>
                      </a:cubicBezTo>
                      <a:cubicBezTo>
                        <a:pt x="21699" y="41862"/>
                        <a:pt x="25657" y="44166"/>
                        <a:pt x="25873" y="44166"/>
                      </a:cubicBezTo>
                      <a:cubicBezTo>
                        <a:pt x="26090" y="44382"/>
                        <a:pt x="26090" y="44579"/>
                        <a:pt x="26287" y="44796"/>
                      </a:cubicBezTo>
                      <a:cubicBezTo>
                        <a:pt x="26503" y="44993"/>
                        <a:pt x="26700" y="45209"/>
                        <a:pt x="26700" y="45416"/>
                      </a:cubicBezTo>
                      <a:cubicBezTo>
                        <a:pt x="24613" y="46046"/>
                        <a:pt x="17082" y="41035"/>
                        <a:pt x="17082" y="39371"/>
                      </a:cubicBezTo>
                      <a:moveTo>
                        <a:pt x="26917" y="43959"/>
                      </a:moveTo>
                      <a:cubicBezTo>
                        <a:pt x="26503" y="43546"/>
                        <a:pt x="25657" y="42699"/>
                        <a:pt x="25657" y="42276"/>
                      </a:cubicBezTo>
                      <a:cubicBezTo>
                        <a:pt x="25873" y="42079"/>
                        <a:pt x="26090" y="42276"/>
                        <a:pt x="26503" y="42492"/>
                      </a:cubicBezTo>
                      <a:cubicBezTo>
                        <a:pt x="26917" y="42689"/>
                        <a:pt x="27547" y="43122"/>
                        <a:pt x="28600" y="43536"/>
                      </a:cubicBezTo>
                      <a:cubicBezTo>
                        <a:pt x="29634" y="43949"/>
                        <a:pt x="31731" y="43949"/>
                        <a:pt x="31948" y="44156"/>
                      </a:cubicBezTo>
                      <a:cubicBezTo>
                        <a:pt x="32154" y="44373"/>
                        <a:pt x="32154" y="44569"/>
                        <a:pt x="32154" y="44983"/>
                      </a:cubicBezTo>
                      <a:cubicBezTo>
                        <a:pt x="32154" y="45200"/>
                        <a:pt x="31741" y="45200"/>
                        <a:pt x="31111" y="45200"/>
                      </a:cubicBezTo>
                      <a:cubicBezTo>
                        <a:pt x="30688" y="45200"/>
                        <a:pt x="27764" y="43949"/>
                        <a:pt x="27557" y="43949"/>
                      </a:cubicBezTo>
                      <a:cubicBezTo>
                        <a:pt x="28177" y="44569"/>
                        <a:pt x="29024" y="45200"/>
                        <a:pt x="29634" y="45406"/>
                      </a:cubicBezTo>
                      <a:cubicBezTo>
                        <a:pt x="30264" y="45820"/>
                        <a:pt x="31731" y="46233"/>
                        <a:pt x="32145" y="46233"/>
                      </a:cubicBezTo>
                      <a:cubicBezTo>
                        <a:pt x="32558" y="46233"/>
                        <a:pt x="32991" y="46450"/>
                        <a:pt x="32775" y="46863"/>
                      </a:cubicBezTo>
                      <a:cubicBezTo>
                        <a:pt x="32775" y="47080"/>
                        <a:pt x="32145" y="47277"/>
                        <a:pt x="31731" y="47277"/>
                      </a:cubicBezTo>
                      <a:cubicBezTo>
                        <a:pt x="29437" y="46657"/>
                        <a:pt x="26700" y="43939"/>
                        <a:pt x="26917" y="43939"/>
                      </a:cubicBezTo>
                      <a:moveTo>
                        <a:pt x="41980" y="30786"/>
                      </a:moveTo>
                      <a:cubicBezTo>
                        <a:pt x="42197" y="30786"/>
                        <a:pt x="42817" y="30589"/>
                        <a:pt x="42817" y="30786"/>
                      </a:cubicBezTo>
                      <a:cubicBezTo>
                        <a:pt x="42817" y="31209"/>
                        <a:pt x="42197" y="31003"/>
                        <a:pt x="41980" y="30786"/>
                      </a:cubicBezTo>
                      <a:moveTo>
                        <a:pt x="34242" y="22240"/>
                      </a:moveTo>
                      <a:cubicBezTo>
                        <a:pt x="33612" y="22240"/>
                        <a:pt x="32775" y="22240"/>
                        <a:pt x="31948" y="22024"/>
                      </a:cubicBezTo>
                      <a:cubicBezTo>
                        <a:pt x="31948" y="21600"/>
                        <a:pt x="32361" y="21817"/>
                        <a:pt x="32568" y="21817"/>
                      </a:cubicBezTo>
                      <a:cubicBezTo>
                        <a:pt x="35502" y="22024"/>
                        <a:pt x="38229" y="21600"/>
                        <a:pt x="40740" y="20773"/>
                      </a:cubicBezTo>
                      <a:cubicBezTo>
                        <a:pt x="41783" y="20360"/>
                        <a:pt x="43250" y="19523"/>
                        <a:pt x="44294" y="18893"/>
                      </a:cubicBezTo>
                      <a:lnTo>
                        <a:pt x="44500" y="18893"/>
                      </a:lnTo>
                      <a:cubicBezTo>
                        <a:pt x="44500" y="19307"/>
                        <a:pt x="43250" y="19937"/>
                        <a:pt x="42620" y="20360"/>
                      </a:cubicBezTo>
                      <a:cubicBezTo>
                        <a:pt x="40937" y="21404"/>
                        <a:pt x="36762" y="22240"/>
                        <a:pt x="34252" y="22240"/>
                      </a:cubicBezTo>
                      <a:moveTo>
                        <a:pt x="34055" y="17229"/>
                      </a:moveTo>
                      <a:cubicBezTo>
                        <a:pt x="35719" y="17446"/>
                        <a:pt x="37382" y="17859"/>
                        <a:pt x="39282" y="17859"/>
                      </a:cubicBezTo>
                      <a:cubicBezTo>
                        <a:pt x="40533" y="17859"/>
                        <a:pt x="41793" y="17859"/>
                        <a:pt x="43043" y="17643"/>
                      </a:cubicBezTo>
                      <a:cubicBezTo>
                        <a:pt x="43260" y="17643"/>
                        <a:pt x="43467" y="17643"/>
                        <a:pt x="43674" y="17859"/>
                      </a:cubicBezTo>
                      <a:cubicBezTo>
                        <a:pt x="43674" y="18283"/>
                        <a:pt x="42206" y="18283"/>
                        <a:pt x="42206" y="18283"/>
                      </a:cubicBezTo>
                      <a:lnTo>
                        <a:pt x="42206" y="18480"/>
                      </a:lnTo>
                      <a:cubicBezTo>
                        <a:pt x="42827" y="18480"/>
                        <a:pt x="43250" y="18480"/>
                        <a:pt x="43870" y="18283"/>
                      </a:cubicBezTo>
                      <a:cubicBezTo>
                        <a:pt x="43664" y="18480"/>
                        <a:pt x="43457" y="18696"/>
                        <a:pt x="43034" y="18893"/>
                      </a:cubicBezTo>
                      <a:cubicBezTo>
                        <a:pt x="42817" y="19110"/>
                        <a:pt x="41783" y="19730"/>
                        <a:pt x="40937" y="19937"/>
                      </a:cubicBezTo>
                      <a:cubicBezTo>
                        <a:pt x="39686" y="20567"/>
                        <a:pt x="36339" y="20990"/>
                        <a:pt x="35295" y="21187"/>
                      </a:cubicBezTo>
                      <a:cubicBezTo>
                        <a:pt x="34252" y="21187"/>
                        <a:pt x="33198" y="21404"/>
                        <a:pt x="32361" y="21187"/>
                      </a:cubicBezTo>
                      <a:cubicBezTo>
                        <a:pt x="31948" y="21187"/>
                        <a:pt x="33415" y="18056"/>
                        <a:pt x="34045" y="17219"/>
                      </a:cubicBezTo>
                      <a:moveTo>
                        <a:pt x="34655" y="12631"/>
                      </a:moveTo>
                      <a:cubicBezTo>
                        <a:pt x="34655" y="12425"/>
                        <a:pt x="34872" y="12011"/>
                        <a:pt x="35078" y="12011"/>
                      </a:cubicBezTo>
                      <a:cubicBezTo>
                        <a:pt x="35285" y="12011"/>
                        <a:pt x="35295" y="12218"/>
                        <a:pt x="35295" y="12425"/>
                      </a:cubicBezTo>
                      <a:cubicBezTo>
                        <a:pt x="36545" y="14089"/>
                        <a:pt x="38426" y="14719"/>
                        <a:pt x="38643" y="14925"/>
                      </a:cubicBezTo>
                      <a:cubicBezTo>
                        <a:pt x="38643" y="15142"/>
                        <a:pt x="38426" y="14925"/>
                        <a:pt x="38426" y="14925"/>
                      </a:cubicBezTo>
                      <a:lnTo>
                        <a:pt x="38426" y="15142"/>
                      </a:lnTo>
                      <a:cubicBezTo>
                        <a:pt x="38426" y="15142"/>
                        <a:pt x="39470" y="15349"/>
                        <a:pt x="39893" y="15349"/>
                      </a:cubicBezTo>
                      <a:cubicBezTo>
                        <a:pt x="40316" y="15349"/>
                        <a:pt x="41576" y="15762"/>
                        <a:pt x="42404" y="15979"/>
                      </a:cubicBezTo>
                      <a:cubicBezTo>
                        <a:pt x="42206" y="16176"/>
                        <a:pt x="41360" y="15979"/>
                        <a:pt x="41153" y="15979"/>
                      </a:cubicBezTo>
                      <a:lnTo>
                        <a:pt x="41153" y="16176"/>
                      </a:lnTo>
                      <a:lnTo>
                        <a:pt x="43250" y="16176"/>
                      </a:lnTo>
                      <a:cubicBezTo>
                        <a:pt x="43250" y="16176"/>
                        <a:pt x="43457" y="16176"/>
                        <a:pt x="43457" y="16392"/>
                      </a:cubicBezTo>
                      <a:cubicBezTo>
                        <a:pt x="43457" y="16806"/>
                        <a:pt x="41360" y="17436"/>
                        <a:pt x="38859" y="17219"/>
                      </a:cubicBezTo>
                      <a:cubicBezTo>
                        <a:pt x="37176" y="17219"/>
                        <a:pt x="36132" y="17022"/>
                        <a:pt x="34468" y="16609"/>
                      </a:cubicBezTo>
                      <a:cubicBezTo>
                        <a:pt x="32785" y="16392"/>
                        <a:pt x="34468" y="12848"/>
                        <a:pt x="34665" y="12631"/>
                      </a:cubicBezTo>
                      <a:moveTo>
                        <a:pt x="49728" y="16609"/>
                      </a:moveTo>
                      <a:lnTo>
                        <a:pt x="48065" y="16609"/>
                      </a:lnTo>
                      <a:cubicBezTo>
                        <a:pt x="47848" y="16609"/>
                        <a:pt x="47848" y="16176"/>
                        <a:pt x="47848" y="15979"/>
                      </a:cubicBezTo>
                      <a:cubicBezTo>
                        <a:pt x="47848" y="15762"/>
                        <a:pt x="47434" y="14315"/>
                        <a:pt x="45761" y="14512"/>
                      </a:cubicBezTo>
                      <a:cubicBezTo>
                        <a:pt x="44914" y="14512"/>
                        <a:pt x="44077" y="15142"/>
                        <a:pt x="43664" y="15762"/>
                      </a:cubicBezTo>
                      <a:cubicBezTo>
                        <a:pt x="43447" y="15762"/>
                        <a:pt x="41567" y="15565"/>
                        <a:pt x="40110" y="14935"/>
                      </a:cubicBezTo>
                      <a:cubicBezTo>
                        <a:pt x="38643" y="14315"/>
                        <a:pt x="37176" y="13478"/>
                        <a:pt x="36762" y="13065"/>
                      </a:cubicBezTo>
                      <a:cubicBezTo>
                        <a:pt x="35709" y="12218"/>
                        <a:pt x="35915" y="12435"/>
                        <a:pt x="35915" y="12021"/>
                      </a:cubicBezTo>
                      <a:cubicBezTo>
                        <a:pt x="35915" y="11608"/>
                        <a:pt x="38426" y="6390"/>
                        <a:pt x="43870" y="6390"/>
                      </a:cubicBezTo>
                      <a:cubicBezTo>
                        <a:pt x="45131" y="6390"/>
                        <a:pt x="46804" y="6596"/>
                        <a:pt x="47218" y="7010"/>
                      </a:cubicBezTo>
                      <a:cubicBezTo>
                        <a:pt x="47218" y="7226"/>
                        <a:pt x="45771" y="7010"/>
                        <a:pt x="45337" y="7010"/>
                      </a:cubicBezTo>
                      <a:lnTo>
                        <a:pt x="45337" y="7226"/>
                      </a:lnTo>
                      <a:cubicBezTo>
                        <a:pt x="45771" y="7226"/>
                        <a:pt x="48065" y="7423"/>
                        <a:pt x="48685" y="7640"/>
                      </a:cubicBezTo>
                      <a:cubicBezTo>
                        <a:pt x="48901" y="7640"/>
                        <a:pt x="49118" y="7847"/>
                        <a:pt x="49118" y="8053"/>
                      </a:cubicBezTo>
                      <a:cubicBezTo>
                        <a:pt x="49118" y="8260"/>
                        <a:pt x="47651" y="8053"/>
                        <a:pt x="47228" y="8053"/>
                      </a:cubicBezTo>
                      <a:cubicBezTo>
                        <a:pt x="47021" y="8053"/>
                        <a:pt x="46814" y="8053"/>
                        <a:pt x="47021" y="8260"/>
                      </a:cubicBezTo>
                      <a:cubicBezTo>
                        <a:pt x="48074" y="8674"/>
                        <a:pt x="50152" y="8260"/>
                        <a:pt x="50368" y="9107"/>
                      </a:cubicBezTo>
                      <a:cubicBezTo>
                        <a:pt x="50368" y="9304"/>
                        <a:pt x="49738" y="9304"/>
                        <a:pt x="49541" y="9304"/>
                      </a:cubicBezTo>
                      <a:lnTo>
                        <a:pt x="49541" y="9520"/>
                      </a:lnTo>
                      <a:cubicBezTo>
                        <a:pt x="50161" y="9717"/>
                        <a:pt x="51422" y="9717"/>
                        <a:pt x="51205" y="10347"/>
                      </a:cubicBezTo>
                      <a:cubicBezTo>
                        <a:pt x="51205" y="10554"/>
                        <a:pt x="50161" y="10131"/>
                        <a:pt x="50161" y="10554"/>
                      </a:cubicBezTo>
                      <a:cubicBezTo>
                        <a:pt x="50161" y="10771"/>
                        <a:pt x="51205" y="10771"/>
                        <a:pt x="51628" y="10771"/>
                      </a:cubicBezTo>
                      <a:cubicBezTo>
                        <a:pt x="51845" y="10771"/>
                        <a:pt x="52052" y="11194"/>
                        <a:pt x="52052" y="11391"/>
                      </a:cubicBezTo>
                      <a:cubicBezTo>
                        <a:pt x="52052" y="11608"/>
                        <a:pt x="50585" y="11391"/>
                        <a:pt x="50368" y="11391"/>
                      </a:cubicBezTo>
                      <a:lnTo>
                        <a:pt x="50368" y="11608"/>
                      </a:lnTo>
                      <a:cubicBezTo>
                        <a:pt x="50368" y="11608"/>
                        <a:pt x="52662" y="11804"/>
                        <a:pt x="52662" y="12435"/>
                      </a:cubicBezTo>
                      <a:cubicBezTo>
                        <a:pt x="52465" y="12641"/>
                        <a:pt x="50368" y="12435"/>
                        <a:pt x="49728" y="12435"/>
                      </a:cubicBezTo>
                      <a:lnTo>
                        <a:pt x="49728" y="12641"/>
                      </a:lnTo>
                      <a:cubicBezTo>
                        <a:pt x="50358" y="12641"/>
                        <a:pt x="51412" y="12858"/>
                        <a:pt x="52042" y="12858"/>
                      </a:cubicBezTo>
                      <a:cubicBezTo>
                        <a:pt x="52249" y="12858"/>
                        <a:pt x="52662" y="13075"/>
                        <a:pt x="52662" y="13075"/>
                      </a:cubicBezTo>
                      <a:cubicBezTo>
                        <a:pt x="52662" y="13075"/>
                        <a:pt x="53095" y="13488"/>
                        <a:pt x="52879" y="13695"/>
                      </a:cubicBezTo>
                      <a:cubicBezTo>
                        <a:pt x="52662" y="13911"/>
                        <a:pt x="51619" y="13695"/>
                        <a:pt x="50998" y="13695"/>
                      </a:cubicBezTo>
                      <a:cubicBezTo>
                        <a:pt x="50998" y="13839"/>
                        <a:pt x="50929" y="13911"/>
                        <a:pt x="50782" y="13911"/>
                      </a:cubicBezTo>
                      <a:cubicBezTo>
                        <a:pt x="50998" y="13911"/>
                        <a:pt x="52879" y="14108"/>
                        <a:pt x="53095" y="14325"/>
                      </a:cubicBezTo>
                      <a:lnTo>
                        <a:pt x="53095" y="14738"/>
                      </a:lnTo>
                      <a:cubicBezTo>
                        <a:pt x="52879" y="14945"/>
                        <a:pt x="51205" y="14522"/>
                        <a:pt x="50782" y="14522"/>
                      </a:cubicBezTo>
                      <a:cubicBezTo>
                        <a:pt x="50575" y="14522"/>
                        <a:pt x="50358" y="14522"/>
                        <a:pt x="50358" y="14738"/>
                      </a:cubicBezTo>
                      <a:cubicBezTo>
                        <a:pt x="50782" y="14945"/>
                        <a:pt x="52869" y="15152"/>
                        <a:pt x="53085" y="15152"/>
                      </a:cubicBezTo>
                      <a:cubicBezTo>
                        <a:pt x="53282" y="15359"/>
                        <a:pt x="53282" y="15772"/>
                        <a:pt x="53085" y="15772"/>
                      </a:cubicBezTo>
                      <a:cubicBezTo>
                        <a:pt x="52455" y="15772"/>
                        <a:pt x="51825" y="15575"/>
                        <a:pt x="51195" y="15575"/>
                      </a:cubicBezTo>
                      <a:cubicBezTo>
                        <a:pt x="51195" y="15575"/>
                        <a:pt x="51195" y="15772"/>
                        <a:pt x="50989" y="15772"/>
                      </a:cubicBezTo>
                      <a:cubicBezTo>
                        <a:pt x="51412" y="15989"/>
                        <a:pt x="52652" y="15772"/>
                        <a:pt x="53085" y="16186"/>
                      </a:cubicBezTo>
                      <a:cubicBezTo>
                        <a:pt x="53282" y="16186"/>
                        <a:pt x="53282" y="16619"/>
                        <a:pt x="53085" y="16619"/>
                      </a:cubicBezTo>
                      <a:lnTo>
                        <a:pt x="50772" y="16619"/>
                      </a:lnTo>
                      <a:lnTo>
                        <a:pt x="50772" y="16816"/>
                      </a:lnTo>
                      <a:cubicBezTo>
                        <a:pt x="51599" y="16816"/>
                        <a:pt x="53282" y="17032"/>
                        <a:pt x="53282" y="17229"/>
                      </a:cubicBezTo>
                      <a:cubicBezTo>
                        <a:pt x="53282" y="17446"/>
                        <a:pt x="53085" y="17446"/>
                        <a:pt x="52869" y="17446"/>
                      </a:cubicBezTo>
                      <a:lnTo>
                        <a:pt x="50358" y="17446"/>
                      </a:lnTo>
                      <a:lnTo>
                        <a:pt x="50358" y="17653"/>
                      </a:lnTo>
                      <a:cubicBezTo>
                        <a:pt x="50782" y="17653"/>
                        <a:pt x="53085" y="17869"/>
                        <a:pt x="53085" y="18066"/>
                      </a:cubicBezTo>
                      <a:cubicBezTo>
                        <a:pt x="53085" y="18283"/>
                        <a:pt x="53085" y="18480"/>
                        <a:pt x="52869" y="18696"/>
                      </a:cubicBezTo>
                      <a:lnTo>
                        <a:pt x="50989" y="18696"/>
                      </a:lnTo>
                      <a:lnTo>
                        <a:pt x="50989" y="18893"/>
                      </a:lnTo>
                      <a:cubicBezTo>
                        <a:pt x="51609" y="18893"/>
                        <a:pt x="52239" y="18893"/>
                        <a:pt x="52869" y="19110"/>
                      </a:cubicBezTo>
                      <a:lnTo>
                        <a:pt x="52869" y="19730"/>
                      </a:lnTo>
                      <a:lnTo>
                        <a:pt x="51402" y="19730"/>
                      </a:lnTo>
                      <a:lnTo>
                        <a:pt x="51402" y="19946"/>
                      </a:lnTo>
                      <a:cubicBezTo>
                        <a:pt x="51402" y="19946"/>
                        <a:pt x="52446" y="19946"/>
                        <a:pt x="53085" y="20153"/>
                      </a:cubicBezTo>
                      <a:lnTo>
                        <a:pt x="53085" y="20783"/>
                      </a:lnTo>
                      <a:cubicBezTo>
                        <a:pt x="52239" y="20783"/>
                        <a:pt x="51609" y="20577"/>
                        <a:pt x="50772" y="20577"/>
                      </a:cubicBezTo>
                      <a:lnTo>
                        <a:pt x="50772" y="20783"/>
                      </a:lnTo>
                      <a:cubicBezTo>
                        <a:pt x="51599" y="21000"/>
                        <a:pt x="52239" y="21000"/>
                        <a:pt x="53085" y="21000"/>
                      </a:cubicBezTo>
                      <a:cubicBezTo>
                        <a:pt x="53085" y="21197"/>
                        <a:pt x="53282" y="21197"/>
                        <a:pt x="53282" y="21413"/>
                      </a:cubicBezTo>
                      <a:cubicBezTo>
                        <a:pt x="52869" y="21610"/>
                        <a:pt x="50989" y="21413"/>
                        <a:pt x="50565" y="21413"/>
                      </a:cubicBezTo>
                      <a:cubicBezTo>
                        <a:pt x="50348" y="21413"/>
                        <a:pt x="49098" y="20153"/>
                        <a:pt x="49098" y="19730"/>
                      </a:cubicBezTo>
                      <a:cubicBezTo>
                        <a:pt x="49098" y="19523"/>
                        <a:pt x="49295" y="19730"/>
                        <a:pt x="49512" y="19523"/>
                      </a:cubicBezTo>
                      <a:lnTo>
                        <a:pt x="49512" y="19307"/>
                      </a:lnTo>
                      <a:cubicBezTo>
                        <a:pt x="49295" y="19110"/>
                        <a:pt x="49098" y="19307"/>
                        <a:pt x="48665" y="19110"/>
                      </a:cubicBezTo>
                      <a:cubicBezTo>
                        <a:pt x="48468" y="19110"/>
                        <a:pt x="48252" y="18696"/>
                        <a:pt x="48252" y="18480"/>
                      </a:cubicBezTo>
                      <a:cubicBezTo>
                        <a:pt x="48252" y="18283"/>
                        <a:pt x="48882" y="18480"/>
                        <a:pt x="49098" y="18283"/>
                      </a:cubicBezTo>
                      <a:cubicBezTo>
                        <a:pt x="49098" y="18066"/>
                        <a:pt x="48055" y="18066"/>
                        <a:pt x="47631" y="17859"/>
                      </a:cubicBezTo>
                      <a:cubicBezTo>
                        <a:pt x="47631" y="17859"/>
                        <a:pt x="47415" y="17643"/>
                        <a:pt x="47415" y="17446"/>
                      </a:cubicBezTo>
                      <a:cubicBezTo>
                        <a:pt x="47415" y="17032"/>
                        <a:pt x="48458" y="17446"/>
                        <a:pt x="48882" y="17446"/>
                      </a:cubicBezTo>
                      <a:lnTo>
                        <a:pt x="48882" y="17229"/>
                      </a:lnTo>
                      <a:cubicBezTo>
                        <a:pt x="48468" y="17229"/>
                        <a:pt x="47838" y="17229"/>
                        <a:pt x="47631" y="17032"/>
                      </a:cubicBezTo>
                      <a:cubicBezTo>
                        <a:pt x="47631" y="16816"/>
                        <a:pt x="47631" y="16402"/>
                        <a:pt x="47838" y="16402"/>
                      </a:cubicBezTo>
                      <a:lnTo>
                        <a:pt x="49522" y="16402"/>
                      </a:lnTo>
                      <a:lnTo>
                        <a:pt x="49718" y="16619"/>
                      </a:lnTo>
                      <a:close/>
                      <a:moveTo>
                        <a:pt x="50989" y="21817"/>
                      </a:moveTo>
                      <a:cubicBezTo>
                        <a:pt x="51609" y="21817"/>
                        <a:pt x="52652" y="21817"/>
                        <a:pt x="53282" y="22024"/>
                      </a:cubicBezTo>
                      <a:cubicBezTo>
                        <a:pt x="53282" y="22240"/>
                        <a:pt x="53499" y="22437"/>
                        <a:pt x="53499" y="22437"/>
                      </a:cubicBezTo>
                      <a:cubicBezTo>
                        <a:pt x="53085" y="22654"/>
                        <a:pt x="52652" y="22654"/>
                        <a:pt x="52239" y="22437"/>
                      </a:cubicBezTo>
                      <a:cubicBezTo>
                        <a:pt x="51825" y="22437"/>
                        <a:pt x="51609" y="22231"/>
                        <a:pt x="51412" y="22024"/>
                      </a:cubicBezTo>
                      <a:cubicBezTo>
                        <a:pt x="51412" y="22024"/>
                        <a:pt x="50989" y="22024"/>
                        <a:pt x="50989" y="21817"/>
                      </a:cubicBezTo>
                      <a:moveTo>
                        <a:pt x="52652" y="23688"/>
                      </a:moveTo>
                      <a:cubicBezTo>
                        <a:pt x="52239" y="23688"/>
                        <a:pt x="50575" y="22654"/>
                        <a:pt x="49718" y="22024"/>
                      </a:cubicBezTo>
                      <a:cubicBezTo>
                        <a:pt x="49108" y="21600"/>
                        <a:pt x="48675" y="20990"/>
                        <a:pt x="48252" y="20360"/>
                      </a:cubicBezTo>
                      <a:cubicBezTo>
                        <a:pt x="47838" y="19730"/>
                        <a:pt x="47001" y="18696"/>
                        <a:pt x="47001" y="18480"/>
                      </a:cubicBezTo>
                      <a:cubicBezTo>
                        <a:pt x="47001" y="18283"/>
                        <a:pt x="47208" y="18283"/>
                        <a:pt x="47208" y="18283"/>
                      </a:cubicBezTo>
                      <a:cubicBezTo>
                        <a:pt x="47424" y="18480"/>
                        <a:pt x="47631" y="18893"/>
                        <a:pt x="47838" y="19110"/>
                      </a:cubicBezTo>
                      <a:cubicBezTo>
                        <a:pt x="48882" y="20577"/>
                        <a:pt x="50132" y="22024"/>
                        <a:pt x="51815" y="22861"/>
                      </a:cubicBezTo>
                      <a:cubicBezTo>
                        <a:pt x="52229" y="23077"/>
                        <a:pt x="52859" y="23274"/>
                        <a:pt x="53499" y="23491"/>
                      </a:cubicBezTo>
                      <a:cubicBezTo>
                        <a:pt x="53696" y="23491"/>
                        <a:pt x="53913" y="23491"/>
                        <a:pt x="53913" y="23688"/>
                      </a:cubicBezTo>
                      <a:cubicBezTo>
                        <a:pt x="53696" y="23904"/>
                        <a:pt x="53085" y="23688"/>
                        <a:pt x="52652" y="23688"/>
                      </a:cubicBezTo>
                      <a:moveTo>
                        <a:pt x="47641" y="31830"/>
                      </a:moveTo>
                      <a:lnTo>
                        <a:pt x="47641" y="31830"/>
                      </a:lnTo>
                      <a:cubicBezTo>
                        <a:pt x="47424" y="32046"/>
                        <a:pt x="47011" y="32046"/>
                        <a:pt x="46794" y="32046"/>
                      </a:cubicBezTo>
                      <a:cubicBezTo>
                        <a:pt x="46588" y="31633"/>
                        <a:pt x="47424" y="31633"/>
                        <a:pt x="47641" y="31830"/>
                      </a:cubicBezTo>
                      <a:moveTo>
                        <a:pt x="47218" y="30579"/>
                      </a:moveTo>
                      <a:cubicBezTo>
                        <a:pt x="47434" y="30579"/>
                        <a:pt x="48261" y="30363"/>
                        <a:pt x="48478" y="30776"/>
                      </a:cubicBezTo>
                      <a:cubicBezTo>
                        <a:pt x="48261" y="30993"/>
                        <a:pt x="47641" y="30993"/>
                        <a:pt x="47434" y="30993"/>
                      </a:cubicBezTo>
                      <a:cubicBezTo>
                        <a:pt x="47228" y="30993"/>
                        <a:pt x="46804" y="30993"/>
                        <a:pt x="46804" y="30776"/>
                      </a:cubicBezTo>
                      <a:cubicBezTo>
                        <a:pt x="46598" y="30579"/>
                        <a:pt x="47021" y="30579"/>
                        <a:pt x="47218" y="30579"/>
                      </a:cubicBezTo>
                      <a:moveTo>
                        <a:pt x="40946" y="29536"/>
                      </a:moveTo>
                      <a:cubicBezTo>
                        <a:pt x="41360" y="29536"/>
                        <a:pt x="42630" y="29329"/>
                        <a:pt x="42827" y="29536"/>
                      </a:cubicBezTo>
                      <a:cubicBezTo>
                        <a:pt x="42827" y="29752"/>
                        <a:pt x="42404" y="29752"/>
                        <a:pt x="42206" y="29752"/>
                      </a:cubicBezTo>
                      <a:cubicBezTo>
                        <a:pt x="41990" y="29752"/>
                        <a:pt x="41163" y="29959"/>
                        <a:pt x="40946" y="29536"/>
                      </a:cubicBezTo>
                      <a:moveTo>
                        <a:pt x="46804" y="29536"/>
                      </a:moveTo>
                      <a:cubicBezTo>
                        <a:pt x="47218" y="29536"/>
                        <a:pt x="48488" y="29329"/>
                        <a:pt x="48685" y="29536"/>
                      </a:cubicBezTo>
                      <a:cubicBezTo>
                        <a:pt x="48685" y="29752"/>
                        <a:pt x="48271" y="29752"/>
                        <a:pt x="48074" y="29752"/>
                      </a:cubicBezTo>
                      <a:cubicBezTo>
                        <a:pt x="47651" y="29752"/>
                        <a:pt x="46814" y="29752"/>
                        <a:pt x="46814" y="29536"/>
                      </a:cubicBezTo>
                      <a:moveTo>
                        <a:pt x="64191" y="24948"/>
                      </a:moveTo>
                      <a:cubicBezTo>
                        <a:pt x="64191" y="25155"/>
                        <a:pt x="63974" y="25371"/>
                        <a:pt x="63974" y="25568"/>
                      </a:cubicBezTo>
                      <a:lnTo>
                        <a:pt x="63147" y="24741"/>
                      </a:lnTo>
                      <a:cubicBezTo>
                        <a:pt x="62931" y="24534"/>
                        <a:pt x="62724" y="24534"/>
                        <a:pt x="62517" y="24741"/>
                      </a:cubicBezTo>
                      <a:cubicBezTo>
                        <a:pt x="62517" y="24958"/>
                        <a:pt x="62734" y="25155"/>
                        <a:pt x="62931" y="25371"/>
                      </a:cubicBezTo>
                      <a:cubicBezTo>
                        <a:pt x="63147" y="25568"/>
                        <a:pt x="63354" y="25785"/>
                        <a:pt x="63778" y="25785"/>
                      </a:cubicBezTo>
                      <a:cubicBezTo>
                        <a:pt x="63354" y="26612"/>
                        <a:pt x="62724" y="27232"/>
                        <a:pt x="62311" y="28079"/>
                      </a:cubicBezTo>
                      <a:cubicBezTo>
                        <a:pt x="62094" y="28079"/>
                        <a:pt x="57073" y="26395"/>
                        <a:pt x="56866" y="26198"/>
                      </a:cubicBezTo>
                      <a:lnTo>
                        <a:pt x="56866" y="25568"/>
                      </a:lnTo>
                      <a:cubicBezTo>
                        <a:pt x="56866" y="25371"/>
                        <a:pt x="57693" y="24101"/>
                        <a:pt x="58117" y="23688"/>
                      </a:cubicBezTo>
                      <a:cubicBezTo>
                        <a:pt x="58333" y="23274"/>
                        <a:pt x="59377" y="21610"/>
                        <a:pt x="59583" y="21610"/>
                      </a:cubicBezTo>
                      <a:cubicBezTo>
                        <a:pt x="59800" y="21610"/>
                        <a:pt x="59997" y="21827"/>
                        <a:pt x="60213" y="21827"/>
                      </a:cubicBezTo>
                      <a:cubicBezTo>
                        <a:pt x="60844" y="22654"/>
                        <a:pt x="63561" y="24544"/>
                        <a:pt x="64191" y="24958"/>
                      </a:cubicBezTo>
                      <a:moveTo>
                        <a:pt x="59377" y="20577"/>
                      </a:moveTo>
                      <a:cubicBezTo>
                        <a:pt x="59377" y="20360"/>
                        <a:pt x="59583" y="20360"/>
                        <a:pt x="59997" y="20360"/>
                      </a:cubicBezTo>
                      <a:cubicBezTo>
                        <a:pt x="60411" y="20577"/>
                        <a:pt x="61041" y="20990"/>
                        <a:pt x="61464" y="21187"/>
                      </a:cubicBezTo>
                      <a:cubicBezTo>
                        <a:pt x="62311" y="21817"/>
                        <a:pt x="64398" y="23264"/>
                        <a:pt x="64831" y="23481"/>
                      </a:cubicBezTo>
                      <a:cubicBezTo>
                        <a:pt x="65028" y="23678"/>
                        <a:pt x="65658" y="23894"/>
                        <a:pt x="65244" y="24308"/>
                      </a:cubicBezTo>
                      <a:cubicBezTo>
                        <a:pt x="64831" y="23894"/>
                        <a:pt x="63778" y="23481"/>
                        <a:pt x="63561" y="23264"/>
                      </a:cubicBezTo>
                      <a:cubicBezTo>
                        <a:pt x="63561" y="23481"/>
                        <a:pt x="63974" y="23678"/>
                        <a:pt x="64191" y="23894"/>
                      </a:cubicBezTo>
                      <a:cubicBezTo>
                        <a:pt x="64388" y="24101"/>
                        <a:pt x="64821" y="24308"/>
                        <a:pt x="64821" y="24525"/>
                      </a:cubicBezTo>
                      <a:cubicBezTo>
                        <a:pt x="64604" y="24525"/>
                        <a:pt x="64191" y="24308"/>
                        <a:pt x="63974" y="24101"/>
                      </a:cubicBezTo>
                      <a:cubicBezTo>
                        <a:pt x="62724" y="23067"/>
                        <a:pt x="61680" y="22437"/>
                        <a:pt x="60411" y="21600"/>
                      </a:cubicBezTo>
                      <a:cubicBezTo>
                        <a:pt x="59997" y="21404"/>
                        <a:pt x="59160" y="21187"/>
                        <a:pt x="59377" y="20567"/>
                      </a:cubicBezTo>
                      <a:moveTo>
                        <a:pt x="67332" y="19307"/>
                      </a:moveTo>
                      <a:cubicBezTo>
                        <a:pt x="68365" y="19937"/>
                        <a:pt x="67952" y="20567"/>
                        <a:pt x="67745" y="20773"/>
                      </a:cubicBezTo>
                      <a:cubicBezTo>
                        <a:pt x="67529" y="20773"/>
                        <a:pt x="67332" y="20360"/>
                        <a:pt x="67115" y="20360"/>
                      </a:cubicBezTo>
                      <a:cubicBezTo>
                        <a:pt x="66692" y="20143"/>
                        <a:pt x="66485" y="19937"/>
                        <a:pt x="66278" y="19730"/>
                      </a:cubicBezTo>
                      <a:cubicBezTo>
                        <a:pt x="66692" y="20360"/>
                        <a:pt x="66898" y="20773"/>
                        <a:pt x="67529" y="21197"/>
                      </a:cubicBezTo>
                      <a:cubicBezTo>
                        <a:pt x="67529" y="21610"/>
                        <a:pt x="65845" y="23077"/>
                        <a:pt x="65648" y="23274"/>
                      </a:cubicBezTo>
                      <a:cubicBezTo>
                        <a:pt x="65500" y="23419"/>
                        <a:pt x="65294" y="23491"/>
                        <a:pt x="65018" y="23491"/>
                      </a:cubicBezTo>
                      <a:cubicBezTo>
                        <a:pt x="64821" y="23491"/>
                        <a:pt x="61041" y="20773"/>
                        <a:pt x="60844" y="20773"/>
                      </a:cubicBezTo>
                      <a:cubicBezTo>
                        <a:pt x="60627" y="20773"/>
                        <a:pt x="60213" y="20360"/>
                        <a:pt x="60213" y="20143"/>
                      </a:cubicBezTo>
                      <a:cubicBezTo>
                        <a:pt x="60213" y="19937"/>
                        <a:pt x="60844" y="18480"/>
                        <a:pt x="61041" y="18056"/>
                      </a:cubicBezTo>
                      <a:cubicBezTo>
                        <a:pt x="61257" y="17643"/>
                        <a:pt x="62084" y="16176"/>
                        <a:pt x="62507" y="16176"/>
                      </a:cubicBezTo>
                      <a:cubicBezTo>
                        <a:pt x="62931" y="16176"/>
                        <a:pt x="63354" y="16609"/>
                        <a:pt x="63551" y="16806"/>
                      </a:cubicBezTo>
                      <a:cubicBezTo>
                        <a:pt x="63965" y="16806"/>
                        <a:pt x="67322" y="19307"/>
                        <a:pt x="67322" y="19307"/>
                      </a:cubicBezTo>
                      <a:moveTo>
                        <a:pt x="63768" y="15565"/>
                      </a:moveTo>
                      <a:cubicBezTo>
                        <a:pt x="63965" y="15565"/>
                        <a:pt x="66692" y="17643"/>
                        <a:pt x="67942" y="18696"/>
                      </a:cubicBezTo>
                      <a:cubicBezTo>
                        <a:pt x="67942" y="18827"/>
                        <a:pt x="67873" y="18965"/>
                        <a:pt x="67735" y="19110"/>
                      </a:cubicBezTo>
                      <a:cubicBezTo>
                        <a:pt x="67519" y="19110"/>
                        <a:pt x="67322" y="18893"/>
                        <a:pt x="67105" y="18696"/>
                      </a:cubicBezTo>
                      <a:cubicBezTo>
                        <a:pt x="65845" y="17859"/>
                        <a:pt x="63541" y="16186"/>
                        <a:pt x="63541" y="15979"/>
                      </a:cubicBezTo>
                      <a:cubicBezTo>
                        <a:pt x="63541" y="15565"/>
                        <a:pt x="63758" y="15565"/>
                        <a:pt x="63758" y="15565"/>
                      </a:cubicBezTo>
                      <a:moveTo>
                        <a:pt x="62498" y="28916"/>
                      </a:moveTo>
                      <a:cubicBezTo>
                        <a:pt x="62911" y="28916"/>
                        <a:pt x="62498" y="29536"/>
                        <a:pt x="62291" y="29743"/>
                      </a:cubicBezTo>
                      <a:cubicBezTo>
                        <a:pt x="62074" y="29949"/>
                        <a:pt x="61868" y="30166"/>
                        <a:pt x="61868" y="29949"/>
                      </a:cubicBezTo>
                      <a:cubicBezTo>
                        <a:pt x="61868" y="29536"/>
                        <a:pt x="62291" y="29329"/>
                        <a:pt x="62498" y="28916"/>
                      </a:cubicBezTo>
                      <a:moveTo>
                        <a:pt x="63128" y="30166"/>
                      </a:moveTo>
                      <a:cubicBezTo>
                        <a:pt x="62911" y="30579"/>
                        <a:pt x="61868" y="31830"/>
                        <a:pt x="61661" y="31830"/>
                      </a:cubicBezTo>
                      <a:cubicBezTo>
                        <a:pt x="61661" y="31406"/>
                        <a:pt x="61868" y="30776"/>
                        <a:pt x="61868" y="30776"/>
                      </a:cubicBezTo>
                      <a:cubicBezTo>
                        <a:pt x="61868" y="30776"/>
                        <a:pt x="62498" y="29949"/>
                        <a:pt x="62911" y="29743"/>
                      </a:cubicBezTo>
                      <a:cubicBezTo>
                        <a:pt x="63128" y="29743"/>
                        <a:pt x="63335" y="29949"/>
                        <a:pt x="63128" y="30166"/>
                      </a:cubicBezTo>
                      <a:moveTo>
                        <a:pt x="63541" y="30993"/>
                      </a:moveTo>
                      <a:cubicBezTo>
                        <a:pt x="63541" y="31406"/>
                        <a:pt x="62498" y="32657"/>
                        <a:pt x="62291" y="32873"/>
                      </a:cubicBezTo>
                      <a:lnTo>
                        <a:pt x="62291" y="33484"/>
                      </a:lnTo>
                      <a:cubicBezTo>
                        <a:pt x="62498" y="33484"/>
                        <a:pt x="62498" y="33287"/>
                        <a:pt x="62704" y="33070"/>
                      </a:cubicBezTo>
                      <a:cubicBezTo>
                        <a:pt x="62704" y="32873"/>
                        <a:pt x="63541" y="31820"/>
                        <a:pt x="63541" y="32036"/>
                      </a:cubicBezTo>
                      <a:cubicBezTo>
                        <a:pt x="63955" y="32243"/>
                        <a:pt x="62291" y="33907"/>
                        <a:pt x="62291" y="34321"/>
                      </a:cubicBezTo>
                      <a:cubicBezTo>
                        <a:pt x="62291" y="34537"/>
                        <a:pt x="62291" y="34951"/>
                        <a:pt x="62498" y="34951"/>
                      </a:cubicBezTo>
                      <a:cubicBezTo>
                        <a:pt x="62704" y="34951"/>
                        <a:pt x="63758" y="33287"/>
                        <a:pt x="63965" y="33484"/>
                      </a:cubicBezTo>
                      <a:cubicBezTo>
                        <a:pt x="63965" y="33700"/>
                        <a:pt x="62498" y="35581"/>
                        <a:pt x="62498" y="35778"/>
                      </a:cubicBezTo>
                      <a:cubicBezTo>
                        <a:pt x="62498" y="35994"/>
                        <a:pt x="62498" y="36408"/>
                        <a:pt x="62714" y="36408"/>
                      </a:cubicBezTo>
                      <a:cubicBezTo>
                        <a:pt x="62931" y="36408"/>
                        <a:pt x="63768" y="35148"/>
                        <a:pt x="63965" y="34941"/>
                      </a:cubicBezTo>
                      <a:cubicBezTo>
                        <a:pt x="64181" y="35138"/>
                        <a:pt x="63965" y="35354"/>
                        <a:pt x="63965" y="35571"/>
                      </a:cubicBezTo>
                      <a:cubicBezTo>
                        <a:pt x="63768" y="35984"/>
                        <a:pt x="62714" y="37235"/>
                        <a:pt x="62921" y="37658"/>
                      </a:cubicBezTo>
                      <a:cubicBezTo>
                        <a:pt x="62714" y="37658"/>
                        <a:pt x="62714" y="37441"/>
                        <a:pt x="62507" y="37441"/>
                      </a:cubicBezTo>
                      <a:cubicBezTo>
                        <a:pt x="62507" y="37245"/>
                        <a:pt x="62301" y="36191"/>
                        <a:pt x="62301" y="35994"/>
                      </a:cubicBezTo>
                      <a:cubicBezTo>
                        <a:pt x="62301" y="35994"/>
                        <a:pt x="62084" y="33484"/>
                        <a:pt x="62084" y="33060"/>
                      </a:cubicBezTo>
                      <a:lnTo>
                        <a:pt x="62084" y="31810"/>
                      </a:lnTo>
                      <a:cubicBezTo>
                        <a:pt x="62301" y="31810"/>
                        <a:pt x="63137" y="30757"/>
                        <a:pt x="63344" y="30560"/>
                      </a:cubicBezTo>
                      <a:cubicBezTo>
                        <a:pt x="63344" y="30835"/>
                        <a:pt x="63413" y="30973"/>
                        <a:pt x="63551" y="30973"/>
                      </a:cubicBezTo>
                      <a:moveTo>
                        <a:pt x="62507" y="39105"/>
                      </a:moveTo>
                      <a:cubicBezTo>
                        <a:pt x="62507" y="38908"/>
                        <a:pt x="62724" y="38485"/>
                        <a:pt x="62921" y="38278"/>
                      </a:cubicBezTo>
                      <a:cubicBezTo>
                        <a:pt x="63137" y="38072"/>
                        <a:pt x="63344" y="37658"/>
                        <a:pt x="63551" y="37441"/>
                      </a:cubicBezTo>
                      <a:lnTo>
                        <a:pt x="63768" y="37441"/>
                      </a:lnTo>
                      <a:cubicBezTo>
                        <a:pt x="63551" y="38072"/>
                        <a:pt x="63137" y="38485"/>
                        <a:pt x="62714" y="38908"/>
                      </a:cubicBezTo>
                      <a:cubicBezTo>
                        <a:pt x="62714" y="38908"/>
                        <a:pt x="62714" y="39105"/>
                        <a:pt x="62498" y="39105"/>
                      </a:cubicBezTo>
                      <a:moveTo>
                        <a:pt x="64595" y="37441"/>
                      </a:moveTo>
                      <a:lnTo>
                        <a:pt x="64595" y="37441"/>
                      </a:lnTo>
                      <a:cubicBezTo>
                        <a:pt x="64595" y="37441"/>
                        <a:pt x="65638" y="37028"/>
                        <a:pt x="65845" y="37028"/>
                      </a:cubicBezTo>
                      <a:cubicBezTo>
                        <a:pt x="66062" y="36821"/>
                        <a:pt x="66268" y="36408"/>
                        <a:pt x="66475" y="36408"/>
                      </a:cubicBezTo>
                      <a:cubicBezTo>
                        <a:pt x="66692" y="36821"/>
                        <a:pt x="64595" y="39745"/>
                        <a:pt x="63758" y="40375"/>
                      </a:cubicBezTo>
                      <a:cubicBezTo>
                        <a:pt x="62074" y="41409"/>
                        <a:pt x="57900" y="43093"/>
                        <a:pt x="57900" y="43093"/>
                      </a:cubicBezTo>
                      <a:cubicBezTo>
                        <a:pt x="57270" y="43290"/>
                        <a:pt x="57053" y="43290"/>
                        <a:pt x="57053" y="42659"/>
                      </a:cubicBezTo>
                      <a:cubicBezTo>
                        <a:pt x="57053" y="42463"/>
                        <a:pt x="57053" y="42246"/>
                        <a:pt x="57270" y="42246"/>
                      </a:cubicBezTo>
                      <a:cubicBezTo>
                        <a:pt x="57270" y="42246"/>
                        <a:pt x="61031" y="40996"/>
                        <a:pt x="61877" y="40375"/>
                      </a:cubicBezTo>
                      <a:cubicBezTo>
                        <a:pt x="61877" y="40375"/>
                        <a:pt x="58097" y="41202"/>
                        <a:pt x="57900" y="40996"/>
                      </a:cubicBezTo>
                      <a:cubicBezTo>
                        <a:pt x="57900" y="40572"/>
                        <a:pt x="58097" y="39962"/>
                        <a:pt x="58520" y="39962"/>
                      </a:cubicBezTo>
                      <a:lnTo>
                        <a:pt x="61444" y="39962"/>
                      </a:lnTo>
                      <a:cubicBezTo>
                        <a:pt x="61444" y="39962"/>
                        <a:pt x="63758" y="40159"/>
                        <a:pt x="64171" y="39539"/>
                      </a:cubicBezTo>
                      <a:cubicBezTo>
                        <a:pt x="64585" y="38692"/>
                        <a:pt x="64585" y="37658"/>
                        <a:pt x="64585" y="37441"/>
                      </a:cubicBezTo>
                      <a:moveTo>
                        <a:pt x="68759" y="34104"/>
                      </a:moveTo>
                      <a:lnTo>
                        <a:pt x="68759" y="33887"/>
                      </a:lnTo>
                      <a:cubicBezTo>
                        <a:pt x="68976" y="33464"/>
                        <a:pt x="69183" y="33051"/>
                        <a:pt x="69183" y="32854"/>
                      </a:cubicBezTo>
                      <a:cubicBezTo>
                        <a:pt x="69183" y="32637"/>
                        <a:pt x="69606" y="31603"/>
                        <a:pt x="69813" y="31387"/>
                      </a:cubicBezTo>
                      <a:cubicBezTo>
                        <a:pt x="70226" y="31170"/>
                        <a:pt x="73583" y="28256"/>
                        <a:pt x="73583" y="27842"/>
                      </a:cubicBezTo>
                      <a:cubicBezTo>
                        <a:pt x="73367" y="27842"/>
                        <a:pt x="70856" y="30343"/>
                        <a:pt x="70226" y="30136"/>
                      </a:cubicBezTo>
                      <a:cubicBezTo>
                        <a:pt x="70226" y="29920"/>
                        <a:pt x="71486" y="27626"/>
                        <a:pt x="71910" y="27202"/>
                      </a:cubicBezTo>
                      <a:cubicBezTo>
                        <a:pt x="72126" y="26996"/>
                        <a:pt x="72323" y="26789"/>
                        <a:pt x="72737" y="26789"/>
                      </a:cubicBezTo>
                      <a:cubicBezTo>
                        <a:pt x="72953" y="27006"/>
                        <a:pt x="72737" y="27202"/>
                        <a:pt x="72737" y="27419"/>
                      </a:cubicBezTo>
                      <a:cubicBezTo>
                        <a:pt x="73790" y="26996"/>
                        <a:pt x="73583" y="25342"/>
                        <a:pt x="74420" y="25342"/>
                      </a:cubicBezTo>
                      <a:cubicBezTo>
                        <a:pt x="74627" y="25342"/>
                        <a:pt x="74627" y="25755"/>
                        <a:pt x="74627" y="25755"/>
                      </a:cubicBezTo>
                      <a:cubicBezTo>
                        <a:pt x="74844" y="25342"/>
                        <a:pt x="75050" y="24712"/>
                        <a:pt x="75257" y="24288"/>
                      </a:cubicBezTo>
                      <a:cubicBezTo>
                        <a:pt x="75474" y="24072"/>
                        <a:pt x="75887" y="23875"/>
                        <a:pt x="76084" y="24072"/>
                      </a:cubicBezTo>
                      <a:cubicBezTo>
                        <a:pt x="76301" y="24072"/>
                        <a:pt x="75671" y="25115"/>
                        <a:pt x="75671" y="25539"/>
                      </a:cubicBezTo>
                      <a:cubicBezTo>
                        <a:pt x="75257" y="26366"/>
                        <a:pt x="75050" y="27626"/>
                        <a:pt x="74627" y="28472"/>
                      </a:cubicBezTo>
                      <a:cubicBezTo>
                        <a:pt x="74627" y="28886"/>
                        <a:pt x="69183" y="34104"/>
                        <a:pt x="68769" y="34104"/>
                      </a:cubicBezTo>
                      <a:moveTo>
                        <a:pt x="56433" y="40366"/>
                      </a:moveTo>
                      <a:cubicBezTo>
                        <a:pt x="56846" y="40366"/>
                        <a:pt x="57043" y="40366"/>
                        <a:pt x="57043" y="40562"/>
                      </a:cubicBezTo>
                      <a:cubicBezTo>
                        <a:pt x="57043" y="40779"/>
                        <a:pt x="56009" y="40779"/>
                        <a:pt x="55793" y="40779"/>
                      </a:cubicBezTo>
                      <a:cubicBezTo>
                        <a:pt x="55576" y="40779"/>
                        <a:pt x="53282" y="40779"/>
                        <a:pt x="53282" y="40562"/>
                      </a:cubicBezTo>
                      <a:cubicBezTo>
                        <a:pt x="53282" y="40366"/>
                        <a:pt x="53913" y="39952"/>
                        <a:pt x="54119" y="39952"/>
                      </a:cubicBezTo>
                      <a:cubicBezTo>
                        <a:pt x="54750" y="39952"/>
                        <a:pt x="55586" y="40149"/>
                        <a:pt x="56433" y="40366"/>
                      </a:cubicBezTo>
                      <a:moveTo>
                        <a:pt x="56433" y="39322"/>
                      </a:moveTo>
                      <a:cubicBezTo>
                        <a:pt x="56846" y="39322"/>
                        <a:pt x="57043" y="39322"/>
                        <a:pt x="57043" y="39539"/>
                      </a:cubicBezTo>
                      <a:cubicBezTo>
                        <a:pt x="56846" y="39745"/>
                        <a:pt x="56630" y="39745"/>
                        <a:pt x="56216" y="39745"/>
                      </a:cubicBezTo>
                      <a:lnTo>
                        <a:pt x="55380" y="39745"/>
                      </a:lnTo>
                      <a:cubicBezTo>
                        <a:pt x="55163" y="39745"/>
                        <a:pt x="54336" y="39745"/>
                        <a:pt x="54336" y="39539"/>
                      </a:cubicBezTo>
                      <a:cubicBezTo>
                        <a:pt x="54336" y="39332"/>
                        <a:pt x="54750" y="39115"/>
                        <a:pt x="54750" y="39115"/>
                      </a:cubicBezTo>
                      <a:cubicBezTo>
                        <a:pt x="55380" y="39115"/>
                        <a:pt x="56009" y="39115"/>
                        <a:pt x="56433" y="39332"/>
                      </a:cubicBezTo>
                      <a:moveTo>
                        <a:pt x="60391" y="37668"/>
                      </a:moveTo>
                      <a:cubicBezTo>
                        <a:pt x="61021" y="37668"/>
                        <a:pt x="60824" y="38702"/>
                        <a:pt x="61021" y="38918"/>
                      </a:cubicBezTo>
                      <a:cubicBezTo>
                        <a:pt x="60824" y="38702"/>
                        <a:pt x="58924" y="38918"/>
                        <a:pt x="58924" y="38918"/>
                      </a:cubicBezTo>
                      <a:lnTo>
                        <a:pt x="58510" y="38918"/>
                      </a:lnTo>
                      <a:cubicBezTo>
                        <a:pt x="58510" y="38702"/>
                        <a:pt x="58304" y="38495"/>
                        <a:pt x="58304" y="38288"/>
                      </a:cubicBezTo>
                      <a:cubicBezTo>
                        <a:pt x="58304" y="38081"/>
                        <a:pt x="58304" y="37668"/>
                        <a:pt x="58510" y="37668"/>
                      </a:cubicBezTo>
                      <a:cubicBezTo>
                        <a:pt x="59140" y="37451"/>
                        <a:pt x="59770" y="37668"/>
                        <a:pt x="60391" y="37668"/>
                      </a:cubicBezTo>
                      <a:moveTo>
                        <a:pt x="58924" y="37038"/>
                      </a:moveTo>
                      <a:cubicBezTo>
                        <a:pt x="57890" y="37254"/>
                        <a:pt x="58087" y="35787"/>
                        <a:pt x="58087" y="35157"/>
                      </a:cubicBezTo>
                      <a:cubicBezTo>
                        <a:pt x="58087" y="35157"/>
                        <a:pt x="60381" y="34960"/>
                        <a:pt x="60598" y="35157"/>
                      </a:cubicBezTo>
                      <a:cubicBezTo>
                        <a:pt x="60814" y="35374"/>
                        <a:pt x="61228" y="37254"/>
                        <a:pt x="60598" y="37254"/>
                      </a:cubicBezTo>
                      <a:cubicBezTo>
                        <a:pt x="60184" y="37038"/>
                        <a:pt x="58914" y="37038"/>
                        <a:pt x="58914" y="37038"/>
                      </a:cubicBezTo>
                      <a:moveTo>
                        <a:pt x="60804" y="33070"/>
                      </a:moveTo>
                      <a:lnTo>
                        <a:pt x="60804" y="34537"/>
                      </a:lnTo>
                      <a:lnTo>
                        <a:pt x="58707" y="34537"/>
                      </a:lnTo>
                      <a:cubicBezTo>
                        <a:pt x="57880" y="34734"/>
                        <a:pt x="58077" y="33484"/>
                        <a:pt x="58077" y="32873"/>
                      </a:cubicBezTo>
                      <a:cubicBezTo>
                        <a:pt x="57880" y="32657"/>
                        <a:pt x="60588" y="32873"/>
                        <a:pt x="60804" y="33070"/>
                      </a:cubicBezTo>
                      <a:moveTo>
                        <a:pt x="60588" y="32460"/>
                      </a:moveTo>
                      <a:cubicBezTo>
                        <a:pt x="60174" y="32460"/>
                        <a:pt x="57870" y="32036"/>
                        <a:pt x="57870" y="32036"/>
                      </a:cubicBezTo>
                      <a:cubicBezTo>
                        <a:pt x="57870" y="32036"/>
                        <a:pt x="57447" y="29939"/>
                        <a:pt x="58491" y="30156"/>
                      </a:cubicBezTo>
                      <a:cubicBezTo>
                        <a:pt x="58707" y="30156"/>
                        <a:pt x="60804" y="30156"/>
                        <a:pt x="61001" y="30570"/>
                      </a:cubicBezTo>
                      <a:cubicBezTo>
                        <a:pt x="61001" y="30766"/>
                        <a:pt x="61001" y="32233"/>
                        <a:pt x="60588" y="32450"/>
                      </a:cubicBezTo>
                      <a:moveTo>
                        <a:pt x="61838" y="38495"/>
                      </a:moveTo>
                      <a:cubicBezTo>
                        <a:pt x="61838" y="38702"/>
                        <a:pt x="62055" y="38702"/>
                        <a:pt x="62055" y="38918"/>
                      </a:cubicBezTo>
                      <a:cubicBezTo>
                        <a:pt x="61641" y="38702"/>
                        <a:pt x="61641" y="38081"/>
                        <a:pt x="61424" y="37668"/>
                      </a:cubicBezTo>
                      <a:lnTo>
                        <a:pt x="61641" y="37668"/>
                      </a:lnTo>
                      <a:cubicBezTo>
                        <a:pt x="61641" y="37865"/>
                        <a:pt x="61641" y="38288"/>
                        <a:pt x="61848" y="38495"/>
                      </a:cubicBezTo>
                      <a:moveTo>
                        <a:pt x="61641" y="28482"/>
                      </a:moveTo>
                      <a:cubicBezTo>
                        <a:pt x="61424" y="29103"/>
                        <a:pt x="61424" y="29733"/>
                        <a:pt x="60814" y="29930"/>
                      </a:cubicBezTo>
                      <a:lnTo>
                        <a:pt x="58500" y="29930"/>
                      </a:lnTo>
                      <a:cubicBezTo>
                        <a:pt x="58294" y="29930"/>
                        <a:pt x="57880" y="29930"/>
                        <a:pt x="57880" y="29723"/>
                      </a:cubicBezTo>
                      <a:lnTo>
                        <a:pt x="57880" y="29309"/>
                      </a:lnTo>
                      <a:cubicBezTo>
                        <a:pt x="57880" y="28896"/>
                        <a:pt x="58077" y="28266"/>
                        <a:pt x="58077" y="27842"/>
                      </a:cubicBezTo>
                      <a:cubicBezTo>
                        <a:pt x="58500" y="27626"/>
                        <a:pt x="61424" y="28256"/>
                        <a:pt x="61641" y="28472"/>
                      </a:cubicBezTo>
                      <a:moveTo>
                        <a:pt x="56620" y="46627"/>
                      </a:moveTo>
                      <a:cubicBezTo>
                        <a:pt x="56207" y="46627"/>
                        <a:pt x="55370" y="46411"/>
                        <a:pt x="55370" y="45997"/>
                      </a:cubicBezTo>
                      <a:cubicBezTo>
                        <a:pt x="55370" y="45780"/>
                        <a:pt x="60184" y="43910"/>
                        <a:pt x="60814" y="43280"/>
                      </a:cubicBezTo>
                      <a:cubicBezTo>
                        <a:pt x="60381" y="43280"/>
                        <a:pt x="56423" y="44747"/>
                        <a:pt x="56423" y="44333"/>
                      </a:cubicBezTo>
                      <a:cubicBezTo>
                        <a:pt x="56423" y="43920"/>
                        <a:pt x="56423" y="43496"/>
                        <a:pt x="56620" y="43496"/>
                      </a:cubicBezTo>
                      <a:cubicBezTo>
                        <a:pt x="58717" y="43280"/>
                        <a:pt x="62694" y="41399"/>
                        <a:pt x="62891" y="41616"/>
                      </a:cubicBezTo>
                      <a:cubicBezTo>
                        <a:pt x="62685" y="42226"/>
                        <a:pt x="58500" y="46411"/>
                        <a:pt x="56620" y="46627"/>
                      </a:cubicBezTo>
                      <a:moveTo>
                        <a:pt x="62064" y="45780"/>
                      </a:moveTo>
                      <a:cubicBezTo>
                        <a:pt x="62064" y="45574"/>
                        <a:pt x="62281" y="45367"/>
                        <a:pt x="62488" y="45160"/>
                      </a:cubicBezTo>
                      <a:cubicBezTo>
                        <a:pt x="62704" y="44944"/>
                        <a:pt x="62704" y="44530"/>
                        <a:pt x="62901" y="44530"/>
                      </a:cubicBezTo>
                      <a:cubicBezTo>
                        <a:pt x="62901" y="44530"/>
                        <a:pt x="67725" y="41813"/>
                        <a:pt x="68562" y="41399"/>
                      </a:cubicBezTo>
                      <a:cubicBezTo>
                        <a:pt x="68759" y="41399"/>
                        <a:pt x="68759" y="41193"/>
                        <a:pt x="68976" y="40986"/>
                      </a:cubicBezTo>
                      <a:cubicBezTo>
                        <a:pt x="68759" y="40986"/>
                        <a:pt x="66042" y="42236"/>
                        <a:pt x="65628" y="42453"/>
                      </a:cubicBezTo>
                      <a:cubicBezTo>
                        <a:pt x="65215" y="42650"/>
                        <a:pt x="63118" y="43496"/>
                        <a:pt x="62901" y="43083"/>
                      </a:cubicBezTo>
                      <a:cubicBezTo>
                        <a:pt x="62901" y="42650"/>
                        <a:pt x="63531" y="41823"/>
                        <a:pt x="63748" y="41823"/>
                      </a:cubicBezTo>
                      <a:cubicBezTo>
                        <a:pt x="63945" y="41626"/>
                        <a:pt x="67509" y="40996"/>
                        <a:pt x="70226" y="39539"/>
                      </a:cubicBezTo>
                      <a:cubicBezTo>
                        <a:pt x="70443" y="39322"/>
                        <a:pt x="70640" y="39322"/>
                        <a:pt x="71073" y="39539"/>
                      </a:cubicBezTo>
                      <a:cubicBezTo>
                        <a:pt x="71279" y="39962"/>
                        <a:pt x="67519" y="43703"/>
                        <a:pt x="62074" y="45790"/>
                      </a:cubicBezTo>
                      <a:moveTo>
                        <a:pt x="64585" y="35364"/>
                      </a:moveTo>
                      <a:cubicBezTo>
                        <a:pt x="64801" y="35364"/>
                        <a:pt x="67095" y="32647"/>
                        <a:pt x="67312" y="32233"/>
                      </a:cubicBezTo>
                      <a:cubicBezTo>
                        <a:pt x="67519" y="31820"/>
                        <a:pt x="69183" y="30353"/>
                        <a:pt x="69399" y="30570"/>
                      </a:cubicBezTo>
                      <a:cubicBezTo>
                        <a:pt x="69399" y="30766"/>
                        <a:pt x="68986" y="31397"/>
                        <a:pt x="68986" y="31613"/>
                      </a:cubicBezTo>
                      <a:cubicBezTo>
                        <a:pt x="68986" y="31820"/>
                        <a:pt x="67735" y="34114"/>
                        <a:pt x="67105" y="34527"/>
                      </a:cubicBezTo>
                      <a:cubicBezTo>
                        <a:pt x="66682" y="34941"/>
                        <a:pt x="65845" y="35354"/>
                        <a:pt x="65845" y="35354"/>
                      </a:cubicBezTo>
                      <a:cubicBezTo>
                        <a:pt x="65845" y="35571"/>
                        <a:pt x="66062" y="35354"/>
                        <a:pt x="66062" y="35571"/>
                      </a:cubicBezTo>
                      <a:cubicBezTo>
                        <a:pt x="66062" y="35768"/>
                        <a:pt x="65648" y="35984"/>
                        <a:pt x="65235" y="36181"/>
                      </a:cubicBezTo>
                      <a:lnTo>
                        <a:pt x="64604" y="36181"/>
                      </a:lnTo>
                      <a:lnTo>
                        <a:pt x="64604" y="35354"/>
                      </a:ln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07" name="Freihandform: Form 2167">
                  <a:extLst>
                    <a:ext uri="{FF2B5EF4-FFF2-40B4-BE49-F238E27FC236}">
                      <a16:creationId xmlns:a16="http://schemas.microsoft.com/office/drawing/2014/main" id="{8BA3F7E3-3FDB-92D7-A035-4E6EB9A89F73}"/>
                    </a:ext>
                  </a:extLst>
                </p:cNvPr>
                <p:cNvSpPr/>
                <p:nvPr/>
              </p:nvSpPr>
              <p:spPr>
                <a:xfrm>
                  <a:off x="3518798" y="22806870"/>
                  <a:ext cx="66307" cy="97615"/>
                </a:xfrm>
                <a:custGeom>
                  <a:avLst/>
                  <a:gdLst>
                    <a:gd name="connsiteX0" fmla="*/ 66308 w 66307"/>
                    <a:gd name="connsiteY0" fmla="*/ 39007 h 97615"/>
                    <a:gd name="connsiteX1" fmla="*/ 10465 w 66307"/>
                    <a:gd name="connsiteY1" fmla="*/ 0 h 97615"/>
                    <a:gd name="connsiteX2" fmla="*/ 0 w 66307"/>
                    <a:gd name="connsiteY2" fmla="*/ 37540 h 97615"/>
                    <a:gd name="connsiteX3" fmla="*/ 31800 w 66307"/>
                    <a:gd name="connsiteY3" fmla="*/ 97616 h 97615"/>
                    <a:gd name="connsiteX4" fmla="*/ 66308 w 66307"/>
                    <a:gd name="connsiteY4" fmla="*/ 39007 h 97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7" h="97615">
                      <a:moveTo>
                        <a:pt x="66308" y="39007"/>
                      </a:moveTo>
                      <a:cubicBezTo>
                        <a:pt x="38889" y="20242"/>
                        <a:pt x="24278" y="10229"/>
                        <a:pt x="10465" y="0"/>
                      </a:cubicBezTo>
                      <a:cubicBezTo>
                        <a:pt x="3761" y="10840"/>
                        <a:pt x="0" y="23786"/>
                        <a:pt x="0" y="37540"/>
                      </a:cubicBezTo>
                      <a:cubicBezTo>
                        <a:pt x="0" y="62567"/>
                        <a:pt x="12543" y="84472"/>
                        <a:pt x="31800" y="97616"/>
                      </a:cubicBezTo>
                      <a:cubicBezTo>
                        <a:pt x="39725" y="81755"/>
                        <a:pt x="50398" y="64240"/>
                        <a:pt x="66308" y="39007"/>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08" name="Freihandform: Form 2168">
                  <a:extLst>
                    <a:ext uri="{FF2B5EF4-FFF2-40B4-BE49-F238E27FC236}">
                      <a16:creationId xmlns:a16="http://schemas.microsoft.com/office/drawing/2014/main" id="{589CA6EC-5B31-9560-3683-52EA5863E88B}"/>
                    </a:ext>
                  </a:extLst>
                </p:cNvPr>
                <p:cNvSpPr/>
                <p:nvPr/>
              </p:nvSpPr>
              <p:spPr>
                <a:xfrm>
                  <a:off x="3553542" y="22847944"/>
                  <a:ext cx="110650" cy="69034"/>
                </a:xfrm>
                <a:custGeom>
                  <a:avLst/>
                  <a:gdLst>
                    <a:gd name="connsiteX0" fmla="*/ 103149 w 110650"/>
                    <a:gd name="connsiteY0" fmla="*/ 12316 h 69034"/>
                    <a:gd name="connsiteX1" fmla="*/ 60863 w 110650"/>
                    <a:gd name="connsiteY1" fmla="*/ 17948 h 69034"/>
                    <a:gd name="connsiteX2" fmla="*/ 40563 w 110650"/>
                    <a:gd name="connsiteY2" fmla="*/ 4184 h 69034"/>
                    <a:gd name="connsiteX3" fmla="*/ 0 w 110650"/>
                    <a:gd name="connsiteY3" fmla="*/ 58412 h 69034"/>
                    <a:gd name="connsiteX4" fmla="*/ 37855 w 110650"/>
                    <a:gd name="connsiteY4" fmla="*/ 69035 h 69034"/>
                    <a:gd name="connsiteX5" fmla="*/ 110651 w 110650"/>
                    <a:gd name="connsiteY5" fmla="*/ 0 h 69034"/>
                    <a:gd name="connsiteX6" fmla="*/ 103149 w 110650"/>
                    <a:gd name="connsiteY6" fmla="*/ 12307 h 6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650" h="69034">
                      <a:moveTo>
                        <a:pt x="103149" y="12316"/>
                      </a:moveTo>
                      <a:cubicBezTo>
                        <a:pt x="91846" y="24209"/>
                        <a:pt x="73839" y="26090"/>
                        <a:pt x="60863" y="17948"/>
                      </a:cubicBezTo>
                      <a:cubicBezTo>
                        <a:pt x="58363" y="16284"/>
                        <a:pt x="40563" y="4184"/>
                        <a:pt x="40563" y="4184"/>
                      </a:cubicBezTo>
                      <a:cubicBezTo>
                        <a:pt x="20892" y="31918"/>
                        <a:pt x="10840" y="45692"/>
                        <a:pt x="0" y="58412"/>
                      </a:cubicBezTo>
                      <a:cubicBezTo>
                        <a:pt x="11056" y="65077"/>
                        <a:pt x="24042" y="69035"/>
                        <a:pt x="37855" y="69035"/>
                      </a:cubicBezTo>
                      <a:cubicBezTo>
                        <a:pt x="77000" y="69035"/>
                        <a:pt x="108810" y="38377"/>
                        <a:pt x="110651" y="0"/>
                      </a:cubicBezTo>
                      <a:cubicBezTo>
                        <a:pt x="109223" y="4588"/>
                        <a:pt x="106496" y="8762"/>
                        <a:pt x="103149" y="12307"/>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09" name="Freihandform: Form 2169">
                  <a:extLst>
                    <a:ext uri="{FF2B5EF4-FFF2-40B4-BE49-F238E27FC236}">
                      <a16:creationId xmlns:a16="http://schemas.microsoft.com/office/drawing/2014/main" id="{C467A53C-14E9-F57A-8559-AD5F9742E421}"/>
                    </a:ext>
                  </a:extLst>
                </p:cNvPr>
                <p:cNvSpPr/>
                <p:nvPr/>
              </p:nvSpPr>
              <p:spPr>
                <a:xfrm>
                  <a:off x="3600809" y="22807490"/>
                  <a:ext cx="52342" cy="51164"/>
                </a:xfrm>
                <a:custGeom>
                  <a:avLst/>
                  <a:gdLst>
                    <a:gd name="connsiteX0" fmla="*/ 42482 w 52342"/>
                    <a:gd name="connsiteY0" fmla="*/ 11893 h 51164"/>
                    <a:gd name="connsiteX1" fmla="*/ 24475 w 52342"/>
                    <a:gd name="connsiteY1" fmla="*/ 0 h 51164"/>
                    <a:gd name="connsiteX2" fmla="*/ 0 w 52342"/>
                    <a:gd name="connsiteY2" fmla="*/ 35463 h 51164"/>
                    <a:gd name="connsiteX3" fmla="*/ 19454 w 52342"/>
                    <a:gd name="connsiteY3" fmla="*/ 47986 h 51164"/>
                    <a:gd name="connsiteX4" fmla="*/ 46873 w 52342"/>
                    <a:gd name="connsiteY4" fmla="*/ 44225 h 51164"/>
                    <a:gd name="connsiteX5" fmla="*/ 52111 w 52342"/>
                    <a:gd name="connsiteY5" fmla="*/ 33799 h 51164"/>
                    <a:gd name="connsiteX6" fmla="*/ 42473 w 52342"/>
                    <a:gd name="connsiteY6" fmla="*/ 11893 h 5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42" h="51164">
                      <a:moveTo>
                        <a:pt x="42482" y="11893"/>
                      </a:moveTo>
                      <a:cubicBezTo>
                        <a:pt x="39972" y="10229"/>
                        <a:pt x="24475" y="0"/>
                        <a:pt x="24475" y="0"/>
                      </a:cubicBezTo>
                      <a:cubicBezTo>
                        <a:pt x="11716" y="18765"/>
                        <a:pt x="9609" y="21482"/>
                        <a:pt x="0" y="35463"/>
                      </a:cubicBezTo>
                      <a:cubicBezTo>
                        <a:pt x="0" y="35463"/>
                        <a:pt x="16953" y="46519"/>
                        <a:pt x="19454" y="47986"/>
                      </a:cubicBezTo>
                      <a:cubicBezTo>
                        <a:pt x="28256" y="53401"/>
                        <a:pt x="39972" y="51737"/>
                        <a:pt x="46873" y="44225"/>
                      </a:cubicBezTo>
                      <a:cubicBezTo>
                        <a:pt x="49600" y="41311"/>
                        <a:pt x="51481" y="37766"/>
                        <a:pt x="52111" y="33799"/>
                      </a:cubicBezTo>
                      <a:cubicBezTo>
                        <a:pt x="53145" y="26700"/>
                        <a:pt x="50851" y="17525"/>
                        <a:pt x="42473" y="11893"/>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10" name="Freihandform: Form 2170">
                  <a:extLst>
                    <a:ext uri="{FF2B5EF4-FFF2-40B4-BE49-F238E27FC236}">
                      <a16:creationId xmlns:a16="http://schemas.microsoft.com/office/drawing/2014/main" id="{C9635919-6FF4-DDA6-4280-03B1FB7BD541}"/>
                    </a:ext>
                  </a:extLst>
                </p:cNvPr>
                <p:cNvSpPr/>
                <p:nvPr/>
              </p:nvSpPr>
              <p:spPr>
                <a:xfrm>
                  <a:off x="3533231" y="22771614"/>
                  <a:ext cx="124916" cy="65077"/>
                </a:xfrm>
                <a:custGeom>
                  <a:avLst/>
                  <a:gdLst>
                    <a:gd name="connsiteX0" fmla="*/ 57526 w 124916"/>
                    <a:gd name="connsiteY0" fmla="*/ 65077 h 65077"/>
                    <a:gd name="connsiteX1" fmla="*/ 88292 w 124916"/>
                    <a:gd name="connsiteY1" fmla="*/ 17525 h 65077"/>
                    <a:gd name="connsiteX2" fmla="*/ 118212 w 124916"/>
                    <a:gd name="connsiteY2" fmla="*/ 37343 h 65077"/>
                    <a:gd name="connsiteX3" fmla="*/ 124916 w 124916"/>
                    <a:gd name="connsiteY3" fmla="*/ 43388 h 65077"/>
                    <a:gd name="connsiteX4" fmla="*/ 58156 w 124916"/>
                    <a:gd name="connsiteY4" fmla="*/ 0 h 65077"/>
                    <a:gd name="connsiteX5" fmla="*/ 0 w 124916"/>
                    <a:gd name="connsiteY5" fmla="*/ 28778 h 65077"/>
                    <a:gd name="connsiteX6" fmla="*/ 57526 w 124916"/>
                    <a:gd name="connsiteY6" fmla="*/ 65067 h 65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916" h="65077">
                      <a:moveTo>
                        <a:pt x="57526" y="65077"/>
                      </a:moveTo>
                      <a:cubicBezTo>
                        <a:pt x="66731" y="50486"/>
                        <a:pt x="75100" y="37343"/>
                        <a:pt x="88292" y="17525"/>
                      </a:cubicBezTo>
                      <a:cubicBezTo>
                        <a:pt x="88292" y="17525"/>
                        <a:pt x="115918" y="35659"/>
                        <a:pt x="118212" y="37343"/>
                      </a:cubicBezTo>
                      <a:cubicBezTo>
                        <a:pt x="121146" y="39420"/>
                        <a:pt x="123233" y="41508"/>
                        <a:pt x="124916" y="43388"/>
                      </a:cubicBezTo>
                      <a:cubicBezTo>
                        <a:pt x="113614" y="17938"/>
                        <a:pt x="88076" y="0"/>
                        <a:pt x="58156" y="0"/>
                      </a:cubicBezTo>
                      <a:cubicBezTo>
                        <a:pt x="34498" y="0"/>
                        <a:pt x="13399" y="11263"/>
                        <a:pt x="0" y="28778"/>
                      </a:cubicBezTo>
                      <a:cubicBezTo>
                        <a:pt x="14866" y="37540"/>
                        <a:pt x="32410" y="48803"/>
                        <a:pt x="57526" y="65067"/>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11" name="Freihandform: Form 2171">
                  <a:extLst>
                    <a:ext uri="{FF2B5EF4-FFF2-40B4-BE49-F238E27FC236}">
                      <a16:creationId xmlns:a16="http://schemas.microsoft.com/office/drawing/2014/main" id="{73012AB6-4793-8BC8-4495-31F6E168FA8E}"/>
                    </a:ext>
                  </a:extLst>
                </p:cNvPr>
                <p:cNvSpPr/>
                <p:nvPr/>
              </p:nvSpPr>
              <p:spPr>
                <a:xfrm>
                  <a:off x="3504139" y="22782887"/>
                  <a:ext cx="18420" cy="18351"/>
                </a:xfrm>
                <a:custGeom>
                  <a:avLst/>
                  <a:gdLst>
                    <a:gd name="connsiteX0" fmla="*/ 18420 w 18420"/>
                    <a:gd name="connsiteY0" fmla="*/ 9176 h 18351"/>
                    <a:gd name="connsiteX1" fmla="*/ 9215 w 18420"/>
                    <a:gd name="connsiteY1" fmla="*/ 0 h 18351"/>
                    <a:gd name="connsiteX2" fmla="*/ 0 w 18420"/>
                    <a:gd name="connsiteY2" fmla="*/ 9176 h 18351"/>
                    <a:gd name="connsiteX3" fmla="*/ 9215 w 18420"/>
                    <a:gd name="connsiteY3" fmla="*/ 18352 h 18351"/>
                    <a:gd name="connsiteX4" fmla="*/ 18420 w 18420"/>
                    <a:gd name="connsiteY4" fmla="*/ 9176 h 18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 h="18351">
                      <a:moveTo>
                        <a:pt x="18420" y="9176"/>
                      </a:moveTo>
                      <a:cubicBezTo>
                        <a:pt x="18420" y="4165"/>
                        <a:pt x="14226" y="0"/>
                        <a:pt x="9215" y="0"/>
                      </a:cubicBezTo>
                      <a:cubicBezTo>
                        <a:pt x="4204" y="0"/>
                        <a:pt x="0" y="3968"/>
                        <a:pt x="0" y="9176"/>
                      </a:cubicBezTo>
                      <a:cubicBezTo>
                        <a:pt x="0" y="14384"/>
                        <a:pt x="4194" y="18352"/>
                        <a:pt x="9215" y="18352"/>
                      </a:cubicBezTo>
                      <a:cubicBezTo>
                        <a:pt x="14236" y="18352"/>
                        <a:pt x="18420" y="14177"/>
                        <a:pt x="18420" y="9176"/>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12" name="Freihandform: Form 2172">
                  <a:extLst>
                    <a:ext uri="{FF2B5EF4-FFF2-40B4-BE49-F238E27FC236}">
                      <a16:creationId xmlns:a16="http://schemas.microsoft.com/office/drawing/2014/main" id="{56060917-E0A8-8663-D8CA-F4AD8DD2B288}"/>
                    </a:ext>
                  </a:extLst>
                </p:cNvPr>
                <p:cNvSpPr/>
                <p:nvPr/>
              </p:nvSpPr>
              <p:spPr>
                <a:xfrm>
                  <a:off x="3529047" y="22761029"/>
                  <a:ext cx="11920" cy="15182"/>
                </a:xfrm>
                <a:custGeom>
                  <a:avLst/>
                  <a:gdLst>
                    <a:gd name="connsiteX0" fmla="*/ 8378 w 11920"/>
                    <a:gd name="connsiteY0" fmla="*/ 7050 h 15182"/>
                    <a:gd name="connsiteX1" fmla="*/ 9422 w 11920"/>
                    <a:gd name="connsiteY1" fmla="*/ 3506 h 15182"/>
                    <a:gd name="connsiteX2" fmla="*/ 5661 w 11920"/>
                    <a:gd name="connsiteY2" fmla="*/ 3289 h 15182"/>
                    <a:gd name="connsiteX3" fmla="*/ 3347 w 11920"/>
                    <a:gd name="connsiteY3" fmla="*/ 4973 h 15182"/>
                    <a:gd name="connsiteX4" fmla="*/ 6074 w 11920"/>
                    <a:gd name="connsiteY4" fmla="*/ 8940 h 15182"/>
                    <a:gd name="connsiteX5" fmla="*/ 8368 w 11920"/>
                    <a:gd name="connsiteY5" fmla="*/ 7060 h 15182"/>
                    <a:gd name="connsiteX6" fmla="*/ 10 w 11920"/>
                    <a:gd name="connsiteY6" fmla="*/ 4333 h 15182"/>
                    <a:gd name="connsiteX7" fmla="*/ 4401 w 11920"/>
                    <a:gd name="connsiteY7" fmla="*/ 1202 h 15182"/>
                    <a:gd name="connsiteX8" fmla="*/ 11105 w 11920"/>
                    <a:gd name="connsiteY8" fmla="*/ 1832 h 15182"/>
                    <a:gd name="connsiteX9" fmla="*/ 9422 w 11920"/>
                    <a:gd name="connsiteY9" fmla="*/ 8714 h 15182"/>
                    <a:gd name="connsiteX10" fmla="*/ 7325 w 11920"/>
                    <a:gd name="connsiteY10" fmla="*/ 10181 h 15182"/>
                    <a:gd name="connsiteX11" fmla="*/ 9835 w 11920"/>
                    <a:gd name="connsiteY11" fmla="*/ 13715 h 15182"/>
                    <a:gd name="connsiteX12" fmla="*/ 7955 w 11920"/>
                    <a:gd name="connsiteY12" fmla="*/ 15182 h 15182"/>
                    <a:gd name="connsiteX13" fmla="*/ 0 w 11920"/>
                    <a:gd name="connsiteY13" fmla="*/ 4343 h 1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20" h="15182">
                      <a:moveTo>
                        <a:pt x="8378" y="7050"/>
                      </a:moveTo>
                      <a:cubicBezTo>
                        <a:pt x="9845" y="6006"/>
                        <a:pt x="10259" y="4549"/>
                        <a:pt x="9422" y="3506"/>
                      </a:cubicBezTo>
                      <a:cubicBezTo>
                        <a:pt x="8595" y="2255"/>
                        <a:pt x="7128" y="2255"/>
                        <a:pt x="5661" y="3289"/>
                      </a:cubicBezTo>
                      <a:lnTo>
                        <a:pt x="3347" y="4973"/>
                      </a:lnTo>
                      <a:lnTo>
                        <a:pt x="6074" y="8940"/>
                      </a:lnTo>
                      <a:lnTo>
                        <a:pt x="8368" y="7060"/>
                      </a:lnTo>
                      <a:close/>
                      <a:moveTo>
                        <a:pt x="10" y="4333"/>
                      </a:moveTo>
                      <a:lnTo>
                        <a:pt x="4401" y="1202"/>
                      </a:lnTo>
                      <a:cubicBezTo>
                        <a:pt x="6911" y="-678"/>
                        <a:pt x="9639" y="-265"/>
                        <a:pt x="11105" y="1832"/>
                      </a:cubicBezTo>
                      <a:cubicBezTo>
                        <a:pt x="12769" y="4333"/>
                        <a:pt x="11726" y="7040"/>
                        <a:pt x="9422" y="8714"/>
                      </a:cubicBezTo>
                      <a:lnTo>
                        <a:pt x="7325" y="10181"/>
                      </a:lnTo>
                      <a:lnTo>
                        <a:pt x="9835" y="13715"/>
                      </a:lnTo>
                      <a:lnTo>
                        <a:pt x="7955" y="15182"/>
                      </a:lnTo>
                      <a:lnTo>
                        <a:pt x="0" y="4343"/>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13" name="Freihandform: Form 2173">
                  <a:extLst>
                    <a:ext uri="{FF2B5EF4-FFF2-40B4-BE49-F238E27FC236}">
                      <a16:creationId xmlns:a16="http://schemas.microsoft.com/office/drawing/2014/main" id="{DF680D22-21E1-B024-321B-51DBAAFAE0FF}"/>
                    </a:ext>
                  </a:extLst>
                </p:cNvPr>
                <p:cNvSpPr/>
                <p:nvPr/>
              </p:nvSpPr>
              <p:spPr>
                <a:xfrm>
                  <a:off x="3546447" y="22751777"/>
                  <a:ext cx="13931" cy="13911"/>
                </a:xfrm>
                <a:custGeom>
                  <a:avLst/>
                  <a:gdLst>
                    <a:gd name="connsiteX0" fmla="*/ 11240 w 13931"/>
                    <a:gd name="connsiteY0" fmla="*/ 5040 h 13911"/>
                    <a:gd name="connsiteX1" fmla="*/ 11240 w 13931"/>
                    <a:gd name="connsiteY1" fmla="*/ 5040 h 13911"/>
                    <a:gd name="connsiteX2" fmla="*/ 5205 w 13931"/>
                    <a:gd name="connsiteY2" fmla="*/ 2539 h 13911"/>
                    <a:gd name="connsiteX3" fmla="*/ 2891 w 13931"/>
                    <a:gd name="connsiteY3" fmla="*/ 8781 h 13911"/>
                    <a:gd name="connsiteX4" fmla="*/ 8927 w 13931"/>
                    <a:gd name="connsiteY4" fmla="*/ 11291 h 13911"/>
                    <a:gd name="connsiteX5" fmla="*/ 11240 w 13931"/>
                    <a:gd name="connsiteY5" fmla="*/ 5030 h 13911"/>
                    <a:gd name="connsiteX6" fmla="*/ 598 w 13931"/>
                    <a:gd name="connsiteY6" fmla="*/ 9824 h 13911"/>
                    <a:gd name="connsiteX7" fmla="*/ 598 w 13931"/>
                    <a:gd name="connsiteY7" fmla="*/ 9824 h 13911"/>
                    <a:gd name="connsiteX8" fmla="*/ 4162 w 13931"/>
                    <a:gd name="connsiteY8" fmla="*/ 649 h 13911"/>
                    <a:gd name="connsiteX9" fmla="*/ 13337 w 13931"/>
                    <a:gd name="connsiteY9" fmla="*/ 4193 h 13911"/>
                    <a:gd name="connsiteX10" fmla="*/ 9774 w 13931"/>
                    <a:gd name="connsiteY10" fmla="*/ 13379 h 13911"/>
                    <a:gd name="connsiteX11" fmla="*/ 598 w 13931"/>
                    <a:gd name="connsiteY11" fmla="*/ 9824 h 1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31" h="13911">
                      <a:moveTo>
                        <a:pt x="11240" y="5040"/>
                      </a:moveTo>
                      <a:lnTo>
                        <a:pt x="11240" y="5040"/>
                      </a:lnTo>
                      <a:cubicBezTo>
                        <a:pt x="10197" y="2539"/>
                        <a:pt x="7509" y="1485"/>
                        <a:pt x="5205" y="2539"/>
                      </a:cubicBezTo>
                      <a:cubicBezTo>
                        <a:pt x="2695" y="3573"/>
                        <a:pt x="1858" y="6280"/>
                        <a:pt x="2891" y="8781"/>
                      </a:cubicBezTo>
                      <a:cubicBezTo>
                        <a:pt x="3935" y="11075"/>
                        <a:pt x="6662" y="12325"/>
                        <a:pt x="8927" y="11291"/>
                      </a:cubicBezTo>
                      <a:cubicBezTo>
                        <a:pt x="11437" y="10248"/>
                        <a:pt x="12294" y="7530"/>
                        <a:pt x="11240" y="5030"/>
                      </a:cubicBezTo>
                      <a:moveTo>
                        <a:pt x="598" y="9824"/>
                      </a:moveTo>
                      <a:lnTo>
                        <a:pt x="598" y="9824"/>
                      </a:lnTo>
                      <a:cubicBezTo>
                        <a:pt x="-869" y="6280"/>
                        <a:pt x="381" y="2312"/>
                        <a:pt x="4162" y="649"/>
                      </a:cubicBezTo>
                      <a:cubicBezTo>
                        <a:pt x="7922" y="-1015"/>
                        <a:pt x="11870" y="649"/>
                        <a:pt x="13337" y="4193"/>
                      </a:cubicBezTo>
                      <a:cubicBezTo>
                        <a:pt x="14804" y="7747"/>
                        <a:pt x="13534" y="11705"/>
                        <a:pt x="9774" y="13379"/>
                      </a:cubicBezTo>
                      <a:cubicBezTo>
                        <a:pt x="6032" y="14845"/>
                        <a:pt x="2065" y="13162"/>
                        <a:pt x="598" y="9824"/>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14" name="Freihandform: Form 2174">
                  <a:extLst>
                    <a:ext uri="{FF2B5EF4-FFF2-40B4-BE49-F238E27FC236}">
                      <a16:creationId xmlns:a16="http://schemas.microsoft.com/office/drawing/2014/main" id="{FAEE3CA6-7E0D-0E7A-B229-7F10ECCF21B2}"/>
                    </a:ext>
                  </a:extLst>
                </p:cNvPr>
                <p:cNvSpPr/>
                <p:nvPr/>
              </p:nvSpPr>
              <p:spPr>
                <a:xfrm>
                  <a:off x="3565642" y="22746804"/>
                  <a:ext cx="12129" cy="13556"/>
                </a:xfrm>
                <a:custGeom>
                  <a:avLst/>
                  <a:gdLst>
                    <a:gd name="connsiteX0" fmla="*/ 0 w 12129"/>
                    <a:gd name="connsiteY0" fmla="*/ 413 h 13556"/>
                    <a:gd name="connsiteX1" fmla="*/ 2304 w 12129"/>
                    <a:gd name="connsiteY1" fmla="*/ 0 h 13556"/>
                    <a:gd name="connsiteX2" fmla="*/ 4814 w 12129"/>
                    <a:gd name="connsiteY2" fmla="*/ 11056 h 13556"/>
                    <a:gd name="connsiteX3" fmla="*/ 11716 w 12129"/>
                    <a:gd name="connsiteY3" fmla="*/ 9373 h 13556"/>
                    <a:gd name="connsiteX4" fmla="*/ 12129 w 12129"/>
                    <a:gd name="connsiteY4" fmla="*/ 11480 h 13556"/>
                    <a:gd name="connsiteX5" fmla="*/ 2934 w 12129"/>
                    <a:gd name="connsiteY5" fmla="*/ 13557 h 13556"/>
                    <a:gd name="connsiteX6" fmla="*/ 0 w 12129"/>
                    <a:gd name="connsiteY6" fmla="*/ 413 h 1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29" h="13556">
                      <a:moveTo>
                        <a:pt x="0" y="413"/>
                      </a:moveTo>
                      <a:lnTo>
                        <a:pt x="2304" y="0"/>
                      </a:lnTo>
                      <a:lnTo>
                        <a:pt x="4814" y="11056"/>
                      </a:lnTo>
                      <a:lnTo>
                        <a:pt x="11716" y="9373"/>
                      </a:lnTo>
                      <a:lnTo>
                        <a:pt x="12129" y="11480"/>
                      </a:lnTo>
                      <a:lnTo>
                        <a:pt x="2934" y="13557"/>
                      </a:lnTo>
                      <a:lnTo>
                        <a:pt x="0" y="413"/>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15" name="Freihandform: Form 2175">
                  <a:extLst>
                    <a:ext uri="{FF2B5EF4-FFF2-40B4-BE49-F238E27FC236}">
                      <a16:creationId xmlns:a16="http://schemas.microsoft.com/office/drawing/2014/main" id="{919FCEA8-A981-78FC-BACB-589810821722}"/>
                    </a:ext>
                  </a:extLst>
                </p:cNvPr>
                <p:cNvSpPr/>
                <p:nvPr/>
              </p:nvSpPr>
              <p:spPr>
                <a:xfrm>
                  <a:off x="3578825" y="22743890"/>
                  <a:ext cx="13192" cy="13753"/>
                </a:xfrm>
                <a:custGeom>
                  <a:avLst/>
                  <a:gdLst>
                    <a:gd name="connsiteX0" fmla="*/ 5868 w 13192"/>
                    <a:gd name="connsiteY0" fmla="*/ 8546 h 13753"/>
                    <a:gd name="connsiteX1" fmla="*/ 0 w 13192"/>
                    <a:gd name="connsiteY1" fmla="*/ 620 h 13753"/>
                    <a:gd name="connsiteX2" fmla="*/ 2934 w 13192"/>
                    <a:gd name="connsiteY2" fmla="*/ 413 h 13753"/>
                    <a:gd name="connsiteX3" fmla="*/ 6911 w 13192"/>
                    <a:gd name="connsiteY3" fmla="*/ 6242 h 13753"/>
                    <a:gd name="connsiteX4" fmla="*/ 10475 w 13192"/>
                    <a:gd name="connsiteY4" fmla="*/ 0 h 13753"/>
                    <a:gd name="connsiteX5" fmla="*/ 13193 w 13192"/>
                    <a:gd name="connsiteY5" fmla="*/ 0 h 13753"/>
                    <a:gd name="connsiteX6" fmla="*/ 8162 w 13192"/>
                    <a:gd name="connsiteY6" fmla="*/ 8329 h 13753"/>
                    <a:gd name="connsiteX7" fmla="*/ 8595 w 13192"/>
                    <a:gd name="connsiteY7" fmla="*/ 13557 h 13753"/>
                    <a:gd name="connsiteX8" fmla="*/ 6281 w 13192"/>
                    <a:gd name="connsiteY8" fmla="*/ 13754 h 13753"/>
                    <a:gd name="connsiteX9" fmla="*/ 5868 w 13192"/>
                    <a:gd name="connsiteY9" fmla="*/ 8546 h 13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92" h="13753">
                      <a:moveTo>
                        <a:pt x="5868" y="8546"/>
                      </a:moveTo>
                      <a:lnTo>
                        <a:pt x="0" y="620"/>
                      </a:lnTo>
                      <a:lnTo>
                        <a:pt x="2934" y="413"/>
                      </a:lnTo>
                      <a:lnTo>
                        <a:pt x="6911" y="6242"/>
                      </a:lnTo>
                      <a:lnTo>
                        <a:pt x="10475" y="0"/>
                      </a:lnTo>
                      <a:lnTo>
                        <a:pt x="13193" y="0"/>
                      </a:lnTo>
                      <a:lnTo>
                        <a:pt x="8162" y="8329"/>
                      </a:lnTo>
                      <a:lnTo>
                        <a:pt x="8595" y="13557"/>
                      </a:lnTo>
                      <a:lnTo>
                        <a:pt x="6281" y="13754"/>
                      </a:lnTo>
                      <a:lnTo>
                        <a:pt x="5868" y="8546"/>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16" name="Freihandform: Form 2176">
                  <a:extLst>
                    <a:ext uri="{FF2B5EF4-FFF2-40B4-BE49-F238E27FC236}">
                      <a16:creationId xmlns:a16="http://schemas.microsoft.com/office/drawing/2014/main" id="{F0F1959D-F20F-B4C1-C890-488F686A3843}"/>
                    </a:ext>
                  </a:extLst>
                </p:cNvPr>
                <p:cNvSpPr/>
                <p:nvPr/>
              </p:nvSpPr>
              <p:spPr>
                <a:xfrm>
                  <a:off x="3597452" y="22744087"/>
                  <a:ext cx="11095" cy="13980"/>
                </a:xfrm>
                <a:custGeom>
                  <a:avLst/>
                  <a:gdLst>
                    <a:gd name="connsiteX0" fmla="*/ 4194 w 11095"/>
                    <a:gd name="connsiteY0" fmla="*/ 2717 h 13980"/>
                    <a:gd name="connsiteX1" fmla="*/ 0 w 11095"/>
                    <a:gd name="connsiteY1" fmla="*/ 2087 h 13980"/>
                    <a:gd name="connsiteX2" fmla="*/ 217 w 11095"/>
                    <a:gd name="connsiteY2" fmla="*/ 0 h 13980"/>
                    <a:gd name="connsiteX3" fmla="*/ 11096 w 11095"/>
                    <a:gd name="connsiteY3" fmla="*/ 1250 h 13980"/>
                    <a:gd name="connsiteX4" fmla="*/ 10879 w 11095"/>
                    <a:gd name="connsiteY4" fmla="*/ 3347 h 13980"/>
                    <a:gd name="connsiteX5" fmla="*/ 6488 w 11095"/>
                    <a:gd name="connsiteY5" fmla="*/ 2934 h 13980"/>
                    <a:gd name="connsiteX6" fmla="*/ 5238 w 11095"/>
                    <a:gd name="connsiteY6" fmla="*/ 13980 h 13980"/>
                    <a:gd name="connsiteX7" fmla="*/ 2944 w 11095"/>
                    <a:gd name="connsiteY7" fmla="*/ 13773 h 13980"/>
                    <a:gd name="connsiteX8" fmla="*/ 4194 w 11095"/>
                    <a:gd name="connsiteY8" fmla="*/ 2717 h 13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95" h="13980">
                      <a:moveTo>
                        <a:pt x="4194" y="2717"/>
                      </a:moveTo>
                      <a:lnTo>
                        <a:pt x="0" y="2087"/>
                      </a:lnTo>
                      <a:lnTo>
                        <a:pt x="217" y="0"/>
                      </a:lnTo>
                      <a:lnTo>
                        <a:pt x="11096" y="1250"/>
                      </a:lnTo>
                      <a:lnTo>
                        <a:pt x="10879" y="3347"/>
                      </a:lnTo>
                      <a:lnTo>
                        <a:pt x="6488" y="2934"/>
                      </a:lnTo>
                      <a:lnTo>
                        <a:pt x="5238" y="13980"/>
                      </a:lnTo>
                      <a:lnTo>
                        <a:pt x="2944" y="13773"/>
                      </a:lnTo>
                      <a:lnTo>
                        <a:pt x="4194" y="2717"/>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17" name="Freihandform: Form 2177">
                  <a:extLst>
                    <a:ext uri="{FF2B5EF4-FFF2-40B4-BE49-F238E27FC236}">
                      <a16:creationId xmlns:a16="http://schemas.microsoft.com/office/drawing/2014/main" id="{783CECB1-E865-1C95-DC05-781C6BDB3E3E}"/>
                    </a:ext>
                  </a:extLst>
                </p:cNvPr>
                <p:cNvSpPr/>
                <p:nvPr/>
              </p:nvSpPr>
              <p:spPr>
                <a:xfrm>
                  <a:off x="3612525" y="22747011"/>
                  <a:ext cx="13615" cy="15860"/>
                </a:xfrm>
                <a:custGeom>
                  <a:avLst/>
                  <a:gdLst>
                    <a:gd name="connsiteX0" fmla="*/ 3978 w 13615"/>
                    <a:gd name="connsiteY0" fmla="*/ 0 h 15860"/>
                    <a:gd name="connsiteX1" fmla="*/ 13616 w 13615"/>
                    <a:gd name="connsiteY1" fmla="*/ 2924 h 15860"/>
                    <a:gd name="connsiteX2" fmla="*/ 12976 w 13615"/>
                    <a:gd name="connsiteY2" fmla="*/ 5001 h 15860"/>
                    <a:gd name="connsiteX3" fmla="*/ 5661 w 13615"/>
                    <a:gd name="connsiteY3" fmla="*/ 2717 h 15860"/>
                    <a:gd name="connsiteX4" fmla="*/ 4608 w 13615"/>
                    <a:gd name="connsiteY4" fmla="*/ 6045 h 15860"/>
                    <a:gd name="connsiteX5" fmla="*/ 11096 w 13615"/>
                    <a:gd name="connsiteY5" fmla="*/ 8132 h 15860"/>
                    <a:gd name="connsiteX6" fmla="*/ 10465 w 13615"/>
                    <a:gd name="connsiteY6" fmla="*/ 10013 h 15860"/>
                    <a:gd name="connsiteX7" fmla="*/ 3978 w 13615"/>
                    <a:gd name="connsiteY7" fmla="*/ 8132 h 15860"/>
                    <a:gd name="connsiteX8" fmla="*/ 2934 w 13615"/>
                    <a:gd name="connsiteY8" fmla="*/ 11480 h 15860"/>
                    <a:gd name="connsiteX9" fmla="*/ 10249 w 13615"/>
                    <a:gd name="connsiteY9" fmla="*/ 13764 h 15860"/>
                    <a:gd name="connsiteX10" fmla="*/ 9639 w 13615"/>
                    <a:gd name="connsiteY10" fmla="*/ 15861 h 15860"/>
                    <a:gd name="connsiteX11" fmla="*/ 0 w 13615"/>
                    <a:gd name="connsiteY11" fmla="*/ 12927 h 15860"/>
                    <a:gd name="connsiteX12" fmla="*/ 3978 w 13615"/>
                    <a:gd name="connsiteY12" fmla="*/ 0 h 1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15" h="15860">
                      <a:moveTo>
                        <a:pt x="3978" y="0"/>
                      </a:moveTo>
                      <a:lnTo>
                        <a:pt x="13616" y="2924"/>
                      </a:lnTo>
                      <a:lnTo>
                        <a:pt x="12976" y="5001"/>
                      </a:lnTo>
                      <a:lnTo>
                        <a:pt x="5661" y="2717"/>
                      </a:lnTo>
                      <a:lnTo>
                        <a:pt x="4608" y="6045"/>
                      </a:lnTo>
                      <a:lnTo>
                        <a:pt x="11096" y="8132"/>
                      </a:lnTo>
                      <a:lnTo>
                        <a:pt x="10465" y="10013"/>
                      </a:lnTo>
                      <a:lnTo>
                        <a:pt x="3978" y="8132"/>
                      </a:lnTo>
                      <a:lnTo>
                        <a:pt x="2934" y="11480"/>
                      </a:lnTo>
                      <a:lnTo>
                        <a:pt x="10249" y="13764"/>
                      </a:lnTo>
                      <a:lnTo>
                        <a:pt x="9639" y="15861"/>
                      </a:lnTo>
                      <a:lnTo>
                        <a:pt x="0" y="12927"/>
                      </a:lnTo>
                      <a:lnTo>
                        <a:pt x="3978"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18" name="Freihandform: Form 2178">
                  <a:extLst>
                    <a:ext uri="{FF2B5EF4-FFF2-40B4-BE49-F238E27FC236}">
                      <a16:creationId xmlns:a16="http://schemas.microsoft.com/office/drawing/2014/main" id="{294F4F6A-5D96-312C-E796-4060F0C5DA1B}"/>
                    </a:ext>
                  </a:extLst>
                </p:cNvPr>
                <p:cNvSpPr/>
                <p:nvPr/>
              </p:nvSpPr>
              <p:spPr>
                <a:xfrm>
                  <a:off x="3629871" y="22755366"/>
                  <a:ext cx="13853" cy="13774"/>
                </a:xfrm>
                <a:custGeom>
                  <a:avLst/>
                  <a:gdLst>
                    <a:gd name="connsiteX0" fmla="*/ 867 w 13853"/>
                    <a:gd name="connsiteY0" fmla="*/ 3745 h 13774"/>
                    <a:gd name="connsiteX1" fmla="*/ 867 w 13853"/>
                    <a:gd name="connsiteY1" fmla="*/ 3745 h 13774"/>
                    <a:gd name="connsiteX2" fmla="*/ 10289 w 13853"/>
                    <a:gd name="connsiteY2" fmla="*/ 831 h 13774"/>
                    <a:gd name="connsiteX3" fmla="*/ 13853 w 13853"/>
                    <a:gd name="connsiteY3" fmla="*/ 5202 h 13774"/>
                    <a:gd name="connsiteX4" fmla="*/ 11756 w 13853"/>
                    <a:gd name="connsiteY4" fmla="*/ 6049 h 13774"/>
                    <a:gd name="connsiteX5" fmla="*/ 9246 w 13853"/>
                    <a:gd name="connsiteY5" fmla="*/ 2701 h 13774"/>
                    <a:gd name="connsiteX6" fmla="*/ 2974 w 13853"/>
                    <a:gd name="connsiteY6" fmla="*/ 4798 h 13774"/>
                    <a:gd name="connsiteX7" fmla="*/ 4638 w 13853"/>
                    <a:gd name="connsiteY7" fmla="*/ 11040 h 13774"/>
                    <a:gd name="connsiteX8" fmla="*/ 8832 w 13853"/>
                    <a:gd name="connsiteY8" fmla="*/ 11257 h 13774"/>
                    <a:gd name="connsiteX9" fmla="*/ 9462 w 13853"/>
                    <a:gd name="connsiteY9" fmla="*/ 13344 h 13774"/>
                    <a:gd name="connsiteX10" fmla="*/ 3604 w 13853"/>
                    <a:gd name="connsiteY10" fmla="*/ 12930 h 13774"/>
                    <a:gd name="connsiteX11" fmla="*/ 877 w 13853"/>
                    <a:gd name="connsiteY11" fmla="*/ 3755 h 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53" h="13774">
                      <a:moveTo>
                        <a:pt x="867" y="3745"/>
                      </a:moveTo>
                      <a:lnTo>
                        <a:pt x="867" y="3745"/>
                      </a:lnTo>
                      <a:cubicBezTo>
                        <a:pt x="2748" y="407"/>
                        <a:pt x="6725" y="-1050"/>
                        <a:pt x="10289" y="831"/>
                      </a:cubicBezTo>
                      <a:cubicBezTo>
                        <a:pt x="12386" y="2081"/>
                        <a:pt x="13440" y="3528"/>
                        <a:pt x="13853" y="5202"/>
                      </a:cubicBezTo>
                      <a:lnTo>
                        <a:pt x="11756" y="6049"/>
                      </a:lnTo>
                      <a:cubicBezTo>
                        <a:pt x="11333" y="4582"/>
                        <a:pt x="10506" y="3538"/>
                        <a:pt x="9246" y="2701"/>
                      </a:cubicBezTo>
                      <a:cubicBezTo>
                        <a:pt x="6952" y="1451"/>
                        <a:pt x="4224" y="2494"/>
                        <a:pt x="2974" y="4798"/>
                      </a:cubicBezTo>
                      <a:cubicBezTo>
                        <a:pt x="1714" y="7082"/>
                        <a:pt x="2344" y="9800"/>
                        <a:pt x="4638" y="11040"/>
                      </a:cubicBezTo>
                      <a:cubicBezTo>
                        <a:pt x="6105" y="11877"/>
                        <a:pt x="7365" y="11670"/>
                        <a:pt x="8832" y="11257"/>
                      </a:cubicBezTo>
                      <a:lnTo>
                        <a:pt x="9462" y="13344"/>
                      </a:lnTo>
                      <a:cubicBezTo>
                        <a:pt x="7572" y="13974"/>
                        <a:pt x="5682" y="13974"/>
                        <a:pt x="3604" y="12930"/>
                      </a:cubicBezTo>
                      <a:cubicBezTo>
                        <a:pt x="247" y="11267"/>
                        <a:pt x="-1003" y="7082"/>
                        <a:pt x="877" y="3755"/>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19" name="Freihandform: Form 2179">
                  <a:extLst>
                    <a:ext uri="{FF2B5EF4-FFF2-40B4-BE49-F238E27FC236}">
                      <a16:creationId xmlns:a16="http://schemas.microsoft.com/office/drawing/2014/main" id="{93821EB1-EE20-DCB5-4E4C-CA29347760FF}"/>
                    </a:ext>
                  </a:extLst>
                </p:cNvPr>
                <p:cNvSpPr/>
                <p:nvPr/>
              </p:nvSpPr>
              <p:spPr>
                <a:xfrm>
                  <a:off x="3643095" y="22763698"/>
                  <a:ext cx="17366" cy="17524"/>
                </a:xfrm>
                <a:custGeom>
                  <a:avLst/>
                  <a:gdLst>
                    <a:gd name="connsiteX0" fmla="*/ 8782 w 17366"/>
                    <a:gd name="connsiteY0" fmla="*/ 0 h 17524"/>
                    <a:gd name="connsiteX1" fmla="*/ 10456 w 17366"/>
                    <a:gd name="connsiteY1" fmla="*/ 1664 h 17524"/>
                    <a:gd name="connsiteX2" fmla="*/ 6902 w 17366"/>
                    <a:gd name="connsiteY2" fmla="*/ 5838 h 17524"/>
                    <a:gd name="connsiteX3" fmla="*/ 11922 w 17366"/>
                    <a:gd name="connsiteY3" fmla="*/ 10013 h 17524"/>
                    <a:gd name="connsiteX4" fmla="*/ 15477 w 17366"/>
                    <a:gd name="connsiteY4" fmla="*/ 5838 h 17524"/>
                    <a:gd name="connsiteX5" fmla="*/ 17367 w 17366"/>
                    <a:gd name="connsiteY5" fmla="*/ 7295 h 17524"/>
                    <a:gd name="connsiteX6" fmla="*/ 8565 w 17366"/>
                    <a:gd name="connsiteY6" fmla="*/ 17525 h 17524"/>
                    <a:gd name="connsiteX7" fmla="*/ 6902 w 17366"/>
                    <a:gd name="connsiteY7" fmla="*/ 16058 h 17524"/>
                    <a:gd name="connsiteX8" fmla="*/ 10456 w 17366"/>
                    <a:gd name="connsiteY8" fmla="*/ 11676 h 17524"/>
                    <a:gd name="connsiteX9" fmla="*/ 5434 w 17366"/>
                    <a:gd name="connsiteY9" fmla="*/ 7512 h 17524"/>
                    <a:gd name="connsiteX10" fmla="*/ 1871 w 17366"/>
                    <a:gd name="connsiteY10" fmla="*/ 11893 h 17524"/>
                    <a:gd name="connsiteX11" fmla="*/ 0 w 17366"/>
                    <a:gd name="connsiteY11" fmla="*/ 10426 h 17524"/>
                    <a:gd name="connsiteX12" fmla="*/ 8782 w 17366"/>
                    <a:gd name="connsiteY12" fmla="*/ 0 h 17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66" h="17524">
                      <a:moveTo>
                        <a:pt x="8782" y="0"/>
                      </a:moveTo>
                      <a:lnTo>
                        <a:pt x="10456" y="1664"/>
                      </a:lnTo>
                      <a:lnTo>
                        <a:pt x="6902" y="5838"/>
                      </a:lnTo>
                      <a:lnTo>
                        <a:pt x="11922" y="10013"/>
                      </a:lnTo>
                      <a:lnTo>
                        <a:pt x="15477" y="5838"/>
                      </a:lnTo>
                      <a:lnTo>
                        <a:pt x="17367" y="7295"/>
                      </a:lnTo>
                      <a:lnTo>
                        <a:pt x="8565" y="17525"/>
                      </a:lnTo>
                      <a:lnTo>
                        <a:pt x="6902" y="16058"/>
                      </a:lnTo>
                      <a:lnTo>
                        <a:pt x="10456" y="11676"/>
                      </a:lnTo>
                      <a:lnTo>
                        <a:pt x="5434" y="7512"/>
                      </a:lnTo>
                      <a:lnTo>
                        <a:pt x="1871" y="11893"/>
                      </a:lnTo>
                      <a:lnTo>
                        <a:pt x="0" y="10426"/>
                      </a:lnTo>
                      <a:lnTo>
                        <a:pt x="8782"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20" name="Freihandform: Form 2180">
                  <a:extLst>
                    <a:ext uri="{FF2B5EF4-FFF2-40B4-BE49-F238E27FC236}">
                      <a16:creationId xmlns:a16="http://schemas.microsoft.com/office/drawing/2014/main" id="{78FDD511-1BF6-BBE4-7A91-62E456FDF08B}"/>
                    </a:ext>
                  </a:extLst>
                </p:cNvPr>
                <p:cNvSpPr/>
                <p:nvPr/>
              </p:nvSpPr>
              <p:spPr>
                <a:xfrm>
                  <a:off x="3656897" y="22778299"/>
                  <a:ext cx="17760" cy="17524"/>
                </a:xfrm>
                <a:custGeom>
                  <a:avLst/>
                  <a:gdLst>
                    <a:gd name="connsiteX0" fmla="*/ 10643 w 17760"/>
                    <a:gd name="connsiteY0" fmla="*/ 0 h 17524"/>
                    <a:gd name="connsiteX1" fmla="*/ 11903 w 17760"/>
                    <a:gd name="connsiteY1" fmla="*/ 1880 h 17524"/>
                    <a:gd name="connsiteX2" fmla="*/ 8959 w 17760"/>
                    <a:gd name="connsiteY2" fmla="*/ 13143 h 17524"/>
                    <a:gd name="connsiteX3" fmla="*/ 16501 w 17760"/>
                    <a:gd name="connsiteY3" fmla="*/ 7512 h 17524"/>
                    <a:gd name="connsiteX4" fmla="*/ 17761 w 17760"/>
                    <a:gd name="connsiteY4" fmla="*/ 9392 h 17524"/>
                    <a:gd name="connsiteX5" fmla="*/ 7118 w 17760"/>
                    <a:gd name="connsiteY5" fmla="*/ 17525 h 17524"/>
                    <a:gd name="connsiteX6" fmla="*/ 6075 w 17760"/>
                    <a:gd name="connsiteY6" fmla="*/ 16058 h 17524"/>
                    <a:gd name="connsiteX7" fmla="*/ 8959 w 17760"/>
                    <a:gd name="connsiteY7" fmla="*/ 4381 h 17524"/>
                    <a:gd name="connsiteX8" fmla="*/ 1467 w 17760"/>
                    <a:gd name="connsiteY8" fmla="*/ 10219 h 17524"/>
                    <a:gd name="connsiteX9" fmla="*/ 0 w 17760"/>
                    <a:gd name="connsiteY9" fmla="*/ 8349 h 17524"/>
                    <a:gd name="connsiteX10" fmla="*/ 10643 w 17760"/>
                    <a:gd name="connsiteY10" fmla="*/ 0 h 17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760" h="17524">
                      <a:moveTo>
                        <a:pt x="10643" y="0"/>
                      </a:moveTo>
                      <a:lnTo>
                        <a:pt x="11903" y="1880"/>
                      </a:lnTo>
                      <a:lnTo>
                        <a:pt x="8959" y="13143"/>
                      </a:lnTo>
                      <a:lnTo>
                        <a:pt x="16501" y="7512"/>
                      </a:lnTo>
                      <a:lnTo>
                        <a:pt x="17761" y="9392"/>
                      </a:lnTo>
                      <a:lnTo>
                        <a:pt x="7118" y="17525"/>
                      </a:lnTo>
                      <a:lnTo>
                        <a:pt x="6075" y="16058"/>
                      </a:lnTo>
                      <a:lnTo>
                        <a:pt x="8959" y="4381"/>
                      </a:lnTo>
                      <a:lnTo>
                        <a:pt x="1467" y="10219"/>
                      </a:lnTo>
                      <a:lnTo>
                        <a:pt x="0" y="8349"/>
                      </a:lnTo>
                      <a:lnTo>
                        <a:pt x="10643"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21" name="Freihandform: Form 2181">
                  <a:extLst>
                    <a:ext uri="{FF2B5EF4-FFF2-40B4-BE49-F238E27FC236}">
                      <a16:creationId xmlns:a16="http://schemas.microsoft.com/office/drawing/2014/main" id="{CBA478EE-1EF4-5999-EB26-7C21923373B2}"/>
                    </a:ext>
                  </a:extLst>
                </p:cNvPr>
                <p:cNvSpPr/>
                <p:nvPr/>
              </p:nvSpPr>
              <p:spPr>
                <a:xfrm>
                  <a:off x="3667570" y="22795479"/>
                  <a:ext cx="12877" cy="8378"/>
                </a:xfrm>
                <a:custGeom>
                  <a:avLst/>
                  <a:gdLst>
                    <a:gd name="connsiteX0" fmla="*/ 0 w 12877"/>
                    <a:gd name="connsiteY0" fmla="*/ 6360 h 8378"/>
                    <a:gd name="connsiteX1" fmla="*/ 11804 w 12877"/>
                    <a:gd name="connsiteY1" fmla="*/ 0 h 8378"/>
                    <a:gd name="connsiteX2" fmla="*/ 12878 w 12877"/>
                    <a:gd name="connsiteY2" fmla="*/ 2008 h 8378"/>
                    <a:gd name="connsiteX3" fmla="*/ 1122 w 12877"/>
                    <a:gd name="connsiteY3" fmla="*/ 8378 h 8378"/>
                    <a:gd name="connsiteX4" fmla="*/ 0 w 12877"/>
                    <a:gd name="connsiteY4" fmla="*/ 6360 h 8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7" h="8378">
                      <a:moveTo>
                        <a:pt x="0" y="6360"/>
                      </a:moveTo>
                      <a:lnTo>
                        <a:pt x="11804" y="0"/>
                      </a:lnTo>
                      <a:lnTo>
                        <a:pt x="12878" y="2008"/>
                      </a:lnTo>
                      <a:lnTo>
                        <a:pt x="1122" y="8378"/>
                      </a:lnTo>
                      <a:lnTo>
                        <a:pt x="0" y="636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22" name="Freihandform: Form 2182">
                  <a:extLst>
                    <a:ext uri="{FF2B5EF4-FFF2-40B4-BE49-F238E27FC236}">
                      <a16:creationId xmlns:a16="http://schemas.microsoft.com/office/drawing/2014/main" id="{DF7532B3-83DB-CA84-A07A-8E66CED981AE}"/>
                    </a:ext>
                  </a:extLst>
                </p:cNvPr>
                <p:cNvSpPr/>
                <p:nvPr/>
              </p:nvSpPr>
              <p:spPr>
                <a:xfrm>
                  <a:off x="3673435" y="22806644"/>
                  <a:ext cx="13961" cy="15633"/>
                </a:xfrm>
                <a:custGeom>
                  <a:avLst/>
                  <a:gdLst>
                    <a:gd name="connsiteX0" fmla="*/ 3724 w 13961"/>
                    <a:gd name="connsiteY0" fmla="*/ 10868 h 15633"/>
                    <a:gd name="connsiteX1" fmla="*/ 4778 w 13961"/>
                    <a:gd name="connsiteY1" fmla="*/ 8151 h 15633"/>
                    <a:gd name="connsiteX2" fmla="*/ 6875 w 13961"/>
                    <a:gd name="connsiteY2" fmla="*/ 8978 h 15633"/>
                    <a:gd name="connsiteX3" fmla="*/ 5624 w 13961"/>
                    <a:gd name="connsiteY3" fmla="*/ 11892 h 15633"/>
                    <a:gd name="connsiteX4" fmla="*/ 8125 w 13961"/>
                    <a:gd name="connsiteY4" fmla="*/ 11685 h 15633"/>
                    <a:gd name="connsiteX5" fmla="*/ 11266 w 13961"/>
                    <a:gd name="connsiteY5" fmla="*/ 5837 h 15633"/>
                    <a:gd name="connsiteX6" fmla="*/ 5191 w 13961"/>
                    <a:gd name="connsiteY6" fmla="*/ 3120 h 15633"/>
                    <a:gd name="connsiteX7" fmla="*/ 2061 w 13961"/>
                    <a:gd name="connsiteY7" fmla="*/ 8968 h 15633"/>
                    <a:gd name="connsiteX8" fmla="*/ 3724 w 13961"/>
                    <a:gd name="connsiteY8" fmla="*/ 10849 h 15633"/>
                    <a:gd name="connsiteX9" fmla="*/ 2898 w 13961"/>
                    <a:gd name="connsiteY9" fmla="*/ 12926 h 15633"/>
                    <a:gd name="connsiteX10" fmla="*/ 387 w 13961"/>
                    <a:gd name="connsiteY10" fmla="*/ 9382 h 15633"/>
                    <a:gd name="connsiteX11" fmla="*/ 4581 w 13961"/>
                    <a:gd name="connsiteY11" fmla="*/ 413 h 15633"/>
                    <a:gd name="connsiteX12" fmla="*/ 13570 w 13961"/>
                    <a:gd name="connsiteY12" fmla="*/ 4794 h 15633"/>
                    <a:gd name="connsiteX13" fmla="*/ 9395 w 13961"/>
                    <a:gd name="connsiteY13" fmla="*/ 13753 h 15633"/>
                    <a:gd name="connsiteX14" fmla="*/ 4994 w 13961"/>
                    <a:gd name="connsiteY14" fmla="*/ 13753 h 15633"/>
                    <a:gd name="connsiteX15" fmla="*/ 4167 w 13961"/>
                    <a:gd name="connsiteY15" fmla="*/ 15633 h 15633"/>
                    <a:gd name="connsiteX16" fmla="*/ 2070 w 13961"/>
                    <a:gd name="connsiteY16" fmla="*/ 14806 h 15633"/>
                    <a:gd name="connsiteX17" fmla="*/ 2898 w 13961"/>
                    <a:gd name="connsiteY17" fmla="*/ 12926 h 1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61" h="15633">
                      <a:moveTo>
                        <a:pt x="3724" y="10868"/>
                      </a:moveTo>
                      <a:lnTo>
                        <a:pt x="4778" y="8151"/>
                      </a:lnTo>
                      <a:lnTo>
                        <a:pt x="6875" y="8978"/>
                      </a:lnTo>
                      <a:lnTo>
                        <a:pt x="5624" y="11892"/>
                      </a:lnTo>
                      <a:cubicBezTo>
                        <a:pt x="6461" y="12109"/>
                        <a:pt x="7288" y="12109"/>
                        <a:pt x="8125" y="11685"/>
                      </a:cubicBezTo>
                      <a:cubicBezTo>
                        <a:pt x="10636" y="10858"/>
                        <a:pt x="12103" y="8338"/>
                        <a:pt x="11266" y="5837"/>
                      </a:cubicBezTo>
                      <a:cubicBezTo>
                        <a:pt x="10439" y="3337"/>
                        <a:pt x="7702" y="2293"/>
                        <a:pt x="5191" y="3120"/>
                      </a:cubicBezTo>
                      <a:cubicBezTo>
                        <a:pt x="2681" y="3967"/>
                        <a:pt x="1214" y="6467"/>
                        <a:pt x="2061" y="8968"/>
                      </a:cubicBezTo>
                      <a:cubicBezTo>
                        <a:pt x="2671" y="9805"/>
                        <a:pt x="3104" y="10435"/>
                        <a:pt x="3724" y="10849"/>
                      </a:cubicBezTo>
                      <a:moveTo>
                        <a:pt x="2898" y="12926"/>
                      </a:moveTo>
                      <a:cubicBezTo>
                        <a:pt x="1854" y="12099"/>
                        <a:pt x="800" y="11045"/>
                        <a:pt x="387" y="9382"/>
                      </a:cubicBezTo>
                      <a:cubicBezTo>
                        <a:pt x="-863" y="5414"/>
                        <a:pt x="1017" y="1663"/>
                        <a:pt x="4581" y="413"/>
                      </a:cubicBezTo>
                      <a:cubicBezTo>
                        <a:pt x="8135" y="-848"/>
                        <a:pt x="12113" y="826"/>
                        <a:pt x="13570" y="4794"/>
                      </a:cubicBezTo>
                      <a:cubicBezTo>
                        <a:pt x="14830" y="8742"/>
                        <a:pt x="12949" y="12512"/>
                        <a:pt x="9395" y="13753"/>
                      </a:cubicBezTo>
                      <a:cubicBezTo>
                        <a:pt x="7928" y="14176"/>
                        <a:pt x="6461" y="14176"/>
                        <a:pt x="4994" y="13753"/>
                      </a:cubicBezTo>
                      <a:lnTo>
                        <a:pt x="4167" y="15633"/>
                      </a:lnTo>
                      <a:lnTo>
                        <a:pt x="2070" y="14806"/>
                      </a:lnTo>
                      <a:lnTo>
                        <a:pt x="2898" y="12926"/>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23" name="Freihandform: Form 2183">
                  <a:extLst>
                    <a:ext uri="{FF2B5EF4-FFF2-40B4-BE49-F238E27FC236}">
                      <a16:creationId xmlns:a16="http://schemas.microsoft.com/office/drawing/2014/main" id="{B9302FC0-798F-A760-B7C7-FB0D61797F47}"/>
                    </a:ext>
                  </a:extLst>
                </p:cNvPr>
                <p:cNvSpPr/>
                <p:nvPr/>
              </p:nvSpPr>
              <p:spPr>
                <a:xfrm>
                  <a:off x="3677934" y="22827111"/>
                  <a:ext cx="14297" cy="12146"/>
                </a:xfrm>
                <a:custGeom>
                  <a:avLst/>
                  <a:gdLst>
                    <a:gd name="connsiteX0" fmla="*/ 5092 w 14297"/>
                    <a:gd name="connsiteY0" fmla="*/ 827 h 12146"/>
                    <a:gd name="connsiteX1" fmla="*/ 12831 w 14297"/>
                    <a:gd name="connsiteY1" fmla="*/ 0 h 12146"/>
                    <a:gd name="connsiteX2" fmla="*/ 13047 w 14297"/>
                    <a:gd name="connsiteY2" fmla="*/ 2294 h 12146"/>
                    <a:gd name="connsiteX3" fmla="*/ 5506 w 14297"/>
                    <a:gd name="connsiteY3" fmla="*/ 3131 h 12146"/>
                    <a:gd name="connsiteX4" fmla="*/ 2158 w 14297"/>
                    <a:gd name="connsiteY4" fmla="*/ 6882 h 12146"/>
                    <a:gd name="connsiteX5" fmla="*/ 6352 w 14297"/>
                    <a:gd name="connsiteY5" fmla="*/ 9796 h 12146"/>
                    <a:gd name="connsiteX6" fmla="*/ 14091 w 14297"/>
                    <a:gd name="connsiteY6" fmla="*/ 8969 h 12146"/>
                    <a:gd name="connsiteX7" fmla="*/ 14298 w 14297"/>
                    <a:gd name="connsiteY7" fmla="*/ 11263 h 12146"/>
                    <a:gd name="connsiteX8" fmla="*/ 6766 w 14297"/>
                    <a:gd name="connsiteY8" fmla="*/ 12090 h 12146"/>
                    <a:gd name="connsiteX9" fmla="*/ 61 w 14297"/>
                    <a:gd name="connsiteY9" fmla="*/ 7098 h 12146"/>
                    <a:gd name="connsiteX10" fmla="*/ 5082 w 14297"/>
                    <a:gd name="connsiteY10" fmla="*/ 837 h 1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97" h="12146">
                      <a:moveTo>
                        <a:pt x="5092" y="827"/>
                      </a:moveTo>
                      <a:lnTo>
                        <a:pt x="12831" y="0"/>
                      </a:lnTo>
                      <a:lnTo>
                        <a:pt x="13047" y="2294"/>
                      </a:lnTo>
                      <a:lnTo>
                        <a:pt x="5506" y="3131"/>
                      </a:lnTo>
                      <a:cubicBezTo>
                        <a:pt x="2995" y="3328"/>
                        <a:pt x="1745" y="4795"/>
                        <a:pt x="2158" y="6882"/>
                      </a:cubicBezTo>
                      <a:cubicBezTo>
                        <a:pt x="2375" y="8969"/>
                        <a:pt x="3842" y="10013"/>
                        <a:pt x="6352" y="9796"/>
                      </a:cubicBezTo>
                      <a:lnTo>
                        <a:pt x="14091" y="8969"/>
                      </a:lnTo>
                      <a:lnTo>
                        <a:pt x="14298" y="11263"/>
                      </a:lnTo>
                      <a:lnTo>
                        <a:pt x="6766" y="12090"/>
                      </a:lnTo>
                      <a:cubicBezTo>
                        <a:pt x="2789" y="12503"/>
                        <a:pt x="475" y="10643"/>
                        <a:pt x="61" y="7098"/>
                      </a:cubicBezTo>
                      <a:cubicBezTo>
                        <a:pt x="-352" y="3751"/>
                        <a:pt x="1322" y="1250"/>
                        <a:pt x="5082" y="837"/>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24" name="Freihandform: Form 2184">
                  <a:extLst>
                    <a:ext uri="{FF2B5EF4-FFF2-40B4-BE49-F238E27FC236}">
                      <a16:creationId xmlns:a16="http://schemas.microsoft.com/office/drawing/2014/main" id="{313568CB-7A6B-AAF8-4DFE-3DD32F2BE58F}"/>
                    </a:ext>
                  </a:extLst>
                </p:cNvPr>
                <p:cNvSpPr/>
                <p:nvPr/>
              </p:nvSpPr>
              <p:spPr>
                <a:xfrm>
                  <a:off x="3678006" y="22846507"/>
                  <a:ext cx="14226" cy="10839"/>
                </a:xfrm>
                <a:custGeom>
                  <a:avLst/>
                  <a:gdLst>
                    <a:gd name="connsiteX0" fmla="*/ 14226 w 14226"/>
                    <a:gd name="connsiteY0" fmla="*/ 1034 h 10839"/>
                    <a:gd name="connsiteX1" fmla="*/ 13399 w 14226"/>
                    <a:gd name="connsiteY1" fmla="*/ 10840 h 10839"/>
                    <a:gd name="connsiteX2" fmla="*/ 11302 w 14226"/>
                    <a:gd name="connsiteY2" fmla="*/ 10840 h 10839"/>
                    <a:gd name="connsiteX3" fmla="*/ 11932 w 14226"/>
                    <a:gd name="connsiteY3" fmla="*/ 3121 h 10839"/>
                    <a:gd name="connsiteX4" fmla="*/ 8378 w 14226"/>
                    <a:gd name="connsiteY4" fmla="*/ 2914 h 10839"/>
                    <a:gd name="connsiteX5" fmla="*/ 7955 w 14226"/>
                    <a:gd name="connsiteY5" fmla="*/ 9589 h 10839"/>
                    <a:gd name="connsiteX6" fmla="*/ 5858 w 14226"/>
                    <a:gd name="connsiteY6" fmla="*/ 9383 h 10839"/>
                    <a:gd name="connsiteX7" fmla="*/ 6271 w 14226"/>
                    <a:gd name="connsiteY7" fmla="*/ 2698 h 10839"/>
                    <a:gd name="connsiteX8" fmla="*/ 2717 w 14226"/>
                    <a:gd name="connsiteY8" fmla="*/ 2501 h 10839"/>
                    <a:gd name="connsiteX9" fmla="*/ 2087 w 14226"/>
                    <a:gd name="connsiteY9" fmla="*/ 10210 h 10839"/>
                    <a:gd name="connsiteX10" fmla="*/ 0 w 14226"/>
                    <a:gd name="connsiteY10" fmla="*/ 10013 h 10839"/>
                    <a:gd name="connsiteX11" fmla="*/ 837 w 14226"/>
                    <a:gd name="connsiteY11" fmla="*/ 0 h 10839"/>
                    <a:gd name="connsiteX12" fmla="*/ 14226 w 14226"/>
                    <a:gd name="connsiteY12" fmla="*/ 1034 h 1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26" h="10839">
                      <a:moveTo>
                        <a:pt x="14226" y="1034"/>
                      </a:moveTo>
                      <a:lnTo>
                        <a:pt x="13399" y="10840"/>
                      </a:lnTo>
                      <a:lnTo>
                        <a:pt x="11302" y="10840"/>
                      </a:lnTo>
                      <a:lnTo>
                        <a:pt x="11932" y="3121"/>
                      </a:lnTo>
                      <a:lnTo>
                        <a:pt x="8378" y="2914"/>
                      </a:lnTo>
                      <a:lnTo>
                        <a:pt x="7955" y="9589"/>
                      </a:lnTo>
                      <a:lnTo>
                        <a:pt x="5858" y="9383"/>
                      </a:lnTo>
                      <a:lnTo>
                        <a:pt x="6271" y="2698"/>
                      </a:lnTo>
                      <a:lnTo>
                        <a:pt x="2717" y="2501"/>
                      </a:lnTo>
                      <a:lnTo>
                        <a:pt x="2087" y="10210"/>
                      </a:lnTo>
                      <a:lnTo>
                        <a:pt x="0" y="10013"/>
                      </a:lnTo>
                      <a:lnTo>
                        <a:pt x="837" y="0"/>
                      </a:lnTo>
                      <a:lnTo>
                        <a:pt x="14226" y="1034"/>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25" name="Freihandform: Form 2185">
                  <a:extLst>
                    <a:ext uri="{FF2B5EF4-FFF2-40B4-BE49-F238E27FC236}">
                      <a16:creationId xmlns:a16="http://schemas.microsoft.com/office/drawing/2014/main" id="{A50C5FB5-E600-B868-7456-E6044A2C5FA7}"/>
                    </a:ext>
                  </a:extLst>
                </p:cNvPr>
                <p:cNvSpPr/>
                <p:nvPr/>
              </p:nvSpPr>
              <p:spPr>
                <a:xfrm>
                  <a:off x="3532188" y="22914488"/>
                  <a:ext cx="9845" cy="12306"/>
                </a:xfrm>
                <a:custGeom>
                  <a:avLst/>
                  <a:gdLst>
                    <a:gd name="connsiteX0" fmla="*/ 1890 w 9845"/>
                    <a:gd name="connsiteY0" fmla="*/ 12307 h 12306"/>
                    <a:gd name="connsiteX1" fmla="*/ 0 w 9845"/>
                    <a:gd name="connsiteY1" fmla="*/ 11056 h 12306"/>
                    <a:gd name="connsiteX2" fmla="*/ 7748 w 9845"/>
                    <a:gd name="connsiteY2" fmla="*/ 0 h 12306"/>
                    <a:gd name="connsiteX3" fmla="*/ 9845 w 9845"/>
                    <a:gd name="connsiteY3" fmla="*/ 1467 h 12306"/>
                    <a:gd name="connsiteX4" fmla="*/ 1890 w 9845"/>
                    <a:gd name="connsiteY4" fmla="*/ 12307 h 123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5" h="12306">
                      <a:moveTo>
                        <a:pt x="1890" y="12307"/>
                      </a:moveTo>
                      <a:lnTo>
                        <a:pt x="0" y="11056"/>
                      </a:lnTo>
                      <a:lnTo>
                        <a:pt x="7748" y="0"/>
                      </a:lnTo>
                      <a:lnTo>
                        <a:pt x="9845" y="1467"/>
                      </a:lnTo>
                      <a:lnTo>
                        <a:pt x="1890" y="12307"/>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26" name="Freihandform: Form 2186">
                  <a:extLst>
                    <a:ext uri="{FF2B5EF4-FFF2-40B4-BE49-F238E27FC236}">
                      <a16:creationId xmlns:a16="http://schemas.microsoft.com/office/drawing/2014/main" id="{FADC8F32-48CB-21C0-6E54-4F6A9BFCC757}"/>
                    </a:ext>
                  </a:extLst>
                </p:cNvPr>
                <p:cNvSpPr/>
                <p:nvPr/>
              </p:nvSpPr>
              <p:spPr>
                <a:xfrm>
                  <a:off x="3515864" y="22901551"/>
                  <a:ext cx="17790" cy="17741"/>
                </a:xfrm>
                <a:custGeom>
                  <a:avLst/>
                  <a:gdLst>
                    <a:gd name="connsiteX0" fmla="*/ 8368 w 17790"/>
                    <a:gd name="connsiteY0" fmla="*/ 17741 h 17741"/>
                    <a:gd name="connsiteX1" fmla="*/ 6695 w 17790"/>
                    <a:gd name="connsiteY1" fmla="*/ 16077 h 17741"/>
                    <a:gd name="connsiteX2" fmla="*/ 8368 w 17790"/>
                    <a:gd name="connsiteY2" fmla="*/ 4598 h 17741"/>
                    <a:gd name="connsiteX3" fmla="*/ 1684 w 17790"/>
                    <a:gd name="connsiteY3" fmla="*/ 11056 h 17741"/>
                    <a:gd name="connsiteX4" fmla="*/ 0 w 17790"/>
                    <a:gd name="connsiteY4" fmla="*/ 9392 h 17741"/>
                    <a:gd name="connsiteX5" fmla="*/ 9619 w 17790"/>
                    <a:gd name="connsiteY5" fmla="*/ 0 h 17741"/>
                    <a:gd name="connsiteX6" fmla="*/ 11096 w 17790"/>
                    <a:gd name="connsiteY6" fmla="*/ 1260 h 17741"/>
                    <a:gd name="connsiteX7" fmla="*/ 9422 w 17790"/>
                    <a:gd name="connsiteY7" fmla="*/ 13360 h 17741"/>
                    <a:gd name="connsiteX8" fmla="*/ 16323 w 17790"/>
                    <a:gd name="connsiteY8" fmla="*/ 6675 h 17741"/>
                    <a:gd name="connsiteX9" fmla="*/ 17790 w 17790"/>
                    <a:gd name="connsiteY9" fmla="*/ 8142 h 17741"/>
                    <a:gd name="connsiteX10" fmla="*/ 8368 w 17790"/>
                    <a:gd name="connsiteY10" fmla="*/ 17741 h 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790" h="17741">
                      <a:moveTo>
                        <a:pt x="8368" y="17741"/>
                      </a:moveTo>
                      <a:lnTo>
                        <a:pt x="6695" y="16077"/>
                      </a:lnTo>
                      <a:lnTo>
                        <a:pt x="8368" y="4598"/>
                      </a:lnTo>
                      <a:lnTo>
                        <a:pt x="1684" y="11056"/>
                      </a:lnTo>
                      <a:lnTo>
                        <a:pt x="0" y="9392"/>
                      </a:lnTo>
                      <a:lnTo>
                        <a:pt x="9619" y="0"/>
                      </a:lnTo>
                      <a:lnTo>
                        <a:pt x="11096" y="1260"/>
                      </a:lnTo>
                      <a:lnTo>
                        <a:pt x="9422" y="13360"/>
                      </a:lnTo>
                      <a:lnTo>
                        <a:pt x="16323" y="6675"/>
                      </a:lnTo>
                      <a:lnTo>
                        <a:pt x="17790" y="8142"/>
                      </a:lnTo>
                      <a:lnTo>
                        <a:pt x="8368" y="17741"/>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27" name="Freihandform: Form 2187">
                  <a:extLst>
                    <a:ext uri="{FF2B5EF4-FFF2-40B4-BE49-F238E27FC236}">
                      <a16:creationId xmlns:a16="http://schemas.microsoft.com/office/drawing/2014/main" id="{AB361EA5-C8CF-F1ED-8B46-97F41FFB3997}"/>
                    </a:ext>
                  </a:extLst>
                </p:cNvPr>
                <p:cNvSpPr/>
                <p:nvPr/>
              </p:nvSpPr>
              <p:spPr>
                <a:xfrm>
                  <a:off x="3506190" y="22889388"/>
                  <a:ext cx="13912" cy="12807"/>
                </a:xfrm>
                <a:custGeom>
                  <a:avLst/>
                  <a:gdLst>
                    <a:gd name="connsiteX0" fmla="*/ 13858 w 13912"/>
                    <a:gd name="connsiteY0" fmla="*/ 8422 h 12807"/>
                    <a:gd name="connsiteX1" fmla="*/ 11564 w 13912"/>
                    <a:gd name="connsiteY1" fmla="*/ 8205 h 12807"/>
                    <a:gd name="connsiteX2" fmla="*/ 10717 w 13912"/>
                    <a:gd name="connsiteY2" fmla="*/ 3627 h 12807"/>
                    <a:gd name="connsiteX3" fmla="*/ 8000 w 13912"/>
                    <a:gd name="connsiteY3" fmla="*/ 2583 h 12807"/>
                    <a:gd name="connsiteX4" fmla="*/ 8000 w 13912"/>
                    <a:gd name="connsiteY4" fmla="*/ 6344 h 12807"/>
                    <a:gd name="connsiteX5" fmla="*/ 7173 w 13912"/>
                    <a:gd name="connsiteY5" fmla="*/ 12173 h 12807"/>
                    <a:gd name="connsiteX6" fmla="*/ 1305 w 13912"/>
                    <a:gd name="connsiteY6" fmla="*/ 10509 h 12807"/>
                    <a:gd name="connsiteX7" fmla="*/ 55 w 13912"/>
                    <a:gd name="connsiteY7" fmla="*/ 5508 h 12807"/>
                    <a:gd name="connsiteX8" fmla="*/ 2349 w 13912"/>
                    <a:gd name="connsiteY8" fmla="*/ 5508 h 12807"/>
                    <a:gd name="connsiteX9" fmla="*/ 3196 w 13912"/>
                    <a:gd name="connsiteY9" fmla="*/ 9259 h 12807"/>
                    <a:gd name="connsiteX10" fmla="*/ 5696 w 13912"/>
                    <a:gd name="connsiteY10" fmla="*/ 10312 h 12807"/>
                    <a:gd name="connsiteX11" fmla="*/ 5696 w 13912"/>
                    <a:gd name="connsiteY11" fmla="*/ 6551 h 12807"/>
                    <a:gd name="connsiteX12" fmla="*/ 6543 w 13912"/>
                    <a:gd name="connsiteY12" fmla="*/ 723 h 12807"/>
                    <a:gd name="connsiteX13" fmla="*/ 12598 w 13912"/>
                    <a:gd name="connsiteY13" fmla="*/ 2593 h 12807"/>
                    <a:gd name="connsiteX14" fmla="*/ 13858 w 13912"/>
                    <a:gd name="connsiteY14" fmla="*/ 8441 h 1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12" h="12807">
                      <a:moveTo>
                        <a:pt x="13858" y="8422"/>
                      </a:moveTo>
                      <a:lnTo>
                        <a:pt x="11564" y="8205"/>
                      </a:lnTo>
                      <a:cubicBezTo>
                        <a:pt x="11771" y="6541"/>
                        <a:pt x="11564" y="5084"/>
                        <a:pt x="10717" y="3627"/>
                      </a:cubicBezTo>
                      <a:cubicBezTo>
                        <a:pt x="9891" y="2377"/>
                        <a:pt x="8837" y="1963"/>
                        <a:pt x="8000" y="2583"/>
                      </a:cubicBezTo>
                      <a:cubicBezTo>
                        <a:pt x="7173" y="3214"/>
                        <a:pt x="7173" y="3834"/>
                        <a:pt x="8000" y="6344"/>
                      </a:cubicBezTo>
                      <a:cubicBezTo>
                        <a:pt x="9054" y="9062"/>
                        <a:pt x="9250" y="10922"/>
                        <a:pt x="7173" y="12173"/>
                      </a:cubicBezTo>
                      <a:cubicBezTo>
                        <a:pt x="5283" y="13423"/>
                        <a:pt x="2772" y="12803"/>
                        <a:pt x="1305" y="10509"/>
                      </a:cubicBezTo>
                      <a:cubicBezTo>
                        <a:pt x="262" y="8845"/>
                        <a:pt x="-162" y="7171"/>
                        <a:pt x="55" y="5508"/>
                      </a:cubicBezTo>
                      <a:lnTo>
                        <a:pt x="2349" y="5508"/>
                      </a:lnTo>
                      <a:cubicBezTo>
                        <a:pt x="2349" y="6965"/>
                        <a:pt x="2566" y="8205"/>
                        <a:pt x="3196" y="9259"/>
                      </a:cubicBezTo>
                      <a:cubicBezTo>
                        <a:pt x="4023" y="10509"/>
                        <a:pt x="5076" y="10725"/>
                        <a:pt x="5696" y="10312"/>
                      </a:cubicBezTo>
                      <a:cubicBezTo>
                        <a:pt x="6543" y="9682"/>
                        <a:pt x="6543" y="9062"/>
                        <a:pt x="5696" y="6551"/>
                      </a:cubicBezTo>
                      <a:cubicBezTo>
                        <a:pt x="4663" y="3834"/>
                        <a:pt x="4663" y="1973"/>
                        <a:pt x="6543" y="723"/>
                      </a:cubicBezTo>
                      <a:cubicBezTo>
                        <a:pt x="8640" y="-744"/>
                        <a:pt x="10934" y="93"/>
                        <a:pt x="12598" y="2593"/>
                      </a:cubicBezTo>
                      <a:cubicBezTo>
                        <a:pt x="13641" y="4257"/>
                        <a:pt x="14075" y="6354"/>
                        <a:pt x="13858" y="8441"/>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28" name="Freihandform: Form 2188">
                  <a:extLst>
                    <a:ext uri="{FF2B5EF4-FFF2-40B4-BE49-F238E27FC236}">
                      <a16:creationId xmlns:a16="http://schemas.microsoft.com/office/drawing/2014/main" id="{7FBB00E8-3209-BEBE-3735-8986A8E4ABA4}"/>
                    </a:ext>
                  </a:extLst>
                </p:cNvPr>
                <p:cNvSpPr/>
                <p:nvPr/>
              </p:nvSpPr>
              <p:spPr>
                <a:xfrm>
                  <a:off x="3496814" y="22877785"/>
                  <a:ext cx="15073" cy="11262"/>
                </a:xfrm>
                <a:custGeom>
                  <a:avLst/>
                  <a:gdLst>
                    <a:gd name="connsiteX0" fmla="*/ 4608 w 15073"/>
                    <a:gd name="connsiteY0" fmla="*/ 6468 h 11262"/>
                    <a:gd name="connsiteX1" fmla="*/ 6291 w 15073"/>
                    <a:gd name="connsiteY1" fmla="*/ 10436 h 11262"/>
                    <a:gd name="connsiteX2" fmla="*/ 4391 w 15073"/>
                    <a:gd name="connsiteY2" fmla="*/ 11263 h 11262"/>
                    <a:gd name="connsiteX3" fmla="*/ 0 w 15073"/>
                    <a:gd name="connsiteY3" fmla="*/ 1250 h 11262"/>
                    <a:gd name="connsiteX4" fmla="*/ 2097 w 15073"/>
                    <a:gd name="connsiteY4" fmla="*/ 423 h 11262"/>
                    <a:gd name="connsiteX5" fmla="*/ 3781 w 15073"/>
                    <a:gd name="connsiteY5" fmla="*/ 4381 h 11262"/>
                    <a:gd name="connsiteX6" fmla="*/ 14029 w 15073"/>
                    <a:gd name="connsiteY6" fmla="*/ 0 h 11262"/>
                    <a:gd name="connsiteX7" fmla="*/ 15073 w 15073"/>
                    <a:gd name="connsiteY7" fmla="*/ 2087 h 11262"/>
                    <a:gd name="connsiteX8" fmla="*/ 4608 w 15073"/>
                    <a:gd name="connsiteY8" fmla="*/ 6468 h 1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73" h="11262">
                      <a:moveTo>
                        <a:pt x="4608" y="6468"/>
                      </a:moveTo>
                      <a:lnTo>
                        <a:pt x="6291" y="10436"/>
                      </a:lnTo>
                      <a:lnTo>
                        <a:pt x="4391" y="11263"/>
                      </a:lnTo>
                      <a:lnTo>
                        <a:pt x="0" y="1250"/>
                      </a:lnTo>
                      <a:lnTo>
                        <a:pt x="2097" y="423"/>
                      </a:lnTo>
                      <a:lnTo>
                        <a:pt x="3781" y="4381"/>
                      </a:lnTo>
                      <a:lnTo>
                        <a:pt x="14029" y="0"/>
                      </a:lnTo>
                      <a:lnTo>
                        <a:pt x="15073" y="2087"/>
                      </a:lnTo>
                      <a:lnTo>
                        <a:pt x="4608" y="6468"/>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29" name="Freihandform: Form 2189">
                  <a:extLst>
                    <a:ext uri="{FF2B5EF4-FFF2-40B4-BE49-F238E27FC236}">
                      <a16:creationId xmlns:a16="http://schemas.microsoft.com/office/drawing/2014/main" id="{D5BDC0EA-61BC-F6E4-F2D8-3FE014FA128E}"/>
                    </a:ext>
                  </a:extLst>
                </p:cNvPr>
                <p:cNvSpPr/>
                <p:nvPr/>
              </p:nvSpPr>
              <p:spPr>
                <a:xfrm>
                  <a:off x="3494027" y="22866040"/>
                  <a:ext cx="13537" cy="5710"/>
                </a:xfrm>
                <a:custGeom>
                  <a:avLst/>
                  <a:gdLst>
                    <a:gd name="connsiteX0" fmla="*/ 0 w 13537"/>
                    <a:gd name="connsiteY0" fmla="*/ 3495 h 5710"/>
                    <a:gd name="connsiteX1" fmla="*/ 12937 w 13537"/>
                    <a:gd name="connsiteY1" fmla="*/ 0 h 5710"/>
                    <a:gd name="connsiteX2" fmla="*/ 13537 w 13537"/>
                    <a:gd name="connsiteY2" fmla="*/ 2215 h 5710"/>
                    <a:gd name="connsiteX3" fmla="*/ 591 w 13537"/>
                    <a:gd name="connsiteY3" fmla="*/ 5710 h 5710"/>
                    <a:gd name="connsiteX4" fmla="*/ 0 w 13537"/>
                    <a:gd name="connsiteY4" fmla="*/ 3495 h 5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7" h="5710">
                      <a:moveTo>
                        <a:pt x="0" y="3495"/>
                      </a:moveTo>
                      <a:lnTo>
                        <a:pt x="12937" y="0"/>
                      </a:lnTo>
                      <a:lnTo>
                        <a:pt x="13537" y="2215"/>
                      </a:lnTo>
                      <a:lnTo>
                        <a:pt x="591" y="5710"/>
                      </a:lnTo>
                      <a:lnTo>
                        <a:pt x="0" y="349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30" name="Freihandform: Form 2190">
                  <a:extLst>
                    <a:ext uri="{FF2B5EF4-FFF2-40B4-BE49-F238E27FC236}">
                      <a16:creationId xmlns:a16="http://schemas.microsoft.com/office/drawing/2014/main" id="{BE8B1080-240C-600A-EA96-7362C791FDFC}"/>
                    </a:ext>
                  </a:extLst>
                </p:cNvPr>
                <p:cNvSpPr/>
                <p:nvPr/>
              </p:nvSpPr>
              <p:spPr>
                <a:xfrm>
                  <a:off x="3490956" y="22851094"/>
                  <a:ext cx="14236" cy="11046"/>
                </a:xfrm>
                <a:custGeom>
                  <a:avLst/>
                  <a:gdLst>
                    <a:gd name="connsiteX0" fmla="*/ 2934 w 14236"/>
                    <a:gd name="connsiteY0" fmla="*/ 6458 h 11046"/>
                    <a:gd name="connsiteX1" fmla="*/ 3564 w 14236"/>
                    <a:gd name="connsiteY1" fmla="*/ 10840 h 11046"/>
                    <a:gd name="connsiteX2" fmla="*/ 1250 w 14236"/>
                    <a:gd name="connsiteY2" fmla="*/ 11046 h 11046"/>
                    <a:gd name="connsiteX3" fmla="*/ 0 w 14236"/>
                    <a:gd name="connsiteY3" fmla="*/ 197 h 11046"/>
                    <a:gd name="connsiteX4" fmla="*/ 2097 w 14236"/>
                    <a:gd name="connsiteY4" fmla="*/ 0 h 11046"/>
                    <a:gd name="connsiteX5" fmla="*/ 2717 w 14236"/>
                    <a:gd name="connsiteY5" fmla="*/ 4165 h 11046"/>
                    <a:gd name="connsiteX6" fmla="*/ 13813 w 14236"/>
                    <a:gd name="connsiteY6" fmla="*/ 2707 h 11046"/>
                    <a:gd name="connsiteX7" fmla="*/ 14236 w 14236"/>
                    <a:gd name="connsiteY7" fmla="*/ 5208 h 11046"/>
                    <a:gd name="connsiteX8" fmla="*/ 2934 w 14236"/>
                    <a:gd name="connsiteY8" fmla="*/ 6458 h 1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36" h="11046">
                      <a:moveTo>
                        <a:pt x="2934" y="6458"/>
                      </a:moveTo>
                      <a:lnTo>
                        <a:pt x="3564" y="10840"/>
                      </a:lnTo>
                      <a:lnTo>
                        <a:pt x="1250" y="11046"/>
                      </a:lnTo>
                      <a:lnTo>
                        <a:pt x="0" y="197"/>
                      </a:lnTo>
                      <a:lnTo>
                        <a:pt x="2097" y="0"/>
                      </a:lnTo>
                      <a:lnTo>
                        <a:pt x="2717" y="4165"/>
                      </a:lnTo>
                      <a:lnTo>
                        <a:pt x="13813" y="2707"/>
                      </a:lnTo>
                      <a:lnTo>
                        <a:pt x="14236" y="5208"/>
                      </a:lnTo>
                      <a:lnTo>
                        <a:pt x="2934" y="6458"/>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31" name="Freihandform: Form 2191">
                  <a:extLst>
                    <a:ext uri="{FF2B5EF4-FFF2-40B4-BE49-F238E27FC236}">
                      <a16:creationId xmlns:a16="http://schemas.microsoft.com/office/drawing/2014/main" id="{DE871D6F-3A8E-528D-1A91-01BCF67D6869}"/>
                    </a:ext>
                  </a:extLst>
                </p:cNvPr>
                <p:cNvSpPr/>
                <p:nvPr/>
              </p:nvSpPr>
              <p:spPr>
                <a:xfrm>
                  <a:off x="3490542" y="22832320"/>
                  <a:ext cx="14036" cy="11681"/>
                </a:xfrm>
                <a:custGeom>
                  <a:avLst/>
                  <a:gdLst>
                    <a:gd name="connsiteX0" fmla="*/ 7738 w 14036"/>
                    <a:gd name="connsiteY0" fmla="*/ 11676 h 11681"/>
                    <a:gd name="connsiteX1" fmla="*/ 0 w 14036"/>
                    <a:gd name="connsiteY1" fmla="*/ 11263 h 11681"/>
                    <a:gd name="connsiteX2" fmla="*/ 197 w 14036"/>
                    <a:gd name="connsiteY2" fmla="*/ 8969 h 11681"/>
                    <a:gd name="connsiteX3" fmla="*/ 7955 w 14036"/>
                    <a:gd name="connsiteY3" fmla="*/ 9383 h 11681"/>
                    <a:gd name="connsiteX4" fmla="*/ 11933 w 14036"/>
                    <a:gd name="connsiteY4" fmla="*/ 6252 h 11681"/>
                    <a:gd name="connsiteX5" fmla="*/ 8368 w 14036"/>
                    <a:gd name="connsiteY5" fmla="*/ 2717 h 11681"/>
                    <a:gd name="connsiteX6" fmla="*/ 620 w 14036"/>
                    <a:gd name="connsiteY6" fmla="*/ 2294 h 11681"/>
                    <a:gd name="connsiteX7" fmla="*/ 837 w 14036"/>
                    <a:gd name="connsiteY7" fmla="*/ 0 h 11681"/>
                    <a:gd name="connsiteX8" fmla="*/ 8378 w 14036"/>
                    <a:gd name="connsiteY8" fmla="*/ 414 h 11681"/>
                    <a:gd name="connsiteX9" fmla="*/ 14020 w 14036"/>
                    <a:gd name="connsiteY9" fmla="*/ 6655 h 11681"/>
                    <a:gd name="connsiteX10" fmla="*/ 7748 w 14036"/>
                    <a:gd name="connsiteY10" fmla="*/ 11667 h 1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36" h="11681">
                      <a:moveTo>
                        <a:pt x="7738" y="11676"/>
                      </a:moveTo>
                      <a:lnTo>
                        <a:pt x="0" y="11263"/>
                      </a:lnTo>
                      <a:lnTo>
                        <a:pt x="197" y="8969"/>
                      </a:lnTo>
                      <a:lnTo>
                        <a:pt x="7955" y="9383"/>
                      </a:lnTo>
                      <a:cubicBezTo>
                        <a:pt x="10466" y="9599"/>
                        <a:pt x="11933" y="8349"/>
                        <a:pt x="11933" y="6252"/>
                      </a:cubicBezTo>
                      <a:cubicBezTo>
                        <a:pt x="12129" y="4174"/>
                        <a:pt x="10889" y="2717"/>
                        <a:pt x="8368" y="2717"/>
                      </a:cubicBezTo>
                      <a:lnTo>
                        <a:pt x="620" y="2294"/>
                      </a:lnTo>
                      <a:lnTo>
                        <a:pt x="837" y="0"/>
                      </a:lnTo>
                      <a:lnTo>
                        <a:pt x="8378" y="414"/>
                      </a:lnTo>
                      <a:cubicBezTo>
                        <a:pt x="12356" y="610"/>
                        <a:pt x="14236" y="3131"/>
                        <a:pt x="14020" y="6655"/>
                      </a:cubicBezTo>
                      <a:cubicBezTo>
                        <a:pt x="13813" y="9786"/>
                        <a:pt x="11726" y="11883"/>
                        <a:pt x="7748" y="11667"/>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32" name="Freihandform: Form 2192">
                  <a:extLst>
                    <a:ext uri="{FF2B5EF4-FFF2-40B4-BE49-F238E27FC236}">
                      <a16:creationId xmlns:a16="http://schemas.microsoft.com/office/drawing/2014/main" id="{6FAE64DD-83C4-F13E-F6AC-70E22E17A242}"/>
                    </a:ext>
                  </a:extLst>
                </p:cNvPr>
                <p:cNvSpPr/>
                <p:nvPr/>
              </p:nvSpPr>
              <p:spPr>
                <a:xfrm>
                  <a:off x="3492630" y="22813751"/>
                  <a:ext cx="14659" cy="11272"/>
                </a:xfrm>
                <a:custGeom>
                  <a:avLst/>
                  <a:gdLst>
                    <a:gd name="connsiteX0" fmla="*/ 3141 w 14659"/>
                    <a:gd name="connsiteY0" fmla="*/ 7098 h 11272"/>
                    <a:gd name="connsiteX1" fmla="*/ 2097 w 14659"/>
                    <a:gd name="connsiteY1" fmla="*/ 11273 h 11272"/>
                    <a:gd name="connsiteX2" fmla="*/ 0 w 14659"/>
                    <a:gd name="connsiteY2" fmla="*/ 10643 h 11272"/>
                    <a:gd name="connsiteX3" fmla="*/ 2727 w 14659"/>
                    <a:gd name="connsiteY3" fmla="*/ 0 h 11272"/>
                    <a:gd name="connsiteX4" fmla="*/ 4824 w 14659"/>
                    <a:gd name="connsiteY4" fmla="*/ 630 h 11272"/>
                    <a:gd name="connsiteX5" fmla="*/ 3771 w 14659"/>
                    <a:gd name="connsiteY5" fmla="*/ 4795 h 11272"/>
                    <a:gd name="connsiteX6" fmla="*/ 14659 w 14659"/>
                    <a:gd name="connsiteY6" fmla="*/ 7512 h 11272"/>
                    <a:gd name="connsiteX7" fmla="*/ 14236 w 14659"/>
                    <a:gd name="connsiteY7" fmla="*/ 9806 h 11272"/>
                    <a:gd name="connsiteX8" fmla="*/ 3141 w 14659"/>
                    <a:gd name="connsiteY8" fmla="*/ 7098 h 1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59" h="11272">
                      <a:moveTo>
                        <a:pt x="3141" y="7098"/>
                      </a:moveTo>
                      <a:lnTo>
                        <a:pt x="2097" y="11273"/>
                      </a:lnTo>
                      <a:lnTo>
                        <a:pt x="0" y="10643"/>
                      </a:lnTo>
                      <a:lnTo>
                        <a:pt x="2727" y="0"/>
                      </a:lnTo>
                      <a:lnTo>
                        <a:pt x="4824" y="630"/>
                      </a:lnTo>
                      <a:lnTo>
                        <a:pt x="3771" y="4795"/>
                      </a:lnTo>
                      <a:lnTo>
                        <a:pt x="14659" y="7512"/>
                      </a:lnTo>
                      <a:lnTo>
                        <a:pt x="14236" y="9806"/>
                      </a:lnTo>
                      <a:lnTo>
                        <a:pt x="3141" y="7098"/>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33" name="Freihandform: Form 2193">
                  <a:extLst>
                    <a:ext uri="{FF2B5EF4-FFF2-40B4-BE49-F238E27FC236}">
                      <a16:creationId xmlns:a16="http://schemas.microsoft.com/office/drawing/2014/main" id="{B99177DE-1EA5-4D1C-16CD-1376F22C1F70}"/>
                    </a:ext>
                  </a:extLst>
                </p:cNvPr>
                <p:cNvSpPr/>
                <p:nvPr/>
              </p:nvSpPr>
              <p:spPr>
                <a:xfrm>
                  <a:off x="3557697" y="22925761"/>
                  <a:ext cx="15554" cy="15488"/>
                </a:xfrm>
                <a:custGeom>
                  <a:avLst/>
                  <a:gdLst>
                    <a:gd name="connsiteX0" fmla="*/ 6271 w 15554"/>
                    <a:gd name="connsiteY0" fmla="*/ 11056 h 15488"/>
                    <a:gd name="connsiteX1" fmla="*/ 10446 w 15554"/>
                    <a:gd name="connsiteY1" fmla="*/ 9176 h 15488"/>
                    <a:gd name="connsiteX2" fmla="*/ 7945 w 15554"/>
                    <a:gd name="connsiteY2" fmla="*/ 5425 h 15488"/>
                    <a:gd name="connsiteX3" fmla="*/ 7098 w 15554"/>
                    <a:gd name="connsiteY3" fmla="*/ 5208 h 15488"/>
                    <a:gd name="connsiteX4" fmla="*/ 5434 w 15554"/>
                    <a:gd name="connsiteY4" fmla="*/ 10840 h 15488"/>
                    <a:gd name="connsiteX5" fmla="*/ 6271 w 15554"/>
                    <a:gd name="connsiteY5" fmla="*/ 11056 h 15488"/>
                    <a:gd name="connsiteX6" fmla="*/ 3761 w 15554"/>
                    <a:gd name="connsiteY6" fmla="*/ 0 h 15488"/>
                    <a:gd name="connsiteX7" fmla="*/ 8989 w 15554"/>
                    <a:gd name="connsiteY7" fmla="*/ 1467 h 15488"/>
                    <a:gd name="connsiteX8" fmla="*/ 15280 w 15554"/>
                    <a:gd name="connsiteY8" fmla="*/ 10436 h 15488"/>
                    <a:gd name="connsiteX9" fmla="*/ 5011 w 15554"/>
                    <a:gd name="connsiteY9" fmla="*/ 15024 h 15488"/>
                    <a:gd name="connsiteX10" fmla="*/ 0 w 15554"/>
                    <a:gd name="connsiteY10" fmla="*/ 13557 h 15488"/>
                    <a:gd name="connsiteX11" fmla="*/ 3761 w 15554"/>
                    <a:gd name="connsiteY11" fmla="*/ 0 h 1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54" h="15488">
                      <a:moveTo>
                        <a:pt x="6271" y="11056"/>
                      </a:moveTo>
                      <a:cubicBezTo>
                        <a:pt x="8368" y="11667"/>
                        <a:pt x="9826" y="11253"/>
                        <a:pt x="10446" y="9176"/>
                      </a:cubicBezTo>
                      <a:cubicBezTo>
                        <a:pt x="11076" y="7295"/>
                        <a:pt x="9826" y="6045"/>
                        <a:pt x="7945" y="5425"/>
                      </a:cubicBezTo>
                      <a:lnTo>
                        <a:pt x="7098" y="5208"/>
                      </a:lnTo>
                      <a:lnTo>
                        <a:pt x="5434" y="10840"/>
                      </a:lnTo>
                      <a:lnTo>
                        <a:pt x="6271" y="11056"/>
                      </a:lnTo>
                      <a:close/>
                      <a:moveTo>
                        <a:pt x="3761" y="0"/>
                      </a:moveTo>
                      <a:lnTo>
                        <a:pt x="8989" y="1467"/>
                      </a:lnTo>
                      <a:cubicBezTo>
                        <a:pt x="14433" y="2924"/>
                        <a:pt x="16323" y="6468"/>
                        <a:pt x="15280" y="10436"/>
                      </a:cubicBezTo>
                      <a:cubicBezTo>
                        <a:pt x="14226" y="14394"/>
                        <a:pt x="10456" y="16481"/>
                        <a:pt x="5011" y="15024"/>
                      </a:cubicBezTo>
                      <a:lnTo>
                        <a:pt x="0" y="13557"/>
                      </a:lnTo>
                      <a:lnTo>
                        <a:pt x="3761"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34" name="Freihandform: Form 2194">
                  <a:extLst>
                    <a:ext uri="{FF2B5EF4-FFF2-40B4-BE49-F238E27FC236}">
                      <a16:creationId xmlns:a16="http://schemas.microsoft.com/office/drawing/2014/main" id="{338C7AC1-C66A-8E40-93DC-5D506671DD8C}"/>
                    </a:ext>
                  </a:extLst>
                </p:cNvPr>
                <p:cNvSpPr/>
                <p:nvPr/>
              </p:nvSpPr>
              <p:spPr>
                <a:xfrm>
                  <a:off x="3580705" y="22930555"/>
                  <a:ext cx="12788" cy="14590"/>
                </a:xfrm>
                <a:custGeom>
                  <a:avLst/>
                  <a:gdLst>
                    <a:gd name="connsiteX0" fmla="*/ 640 w 12788"/>
                    <a:gd name="connsiteY0" fmla="*/ 0 h 14590"/>
                    <a:gd name="connsiteX1" fmla="*/ 12789 w 12788"/>
                    <a:gd name="connsiteY1" fmla="*/ 630 h 14590"/>
                    <a:gd name="connsiteX2" fmla="*/ 12572 w 12788"/>
                    <a:gd name="connsiteY2" fmla="*/ 4381 h 14590"/>
                    <a:gd name="connsiteX3" fmla="*/ 5248 w 12788"/>
                    <a:gd name="connsiteY3" fmla="*/ 3968 h 14590"/>
                    <a:gd name="connsiteX4" fmla="*/ 5031 w 12788"/>
                    <a:gd name="connsiteY4" fmla="*/ 5415 h 14590"/>
                    <a:gd name="connsiteX5" fmla="*/ 11933 w 12788"/>
                    <a:gd name="connsiteY5" fmla="*/ 5838 h 14590"/>
                    <a:gd name="connsiteX6" fmla="*/ 11933 w 12788"/>
                    <a:gd name="connsiteY6" fmla="*/ 9176 h 14590"/>
                    <a:gd name="connsiteX7" fmla="*/ 5031 w 12788"/>
                    <a:gd name="connsiteY7" fmla="*/ 8762 h 14590"/>
                    <a:gd name="connsiteX8" fmla="*/ 4834 w 12788"/>
                    <a:gd name="connsiteY8" fmla="*/ 10426 h 14590"/>
                    <a:gd name="connsiteX9" fmla="*/ 12356 w 12788"/>
                    <a:gd name="connsiteY9" fmla="*/ 10840 h 14590"/>
                    <a:gd name="connsiteX10" fmla="*/ 12149 w 12788"/>
                    <a:gd name="connsiteY10" fmla="*/ 14591 h 14590"/>
                    <a:gd name="connsiteX11" fmla="*/ 0 w 12788"/>
                    <a:gd name="connsiteY11" fmla="*/ 13970 h 14590"/>
                    <a:gd name="connsiteX12" fmla="*/ 640 w 12788"/>
                    <a:gd name="connsiteY12" fmla="*/ 0 h 1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88" h="14590">
                      <a:moveTo>
                        <a:pt x="640" y="0"/>
                      </a:moveTo>
                      <a:lnTo>
                        <a:pt x="12789" y="630"/>
                      </a:lnTo>
                      <a:lnTo>
                        <a:pt x="12572" y="4381"/>
                      </a:lnTo>
                      <a:lnTo>
                        <a:pt x="5248" y="3968"/>
                      </a:lnTo>
                      <a:lnTo>
                        <a:pt x="5031" y="5415"/>
                      </a:lnTo>
                      <a:lnTo>
                        <a:pt x="11933" y="5838"/>
                      </a:lnTo>
                      <a:lnTo>
                        <a:pt x="11933" y="9176"/>
                      </a:lnTo>
                      <a:lnTo>
                        <a:pt x="5031" y="8762"/>
                      </a:lnTo>
                      <a:lnTo>
                        <a:pt x="4834" y="10426"/>
                      </a:lnTo>
                      <a:lnTo>
                        <a:pt x="12356" y="10840"/>
                      </a:lnTo>
                      <a:lnTo>
                        <a:pt x="12149" y="14591"/>
                      </a:lnTo>
                      <a:lnTo>
                        <a:pt x="0" y="13970"/>
                      </a:lnTo>
                      <a:lnTo>
                        <a:pt x="64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35" name="Freihandform: Form 2195">
                  <a:extLst>
                    <a:ext uri="{FF2B5EF4-FFF2-40B4-BE49-F238E27FC236}">
                      <a16:creationId xmlns:a16="http://schemas.microsoft.com/office/drawing/2014/main" id="{61975700-5D22-7B99-0E16-0DC114AD4EBE}"/>
                    </a:ext>
                  </a:extLst>
                </p:cNvPr>
                <p:cNvSpPr/>
                <p:nvPr/>
              </p:nvSpPr>
              <p:spPr>
                <a:xfrm>
                  <a:off x="3611275" y="22926591"/>
                  <a:ext cx="13881" cy="16083"/>
                </a:xfrm>
                <a:custGeom>
                  <a:avLst/>
                  <a:gdLst>
                    <a:gd name="connsiteX0" fmla="*/ 7738 w 13881"/>
                    <a:gd name="connsiteY0" fmla="*/ 7095 h 16083"/>
                    <a:gd name="connsiteX1" fmla="*/ 9205 w 13881"/>
                    <a:gd name="connsiteY1" fmla="*/ 5008 h 16083"/>
                    <a:gd name="connsiteX2" fmla="*/ 6911 w 13881"/>
                    <a:gd name="connsiteY2" fmla="*/ 4181 h 16083"/>
                    <a:gd name="connsiteX3" fmla="*/ 5661 w 13881"/>
                    <a:gd name="connsiteY3" fmla="*/ 4594 h 16083"/>
                    <a:gd name="connsiteX4" fmla="*/ 6498 w 13881"/>
                    <a:gd name="connsiteY4" fmla="*/ 7509 h 16083"/>
                    <a:gd name="connsiteX5" fmla="*/ 7748 w 13881"/>
                    <a:gd name="connsiteY5" fmla="*/ 7095 h 16083"/>
                    <a:gd name="connsiteX6" fmla="*/ 0 w 13881"/>
                    <a:gd name="connsiteY6" fmla="*/ 2300 h 16083"/>
                    <a:gd name="connsiteX7" fmla="*/ 6074 w 13881"/>
                    <a:gd name="connsiteY7" fmla="*/ 420 h 16083"/>
                    <a:gd name="connsiteX8" fmla="*/ 13616 w 13881"/>
                    <a:gd name="connsiteY8" fmla="*/ 3354 h 16083"/>
                    <a:gd name="connsiteX9" fmla="*/ 9008 w 13881"/>
                    <a:gd name="connsiteY9" fmla="*/ 10236 h 16083"/>
                    <a:gd name="connsiteX10" fmla="*/ 7541 w 13881"/>
                    <a:gd name="connsiteY10" fmla="*/ 10856 h 16083"/>
                    <a:gd name="connsiteX11" fmla="*/ 8585 w 13881"/>
                    <a:gd name="connsiteY11" fmla="*/ 14617 h 16083"/>
                    <a:gd name="connsiteX12" fmla="*/ 3978 w 13881"/>
                    <a:gd name="connsiteY12" fmla="*/ 16084 h 16083"/>
                    <a:gd name="connsiteX13" fmla="*/ 0 w 13881"/>
                    <a:gd name="connsiteY13" fmla="*/ 2310 h 1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81" h="16083">
                      <a:moveTo>
                        <a:pt x="7738" y="7095"/>
                      </a:moveTo>
                      <a:cubicBezTo>
                        <a:pt x="8998" y="6682"/>
                        <a:pt x="9422" y="6051"/>
                        <a:pt x="9205" y="5008"/>
                      </a:cubicBezTo>
                      <a:cubicBezTo>
                        <a:pt x="8998" y="3964"/>
                        <a:pt x="7955" y="3757"/>
                        <a:pt x="6911" y="4181"/>
                      </a:cubicBezTo>
                      <a:lnTo>
                        <a:pt x="5661" y="4594"/>
                      </a:lnTo>
                      <a:lnTo>
                        <a:pt x="6498" y="7509"/>
                      </a:lnTo>
                      <a:lnTo>
                        <a:pt x="7748" y="7095"/>
                      </a:lnTo>
                      <a:close/>
                      <a:moveTo>
                        <a:pt x="0" y="2300"/>
                      </a:moveTo>
                      <a:lnTo>
                        <a:pt x="6074" y="420"/>
                      </a:lnTo>
                      <a:cubicBezTo>
                        <a:pt x="9639" y="-614"/>
                        <a:pt x="12563" y="223"/>
                        <a:pt x="13616" y="3354"/>
                      </a:cubicBezTo>
                      <a:cubicBezTo>
                        <a:pt x="14650" y="6691"/>
                        <a:pt x="12572" y="9182"/>
                        <a:pt x="9008" y="10236"/>
                      </a:cubicBezTo>
                      <a:lnTo>
                        <a:pt x="7541" y="10856"/>
                      </a:lnTo>
                      <a:lnTo>
                        <a:pt x="8585" y="14617"/>
                      </a:lnTo>
                      <a:lnTo>
                        <a:pt x="3978" y="16084"/>
                      </a:lnTo>
                      <a:lnTo>
                        <a:pt x="0" y="231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36" name="Freihandform: Form 2196">
                  <a:extLst>
                    <a:ext uri="{FF2B5EF4-FFF2-40B4-BE49-F238E27FC236}">
                      <a16:creationId xmlns:a16="http://schemas.microsoft.com/office/drawing/2014/main" id="{3392DB61-6743-A048-906B-2C6606B5E218}"/>
                    </a:ext>
                  </a:extLst>
                </p:cNvPr>
                <p:cNvSpPr/>
                <p:nvPr/>
              </p:nvSpPr>
              <p:spPr>
                <a:xfrm>
                  <a:off x="3632412" y="22918456"/>
                  <a:ext cx="16106" cy="17741"/>
                </a:xfrm>
                <a:custGeom>
                  <a:avLst/>
                  <a:gdLst>
                    <a:gd name="connsiteX0" fmla="*/ 7541 w 16106"/>
                    <a:gd name="connsiteY0" fmla="*/ 8339 h 17741"/>
                    <a:gd name="connsiteX1" fmla="*/ 4814 w 16106"/>
                    <a:gd name="connsiteY1" fmla="*/ 6045 h 17741"/>
                    <a:gd name="connsiteX2" fmla="*/ 5444 w 16106"/>
                    <a:gd name="connsiteY2" fmla="*/ 9589 h 17741"/>
                    <a:gd name="connsiteX3" fmla="*/ 7541 w 16106"/>
                    <a:gd name="connsiteY3" fmla="*/ 8339 h 17741"/>
                    <a:gd name="connsiteX4" fmla="*/ 0 w 16106"/>
                    <a:gd name="connsiteY4" fmla="*/ 2294 h 17741"/>
                    <a:gd name="connsiteX5" fmla="*/ 3978 w 16106"/>
                    <a:gd name="connsiteY5" fmla="*/ 0 h 17741"/>
                    <a:gd name="connsiteX6" fmla="*/ 16107 w 16106"/>
                    <a:gd name="connsiteY6" fmla="*/ 9392 h 17741"/>
                    <a:gd name="connsiteX7" fmla="*/ 11716 w 16106"/>
                    <a:gd name="connsiteY7" fmla="*/ 11893 h 17741"/>
                    <a:gd name="connsiteX8" fmla="*/ 10052 w 16106"/>
                    <a:gd name="connsiteY8" fmla="*/ 10643 h 17741"/>
                    <a:gd name="connsiteX9" fmla="*/ 5661 w 16106"/>
                    <a:gd name="connsiteY9" fmla="*/ 13143 h 17741"/>
                    <a:gd name="connsiteX10" fmla="*/ 5868 w 16106"/>
                    <a:gd name="connsiteY10" fmla="*/ 15231 h 17741"/>
                    <a:gd name="connsiteX11" fmla="*/ 1467 w 16106"/>
                    <a:gd name="connsiteY11" fmla="*/ 17741 h 17741"/>
                    <a:gd name="connsiteX12" fmla="*/ 0 w 16106"/>
                    <a:gd name="connsiteY12" fmla="*/ 2304 h 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06" h="17741">
                      <a:moveTo>
                        <a:pt x="7541" y="8339"/>
                      </a:moveTo>
                      <a:lnTo>
                        <a:pt x="4814" y="6045"/>
                      </a:lnTo>
                      <a:lnTo>
                        <a:pt x="5444" y="9589"/>
                      </a:lnTo>
                      <a:lnTo>
                        <a:pt x="7541" y="8339"/>
                      </a:lnTo>
                      <a:close/>
                      <a:moveTo>
                        <a:pt x="0" y="2294"/>
                      </a:moveTo>
                      <a:lnTo>
                        <a:pt x="3978" y="0"/>
                      </a:lnTo>
                      <a:lnTo>
                        <a:pt x="16107" y="9392"/>
                      </a:lnTo>
                      <a:lnTo>
                        <a:pt x="11716" y="11893"/>
                      </a:lnTo>
                      <a:lnTo>
                        <a:pt x="10052" y="10643"/>
                      </a:lnTo>
                      <a:lnTo>
                        <a:pt x="5661" y="13143"/>
                      </a:lnTo>
                      <a:lnTo>
                        <a:pt x="5868" y="15231"/>
                      </a:lnTo>
                      <a:lnTo>
                        <a:pt x="1467" y="17741"/>
                      </a:lnTo>
                      <a:lnTo>
                        <a:pt x="0" y="2304"/>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37" name="Freihandform: Form 2197">
                  <a:extLst>
                    <a:ext uri="{FF2B5EF4-FFF2-40B4-BE49-F238E27FC236}">
                      <a16:creationId xmlns:a16="http://schemas.microsoft.com/office/drawing/2014/main" id="{2C299B0B-6858-56FC-529B-D6E4A4CE46A2}"/>
                    </a:ext>
                  </a:extLst>
                </p:cNvPr>
                <p:cNvSpPr/>
                <p:nvPr/>
              </p:nvSpPr>
              <p:spPr>
                <a:xfrm>
                  <a:off x="3646206" y="22904899"/>
                  <a:ext cx="19434" cy="17327"/>
                </a:xfrm>
                <a:custGeom>
                  <a:avLst/>
                  <a:gdLst>
                    <a:gd name="connsiteX0" fmla="*/ 9432 w 19434"/>
                    <a:gd name="connsiteY0" fmla="*/ 7502 h 17327"/>
                    <a:gd name="connsiteX1" fmla="*/ 9845 w 19434"/>
                    <a:gd name="connsiteY1" fmla="*/ 5218 h 17327"/>
                    <a:gd name="connsiteX2" fmla="*/ 7551 w 19434"/>
                    <a:gd name="connsiteY2" fmla="*/ 5415 h 17327"/>
                    <a:gd name="connsiteX3" fmla="*/ 6084 w 19434"/>
                    <a:gd name="connsiteY3" fmla="*/ 6882 h 17327"/>
                    <a:gd name="connsiteX4" fmla="*/ 7965 w 19434"/>
                    <a:gd name="connsiteY4" fmla="*/ 8959 h 17327"/>
                    <a:gd name="connsiteX5" fmla="*/ 9432 w 19434"/>
                    <a:gd name="connsiteY5" fmla="*/ 7492 h 17327"/>
                    <a:gd name="connsiteX6" fmla="*/ 10 w 19434"/>
                    <a:gd name="connsiteY6" fmla="*/ 7089 h 17327"/>
                    <a:gd name="connsiteX7" fmla="*/ 5031 w 19434"/>
                    <a:gd name="connsiteY7" fmla="*/ 2294 h 17327"/>
                    <a:gd name="connsiteX8" fmla="*/ 9835 w 19434"/>
                    <a:gd name="connsiteY8" fmla="*/ 0 h 17327"/>
                    <a:gd name="connsiteX9" fmla="*/ 12986 w 19434"/>
                    <a:gd name="connsiteY9" fmla="*/ 1684 h 17327"/>
                    <a:gd name="connsiteX10" fmla="*/ 13813 w 19434"/>
                    <a:gd name="connsiteY10" fmla="*/ 6685 h 17327"/>
                    <a:gd name="connsiteX11" fmla="*/ 19435 w 19434"/>
                    <a:gd name="connsiteY11" fmla="*/ 7935 h 17327"/>
                    <a:gd name="connsiteX12" fmla="*/ 15496 w 19434"/>
                    <a:gd name="connsiteY12" fmla="*/ 11696 h 17327"/>
                    <a:gd name="connsiteX13" fmla="*/ 10889 w 19434"/>
                    <a:gd name="connsiteY13" fmla="*/ 10653 h 17327"/>
                    <a:gd name="connsiteX14" fmla="*/ 10259 w 19434"/>
                    <a:gd name="connsiteY14" fmla="*/ 11283 h 17327"/>
                    <a:gd name="connsiteX15" fmla="*/ 12986 w 19434"/>
                    <a:gd name="connsiteY15" fmla="*/ 14197 h 17327"/>
                    <a:gd name="connsiteX16" fmla="*/ 9422 w 19434"/>
                    <a:gd name="connsiteY16" fmla="*/ 17328 h 17327"/>
                    <a:gd name="connsiteX17" fmla="*/ 0 w 19434"/>
                    <a:gd name="connsiteY17" fmla="*/ 7098 h 17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434" h="17327">
                      <a:moveTo>
                        <a:pt x="9432" y="7502"/>
                      </a:moveTo>
                      <a:cubicBezTo>
                        <a:pt x="10269" y="6675"/>
                        <a:pt x="10475" y="5838"/>
                        <a:pt x="9845" y="5218"/>
                      </a:cubicBezTo>
                      <a:cubicBezTo>
                        <a:pt x="9215" y="4588"/>
                        <a:pt x="8378" y="4785"/>
                        <a:pt x="7551" y="5415"/>
                      </a:cubicBezTo>
                      <a:lnTo>
                        <a:pt x="6084" y="6882"/>
                      </a:lnTo>
                      <a:lnTo>
                        <a:pt x="7965" y="8959"/>
                      </a:lnTo>
                      <a:lnTo>
                        <a:pt x="9432" y="7492"/>
                      </a:lnTo>
                      <a:close/>
                      <a:moveTo>
                        <a:pt x="10" y="7089"/>
                      </a:moveTo>
                      <a:lnTo>
                        <a:pt x="5031" y="2294"/>
                      </a:lnTo>
                      <a:cubicBezTo>
                        <a:pt x="6911" y="630"/>
                        <a:pt x="8378" y="0"/>
                        <a:pt x="9835" y="0"/>
                      </a:cubicBezTo>
                      <a:cubicBezTo>
                        <a:pt x="11096" y="0"/>
                        <a:pt x="12149" y="414"/>
                        <a:pt x="12986" y="1684"/>
                      </a:cubicBezTo>
                      <a:cubicBezTo>
                        <a:pt x="14453" y="3131"/>
                        <a:pt x="14650" y="5021"/>
                        <a:pt x="13813" y="6685"/>
                      </a:cubicBezTo>
                      <a:lnTo>
                        <a:pt x="19435" y="7935"/>
                      </a:lnTo>
                      <a:lnTo>
                        <a:pt x="15496" y="11696"/>
                      </a:lnTo>
                      <a:lnTo>
                        <a:pt x="10889" y="10653"/>
                      </a:lnTo>
                      <a:lnTo>
                        <a:pt x="10259" y="11283"/>
                      </a:lnTo>
                      <a:lnTo>
                        <a:pt x="12986" y="14197"/>
                      </a:lnTo>
                      <a:lnTo>
                        <a:pt x="9422" y="17328"/>
                      </a:lnTo>
                      <a:lnTo>
                        <a:pt x="0" y="7098"/>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38" name="Freihandform: Form 2198">
                  <a:extLst>
                    <a:ext uri="{FF2B5EF4-FFF2-40B4-BE49-F238E27FC236}">
                      <a16:creationId xmlns:a16="http://schemas.microsoft.com/office/drawing/2014/main" id="{607CEEFD-9038-23F3-B719-A2FC038A9DD1}"/>
                    </a:ext>
                  </a:extLst>
                </p:cNvPr>
                <p:cNvSpPr/>
                <p:nvPr/>
              </p:nvSpPr>
              <p:spPr>
                <a:xfrm>
                  <a:off x="3660353" y="22893508"/>
                  <a:ext cx="14295" cy="12277"/>
                </a:xfrm>
                <a:custGeom>
                  <a:avLst/>
                  <a:gdLst>
                    <a:gd name="connsiteX0" fmla="*/ 0 w 14295"/>
                    <a:gd name="connsiteY0" fmla="*/ 3869 h 12277"/>
                    <a:gd name="connsiteX1" fmla="*/ 2865 w 14295"/>
                    <a:gd name="connsiteY1" fmla="*/ 0 h 12277"/>
                    <a:gd name="connsiteX2" fmla="*/ 14295 w 14295"/>
                    <a:gd name="connsiteY2" fmla="*/ 8398 h 12277"/>
                    <a:gd name="connsiteX3" fmla="*/ 11480 w 14295"/>
                    <a:gd name="connsiteY3" fmla="*/ 12277 h 12277"/>
                    <a:gd name="connsiteX4" fmla="*/ 0 w 14295"/>
                    <a:gd name="connsiteY4" fmla="*/ 3869 h 12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95" h="12277">
                      <a:moveTo>
                        <a:pt x="0" y="3869"/>
                      </a:moveTo>
                      <a:lnTo>
                        <a:pt x="2865" y="0"/>
                      </a:lnTo>
                      <a:lnTo>
                        <a:pt x="14295" y="8398"/>
                      </a:lnTo>
                      <a:lnTo>
                        <a:pt x="11480" y="12277"/>
                      </a:lnTo>
                      <a:lnTo>
                        <a:pt x="0" y="3869"/>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39" name="Freihandform: Form 2199">
                  <a:extLst>
                    <a:ext uri="{FF2B5EF4-FFF2-40B4-BE49-F238E27FC236}">
                      <a16:creationId xmlns:a16="http://schemas.microsoft.com/office/drawing/2014/main" id="{2F506A06-9ADC-71BC-7665-0742D84D5506}"/>
                    </a:ext>
                  </a:extLst>
                </p:cNvPr>
                <p:cNvSpPr/>
                <p:nvPr/>
              </p:nvSpPr>
              <p:spPr>
                <a:xfrm>
                  <a:off x="3668340" y="22877578"/>
                  <a:ext cx="15087" cy="16264"/>
                </a:xfrm>
                <a:custGeom>
                  <a:avLst/>
                  <a:gdLst>
                    <a:gd name="connsiteX0" fmla="*/ 9035 w 15087"/>
                    <a:gd name="connsiteY0" fmla="*/ 16264 h 16264"/>
                    <a:gd name="connsiteX1" fmla="*/ 7352 w 15087"/>
                    <a:gd name="connsiteY1" fmla="*/ 12720 h 16264"/>
                    <a:gd name="connsiteX2" fmla="*/ 10916 w 15087"/>
                    <a:gd name="connsiteY2" fmla="*/ 8979 h 16264"/>
                    <a:gd name="connsiteX3" fmla="*/ 10916 w 15087"/>
                    <a:gd name="connsiteY3" fmla="*/ 7729 h 16264"/>
                    <a:gd name="connsiteX4" fmla="*/ 9252 w 15087"/>
                    <a:gd name="connsiteY4" fmla="*/ 8979 h 16264"/>
                    <a:gd name="connsiteX5" fmla="*/ 2547 w 15087"/>
                    <a:gd name="connsiteY5" fmla="*/ 12307 h 16264"/>
                    <a:gd name="connsiteX6" fmla="*/ 863 w 15087"/>
                    <a:gd name="connsiteY6" fmla="*/ 4795 h 16264"/>
                    <a:gd name="connsiteX7" fmla="*/ 5471 w 15087"/>
                    <a:gd name="connsiteY7" fmla="*/ 0 h 16264"/>
                    <a:gd name="connsiteX8" fmla="*/ 7352 w 15087"/>
                    <a:gd name="connsiteY8" fmla="*/ 3544 h 16264"/>
                    <a:gd name="connsiteX9" fmla="*/ 4221 w 15087"/>
                    <a:gd name="connsiteY9" fmla="*/ 6675 h 16264"/>
                    <a:gd name="connsiteX10" fmla="*/ 4221 w 15087"/>
                    <a:gd name="connsiteY10" fmla="*/ 7925 h 16264"/>
                    <a:gd name="connsiteX11" fmla="*/ 5885 w 15087"/>
                    <a:gd name="connsiteY11" fmla="*/ 6675 h 16264"/>
                    <a:gd name="connsiteX12" fmla="*/ 12589 w 15087"/>
                    <a:gd name="connsiteY12" fmla="*/ 3338 h 16264"/>
                    <a:gd name="connsiteX13" fmla="*/ 14253 w 15087"/>
                    <a:gd name="connsiteY13" fmla="*/ 11056 h 16264"/>
                    <a:gd name="connsiteX14" fmla="*/ 9025 w 15087"/>
                    <a:gd name="connsiteY14" fmla="*/ 16264 h 1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87" h="16264">
                      <a:moveTo>
                        <a:pt x="9035" y="16264"/>
                      </a:moveTo>
                      <a:lnTo>
                        <a:pt x="7352" y="12720"/>
                      </a:lnTo>
                      <a:cubicBezTo>
                        <a:pt x="9035" y="11893"/>
                        <a:pt x="10285" y="10426"/>
                        <a:pt x="10916" y="8979"/>
                      </a:cubicBezTo>
                      <a:cubicBezTo>
                        <a:pt x="11329" y="8142"/>
                        <a:pt x="11329" y="7729"/>
                        <a:pt x="10916" y="7729"/>
                      </a:cubicBezTo>
                      <a:cubicBezTo>
                        <a:pt x="10492" y="7512"/>
                        <a:pt x="10079" y="7925"/>
                        <a:pt x="9252" y="8979"/>
                      </a:cubicBezTo>
                      <a:cubicBezTo>
                        <a:pt x="7361" y="11480"/>
                        <a:pt x="5274" y="13557"/>
                        <a:pt x="2547" y="12307"/>
                      </a:cubicBezTo>
                      <a:cubicBezTo>
                        <a:pt x="37" y="11056"/>
                        <a:pt x="-800" y="8349"/>
                        <a:pt x="863" y="4795"/>
                      </a:cubicBezTo>
                      <a:cubicBezTo>
                        <a:pt x="2124" y="2294"/>
                        <a:pt x="3591" y="827"/>
                        <a:pt x="5471" y="0"/>
                      </a:cubicBezTo>
                      <a:lnTo>
                        <a:pt x="7352" y="3544"/>
                      </a:lnTo>
                      <a:cubicBezTo>
                        <a:pt x="5885" y="4381"/>
                        <a:pt x="4841" y="5631"/>
                        <a:pt x="4221" y="6675"/>
                      </a:cubicBezTo>
                      <a:cubicBezTo>
                        <a:pt x="4004" y="7305"/>
                        <a:pt x="4004" y="7719"/>
                        <a:pt x="4221" y="7925"/>
                      </a:cubicBezTo>
                      <a:cubicBezTo>
                        <a:pt x="4634" y="8142"/>
                        <a:pt x="4831" y="7925"/>
                        <a:pt x="5885" y="6675"/>
                      </a:cubicBezTo>
                      <a:cubicBezTo>
                        <a:pt x="7982" y="3761"/>
                        <a:pt x="10079" y="2077"/>
                        <a:pt x="12589" y="3338"/>
                      </a:cubicBezTo>
                      <a:cubicBezTo>
                        <a:pt x="15307" y="4588"/>
                        <a:pt x="15720" y="7502"/>
                        <a:pt x="14253" y="11056"/>
                      </a:cubicBezTo>
                      <a:cubicBezTo>
                        <a:pt x="13219" y="13350"/>
                        <a:pt x="11319" y="15221"/>
                        <a:pt x="9025" y="16264"/>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40" name="Freihandform: Form 2200">
                  <a:extLst>
                    <a:ext uri="{FF2B5EF4-FFF2-40B4-BE49-F238E27FC236}">
                      <a16:creationId xmlns:a16="http://schemas.microsoft.com/office/drawing/2014/main" id="{B8005A38-40A6-FDC3-9D07-CE95CCE08912}"/>
                    </a:ext>
                  </a:extLst>
                </p:cNvPr>
                <p:cNvSpPr/>
                <p:nvPr/>
              </p:nvSpPr>
              <p:spPr>
                <a:xfrm>
                  <a:off x="3728029" y="22768493"/>
                  <a:ext cx="6488" cy="37323"/>
                </a:xfrm>
                <a:custGeom>
                  <a:avLst/>
                  <a:gdLst>
                    <a:gd name="connsiteX0" fmla="*/ 0 w 6488"/>
                    <a:gd name="connsiteY0" fmla="*/ 0 h 37323"/>
                    <a:gd name="connsiteX1" fmla="*/ 6488 w 6488"/>
                    <a:gd name="connsiteY1" fmla="*/ 0 h 37323"/>
                    <a:gd name="connsiteX2" fmla="*/ 6488 w 6488"/>
                    <a:gd name="connsiteY2" fmla="*/ 37323 h 37323"/>
                    <a:gd name="connsiteX3" fmla="*/ 0 w 6488"/>
                    <a:gd name="connsiteY3" fmla="*/ 37323 h 37323"/>
                  </a:gdLst>
                  <a:ahLst/>
                  <a:cxnLst>
                    <a:cxn ang="0">
                      <a:pos x="connsiteX0" y="connsiteY0"/>
                    </a:cxn>
                    <a:cxn ang="0">
                      <a:pos x="connsiteX1" y="connsiteY1"/>
                    </a:cxn>
                    <a:cxn ang="0">
                      <a:pos x="connsiteX2" y="connsiteY2"/>
                    </a:cxn>
                    <a:cxn ang="0">
                      <a:pos x="connsiteX3" y="connsiteY3"/>
                    </a:cxn>
                  </a:cxnLst>
                  <a:rect l="l" t="t" r="r" b="b"/>
                  <a:pathLst>
                    <a:path w="6488" h="37323">
                      <a:moveTo>
                        <a:pt x="0" y="0"/>
                      </a:moveTo>
                      <a:lnTo>
                        <a:pt x="6488" y="0"/>
                      </a:lnTo>
                      <a:lnTo>
                        <a:pt x="6488" y="37323"/>
                      </a:lnTo>
                      <a:lnTo>
                        <a:pt x="0" y="37323"/>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41" name="Freihandform: Form 2201">
                  <a:extLst>
                    <a:ext uri="{FF2B5EF4-FFF2-40B4-BE49-F238E27FC236}">
                      <a16:creationId xmlns:a16="http://schemas.microsoft.com/office/drawing/2014/main" id="{20C0D6C1-860F-D7E1-410F-0E34407A5390}"/>
                    </a:ext>
                  </a:extLst>
                </p:cNvPr>
                <p:cNvSpPr/>
                <p:nvPr/>
              </p:nvSpPr>
              <p:spPr>
                <a:xfrm>
                  <a:off x="3753144" y="22768493"/>
                  <a:ext cx="32410" cy="37333"/>
                </a:xfrm>
                <a:custGeom>
                  <a:avLst/>
                  <a:gdLst>
                    <a:gd name="connsiteX0" fmla="*/ 0 w 32410"/>
                    <a:gd name="connsiteY0" fmla="*/ 0 h 37333"/>
                    <a:gd name="connsiteX1" fmla="*/ 6075 w 32410"/>
                    <a:gd name="connsiteY1" fmla="*/ 0 h 37333"/>
                    <a:gd name="connsiteX2" fmla="*/ 25913 w 32410"/>
                    <a:gd name="connsiteY2" fmla="*/ 25657 h 37333"/>
                    <a:gd name="connsiteX3" fmla="*/ 25913 w 32410"/>
                    <a:gd name="connsiteY3" fmla="*/ 0 h 37333"/>
                    <a:gd name="connsiteX4" fmla="*/ 32411 w 32410"/>
                    <a:gd name="connsiteY4" fmla="*/ 0 h 37333"/>
                    <a:gd name="connsiteX5" fmla="*/ 32411 w 32410"/>
                    <a:gd name="connsiteY5" fmla="*/ 37333 h 37333"/>
                    <a:gd name="connsiteX6" fmla="*/ 26966 w 32410"/>
                    <a:gd name="connsiteY6" fmla="*/ 37333 h 37333"/>
                    <a:gd name="connsiteX7" fmla="*/ 6488 w 32410"/>
                    <a:gd name="connsiteY7" fmla="*/ 10643 h 37333"/>
                    <a:gd name="connsiteX8" fmla="*/ 6488 w 32410"/>
                    <a:gd name="connsiteY8" fmla="*/ 37333 h 37333"/>
                    <a:gd name="connsiteX9" fmla="*/ 0 w 32410"/>
                    <a:gd name="connsiteY9" fmla="*/ 37333 h 37333"/>
                    <a:gd name="connsiteX10" fmla="*/ 0 w 32410"/>
                    <a:gd name="connsiteY10" fmla="*/ 0 h 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10" h="37333">
                      <a:moveTo>
                        <a:pt x="0" y="0"/>
                      </a:moveTo>
                      <a:lnTo>
                        <a:pt x="6075" y="0"/>
                      </a:lnTo>
                      <a:lnTo>
                        <a:pt x="25913" y="25657"/>
                      </a:lnTo>
                      <a:lnTo>
                        <a:pt x="25913" y="0"/>
                      </a:lnTo>
                      <a:lnTo>
                        <a:pt x="32411" y="0"/>
                      </a:lnTo>
                      <a:lnTo>
                        <a:pt x="32411" y="37333"/>
                      </a:lnTo>
                      <a:lnTo>
                        <a:pt x="26966" y="37333"/>
                      </a:lnTo>
                      <a:lnTo>
                        <a:pt x="6488" y="10643"/>
                      </a:lnTo>
                      <a:lnTo>
                        <a:pt x="6488" y="37333"/>
                      </a:lnTo>
                      <a:lnTo>
                        <a:pt x="0" y="37333"/>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42" name="Freihandform: Form 2202">
                  <a:extLst>
                    <a:ext uri="{FF2B5EF4-FFF2-40B4-BE49-F238E27FC236}">
                      <a16:creationId xmlns:a16="http://schemas.microsoft.com/office/drawing/2014/main" id="{6385AF36-A6C5-81FC-39F3-52049788E44C}"/>
                    </a:ext>
                  </a:extLst>
                </p:cNvPr>
                <p:cNvSpPr/>
                <p:nvPr/>
              </p:nvSpPr>
              <p:spPr>
                <a:xfrm>
                  <a:off x="3801042" y="22768079"/>
                  <a:ext cx="29092" cy="38583"/>
                </a:xfrm>
                <a:custGeom>
                  <a:avLst/>
                  <a:gdLst>
                    <a:gd name="connsiteX0" fmla="*/ 17160 w 29092"/>
                    <a:gd name="connsiteY0" fmla="*/ 16058 h 38583"/>
                    <a:gd name="connsiteX1" fmla="*/ 8378 w 29092"/>
                    <a:gd name="connsiteY1" fmla="*/ 10210 h 38583"/>
                    <a:gd name="connsiteX2" fmla="*/ 14433 w 29092"/>
                    <a:gd name="connsiteY2" fmla="*/ 5828 h 38583"/>
                    <a:gd name="connsiteX3" fmla="*/ 24485 w 29092"/>
                    <a:gd name="connsiteY3" fmla="*/ 9589 h 38583"/>
                    <a:gd name="connsiteX4" fmla="*/ 28049 w 29092"/>
                    <a:gd name="connsiteY4" fmla="*/ 4578 h 38583"/>
                    <a:gd name="connsiteX5" fmla="*/ 14433 w 29092"/>
                    <a:gd name="connsiteY5" fmla="*/ 0 h 38583"/>
                    <a:gd name="connsiteX6" fmla="*/ 1664 w 29092"/>
                    <a:gd name="connsiteY6" fmla="*/ 10840 h 38583"/>
                    <a:gd name="connsiteX7" fmla="*/ 14020 w 29092"/>
                    <a:gd name="connsiteY7" fmla="*/ 22103 h 38583"/>
                    <a:gd name="connsiteX8" fmla="*/ 22388 w 29092"/>
                    <a:gd name="connsiteY8" fmla="*/ 27951 h 38583"/>
                    <a:gd name="connsiteX9" fmla="*/ 15693 w 29092"/>
                    <a:gd name="connsiteY9" fmla="*/ 32745 h 38583"/>
                    <a:gd name="connsiteX10" fmla="*/ 3978 w 29092"/>
                    <a:gd name="connsiteY10" fmla="*/ 27951 h 38583"/>
                    <a:gd name="connsiteX11" fmla="*/ 0 w 29092"/>
                    <a:gd name="connsiteY11" fmla="*/ 32539 h 38583"/>
                    <a:gd name="connsiteX12" fmla="*/ 15693 w 29092"/>
                    <a:gd name="connsiteY12" fmla="*/ 38584 h 38583"/>
                    <a:gd name="connsiteX13" fmla="*/ 29093 w 29092"/>
                    <a:gd name="connsiteY13" fmla="*/ 27321 h 38583"/>
                    <a:gd name="connsiteX14" fmla="*/ 17160 w 29092"/>
                    <a:gd name="connsiteY14" fmla="*/ 16058 h 38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092" h="38583">
                      <a:moveTo>
                        <a:pt x="17160" y="16058"/>
                      </a:moveTo>
                      <a:cubicBezTo>
                        <a:pt x="10032" y="14394"/>
                        <a:pt x="8378" y="12927"/>
                        <a:pt x="8378" y="10210"/>
                      </a:cubicBezTo>
                      <a:cubicBezTo>
                        <a:pt x="8378" y="7709"/>
                        <a:pt x="10672" y="5828"/>
                        <a:pt x="14433" y="5828"/>
                      </a:cubicBezTo>
                      <a:cubicBezTo>
                        <a:pt x="17790" y="5828"/>
                        <a:pt x="21138" y="7089"/>
                        <a:pt x="24485" y="9589"/>
                      </a:cubicBezTo>
                      <a:lnTo>
                        <a:pt x="28049" y="4578"/>
                      </a:lnTo>
                      <a:cubicBezTo>
                        <a:pt x="24288" y="1457"/>
                        <a:pt x="19887" y="0"/>
                        <a:pt x="14433" y="0"/>
                      </a:cubicBezTo>
                      <a:cubicBezTo>
                        <a:pt x="7108" y="0"/>
                        <a:pt x="1664" y="4381"/>
                        <a:pt x="1664" y="10840"/>
                      </a:cubicBezTo>
                      <a:cubicBezTo>
                        <a:pt x="1664" y="17721"/>
                        <a:pt x="6065" y="20015"/>
                        <a:pt x="14020" y="22103"/>
                      </a:cubicBezTo>
                      <a:cubicBezTo>
                        <a:pt x="20921" y="23786"/>
                        <a:pt x="22388" y="25233"/>
                        <a:pt x="22388" y="27951"/>
                      </a:cubicBezTo>
                      <a:cubicBezTo>
                        <a:pt x="22388" y="30865"/>
                        <a:pt x="19887" y="32745"/>
                        <a:pt x="15693" y="32745"/>
                      </a:cubicBezTo>
                      <a:cubicBezTo>
                        <a:pt x="11086" y="32745"/>
                        <a:pt x="7522" y="31081"/>
                        <a:pt x="3978" y="27951"/>
                      </a:cubicBezTo>
                      <a:lnTo>
                        <a:pt x="0" y="32539"/>
                      </a:lnTo>
                      <a:cubicBezTo>
                        <a:pt x="4391" y="36496"/>
                        <a:pt x="9835" y="38584"/>
                        <a:pt x="15693" y="38584"/>
                      </a:cubicBezTo>
                      <a:cubicBezTo>
                        <a:pt x="23648" y="38584"/>
                        <a:pt x="29093" y="34419"/>
                        <a:pt x="29093" y="27321"/>
                      </a:cubicBezTo>
                      <a:cubicBezTo>
                        <a:pt x="29093" y="20862"/>
                        <a:pt x="25115" y="17948"/>
                        <a:pt x="17160" y="16058"/>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43" name="Freihandform: Form 2203">
                  <a:extLst>
                    <a:ext uri="{FF2B5EF4-FFF2-40B4-BE49-F238E27FC236}">
                      <a16:creationId xmlns:a16="http://schemas.microsoft.com/office/drawing/2014/main" id="{74DD8968-AE24-35F5-9EAC-4CF5658CE2F4}"/>
                    </a:ext>
                  </a:extLst>
                </p:cNvPr>
                <p:cNvSpPr/>
                <p:nvPr/>
              </p:nvSpPr>
              <p:spPr>
                <a:xfrm>
                  <a:off x="3842067" y="22768493"/>
                  <a:ext cx="30136" cy="37333"/>
                </a:xfrm>
                <a:custGeom>
                  <a:avLst/>
                  <a:gdLst>
                    <a:gd name="connsiteX0" fmla="*/ 11716 w 30136"/>
                    <a:gd name="connsiteY0" fmla="*/ 6045 h 37333"/>
                    <a:gd name="connsiteX1" fmla="*/ 0 w 30136"/>
                    <a:gd name="connsiteY1" fmla="*/ 6045 h 37333"/>
                    <a:gd name="connsiteX2" fmla="*/ 0 w 30136"/>
                    <a:gd name="connsiteY2" fmla="*/ 0 h 37333"/>
                    <a:gd name="connsiteX3" fmla="*/ 30136 w 30136"/>
                    <a:gd name="connsiteY3" fmla="*/ 0 h 37333"/>
                    <a:gd name="connsiteX4" fmla="*/ 30136 w 30136"/>
                    <a:gd name="connsiteY4" fmla="*/ 6045 h 37333"/>
                    <a:gd name="connsiteX5" fmla="*/ 18411 w 30136"/>
                    <a:gd name="connsiteY5" fmla="*/ 6045 h 37333"/>
                    <a:gd name="connsiteX6" fmla="*/ 18411 w 30136"/>
                    <a:gd name="connsiteY6" fmla="*/ 37333 h 37333"/>
                    <a:gd name="connsiteX7" fmla="*/ 11716 w 30136"/>
                    <a:gd name="connsiteY7" fmla="*/ 37333 h 37333"/>
                    <a:gd name="connsiteX8" fmla="*/ 11716 w 30136"/>
                    <a:gd name="connsiteY8" fmla="*/ 6045 h 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36" h="37333">
                      <a:moveTo>
                        <a:pt x="11716" y="6045"/>
                      </a:moveTo>
                      <a:lnTo>
                        <a:pt x="0" y="6045"/>
                      </a:lnTo>
                      <a:lnTo>
                        <a:pt x="0" y="0"/>
                      </a:lnTo>
                      <a:lnTo>
                        <a:pt x="30136" y="0"/>
                      </a:lnTo>
                      <a:lnTo>
                        <a:pt x="30136" y="6045"/>
                      </a:lnTo>
                      <a:lnTo>
                        <a:pt x="18411" y="6045"/>
                      </a:lnTo>
                      <a:lnTo>
                        <a:pt x="18411" y="37333"/>
                      </a:lnTo>
                      <a:lnTo>
                        <a:pt x="11716" y="37333"/>
                      </a:lnTo>
                      <a:lnTo>
                        <a:pt x="11716" y="604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44" name="Freihandform: Form 2204">
                  <a:extLst>
                    <a:ext uri="{FF2B5EF4-FFF2-40B4-BE49-F238E27FC236}">
                      <a16:creationId xmlns:a16="http://schemas.microsoft.com/office/drawing/2014/main" id="{DDCB5BAF-E98C-0514-5937-016E30356D4C}"/>
                    </a:ext>
                  </a:extLst>
                </p:cNvPr>
                <p:cNvSpPr/>
                <p:nvPr/>
              </p:nvSpPr>
              <p:spPr>
                <a:xfrm>
                  <a:off x="3886823" y="22768493"/>
                  <a:ext cx="6488" cy="37323"/>
                </a:xfrm>
                <a:custGeom>
                  <a:avLst/>
                  <a:gdLst>
                    <a:gd name="connsiteX0" fmla="*/ 0 w 6488"/>
                    <a:gd name="connsiteY0" fmla="*/ 0 h 37323"/>
                    <a:gd name="connsiteX1" fmla="*/ 6488 w 6488"/>
                    <a:gd name="connsiteY1" fmla="*/ 0 h 37323"/>
                    <a:gd name="connsiteX2" fmla="*/ 6488 w 6488"/>
                    <a:gd name="connsiteY2" fmla="*/ 37323 h 37323"/>
                    <a:gd name="connsiteX3" fmla="*/ 0 w 6488"/>
                    <a:gd name="connsiteY3" fmla="*/ 37323 h 37323"/>
                  </a:gdLst>
                  <a:ahLst/>
                  <a:cxnLst>
                    <a:cxn ang="0">
                      <a:pos x="connsiteX0" y="connsiteY0"/>
                    </a:cxn>
                    <a:cxn ang="0">
                      <a:pos x="connsiteX1" y="connsiteY1"/>
                    </a:cxn>
                    <a:cxn ang="0">
                      <a:pos x="connsiteX2" y="connsiteY2"/>
                    </a:cxn>
                    <a:cxn ang="0">
                      <a:pos x="connsiteX3" y="connsiteY3"/>
                    </a:cxn>
                  </a:cxnLst>
                  <a:rect l="l" t="t" r="r" b="b"/>
                  <a:pathLst>
                    <a:path w="6488" h="37323">
                      <a:moveTo>
                        <a:pt x="0" y="0"/>
                      </a:moveTo>
                      <a:lnTo>
                        <a:pt x="6488" y="0"/>
                      </a:lnTo>
                      <a:lnTo>
                        <a:pt x="6488" y="37323"/>
                      </a:lnTo>
                      <a:lnTo>
                        <a:pt x="0" y="37323"/>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45" name="Freihandform: Form 2205">
                  <a:extLst>
                    <a:ext uri="{FF2B5EF4-FFF2-40B4-BE49-F238E27FC236}">
                      <a16:creationId xmlns:a16="http://schemas.microsoft.com/office/drawing/2014/main" id="{488ECC3D-CEF2-8181-413C-F7022FC234F3}"/>
                    </a:ext>
                  </a:extLst>
                </p:cNvPr>
                <p:cNvSpPr/>
                <p:nvPr/>
              </p:nvSpPr>
              <p:spPr>
                <a:xfrm>
                  <a:off x="3907744" y="22768493"/>
                  <a:ext cx="30352" cy="37333"/>
                </a:xfrm>
                <a:custGeom>
                  <a:avLst/>
                  <a:gdLst>
                    <a:gd name="connsiteX0" fmla="*/ 11933 w 30352"/>
                    <a:gd name="connsiteY0" fmla="*/ 6045 h 37333"/>
                    <a:gd name="connsiteX1" fmla="*/ 0 w 30352"/>
                    <a:gd name="connsiteY1" fmla="*/ 6045 h 37333"/>
                    <a:gd name="connsiteX2" fmla="*/ 0 w 30352"/>
                    <a:gd name="connsiteY2" fmla="*/ 0 h 37333"/>
                    <a:gd name="connsiteX3" fmla="*/ 30353 w 30352"/>
                    <a:gd name="connsiteY3" fmla="*/ 0 h 37333"/>
                    <a:gd name="connsiteX4" fmla="*/ 30353 w 30352"/>
                    <a:gd name="connsiteY4" fmla="*/ 6045 h 37333"/>
                    <a:gd name="connsiteX5" fmla="*/ 18420 w 30352"/>
                    <a:gd name="connsiteY5" fmla="*/ 6045 h 37333"/>
                    <a:gd name="connsiteX6" fmla="*/ 18420 w 30352"/>
                    <a:gd name="connsiteY6" fmla="*/ 37333 h 37333"/>
                    <a:gd name="connsiteX7" fmla="*/ 11933 w 30352"/>
                    <a:gd name="connsiteY7" fmla="*/ 37333 h 37333"/>
                    <a:gd name="connsiteX8" fmla="*/ 11933 w 30352"/>
                    <a:gd name="connsiteY8" fmla="*/ 6045 h 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52" h="37333">
                      <a:moveTo>
                        <a:pt x="11933" y="6045"/>
                      </a:moveTo>
                      <a:lnTo>
                        <a:pt x="0" y="6045"/>
                      </a:lnTo>
                      <a:lnTo>
                        <a:pt x="0" y="0"/>
                      </a:lnTo>
                      <a:lnTo>
                        <a:pt x="30353" y="0"/>
                      </a:lnTo>
                      <a:lnTo>
                        <a:pt x="30353" y="6045"/>
                      </a:lnTo>
                      <a:lnTo>
                        <a:pt x="18420" y="6045"/>
                      </a:lnTo>
                      <a:lnTo>
                        <a:pt x="18420" y="37333"/>
                      </a:lnTo>
                      <a:lnTo>
                        <a:pt x="11933" y="37333"/>
                      </a:lnTo>
                      <a:lnTo>
                        <a:pt x="11933" y="604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46" name="Freihandform: Form 2206">
                  <a:extLst>
                    <a:ext uri="{FF2B5EF4-FFF2-40B4-BE49-F238E27FC236}">
                      <a16:creationId xmlns:a16="http://schemas.microsoft.com/office/drawing/2014/main" id="{D8516F5E-76CE-50B2-0D0B-8722D4824FD1}"/>
                    </a:ext>
                  </a:extLst>
                </p:cNvPr>
                <p:cNvSpPr/>
                <p:nvPr/>
              </p:nvSpPr>
              <p:spPr>
                <a:xfrm>
                  <a:off x="3951280" y="22768493"/>
                  <a:ext cx="31819" cy="37756"/>
                </a:xfrm>
                <a:custGeom>
                  <a:avLst/>
                  <a:gdLst>
                    <a:gd name="connsiteX0" fmla="*/ 0 w 31819"/>
                    <a:gd name="connsiteY0" fmla="*/ 21482 h 37756"/>
                    <a:gd name="connsiteX1" fmla="*/ 0 w 31819"/>
                    <a:gd name="connsiteY1" fmla="*/ 0 h 37756"/>
                    <a:gd name="connsiteX2" fmla="*/ 6488 w 31819"/>
                    <a:gd name="connsiteY2" fmla="*/ 0 h 37756"/>
                    <a:gd name="connsiteX3" fmla="*/ 6488 w 31819"/>
                    <a:gd name="connsiteY3" fmla="*/ 21266 h 37756"/>
                    <a:gd name="connsiteX4" fmla="*/ 15910 w 31819"/>
                    <a:gd name="connsiteY4" fmla="*/ 31908 h 37756"/>
                    <a:gd name="connsiteX5" fmla="*/ 25332 w 31819"/>
                    <a:gd name="connsiteY5" fmla="*/ 21482 h 37756"/>
                    <a:gd name="connsiteX6" fmla="*/ 25332 w 31819"/>
                    <a:gd name="connsiteY6" fmla="*/ 0 h 37756"/>
                    <a:gd name="connsiteX7" fmla="*/ 31820 w 31819"/>
                    <a:gd name="connsiteY7" fmla="*/ 0 h 37756"/>
                    <a:gd name="connsiteX8" fmla="*/ 31820 w 31819"/>
                    <a:gd name="connsiteY8" fmla="*/ 21069 h 37756"/>
                    <a:gd name="connsiteX9" fmla="*/ 15694 w 31819"/>
                    <a:gd name="connsiteY9" fmla="*/ 37757 h 37756"/>
                    <a:gd name="connsiteX10" fmla="*/ 0 w 31819"/>
                    <a:gd name="connsiteY10" fmla="*/ 21482 h 3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9" h="37756">
                      <a:moveTo>
                        <a:pt x="0" y="21482"/>
                      </a:moveTo>
                      <a:lnTo>
                        <a:pt x="0" y="0"/>
                      </a:lnTo>
                      <a:lnTo>
                        <a:pt x="6488" y="0"/>
                      </a:lnTo>
                      <a:lnTo>
                        <a:pt x="6488" y="21266"/>
                      </a:lnTo>
                      <a:cubicBezTo>
                        <a:pt x="6488" y="28157"/>
                        <a:pt x="10042" y="31908"/>
                        <a:pt x="15910" y="31908"/>
                      </a:cubicBezTo>
                      <a:cubicBezTo>
                        <a:pt x="21778" y="31908"/>
                        <a:pt x="25332" y="28354"/>
                        <a:pt x="25332" y="21482"/>
                      </a:cubicBezTo>
                      <a:lnTo>
                        <a:pt x="25332" y="0"/>
                      </a:lnTo>
                      <a:lnTo>
                        <a:pt x="31820" y="0"/>
                      </a:lnTo>
                      <a:lnTo>
                        <a:pt x="31820" y="21069"/>
                      </a:lnTo>
                      <a:cubicBezTo>
                        <a:pt x="31820" y="32125"/>
                        <a:pt x="25529" y="37757"/>
                        <a:pt x="15694" y="37757"/>
                      </a:cubicBezTo>
                      <a:cubicBezTo>
                        <a:pt x="5858" y="37757"/>
                        <a:pt x="0" y="32332"/>
                        <a:pt x="0" y="21482"/>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47" name="Freihandform: Form 2207">
                  <a:extLst>
                    <a:ext uri="{FF2B5EF4-FFF2-40B4-BE49-F238E27FC236}">
                      <a16:creationId xmlns:a16="http://schemas.microsoft.com/office/drawing/2014/main" id="{FBFE8F8D-5E2B-3E0E-8B33-1AAF2A6448E4}"/>
                    </a:ext>
                  </a:extLst>
                </p:cNvPr>
                <p:cNvSpPr/>
                <p:nvPr/>
              </p:nvSpPr>
              <p:spPr>
                <a:xfrm>
                  <a:off x="3996450" y="22768493"/>
                  <a:ext cx="30352" cy="37333"/>
                </a:xfrm>
                <a:custGeom>
                  <a:avLst/>
                  <a:gdLst>
                    <a:gd name="connsiteX0" fmla="*/ 11932 w 30352"/>
                    <a:gd name="connsiteY0" fmla="*/ 6045 h 37333"/>
                    <a:gd name="connsiteX1" fmla="*/ 0 w 30352"/>
                    <a:gd name="connsiteY1" fmla="*/ 6045 h 37333"/>
                    <a:gd name="connsiteX2" fmla="*/ 0 w 30352"/>
                    <a:gd name="connsiteY2" fmla="*/ 0 h 37333"/>
                    <a:gd name="connsiteX3" fmla="*/ 30353 w 30352"/>
                    <a:gd name="connsiteY3" fmla="*/ 0 h 37333"/>
                    <a:gd name="connsiteX4" fmla="*/ 30353 w 30352"/>
                    <a:gd name="connsiteY4" fmla="*/ 6045 h 37333"/>
                    <a:gd name="connsiteX5" fmla="*/ 18430 w 30352"/>
                    <a:gd name="connsiteY5" fmla="*/ 6045 h 37333"/>
                    <a:gd name="connsiteX6" fmla="*/ 18430 w 30352"/>
                    <a:gd name="connsiteY6" fmla="*/ 37333 h 37333"/>
                    <a:gd name="connsiteX7" fmla="*/ 11932 w 30352"/>
                    <a:gd name="connsiteY7" fmla="*/ 37333 h 37333"/>
                    <a:gd name="connsiteX8" fmla="*/ 11932 w 30352"/>
                    <a:gd name="connsiteY8" fmla="*/ 6045 h 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52" h="37333">
                      <a:moveTo>
                        <a:pt x="11932" y="6045"/>
                      </a:moveTo>
                      <a:lnTo>
                        <a:pt x="0" y="6045"/>
                      </a:lnTo>
                      <a:lnTo>
                        <a:pt x="0" y="0"/>
                      </a:lnTo>
                      <a:lnTo>
                        <a:pt x="30353" y="0"/>
                      </a:lnTo>
                      <a:lnTo>
                        <a:pt x="30353" y="6045"/>
                      </a:lnTo>
                      <a:lnTo>
                        <a:pt x="18430" y="6045"/>
                      </a:lnTo>
                      <a:lnTo>
                        <a:pt x="18430" y="37333"/>
                      </a:lnTo>
                      <a:lnTo>
                        <a:pt x="11932" y="37333"/>
                      </a:lnTo>
                      <a:lnTo>
                        <a:pt x="11932" y="604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48" name="Freihandform: Form 2208">
                  <a:extLst>
                    <a:ext uri="{FF2B5EF4-FFF2-40B4-BE49-F238E27FC236}">
                      <a16:creationId xmlns:a16="http://schemas.microsoft.com/office/drawing/2014/main" id="{075B4036-B324-B160-521C-91B1CBC60453}"/>
                    </a:ext>
                  </a:extLst>
                </p:cNvPr>
                <p:cNvSpPr/>
                <p:nvPr/>
              </p:nvSpPr>
              <p:spPr>
                <a:xfrm>
                  <a:off x="3728029" y="22825635"/>
                  <a:ext cx="28886" cy="37343"/>
                </a:xfrm>
                <a:custGeom>
                  <a:avLst/>
                  <a:gdLst>
                    <a:gd name="connsiteX0" fmla="*/ 14236 w 28886"/>
                    <a:gd name="connsiteY0" fmla="*/ 19405 h 37343"/>
                    <a:gd name="connsiteX1" fmla="*/ 6695 w 28886"/>
                    <a:gd name="connsiteY1" fmla="*/ 19405 h 37343"/>
                    <a:gd name="connsiteX2" fmla="*/ 6695 w 28886"/>
                    <a:gd name="connsiteY2" fmla="*/ 6055 h 37343"/>
                    <a:gd name="connsiteX3" fmla="*/ 14236 w 28886"/>
                    <a:gd name="connsiteY3" fmla="*/ 6055 h 37343"/>
                    <a:gd name="connsiteX4" fmla="*/ 22388 w 28886"/>
                    <a:gd name="connsiteY4" fmla="*/ 12730 h 37343"/>
                    <a:gd name="connsiteX5" fmla="*/ 14236 w 28886"/>
                    <a:gd name="connsiteY5" fmla="*/ 19405 h 37343"/>
                    <a:gd name="connsiteX6" fmla="*/ 14650 w 28886"/>
                    <a:gd name="connsiteY6" fmla="*/ 0 h 37343"/>
                    <a:gd name="connsiteX7" fmla="*/ 0 w 28886"/>
                    <a:gd name="connsiteY7" fmla="*/ 0 h 37343"/>
                    <a:gd name="connsiteX8" fmla="*/ 0 w 28886"/>
                    <a:gd name="connsiteY8" fmla="*/ 37343 h 37343"/>
                    <a:gd name="connsiteX9" fmla="*/ 6478 w 28886"/>
                    <a:gd name="connsiteY9" fmla="*/ 37343 h 37343"/>
                    <a:gd name="connsiteX10" fmla="*/ 6478 w 28886"/>
                    <a:gd name="connsiteY10" fmla="*/ 25450 h 37343"/>
                    <a:gd name="connsiteX11" fmla="*/ 14020 w 28886"/>
                    <a:gd name="connsiteY11" fmla="*/ 25450 h 37343"/>
                    <a:gd name="connsiteX12" fmla="*/ 28886 w 28886"/>
                    <a:gd name="connsiteY12" fmla="*/ 12730 h 37343"/>
                    <a:gd name="connsiteX13" fmla="*/ 14660 w 28886"/>
                    <a:gd name="connsiteY13" fmla="*/ 0 h 3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86" h="37343">
                      <a:moveTo>
                        <a:pt x="14236" y="19405"/>
                      </a:moveTo>
                      <a:lnTo>
                        <a:pt x="6695" y="19405"/>
                      </a:lnTo>
                      <a:lnTo>
                        <a:pt x="6695" y="6055"/>
                      </a:lnTo>
                      <a:lnTo>
                        <a:pt x="14236" y="6055"/>
                      </a:lnTo>
                      <a:cubicBezTo>
                        <a:pt x="19257" y="6055"/>
                        <a:pt x="22388" y="8349"/>
                        <a:pt x="22388" y="12730"/>
                      </a:cubicBezTo>
                      <a:cubicBezTo>
                        <a:pt x="22191" y="16688"/>
                        <a:pt x="19257" y="19405"/>
                        <a:pt x="14236" y="19405"/>
                      </a:cubicBezTo>
                      <a:moveTo>
                        <a:pt x="14650" y="0"/>
                      </a:moveTo>
                      <a:lnTo>
                        <a:pt x="0" y="0"/>
                      </a:lnTo>
                      <a:lnTo>
                        <a:pt x="0" y="37343"/>
                      </a:lnTo>
                      <a:lnTo>
                        <a:pt x="6478" y="37343"/>
                      </a:lnTo>
                      <a:lnTo>
                        <a:pt x="6478" y="25450"/>
                      </a:lnTo>
                      <a:lnTo>
                        <a:pt x="14020" y="25450"/>
                      </a:lnTo>
                      <a:cubicBezTo>
                        <a:pt x="22191" y="25450"/>
                        <a:pt x="28886" y="21069"/>
                        <a:pt x="28886" y="12730"/>
                      </a:cubicBezTo>
                      <a:cubicBezTo>
                        <a:pt x="28886" y="5021"/>
                        <a:pt x="23442" y="0"/>
                        <a:pt x="14660" y="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49" name="Freihandform: Form 2209">
                  <a:extLst>
                    <a:ext uri="{FF2B5EF4-FFF2-40B4-BE49-F238E27FC236}">
                      <a16:creationId xmlns:a16="http://schemas.microsoft.com/office/drawing/2014/main" id="{22AC8CF8-FC47-D956-9CF8-CD3F9789DAA2}"/>
                    </a:ext>
                  </a:extLst>
                </p:cNvPr>
                <p:cNvSpPr/>
                <p:nvPr/>
              </p:nvSpPr>
              <p:spPr>
                <a:xfrm>
                  <a:off x="3768828" y="22825024"/>
                  <a:ext cx="39115" cy="38593"/>
                </a:xfrm>
                <a:custGeom>
                  <a:avLst/>
                  <a:gdLst>
                    <a:gd name="connsiteX0" fmla="*/ 19651 w 39115"/>
                    <a:gd name="connsiteY0" fmla="*/ 32539 h 38593"/>
                    <a:gd name="connsiteX1" fmla="*/ 6892 w 39115"/>
                    <a:gd name="connsiteY1" fmla="*/ 19188 h 38593"/>
                    <a:gd name="connsiteX2" fmla="*/ 19435 w 39115"/>
                    <a:gd name="connsiteY2" fmla="*/ 6045 h 38593"/>
                    <a:gd name="connsiteX3" fmla="*/ 32214 w 39115"/>
                    <a:gd name="connsiteY3" fmla="*/ 19395 h 38593"/>
                    <a:gd name="connsiteX4" fmla="*/ 19651 w 39115"/>
                    <a:gd name="connsiteY4" fmla="*/ 32539 h 38593"/>
                    <a:gd name="connsiteX5" fmla="*/ 19651 w 39115"/>
                    <a:gd name="connsiteY5" fmla="*/ 0 h 38593"/>
                    <a:gd name="connsiteX6" fmla="*/ 0 w 39115"/>
                    <a:gd name="connsiteY6" fmla="*/ 19405 h 38593"/>
                    <a:gd name="connsiteX7" fmla="*/ 19435 w 39115"/>
                    <a:gd name="connsiteY7" fmla="*/ 38593 h 38593"/>
                    <a:gd name="connsiteX8" fmla="*/ 39115 w 39115"/>
                    <a:gd name="connsiteY8" fmla="*/ 19188 h 38593"/>
                    <a:gd name="connsiteX9" fmla="*/ 19651 w 39115"/>
                    <a:gd name="connsiteY9" fmla="*/ 0 h 3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15" h="38593">
                      <a:moveTo>
                        <a:pt x="19651" y="32539"/>
                      </a:moveTo>
                      <a:cubicBezTo>
                        <a:pt x="12326" y="32539"/>
                        <a:pt x="6892" y="26484"/>
                        <a:pt x="6892" y="19188"/>
                      </a:cubicBezTo>
                      <a:cubicBezTo>
                        <a:pt x="6892" y="11893"/>
                        <a:pt x="12119" y="6045"/>
                        <a:pt x="19435" y="6045"/>
                      </a:cubicBezTo>
                      <a:cubicBezTo>
                        <a:pt x="26749" y="6045"/>
                        <a:pt x="32214" y="12090"/>
                        <a:pt x="32214" y="19395"/>
                      </a:cubicBezTo>
                      <a:cubicBezTo>
                        <a:pt x="32214" y="26700"/>
                        <a:pt x="26976" y="32539"/>
                        <a:pt x="19651" y="32539"/>
                      </a:cubicBezTo>
                      <a:moveTo>
                        <a:pt x="19651" y="0"/>
                      </a:moveTo>
                      <a:cubicBezTo>
                        <a:pt x="8132" y="0"/>
                        <a:pt x="0" y="8762"/>
                        <a:pt x="0" y="19405"/>
                      </a:cubicBezTo>
                      <a:cubicBezTo>
                        <a:pt x="0" y="30048"/>
                        <a:pt x="7925" y="38593"/>
                        <a:pt x="19435" y="38593"/>
                      </a:cubicBezTo>
                      <a:cubicBezTo>
                        <a:pt x="30944" y="38593"/>
                        <a:pt x="39115" y="29831"/>
                        <a:pt x="39115" y="19188"/>
                      </a:cubicBezTo>
                      <a:cubicBezTo>
                        <a:pt x="39115" y="8546"/>
                        <a:pt x="31160" y="0"/>
                        <a:pt x="19651" y="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50" name="Freihandform: Form 2210">
                  <a:extLst>
                    <a:ext uri="{FF2B5EF4-FFF2-40B4-BE49-F238E27FC236}">
                      <a16:creationId xmlns:a16="http://schemas.microsoft.com/office/drawing/2014/main" id="{9D5955C0-3A37-A35E-D46D-CE6CDB218B5E}"/>
                    </a:ext>
                  </a:extLst>
                </p:cNvPr>
                <p:cNvSpPr/>
                <p:nvPr/>
              </p:nvSpPr>
              <p:spPr>
                <a:xfrm>
                  <a:off x="3822809" y="22825645"/>
                  <a:ext cx="26158" cy="37333"/>
                </a:xfrm>
                <a:custGeom>
                  <a:avLst/>
                  <a:gdLst>
                    <a:gd name="connsiteX0" fmla="*/ 0 w 26158"/>
                    <a:gd name="connsiteY0" fmla="*/ 0 h 37333"/>
                    <a:gd name="connsiteX1" fmla="*/ 6488 w 26158"/>
                    <a:gd name="connsiteY1" fmla="*/ 0 h 37333"/>
                    <a:gd name="connsiteX2" fmla="*/ 6488 w 26158"/>
                    <a:gd name="connsiteY2" fmla="*/ 31288 h 37333"/>
                    <a:gd name="connsiteX3" fmla="*/ 26159 w 26158"/>
                    <a:gd name="connsiteY3" fmla="*/ 31288 h 37333"/>
                    <a:gd name="connsiteX4" fmla="*/ 26159 w 26158"/>
                    <a:gd name="connsiteY4" fmla="*/ 37333 h 37333"/>
                    <a:gd name="connsiteX5" fmla="*/ 0 w 26158"/>
                    <a:gd name="connsiteY5" fmla="*/ 37333 h 37333"/>
                    <a:gd name="connsiteX6" fmla="*/ 0 w 26158"/>
                    <a:gd name="connsiteY6" fmla="*/ 0 h 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58" h="37333">
                      <a:moveTo>
                        <a:pt x="0" y="0"/>
                      </a:moveTo>
                      <a:lnTo>
                        <a:pt x="6488" y="0"/>
                      </a:lnTo>
                      <a:lnTo>
                        <a:pt x="6488" y="31288"/>
                      </a:lnTo>
                      <a:lnTo>
                        <a:pt x="26159" y="31288"/>
                      </a:lnTo>
                      <a:lnTo>
                        <a:pt x="26159" y="37333"/>
                      </a:lnTo>
                      <a:lnTo>
                        <a:pt x="0" y="37333"/>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51" name="Freihandform: Form 2211">
                  <a:extLst>
                    <a:ext uri="{FF2B5EF4-FFF2-40B4-BE49-F238E27FC236}">
                      <a16:creationId xmlns:a16="http://schemas.microsoft.com/office/drawing/2014/main" id="{074F56E5-6315-52F4-30CB-0B109A42F5D9}"/>
                    </a:ext>
                  </a:extLst>
                </p:cNvPr>
                <p:cNvSpPr/>
                <p:nvPr/>
              </p:nvSpPr>
              <p:spPr>
                <a:xfrm>
                  <a:off x="3851892" y="22825645"/>
                  <a:ext cx="36171" cy="37333"/>
                </a:xfrm>
                <a:custGeom>
                  <a:avLst/>
                  <a:gdLst>
                    <a:gd name="connsiteX0" fmla="*/ 14866 w 36171"/>
                    <a:gd name="connsiteY0" fmla="*/ 22733 h 37333"/>
                    <a:gd name="connsiteX1" fmla="*/ 0 w 36171"/>
                    <a:gd name="connsiteY1" fmla="*/ 0 h 37333"/>
                    <a:gd name="connsiteX2" fmla="*/ 7738 w 36171"/>
                    <a:gd name="connsiteY2" fmla="*/ 0 h 37333"/>
                    <a:gd name="connsiteX3" fmla="*/ 18214 w 36171"/>
                    <a:gd name="connsiteY3" fmla="*/ 16471 h 37333"/>
                    <a:gd name="connsiteX4" fmla="*/ 28679 w 36171"/>
                    <a:gd name="connsiteY4" fmla="*/ 0 h 37333"/>
                    <a:gd name="connsiteX5" fmla="*/ 36171 w 36171"/>
                    <a:gd name="connsiteY5" fmla="*/ 0 h 37333"/>
                    <a:gd name="connsiteX6" fmla="*/ 21354 w 36171"/>
                    <a:gd name="connsiteY6" fmla="*/ 22516 h 37333"/>
                    <a:gd name="connsiteX7" fmla="*/ 21354 w 36171"/>
                    <a:gd name="connsiteY7" fmla="*/ 37333 h 37333"/>
                    <a:gd name="connsiteX8" fmla="*/ 14866 w 36171"/>
                    <a:gd name="connsiteY8" fmla="*/ 37333 h 37333"/>
                    <a:gd name="connsiteX9" fmla="*/ 14866 w 36171"/>
                    <a:gd name="connsiteY9" fmla="*/ 22733 h 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71" h="37333">
                      <a:moveTo>
                        <a:pt x="14866" y="22733"/>
                      </a:moveTo>
                      <a:lnTo>
                        <a:pt x="0" y="0"/>
                      </a:lnTo>
                      <a:lnTo>
                        <a:pt x="7738" y="0"/>
                      </a:lnTo>
                      <a:lnTo>
                        <a:pt x="18214" y="16471"/>
                      </a:lnTo>
                      <a:lnTo>
                        <a:pt x="28679" y="0"/>
                      </a:lnTo>
                      <a:lnTo>
                        <a:pt x="36171" y="0"/>
                      </a:lnTo>
                      <a:lnTo>
                        <a:pt x="21354" y="22516"/>
                      </a:lnTo>
                      <a:lnTo>
                        <a:pt x="21354" y="37333"/>
                      </a:lnTo>
                      <a:lnTo>
                        <a:pt x="14866" y="37333"/>
                      </a:lnTo>
                      <a:lnTo>
                        <a:pt x="14866" y="22733"/>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52" name="Freihandform: Form 2212">
                  <a:extLst>
                    <a:ext uri="{FF2B5EF4-FFF2-40B4-BE49-F238E27FC236}">
                      <a16:creationId xmlns:a16="http://schemas.microsoft.com/office/drawing/2014/main" id="{1E5121E3-4972-DB3C-EAB7-79085F59A36F}"/>
                    </a:ext>
                  </a:extLst>
                </p:cNvPr>
                <p:cNvSpPr/>
                <p:nvPr/>
              </p:nvSpPr>
              <p:spPr>
                <a:xfrm>
                  <a:off x="3898323" y="22825645"/>
                  <a:ext cx="30352" cy="37323"/>
                </a:xfrm>
                <a:custGeom>
                  <a:avLst/>
                  <a:gdLst>
                    <a:gd name="connsiteX0" fmla="*/ 11932 w 30352"/>
                    <a:gd name="connsiteY0" fmla="*/ 6045 h 37323"/>
                    <a:gd name="connsiteX1" fmla="*/ 0 w 30352"/>
                    <a:gd name="connsiteY1" fmla="*/ 6045 h 37323"/>
                    <a:gd name="connsiteX2" fmla="*/ 0 w 30352"/>
                    <a:gd name="connsiteY2" fmla="*/ 0 h 37323"/>
                    <a:gd name="connsiteX3" fmla="*/ 30353 w 30352"/>
                    <a:gd name="connsiteY3" fmla="*/ 0 h 37323"/>
                    <a:gd name="connsiteX4" fmla="*/ 30353 w 30352"/>
                    <a:gd name="connsiteY4" fmla="*/ 6045 h 37323"/>
                    <a:gd name="connsiteX5" fmla="*/ 18430 w 30352"/>
                    <a:gd name="connsiteY5" fmla="*/ 6045 h 37323"/>
                    <a:gd name="connsiteX6" fmla="*/ 18430 w 30352"/>
                    <a:gd name="connsiteY6" fmla="*/ 37323 h 37323"/>
                    <a:gd name="connsiteX7" fmla="*/ 11932 w 30352"/>
                    <a:gd name="connsiteY7" fmla="*/ 37323 h 37323"/>
                    <a:gd name="connsiteX8" fmla="*/ 11932 w 30352"/>
                    <a:gd name="connsiteY8" fmla="*/ 6045 h 3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52" h="37323">
                      <a:moveTo>
                        <a:pt x="11932" y="6045"/>
                      </a:moveTo>
                      <a:lnTo>
                        <a:pt x="0" y="6045"/>
                      </a:lnTo>
                      <a:lnTo>
                        <a:pt x="0" y="0"/>
                      </a:lnTo>
                      <a:lnTo>
                        <a:pt x="30353" y="0"/>
                      </a:lnTo>
                      <a:lnTo>
                        <a:pt x="30353" y="6045"/>
                      </a:lnTo>
                      <a:lnTo>
                        <a:pt x="18430" y="6045"/>
                      </a:lnTo>
                      <a:lnTo>
                        <a:pt x="18430" y="37323"/>
                      </a:lnTo>
                      <a:lnTo>
                        <a:pt x="11932" y="37323"/>
                      </a:lnTo>
                      <a:lnTo>
                        <a:pt x="11932" y="604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53" name="Freihandform: Form 2213">
                  <a:extLst>
                    <a:ext uri="{FF2B5EF4-FFF2-40B4-BE49-F238E27FC236}">
                      <a16:creationId xmlns:a16="http://schemas.microsoft.com/office/drawing/2014/main" id="{6CCD3C82-121B-6852-C6C4-6AE3716D523C}"/>
                    </a:ext>
                  </a:extLst>
                </p:cNvPr>
                <p:cNvSpPr/>
                <p:nvPr/>
              </p:nvSpPr>
              <p:spPr>
                <a:xfrm>
                  <a:off x="3943118" y="22825645"/>
                  <a:ext cx="28039" cy="37333"/>
                </a:xfrm>
                <a:custGeom>
                  <a:avLst/>
                  <a:gdLst>
                    <a:gd name="connsiteX0" fmla="*/ 0 w 28039"/>
                    <a:gd name="connsiteY0" fmla="*/ 0 h 37333"/>
                    <a:gd name="connsiteX1" fmla="*/ 27842 w 28039"/>
                    <a:gd name="connsiteY1" fmla="*/ 0 h 37333"/>
                    <a:gd name="connsiteX2" fmla="*/ 27842 w 28039"/>
                    <a:gd name="connsiteY2" fmla="*/ 5838 h 37333"/>
                    <a:gd name="connsiteX3" fmla="*/ 6695 w 28039"/>
                    <a:gd name="connsiteY3" fmla="*/ 5838 h 37333"/>
                    <a:gd name="connsiteX4" fmla="*/ 6695 w 28039"/>
                    <a:gd name="connsiteY4" fmla="*/ 15634 h 37333"/>
                    <a:gd name="connsiteX5" fmla="*/ 25332 w 28039"/>
                    <a:gd name="connsiteY5" fmla="*/ 15634 h 37333"/>
                    <a:gd name="connsiteX6" fmla="*/ 25332 w 28039"/>
                    <a:gd name="connsiteY6" fmla="*/ 21482 h 37333"/>
                    <a:gd name="connsiteX7" fmla="*/ 6695 w 28039"/>
                    <a:gd name="connsiteY7" fmla="*/ 21482 h 37333"/>
                    <a:gd name="connsiteX8" fmla="*/ 6695 w 28039"/>
                    <a:gd name="connsiteY8" fmla="*/ 31495 h 37333"/>
                    <a:gd name="connsiteX9" fmla="*/ 28039 w 28039"/>
                    <a:gd name="connsiteY9" fmla="*/ 31495 h 37333"/>
                    <a:gd name="connsiteX10" fmla="*/ 28039 w 28039"/>
                    <a:gd name="connsiteY10" fmla="*/ 37333 h 37333"/>
                    <a:gd name="connsiteX11" fmla="*/ 0 w 28039"/>
                    <a:gd name="connsiteY11" fmla="*/ 37333 h 37333"/>
                    <a:gd name="connsiteX12" fmla="*/ 0 w 28039"/>
                    <a:gd name="connsiteY12" fmla="*/ 0 h 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39" h="37333">
                      <a:moveTo>
                        <a:pt x="0" y="0"/>
                      </a:moveTo>
                      <a:lnTo>
                        <a:pt x="27842" y="0"/>
                      </a:lnTo>
                      <a:lnTo>
                        <a:pt x="27842" y="5838"/>
                      </a:lnTo>
                      <a:lnTo>
                        <a:pt x="6695" y="5838"/>
                      </a:lnTo>
                      <a:lnTo>
                        <a:pt x="6695" y="15634"/>
                      </a:lnTo>
                      <a:lnTo>
                        <a:pt x="25332" y="15634"/>
                      </a:lnTo>
                      <a:lnTo>
                        <a:pt x="25332" y="21482"/>
                      </a:lnTo>
                      <a:lnTo>
                        <a:pt x="6695" y="21482"/>
                      </a:lnTo>
                      <a:lnTo>
                        <a:pt x="6695" y="31495"/>
                      </a:lnTo>
                      <a:lnTo>
                        <a:pt x="28039" y="31495"/>
                      </a:lnTo>
                      <a:lnTo>
                        <a:pt x="28039" y="37333"/>
                      </a:lnTo>
                      <a:lnTo>
                        <a:pt x="0" y="37333"/>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54" name="Freihandform: Form 2214">
                  <a:extLst>
                    <a:ext uri="{FF2B5EF4-FFF2-40B4-BE49-F238E27FC236}">
                      <a16:creationId xmlns:a16="http://schemas.microsoft.com/office/drawing/2014/main" id="{7760B532-7834-9D92-B75B-9033BFECF974}"/>
                    </a:ext>
                  </a:extLst>
                </p:cNvPr>
                <p:cNvSpPr/>
                <p:nvPr/>
              </p:nvSpPr>
              <p:spPr>
                <a:xfrm>
                  <a:off x="3985394" y="22825024"/>
                  <a:ext cx="34093" cy="38573"/>
                </a:xfrm>
                <a:custGeom>
                  <a:avLst/>
                  <a:gdLst>
                    <a:gd name="connsiteX0" fmla="*/ 29900 w 34093"/>
                    <a:gd name="connsiteY0" fmla="*/ 27734 h 38573"/>
                    <a:gd name="connsiteX1" fmla="*/ 19228 w 34093"/>
                    <a:gd name="connsiteY1" fmla="*/ 32529 h 38573"/>
                    <a:gd name="connsiteX2" fmla="*/ 6872 w 34093"/>
                    <a:gd name="connsiteY2" fmla="*/ 19188 h 38573"/>
                    <a:gd name="connsiteX3" fmla="*/ 19228 w 34093"/>
                    <a:gd name="connsiteY3" fmla="*/ 6045 h 38573"/>
                    <a:gd name="connsiteX4" fmla="*/ 29683 w 34093"/>
                    <a:gd name="connsiteY4" fmla="*/ 10633 h 38573"/>
                    <a:gd name="connsiteX5" fmla="*/ 33877 w 34093"/>
                    <a:gd name="connsiteY5" fmla="*/ 5828 h 38573"/>
                    <a:gd name="connsiteX6" fmla="*/ 19228 w 34093"/>
                    <a:gd name="connsiteY6" fmla="*/ 0 h 38573"/>
                    <a:gd name="connsiteX7" fmla="*/ 0 w 34093"/>
                    <a:gd name="connsiteY7" fmla="*/ 19385 h 38573"/>
                    <a:gd name="connsiteX8" fmla="*/ 19011 w 34093"/>
                    <a:gd name="connsiteY8" fmla="*/ 38574 h 38573"/>
                    <a:gd name="connsiteX9" fmla="*/ 34094 w 34093"/>
                    <a:gd name="connsiteY9" fmla="*/ 31908 h 38573"/>
                    <a:gd name="connsiteX10" fmla="*/ 29900 w 34093"/>
                    <a:gd name="connsiteY10" fmla="*/ 27734 h 38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093" h="38573">
                      <a:moveTo>
                        <a:pt x="29900" y="27734"/>
                      </a:moveTo>
                      <a:cubicBezTo>
                        <a:pt x="26749" y="30648"/>
                        <a:pt x="23825" y="32529"/>
                        <a:pt x="19228" y="32529"/>
                      </a:cubicBezTo>
                      <a:cubicBezTo>
                        <a:pt x="12110" y="32529"/>
                        <a:pt x="6872" y="26484"/>
                        <a:pt x="6872" y="19188"/>
                      </a:cubicBezTo>
                      <a:cubicBezTo>
                        <a:pt x="6872" y="11893"/>
                        <a:pt x="12110" y="6045"/>
                        <a:pt x="19228" y="6045"/>
                      </a:cubicBezTo>
                      <a:cubicBezTo>
                        <a:pt x="23402" y="6045"/>
                        <a:pt x="26749" y="7916"/>
                        <a:pt x="29683" y="10633"/>
                      </a:cubicBezTo>
                      <a:lnTo>
                        <a:pt x="33877" y="5828"/>
                      </a:lnTo>
                      <a:cubicBezTo>
                        <a:pt x="30314" y="2501"/>
                        <a:pt x="26139" y="0"/>
                        <a:pt x="19228" y="0"/>
                      </a:cubicBezTo>
                      <a:cubicBezTo>
                        <a:pt x="7916" y="0"/>
                        <a:pt x="0" y="8752"/>
                        <a:pt x="0" y="19385"/>
                      </a:cubicBezTo>
                      <a:cubicBezTo>
                        <a:pt x="0" y="30018"/>
                        <a:pt x="8132" y="38574"/>
                        <a:pt x="19011" y="38574"/>
                      </a:cubicBezTo>
                      <a:cubicBezTo>
                        <a:pt x="25923" y="38574"/>
                        <a:pt x="30314" y="36073"/>
                        <a:pt x="34094" y="31908"/>
                      </a:cubicBezTo>
                      <a:lnTo>
                        <a:pt x="29900" y="27734"/>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55" name="Freihandform: Form 2215">
                  <a:extLst>
                    <a:ext uri="{FF2B5EF4-FFF2-40B4-BE49-F238E27FC236}">
                      <a16:creationId xmlns:a16="http://schemas.microsoft.com/office/drawing/2014/main" id="{418B2811-C71D-0ABB-03EF-3AB5576F7298}"/>
                    </a:ext>
                  </a:extLst>
                </p:cNvPr>
                <p:cNvSpPr/>
                <p:nvPr/>
              </p:nvSpPr>
              <p:spPr>
                <a:xfrm>
                  <a:off x="4033921" y="22825645"/>
                  <a:ext cx="30973" cy="37333"/>
                </a:xfrm>
                <a:custGeom>
                  <a:avLst/>
                  <a:gdLst>
                    <a:gd name="connsiteX0" fmla="*/ 0 w 30973"/>
                    <a:gd name="connsiteY0" fmla="*/ 0 h 37333"/>
                    <a:gd name="connsiteX1" fmla="*/ 6695 w 30973"/>
                    <a:gd name="connsiteY1" fmla="*/ 0 h 37333"/>
                    <a:gd name="connsiteX2" fmla="*/ 6695 w 30973"/>
                    <a:gd name="connsiteY2" fmla="*/ 15634 h 37333"/>
                    <a:gd name="connsiteX3" fmla="*/ 24495 w 30973"/>
                    <a:gd name="connsiteY3" fmla="*/ 15634 h 37333"/>
                    <a:gd name="connsiteX4" fmla="*/ 24495 w 30973"/>
                    <a:gd name="connsiteY4" fmla="*/ 0 h 37333"/>
                    <a:gd name="connsiteX5" fmla="*/ 30973 w 30973"/>
                    <a:gd name="connsiteY5" fmla="*/ 0 h 37333"/>
                    <a:gd name="connsiteX6" fmla="*/ 30973 w 30973"/>
                    <a:gd name="connsiteY6" fmla="*/ 37333 h 37333"/>
                    <a:gd name="connsiteX7" fmla="*/ 24495 w 30973"/>
                    <a:gd name="connsiteY7" fmla="*/ 37333 h 37333"/>
                    <a:gd name="connsiteX8" fmla="*/ 24495 w 30973"/>
                    <a:gd name="connsiteY8" fmla="*/ 21679 h 37333"/>
                    <a:gd name="connsiteX9" fmla="*/ 6695 w 30973"/>
                    <a:gd name="connsiteY9" fmla="*/ 21679 h 37333"/>
                    <a:gd name="connsiteX10" fmla="*/ 6695 w 30973"/>
                    <a:gd name="connsiteY10" fmla="*/ 37333 h 37333"/>
                    <a:gd name="connsiteX11" fmla="*/ 0 w 30973"/>
                    <a:gd name="connsiteY11" fmla="*/ 37333 h 37333"/>
                    <a:gd name="connsiteX12" fmla="*/ 0 w 30973"/>
                    <a:gd name="connsiteY12" fmla="*/ 0 h 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973" h="37333">
                      <a:moveTo>
                        <a:pt x="0" y="0"/>
                      </a:moveTo>
                      <a:lnTo>
                        <a:pt x="6695" y="0"/>
                      </a:lnTo>
                      <a:lnTo>
                        <a:pt x="6695" y="15634"/>
                      </a:lnTo>
                      <a:lnTo>
                        <a:pt x="24495" y="15634"/>
                      </a:lnTo>
                      <a:lnTo>
                        <a:pt x="24495" y="0"/>
                      </a:lnTo>
                      <a:lnTo>
                        <a:pt x="30973" y="0"/>
                      </a:lnTo>
                      <a:lnTo>
                        <a:pt x="30973" y="37333"/>
                      </a:lnTo>
                      <a:lnTo>
                        <a:pt x="24495" y="37333"/>
                      </a:lnTo>
                      <a:lnTo>
                        <a:pt x="24495" y="21679"/>
                      </a:lnTo>
                      <a:lnTo>
                        <a:pt x="6695" y="21679"/>
                      </a:lnTo>
                      <a:lnTo>
                        <a:pt x="6695" y="37333"/>
                      </a:lnTo>
                      <a:lnTo>
                        <a:pt x="0" y="37333"/>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56" name="Freihandform: Form 2216">
                  <a:extLst>
                    <a:ext uri="{FF2B5EF4-FFF2-40B4-BE49-F238E27FC236}">
                      <a16:creationId xmlns:a16="http://schemas.microsoft.com/office/drawing/2014/main" id="{D3E98173-43C6-8ECD-2980-F80DD13B9F89}"/>
                    </a:ext>
                  </a:extLst>
                </p:cNvPr>
                <p:cNvSpPr/>
                <p:nvPr/>
              </p:nvSpPr>
              <p:spPr>
                <a:xfrm>
                  <a:off x="4083738" y="22825645"/>
                  <a:ext cx="32607" cy="37333"/>
                </a:xfrm>
                <a:custGeom>
                  <a:avLst/>
                  <a:gdLst>
                    <a:gd name="connsiteX0" fmla="*/ 0 w 32607"/>
                    <a:gd name="connsiteY0" fmla="*/ 0 h 37333"/>
                    <a:gd name="connsiteX1" fmla="*/ 6064 w 32607"/>
                    <a:gd name="connsiteY1" fmla="*/ 0 h 37333"/>
                    <a:gd name="connsiteX2" fmla="*/ 26129 w 32607"/>
                    <a:gd name="connsiteY2" fmla="*/ 25863 h 37333"/>
                    <a:gd name="connsiteX3" fmla="*/ 26129 w 32607"/>
                    <a:gd name="connsiteY3" fmla="*/ 0 h 37333"/>
                    <a:gd name="connsiteX4" fmla="*/ 32607 w 32607"/>
                    <a:gd name="connsiteY4" fmla="*/ 0 h 37333"/>
                    <a:gd name="connsiteX5" fmla="*/ 32607 w 32607"/>
                    <a:gd name="connsiteY5" fmla="*/ 37333 h 37333"/>
                    <a:gd name="connsiteX6" fmla="*/ 27163 w 32607"/>
                    <a:gd name="connsiteY6" fmla="*/ 37333 h 37333"/>
                    <a:gd name="connsiteX7" fmla="*/ 6478 w 32607"/>
                    <a:gd name="connsiteY7" fmla="*/ 10840 h 37333"/>
                    <a:gd name="connsiteX8" fmla="*/ 6478 w 32607"/>
                    <a:gd name="connsiteY8" fmla="*/ 37333 h 37333"/>
                    <a:gd name="connsiteX9" fmla="*/ 0 w 32607"/>
                    <a:gd name="connsiteY9" fmla="*/ 37333 h 37333"/>
                    <a:gd name="connsiteX10" fmla="*/ 0 w 32607"/>
                    <a:gd name="connsiteY10" fmla="*/ 0 h 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607" h="37333">
                      <a:moveTo>
                        <a:pt x="0" y="0"/>
                      </a:moveTo>
                      <a:lnTo>
                        <a:pt x="6064" y="0"/>
                      </a:lnTo>
                      <a:lnTo>
                        <a:pt x="26129" y="25863"/>
                      </a:lnTo>
                      <a:lnTo>
                        <a:pt x="26129" y="0"/>
                      </a:lnTo>
                      <a:lnTo>
                        <a:pt x="32607" y="0"/>
                      </a:lnTo>
                      <a:lnTo>
                        <a:pt x="32607" y="37333"/>
                      </a:lnTo>
                      <a:lnTo>
                        <a:pt x="27163" y="37333"/>
                      </a:lnTo>
                      <a:lnTo>
                        <a:pt x="6478" y="10840"/>
                      </a:lnTo>
                      <a:lnTo>
                        <a:pt x="6478" y="37333"/>
                      </a:lnTo>
                      <a:lnTo>
                        <a:pt x="0" y="37333"/>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57" name="Freihandform: Form 2217">
                  <a:extLst>
                    <a:ext uri="{FF2B5EF4-FFF2-40B4-BE49-F238E27FC236}">
                      <a16:creationId xmlns:a16="http://schemas.microsoft.com/office/drawing/2014/main" id="{3C8CECC0-776D-67C0-66B3-EEC858A3711B}"/>
                    </a:ext>
                  </a:extLst>
                </p:cNvPr>
                <p:cNvSpPr/>
                <p:nvPr/>
              </p:nvSpPr>
              <p:spPr>
                <a:xfrm>
                  <a:off x="4135189" y="22825635"/>
                  <a:ext cx="6488" cy="37343"/>
                </a:xfrm>
                <a:custGeom>
                  <a:avLst/>
                  <a:gdLst>
                    <a:gd name="connsiteX0" fmla="*/ 0 w 6488"/>
                    <a:gd name="connsiteY0" fmla="*/ 0 h 37343"/>
                    <a:gd name="connsiteX1" fmla="*/ 6488 w 6488"/>
                    <a:gd name="connsiteY1" fmla="*/ 0 h 37343"/>
                    <a:gd name="connsiteX2" fmla="*/ 6488 w 6488"/>
                    <a:gd name="connsiteY2" fmla="*/ 37343 h 37343"/>
                    <a:gd name="connsiteX3" fmla="*/ 0 w 6488"/>
                    <a:gd name="connsiteY3" fmla="*/ 37343 h 37343"/>
                  </a:gdLst>
                  <a:ahLst/>
                  <a:cxnLst>
                    <a:cxn ang="0">
                      <a:pos x="connsiteX0" y="connsiteY0"/>
                    </a:cxn>
                    <a:cxn ang="0">
                      <a:pos x="connsiteX1" y="connsiteY1"/>
                    </a:cxn>
                    <a:cxn ang="0">
                      <a:pos x="connsiteX2" y="connsiteY2"/>
                    </a:cxn>
                    <a:cxn ang="0">
                      <a:pos x="connsiteX3" y="connsiteY3"/>
                    </a:cxn>
                  </a:cxnLst>
                  <a:rect l="l" t="t" r="r" b="b"/>
                  <a:pathLst>
                    <a:path w="6488" h="37343">
                      <a:moveTo>
                        <a:pt x="0" y="0"/>
                      </a:moveTo>
                      <a:lnTo>
                        <a:pt x="6488" y="0"/>
                      </a:lnTo>
                      <a:lnTo>
                        <a:pt x="6488" y="37343"/>
                      </a:lnTo>
                      <a:lnTo>
                        <a:pt x="0" y="37343"/>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58" name="Freihandform: Form 2218">
                  <a:extLst>
                    <a:ext uri="{FF2B5EF4-FFF2-40B4-BE49-F238E27FC236}">
                      <a16:creationId xmlns:a16="http://schemas.microsoft.com/office/drawing/2014/main" id="{3D217DE9-FE60-2979-23D7-81B229E6C55C}"/>
                    </a:ext>
                  </a:extLst>
                </p:cNvPr>
                <p:cNvSpPr/>
                <p:nvPr/>
              </p:nvSpPr>
              <p:spPr>
                <a:xfrm>
                  <a:off x="4156543" y="22825221"/>
                  <a:ext cx="39351" cy="39016"/>
                </a:xfrm>
                <a:custGeom>
                  <a:avLst/>
                  <a:gdLst>
                    <a:gd name="connsiteX0" fmla="*/ 30343 w 39351"/>
                    <a:gd name="connsiteY0" fmla="*/ 26287 h 39016"/>
                    <a:gd name="connsiteX1" fmla="*/ 23855 w 39351"/>
                    <a:gd name="connsiteY1" fmla="*/ 20439 h 39016"/>
                    <a:gd name="connsiteX2" fmla="*/ 19681 w 39351"/>
                    <a:gd name="connsiteY2" fmla="*/ 25233 h 39016"/>
                    <a:gd name="connsiteX3" fmla="*/ 26169 w 39351"/>
                    <a:gd name="connsiteY3" fmla="*/ 30658 h 39016"/>
                    <a:gd name="connsiteX4" fmla="*/ 19681 w 39351"/>
                    <a:gd name="connsiteY4" fmla="*/ 32529 h 39016"/>
                    <a:gd name="connsiteX5" fmla="*/ 6921 w 39351"/>
                    <a:gd name="connsiteY5" fmla="*/ 19188 h 39016"/>
                    <a:gd name="connsiteX6" fmla="*/ 19464 w 39351"/>
                    <a:gd name="connsiteY6" fmla="*/ 6045 h 39016"/>
                    <a:gd name="connsiteX7" fmla="*/ 32234 w 39351"/>
                    <a:gd name="connsiteY7" fmla="*/ 19405 h 39016"/>
                    <a:gd name="connsiteX8" fmla="*/ 30353 w 39351"/>
                    <a:gd name="connsiteY8" fmla="*/ 26287 h 39016"/>
                    <a:gd name="connsiteX9" fmla="*/ 35374 w 39351"/>
                    <a:gd name="connsiteY9" fmla="*/ 30668 h 39016"/>
                    <a:gd name="connsiteX10" fmla="*/ 39135 w 39351"/>
                    <a:gd name="connsiteY10" fmla="*/ 19188 h 39016"/>
                    <a:gd name="connsiteX11" fmla="*/ 19681 w 39351"/>
                    <a:gd name="connsiteY11" fmla="*/ 0 h 39016"/>
                    <a:gd name="connsiteX12" fmla="*/ 0 w 39351"/>
                    <a:gd name="connsiteY12" fmla="*/ 19405 h 39016"/>
                    <a:gd name="connsiteX13" fmla="*/ 19464 w 39351"/>
                    <a:gd name="connsiteY13" fmla="*/ 38593 h 39016"/>
                    <a:gd name="connsiteX14" fmla="*/ 30766 w 39351"/>
                    <a:gd name="connsiteY14" fmla="*/ 35049 h 39016"/>
                    <a:gd name="connsiteX15" fmla="*/ 35157 w 39351"/>
                    <a:gd name="connsiteY15" fmla="*/ 39017 h 39016"/>
                    <a:gd name="connsiteX16" fmla="*/ 39352 w 39351"/>
                    <a:gd name="connsiteY16" fmla="*/ 34419 h 39016"/>
                    <a:gd name="connsiteX17" fmla="*/ 35374 w 39351"/>
                    <a:gd name="connsiteY17" fmla="*/ 30668 h 3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351" h="39016">
                      <a:moveTo>
                        <a:pt x="30343" y="26287"/>
                      </a:moveTo>
                      <a:lnTo>
                        <a:pt x="23855" y="20439"/>
                      </a:lnTo>
                      <a:lnTo>
                        <a:pt x="19681" y="25233"/>
                      </a:lnTo>
                      <a:lnTo>
                        <a:pt x="26169" y="30658"/>
                      </a:lnTo>
                      <a:cubicBezTo>
                        <a:pt x="24485" y="31702"/>
                        <a:pt x="22191" y="32529"/>
                        <a:pt x="19681" y="32529"/>
                      </a:cubicBezTo>
                      <a:cubicBezTo>
                        <a:pt x="12139" y="32529"/>
                        <a:pt x="6921" y="26484"/>
                        <a:pt x="6921" y="19188"/>
                      </a:cubicBezTo>
                      <a:cubicBezTo>
                        <a:pt x="6921" y="11893"/>
                        <a:pt x="12149" y="6045"/>
                        <a:pt x="19464" y="6045"/>
                      </a:cubicBezTo>
                      <a:cubicBezTo>
                        <a:pt x="26779" y="6045"/>
                        <a:pt x="32234" y="12090"/>
                        <a:pt x="32234" y="19405"/>
                      </a:cubicBezTo>
                      <a:cubicBezTo>
                        <a:pt x="32234" y="21689"/>
                        <a:pt x="31613" y="24200"/>
                        <a:pt x="30353" y="26287"/>
                      </a:cubicBezTo>
                      <a:moveTo>
                        <a:pt x="35374" y="30668"/>
                      </a:moveTo>
                      <a:cubicBezTo>
                        <a:pt x="37884" y="27330"/>
                        <a:pt x="39135" y="23373"/>
                        <a:pt x="39135" y="19188"/>
                      </a:cubicBezTo>
                      <a:cubicBezTo>
                        <a:pt x="39135" y="8762"/>
                        <a:pt x="31180" y="0"/>
                        <a:pt x="19681" y="0"/>
                      </a:cubicBezTo>
                      <a:cubicBezTo>
                        <a:pt x="8181" y="0"/>
                        <a:pt x="0" y="8752"/>
                        <a:pt x="0" y="19405"/>
                      </a:cubicBezTo>
                      <a:cubicBezTo>
                        <a:pt x="0" y="30058"/>
                        <a:pt x="7955" y="38593"/>
                        <a:pt x="19464" y="38593"/>
                      </a:cubicBezTo>
                      <a:cubicBezTo>
                        <a:pt x="23855" y="38593"/>
                        <a:pt x="27636" y="37343"/>
                        <a:pt x="30766" y="35049"/>
                      </a:cubicBezTo>
                      <a:lnTo>
                        <a:pt x="35157" y="39017"/>
                      </a:lnTo>
                      <a:lnTo>
                        <a:pt x="39352" y="34419"/>
                      </a:lnTo>
                      <a:lnTo>
                        <a:pt x="35374" y="30668"/>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59" name="Freihandform: Form 2219">
                  <a:extLst>
                    <a:ext uri="{FF2B5EF4-FFF2-40B4-BE49-F238E27FC236}">
                      <a16:creationId xmlns:a16="http://schemas.microsoft.com/office/drawing/2014/main" id="{37467C5C-B6EC-066E-9DD9-8AE757B94218}"/>
                    </a:ext>
                  </a:extLst>
                </p:cNvPr>
                <p:cNvSpPr/>
                <p:nvPr/>
              </p:nvSpPr>
              <p:spPr>
                <a:xfrm>
                  <a:off x="4210496" y="22825645"/>
                  <a:ext cx="31819" cy="37762"/>
                </a:xfrm>
                <a:custGeom>
                  <a:avLst/>
                  <a:gdLst>
                    <a:gd name="connsiteX0" fmla="*/ 0 w 31819"/>
                    <a:gd name="connsiteY0" fmla="*/ 21482 h 37762"/>
                    <a:gd name="connsiteX1" fmla="*/ 0 w 31819"/>
                    <a:gd name="connsiteY1" fmla="*/ 0 h 37762"/>
                    <a:gd name="connsiteX2" fmla="*/ 6488 w 31819"/>
                    <a:gd name="connsiteY2" fmla="*/ 0 h 37762"/>
                    <a:gd name="connsiteX3" fmla="*/ 6488 w 31819"/>
                    <a:gd name="connsiteY3" fmla="*/ 21266 h 37762"/>
                    <a:gd name="connsiteX4" fmla="*/ 15910 w 31819"/>
                    <a:gd name="connsiteY4" fmla="*/ 31908 h 37762"/>
                    <a:gd name="connsiteX5" fmla="*/ 25332 w 31819"/>
                    <a:gd name="connsiteY5" fmla="*/ 21482 h 37762"/>
                    <a:gd name="connsiteX6" fmla="*/ 25332 w 31819"/>
                    <a:gd name="connsiteY6" fmla="*/ 0 h 37762"/>
                    <a:gd name="connsiteX7" fmla="*/ 31820 w 31819"/>
                    <a:gd name="connsiteY7" fmla="*/ 0 h 37762"/>
                    <a:gd name="connsiteX8" fmla="*/ 31820 w 31819"/>
                    <a:gd name="connsiteY8" fmla="*/ 21069 h 37762"/>
                    <a:gd name="connsiteX9" fmla="*/ 15693 w 31819"/>
                    <a:gd name="connsiteY9" fmla="*/ 37757 h 37762"/>
                    <a:gd name="connsiteX10" fmla="*/ 0 w 31819"/>
                    <a:gd name="connsiteY10" fmla="*/ 21482 h 3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9" h="37762">
                      <a:moveTo>
                        <a:pt x="0" y="21482"/>
                      </a:moveTo>
                      <a:lnTo>
                        <a:pt x="0" y="0"/>
                      </a:lnTo>
                      <a:lnTo>
                        <a:pt x="6488" y="0"/>
                      </a:lnTo>
                      <a:lnTo>
                        <a:pt x="6488" y="21266"/>
                      </a:lnTo>
                      <a:cubicBezTo>
                        <a:pt x="6488" y="28157"/>
                        <a:pt x="10042" y="31908"/>
                        <a:pt x="15910" y="31908"/>
                      </a:cubicBezTo>
                      <a:cubicBezTo>
                        <a:pt x="21777" y="31908"/>
                        <a:pt x="25332" y="28354"/>
                        <a:pt x="25332" y="21482"/>
                      </a:cubicBezTo>
                      <a:lnTo>
                        <a:pt x="25332" y="0"/>
                      </a:lnTo>
                      <a:lnTo>
                        <a:pt x="31820" y="0"/>
                      </a:lnTo>
                      <a:lnTo>
                        <a:pt x="31820" y="21069"/>
                      </a:lnTo>
                      <a:cubicBezTo>
                        <a:pt x="31820" y="32125"/>
                        <a:pt x="25528" y="37757"/>
                        <a:pt x="15693" y="37757"/>
                      </a:cubicBezTo>
                      <a:cubicBezTo>
                        <a:pt x="6074" y="37963"/>
                        <a:pt x="0" y="32332"/>
                        <a:pt x="0" y="21482"/>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60" name="Freihandform: Form 2220">
                  <a:extLst>
                    <a:ext uri="{FF2B5EF4-FFF2-40B4-BE49-F238E27FC236}">
                      <a16:creationId xmlns:a16="http://schemas.microsoft.com/office/drawing/2014/main" id="{D7DF62A7-8CBC-E216-9A1F-28BE767F69D5}"/>
                    </a:ext>
                  </a:extLst>
                </p:cNvPr>
                <p:cNvSpPr/>
                <p:nvPr/>
              </p:nvSpPr>
              <p:spPr>
                <a:xfrm>
                  <a:off x="4258639" y="22825645"/>
                  <a:ext cx="28029" cy="37333"/>
                </a:xfrm>
                <a:custGeom>
                  <a:avLst/>
                  <a:gdLst>
                    <a:gd name="connsiteX0" fmla="*/ 0 w 28029"/>
                    <a:gd name="connsiteY0" fmla="*/ 0 h 37333"/>
                    <a:gd name="connsiteX1" fmla="*/ 0 w 28029"/>
                    <a:gd name="connsiteY1" fmla="*/ 37333 h 37333"/>
                    <a:gd name="connsiteX2" fmla="*/ 28029 w 28029"/>
                    <a:gd name="connsiteY2" fmla="*/ 37333 h 37333"/>
                    <a:gd name="connsiteX3" fmla="*/ 28029 w 28029"/>
                    <a:gd name="connsiteY3" fmla="*/ 31495 h 37333"/>
                    <a:gd name="connsiteX4" fmla="*/ 6488 w 28029"/>
                    <a:gd name="connsiteY4" fmla="*/ 31495 h 37333"/>
                    <a:gd name="connsiteX5" fmla="*/ 6488 w 28029"/>
                    <a:gd name="connsiteY5" fmla="*/ 21482 h 37333"/>
                    <a:gd name="connsiteX6" fmla="*/ 25332 w 28029"/>
                    <a:gd name="connsiteY6" fmla="*/ 21482 h 37333"/>
                    <a:gd name="connsiteX7" fmla="*/ 25332 w 28029"/>
                    <a:gd name="connsiteY7" fmla="*/ 15634 h 37333"/>
                    <a:gd name="connsiteX8" fmla="*/ 6488 w 28029"/>
                    <a:gd name="connsiteY8" fmla="*/ 15634 h 37333"/>
                    <a:gd name="connsiteX9" fmla="*/ 6488 w 28029"/>
                    <a:gd name="connsiteY9" fmla="*/ 5848 h 37333"/>
                    <a:gd name="connsiteX10" fmla="*/ 27626 w 28029"/>
                    <a:gd name="connsiteY10" fmla="*/ 5848 h 37333"/>
                    <a:gd name="connsiteX11" fmla="*/ 27626 w 28029"/>
                    <a:gd name="connsiteY11" fmla="*/ 0 h 37333"/>
                    <a:gd name="connsiteX12" fmla="*/ 0 w 28029"/>
                    <a:gd name="connsiteY12" fmla="*/ 0 h 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29" h="37333">
                      <a:moveTo>
                        <a:pt x="0" y="0"/>
                      </a:moveTo>
                      <a:lnTo>
                        <a:pt x="0" y="37333"/>
                      </a:lnTo>
                      <a:lnTo>
                        <a:pt x="28029" y="37333"/>
                      </a:lnTo>
                      <a:lnTo>
                        <a:pt x="28029" y="31495"/>
                      </a:lnTo>
                      <a:lnTo>
                        <a:pt x="6488" y="31495"/>
                      </a:lnTo>
                      <a:lnTo>
                        <a:pt x="6488" y="21482"/>
                      </a:lnTo>
                      <a:lnTo>
                        <a:pt x="25332" y="21482"/>
                      </a:lnTo>
                      <a:lnTo>
                        <a:pt x="25332" y="15634"/>
                      </a:lnTo>
                      <a:lnTo>
                        <a:pt x="6488" y="15634"/>
                      </a:lnTo>
                      <a:lnTo>
                        <a:pt x="6488" y="5848"/>
                      </a:lnTo>
                      <a:lnTo>
                        <a:pt x="27626" y="5848"/>
                      </a:lnTo>
                      <a:lnTo>
                        <a:pt x="27626" y="0"/>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61" name="Freihandform: Form 2221">
                  <a:extLst>
                    <a:ext uri="{FF2B5EF4-FFF2-40B4-BE49-F238E27FC236}">
                      <a16:creationId xmlns:a16="http://schemas.microsoft.com/office/drawing/2014/main" id="{2F2F65B4-DDA7-B093-5D6B-9A9AFB61EF69}"/>
                    </a:ext>
                  </a:extLst>
                </p:cNvPr>
                <p:cNvSpPr/>
                <p:nvPr/>
              </p:nvSpPr>
              <p:spPr>
                <a:xfrm>
                  <a:off x="3728029" y="22883013"/>
                  <a:ext cx="35580" cy="37343"/>
                </a:xfrm>
                <a:custGeom>
                  <a:avLst/>
                  <a:gdLst>
                    <a:gd name="connsiteX0" fmla="*/ 14660 w 35580"/>
                    <a:gd name="connsiteY0" fmla="*/ 28148 h 37343"/>
                    <a:gd name="connsiteX1" fmla="*/ 10466 w 35580"/>
                    <a:gd name="connsiteY1" fmla="*/ 28148 h 37343"/>
                    <a:gd name="connsiteX2" fmla="*/ 10466 w 35580"/>
                    <a:gd name="connsiteY2" fmla="*/ 9166 h 37343"/>
                    <a:gd name="connsiteX3" fmla="*/ 14660 w 35580"/>
                    <a:gd name="connsiteY3" fmla="*/ 9166 h 37343"/>
                    <a:gd name="connsiteX4" fmla="*/ 24909 w 35580"/>
                    <a:gd name="connsiteY4" fmla="*/ 18548 h 37343"/>
                    <a:gd name="connsiteX5" fmla="*/ 14660 w 35580"/>
                    <a:gd name="connsiteY5" fmla="*/ 28157 h 37343"/>
                    <a:gd name="connsiteX6" fmla="*/ 14443 w 35580"/>
                    <a:gd name="connsiteY6" fmla="*/ 0 h 37343"/>
                    <a:gd name="connsiteX7" fmla="*/ 0 w 35580"/>
                    <a:gd name="connsiteY7" fmla="*/ 0 h 37343"/>
                    <a:gd name="connsiteX8" fmla="*/ 0 w 35580"/>
                    <a:gd name="connsiteY8" fmla="*/ 37343 h 37343"/>
                    <a:gd name="connsiteX9" fmla="*/ 14227 w 35580"/>
                    <a:gd name="connsiteY9" fmla="*/ 37343 h 37343"/>
                    <a:gd name="connsiteX10" fmla="*/ 35581 w 35580"/>
                    <a:gd name="connsiteY10" fmla="*/ 18558 h 37343"/>
                    <a:gd name="connsiteX11" fmla="*/ 14443 w 35580"/>
                    <a:gd name="connsiteY11" fmla="*/ 0 h 3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580" h="37343">
                      <a:moveTo>
                        <a:pt x="14660" y="28148"/>
                      </a:moveTo>
                      <a:lnTo>
                        <a:pt x="10466" y="28148"/>
                      </a:lnTo>
                      <a:lnTo>
                        <a:pt x="10466" y="9166"/>
                      </a:lnTo>
                      <a:lnTo>
                        <a:pt x="14660" y="9166"/>
                      </a:lnTo>
                      <a:cubicBezTo>
                        <a:pt x="20931" y="9166"/>
                        <a:pt x="24909" y="12720"/>
                        <a:pt x="24909" y="18548"/>
                      </a:cubicBezTo>
                      <a:cubicBezTo>
                        <a:pt x="24909" y="24377"/>
                        <a:pt x="20714" y="28157"/>
                        <a:pt x="14660" y="28157"/>
                      </a:cubicBezTo>
                      <a:moveTo>
                        <a:pt x="14443" y="0"/>
                      </a:moveTo>
                      <a:lnTo>
                        <a:pt x="0" y="0"/>
                      </a:lnTo>
                      <a:lnTo>
                        <a:pt x="0" y="37343"/>
                      </a:lnTo>
                      <a:lnTo>
                        <a:pt x="14227" y="37343"/>
                      </a:lnTo>
                      <a:cubicBezTo>
                        <a:pt x="27626" y="37343"/>
                        <a:pt x="35581" y="29201"/>
                        <a:pt x="35581" y="18558"/>
                      </a:cubicBezTo>
                      <a:cubicBezTo>
                        <a:pt x="35581" y="7916"/>
                        <a:pt x="27842" y="0"/>
                        <a:pt x="14443" y="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62" name="Freihandform: Form 2222">
                  <a:extLst>
                    <a:ext uri="{FF2B5EF4-FFF2-40B4-BE49-F238E27FC236}">
                      <a16:creationId xmlns:a16="http://schemas.microsoft.com/office/drawing/2014/main" id="{26D84ADB-EC0A-BF7C-9353-E6D28EBF9D0D}"/>
                    </a:ext>
                  </a:extLst>
                </p:cNvPr>
                <p:cNvSpPr/>
                <p:nvPr/>
              </p:nvSpPr>
              <p:spPr>
                <a:xfrm>
                  <a:off x="3780524" y="22883003"/>
                  <a:ext cx="30352" cy="37116"/>
                </a:xfrm>
                <a:custGeom>
                  <a:avLst/>
                  <a:gdLst>
                    <a:gd name="connsiteX0" fmla="*/ 0 w 30352"/>
                    <a:gd name="connsiteY0" fmla="*/ 0 h 37116"/>
                    <a:gd name="connsiteX1" fmla="*/ 30136 w 30352"/>
                    <a:gd name="connsiteY1" fmla="*/ 0 h 37116"/>
                    <a:gd name="connsiteX2" fmla="*/ 30136 w 30352"/>
                    <a:gd name="connsiteY2" fmla="*/ 8752 h 37116"/>
                    <a:gd name="connsiteX3" fmla="*/ 10259 w 30352"/>
                    <a:gd name="connsiteY3" fmla="*/ 8752 h 37116"/>
                    <a:gd name="connsiteX4" fmla="*/ 10259 w 30352"/>
                    <a:gd name="connsiteY4" fmla="*/ 14384 h 37116"/>
                    <a:gd name="connsiteX5" fmla="*/ 28256 w 30352"/>
                    <a:gd name="connsiteY5" fmla="*/ 14384 h 37116"/>
                    <a:gd name="connsiteX6" fmla="*/ 28256 w 30352"/>
                    <a:gd name="connsiteY6" fmla="*/ 22516 h 37116"/>
                    <a:gd name="connsiteX7" fmla="*/ 10259 w 30352"/>
                    <a:gd name="connsiteY7" fmla="*/ 22516 h 37116"/>
                    <a:gd name="connsiteX8" fmla="*/ 10259 w 30352"/>
                    <a:gd name="connsiteY8" fmla="*/ 28364 h 37116"/>
                    <a:gd name="connsiteX9" fmla="*/ 30353 w 30352"/>
                    <a:gd name="connsiteY9" fmla="*/ 28364 h 37116"/>
                    <a:gd name="connsiteX10" fmla="*/ 30353 w 30352"/>
                    <a:gd name="connsiteY10" fmla="*/ 37117 h 37116"/>
                    <a:gd name="connsiteX11" fmla="*/ 0 w 30352"/>
                    <a:gd name="connsiteY11" fmla="*/ 37117 h 37116"/>
                    <a:gd name="connsiteX12" fmla="*/ 0 w 30352"/>
                    <a:gd name="connsiteY12" fmla="*/ 0 h 3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352" h="37116">
                      <a:moveTo>
                        <a:pt x="0" y="0"/>
                      </a:moveTo>
                      <a:lnTo>
                        <a:pt x="30136" y="0"/>
                      </a:lnTo>
                      <a:lnTo>
                        <a:pt x="30136" y="8752"/>
                      </a:lnTo>
                      <a:lnTo>
                        <a:pt x="10259" y="8752"/>
                      </a:lnTo>
                      <a:lnTo>
                        <a:pt x="10259" y="14384"/>
                      </a:lnTo>
                      <a:lnTo>
                        <a:pt x="28256" y="14384"/>
                      </a:lnTo>
                      <a:lnTo>
                        <a:pt x="28256" y="22516"/>
                      </a:lnTo>
                      <a:lnTo>
                        <a:pt x="10259" y="22516"/>
                      </a:lnTo>
                      <a:lnTo>
                        <a:pt x="10259" y="28364"/>
                      </a:lnTo>
                      <a:lnTo>
                        <a:pt x="30353" y="28364"/>
                      </a:lnTo>
                      <a:lnTo>
                        <a:pt x="30353" y="37117"/>
                      </a:lnTo>
                      <a:lnTo>
                        <a:pt x="0" y="37117"/>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63" name="Freihandform: Form 2223">
                  <a:extLst>
                    <a:ext uri="{FF2B5EF4-FFF2-40B4-BE49-F238E27FC236}">
                      <a16:creationId xmlns:a16="http://schemas.microsoft.com/office/drawing/2014/main" id="{08D5C409-9068-F502-C9F0-5077440BC785}"/>
                    </a:ext>
                  </a:extLst>
                </p:cNvPr>
                <p:cNvSpPr/>
                <p:nvPr/>
              </p:nvSpPr>
              <p:spPr>
                <a:xfrm>
                  <a:off x="3855260" y="22882993"/>
                  <a:ext cx="31563" cy="37342"/>
                </a:xfrm>
                <a:custGeom>
                  <a:avLst/>
                  <a:gdLst>
                    <a:gd name="connsiteX0" fmla="*/ 15270 w 31563"/>
                    <a:gd name="connsiteY0" fmla="*/ 18558 h 37342"/>
                    <a:gd name="connsiteX1" fmla="*/ 10446 w 31563"/>
                    <a:gd name="connsiteY1" fmla="*/ 18558 h 37342"/>
                    <a:gd name="connsiteX2" fmla="*/ 10446 w 31563"/>
                    <a:gd name="connsiteY2" fmla="*/ 8546 h 37342"/>
                    <a:gd name="connsiteX3" fmla="*/ 15270 w 31563"/>
                    <a:gd name="connsiteY3" fmla="*/ 8546 h 37342"/>
                    <a:gd name="connsiteX4" fmla="*/ 21335 w 31563"/>
                    <a:gd name="connsiteY4" fmla="*/ 13557 h 37342"/>
                    <a:gd name="connsiteX5" fmla="*/ 15270 w 31563"/>
                    <a:gd name="connsiteY5" fmla="*/ 18558 h 37342"/>
                    <a:gd name="connsiteX6" fmla="*/ 16107 w 31563"/>
                    <a:gd name="connsiteY6" fmla="*/ 0 h 37342"/>
                    <a:gd name="connsiteX7" fmla="*/ 0 w 31563"/>
                    <a:gd name="connsiteY7" fmla="*/ 0 h 37342"/>
                    <a:gd name="connsiteX8" fmla="*/ 0 w 31563"/>
                    <a:gd name="connsiteY8" fmla="*/ 37343 h 37342"/>
                    <a:gd name="connsiteX9" fmla="*/ 10456 w 31563"/>
                    <a:gd name="connsiteY9" fmla="*/ 37343 h 37342"/>
                    <a:gd name="connsiteX10" fmla="*/ 10456 w 31563"/>
                    <a:gd name="connsiteY10" fmla="*/ 26700 h 37342"/>
                    <a:gd name="connsiteX11" fmla="*/ 15477 w 31563"/>
                    <a:gd name="connsiteY11" fmla="*/ 26700 h 37342"/>
                    <a:gd name="connsiteX12" fmla="*/ 31564 w 31563"/>
                    <a:gd name="connsiteY12" fmla="*/ 13143 h 37342"/>
                    <a:gd name="connsiteX13" fmla="*/ 16107 w 31563"/>
                    <a:gd name="connsiteY13" fmla="*/ 0 h 3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563" h="37342">
                      <a:moveTo>
                        <a:pt x="15270" y="18558"/>
                      </a:moveTo>
                      <a:lnTo>
                        <a:pt x="10446" y="18558"/>
                      </a:lnTo>
                      <a:lnTo>
                        <a:pt x="10446" y="8546"/>
                      </a:lnTo>
                      <a:lnTo>
                        <a:pt x="15270" y="8546"/>
                      </a:lnTo>
                      <a:cubicBezTo>
                        <a:pt x="19031" y="8546"/>
                        <a:pt x="21335" y="10229"/>
                        <a:pt x="21335" y="13557"/>
                      </a:cubicBezTo>
                      <a:cubicBezTo>
                        <a:pt x="21128" y="16471"/>
                        <a:pt x="19041" y="18558"/>
                        <a:pt x="15270" y="18558"/>
                      </a:cubicBezTo>
                      <a:moveTo>
                        <a:pt x="16107" y="0"/>
                      </a:moveTo>
                      <a:lnTo>
                        <a:pt x="0" y="0"/>
                      </a:lnTo>
                      <a:lnTo>
                        <a:pt x="0" y="37343"/>
                      </a:lnTo>
                      <a:lnTo>
                        <a:pt x="10456" y="37343"/>
                      </a:lnTo>
                      <a:lnTo>
                        <a:pt x="10456" y="26700"/>
                      </a:lnTo>
                      <a:lnTo>
                        <a:pt x="15477" y="26700"/>
                      </a:lnTo>
                      <a:cubicBezTo>
                        <a:pt x="24692" y="26700"/>
                        <a:pt x="31564" y="22103"/>
                        <a:pt x="31564" y="13143"/>
                      </a:cubicBezTo>
                      <a:cubicBezTo>
                        <a:pt x="31564" y="4795"/>
                        <a:pt x="25529" y="0"/>
                        <a:pt x="16107" y="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64" name="Freihandform: Form 2224">
                  <a:extLst>
                    <a:ext uri="{FF2B5EF4-FFF2-40B4-BE49-F238E27FC236}">
                      <a16:creationId xmlns:a16="http://schemas.microsoft.com/office/drawing/2014/main" id="{77E614A0-1F92-66A2-B6B7-9C660E784668}"/>
                    </a:ext>
                  </a:extLst>
                </p:cNvPr>
                <p:cNvSpPr/>
                <p:nvPr/>
              </p:nvSpPr>
              <p:spPr>
                <a:xfrm>
                  <a:off x="3895605" y="22882796"/>
                  <a:ext cx="41871" cy="37539"/>
                </a:xfrm>
                <a:custGeom>
                  <a:avLst/>
                  <a:gdLst>
                    <a:gd name="connsiteX0" fmla="*/ 24908 w 41871"/>
                    <a:gd name="connsiteY0" fmla="*/ 22733 h 37539"/>
                    <a:gd name="connsiteX1" fmla="*/ 20714 w 41871"/>
                    <a:gd name="connsiteY1" fmla="*/ 12090 h 37539"/>
                    <a:gd name="connsiteX2" fmla="*/ 16540 w 41871"/>
                    <a:gd name="connsiteY2" fmla="*/ 22733 h 37539"/>
                    <a:gd name="connsiteX3" fmla="*/ 24908 w 41871"/>
                    <a:gd name="connsiteY3" fmla="*/ 22733 h 37539"/>
                    <a:gd name="connsiteX4" fmla="*/ 15910 w 41871"/>
                    <a:gd name="connsiteY4" fmla="*/ 0 h 37539"/>
                    <a:gd name="connsiteX5" fmla="*/ 25962 w 41871"/>
                    <a:gd name="connsiteY5" fmla="*/ 0 h 37539"/>
                    <a:gd name="connsiteX6" fmla="*/ 41872 w 41871"/>
                    <a:gd name="connsiteY6" fmla="*/ 37540 h 37539"/>
                    <a:gd name="connsiteX7" fmla="*/ 30776 w 41871"/>
                    <a:gd name="connsiteY7" fmla="*/ 37540 h 37539"/>
                    <a:gd name="connsiteX8" fmla="*/ 28049 w 41871"/>
                    <a:gd name="connsiteY8" fmla="*/ 30865 h 37539"/>
                    <a:gd name="connsiteX9" fmla="*/ 13616 w 41871"/>
                    <a:gd name="connsiteY9" fmla="*/ 30865 h 37539"/>
                    <a:gd name="connsiteX10" fmla="*/ 10889 w 41871"/>
                    <a:gd name="connsiteY10" fmla="*/ 37540 h 37539"/>
                    <a:gd name="connsiteX11" fmla="*/ 0 w 41871"/>
                    <a:gd name="connsiteY11" fmla="*/ 37540 h 37539"/>
                    <a:gd name="connsiteX12" fmla="*/ 15910 w 41871"/>
                    <a:gd name="connsiteY12" fmla="*/ 0 h 3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871" h="37539">
                      <a:moveTo>
                        <a:pt x="24908" y="22733"/>
                      </a:moveTo>
                      <a:lnTo>
                        <a:pt x="20714" y="12090"/>
                      </a:lnTo>
                      <a:lnTo>
                        <a:pt x="16540" y="22733"/>
                      </a:lnTo>
                      <a:lnTo>
                        <a:pt x="24908" y="22733"/>
                      </a:lnTo>
                      <a:close/>
                      <a:moveTo>
                        <a:pt x="15910" y="0"/>
                      </a:moveTo>
                      <a:lnTo>
                        <a:pt x="25962" y="0"/>
                      </a:lnTo>
                      <a:lnTo>
                        <a:pt x="41872" y="37540"/>
                      </a:lnTo>
                      <a:lnTo>
                        <a:pt x="30776" y="37540"/>
                      </a:lnTo>
                      <a:lnTo>
                        <a:pt x="28049" y="30865"/>
                      </a:lnTo>
                      <a:lnTo>
                        <a:pt x="13616" y="30865"/>
                      </a:lnTo>
                      <a:lnTo>
                        <a:pt x="10889" y="37540"/>
                      </a:lnTo>
                      <a:lnTo>
                        <a:pt x="0" y="37540"/>
                      </a:lnTo>
                      <a:lnTo>
                        <a:pt x="1591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65" name="Freihandform: Form 2225">
                  <a:extLst>
                    <a:ext uri="{FF2B5EF4-FFF2-40B4-BE49-F238E27FC236}">
                      <a16:creationId xmlns:a16="http://schemas.microsoft.com/office/drawing/2014/main" id="{CBDA7700-813D-0A4E-394B-F2C3D9915B19}"/>
                    </a:ext>
                  </a:extLst>
                </p:cNvPr>
                <p:cNvSpPr/>
                <p:nvPr/>
              </p:nvSpPr>
              <p:spPr>
                <a:xfrm>
                  <a:off x="3951487" y="22882993"/>
                  <a:ext cx="34536" cy="37342"/>
                </a:xfrm>
                <a:custGeom>
                  <a:avLst/>
                  <a:gdLst>
                    <a:gd name="connsiteX0" fmla="*/ 17160 w 34536"/>
                    <a:gd name="connsiteY0" fmla="*/ 17938 h 37342"/>
                    <a:gd name="connsiteX1" fmla="*/ 10259 w 34536"/>
                    <a:gd name="connsiteY1" fmla="*/ 17938 h 37342"/>
                    <a:gd name="connsiteX2" fmla="*/ 10259 w 34536"/>
                    <a:gd name="connsiteY2" fmla="*/ 8979 h 37342"/>
                    <a:gd name="connsiteX3" fmla="*/ 16963 w 34536"/>
                    <a:gd name="connsiteY3" fmla="*/ 8979 h 37342"/>
                    <a:gd name="connsiteX4" fmla="*/ 22605 w 34536"/>
                    <a:gd name="connsiteY4" fmla="*/ 13360 h 37342"/>
                    <a:gd name="connsiteX5" fmla="*/ 17160 w 34536"/>
                    <a:gd name="connsiteY5" fmla="*/ 17938 h 37342"/>
                    <a:gd name="connsiteX6" fmla="*/ 25332 w 34536"/>
                    <a:gd name="connsiteY6" fmla="*/ 24200 h 37342"/>
                    <a:gd name="connsiteX7" fmla="*/ 33070 w 34536"/>
                    <a:gd name="connsiteY7" fmla="*/ 12720 h 37342"/>
                    <a:gd name="connsiteX8" fmla="*/ 17593 w 34536"/>
                    <a:gd name="connsiteY8" fmla="*/ 0 h 37342"/>
                    <a:gd name="connsiteX9" fmla="*/ 0 w 34536"/>
                    <a:gd name="connsiteY9" fmla="*/ 0 h 37342"/>
                    <a:gd name="connsiteX10" fmla="*/ 0 w 34536"/>
                    <a:gd name="connsiteY10" fmla="*/ 37343 h 37342"/>
                    <a:gd name="connsiteX11" fmla="*/ 10465 w 34536"/>
                    <a:gd name="connsiteY11" fmla="*/ 37343 h 37342"/>
                    <a:gd name="connsiteX12" fmla="*/ 10465 w 34536"/>
                    <a:gd name="connsiteY12" fmla="*/ 26080 h 37342"/>
                    <a:gd name="connsiteX13" fmla="*/ 15073 w 34536"/>
                    <a:gd name="connsiteY13" fmla="*/ 26080 h 37342"/>
                    <a:gd name="connsiteX14" fmla="*/ 22605 w 34536"/>
                    <a:gd name="connsiteY14" fmla="*/ 37343 h 37342"/>
                    <a:gd name="connsiteX15" fmla="*/ 34537 w 34536"/>
                    <a:gd name="connsiteY15" fmla="*/ 37343 h 37342"/>
                    <a:gd name="connsiteX16" fmla="*/ 25332 w 34536"/>
                    <a:gd name="connsiteY16" fmla="*/ 24200 h 3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536" h="37342">
                      <a:moveTo>
                        <a:pt x="17160" y="17938"/>
                      </a:moveTo>
                      <a:lnTo>
                        <a:pt x="10259" y="17938"/>
                      </a:lnTo>
                      <a:lnTo>
                        <a:pt x="10259" y="8979"/>
                      </a:lnTo>
                      <a:lnTo>
                        <a:pt x="16963" y="8979"/>
                      </a:lnTo>
                      <a:cubicBezTo>
                        <a:pt x="20527" y="8979"/>
                        <a:pt x="22605" y="10426"/>
                        <a:pt x="22605" y="13360"/>
                      </a:cubicBezTo>
                      <a:cubicBezTo>
                        <a:pt x="22605" y="16077"/>
                        <a:pt x="20724" y="17938"/>
                        <a:pt x="17160" y="17938"/>
                      </a:cubicBezTo>
                      <a:moveTo>
                        <a:pt x="25332" y="24200"/>
                      </a:moveTo>
                      <a:cubicBezTo>
                        <a:pt x="29939" y="22319"/>
                        <a:pt x="33070" y="18352"/>
                        <a:pt x="33070" y="12720"/>
                      </a:cubicBezTo>
                      <a:cubicBezTo>
                        <a:pt x="33070" y="4381"/>
                        <a:pt x="27212" y="0"/>
                        <a:pt x="17593" y="0"/>
                      </a:cubicBezTo>
                      <a:lnTo>
                        <a:pt x="0" y="0"/>
                      </a:lnTo>
                      <a:lnTo>
                        <a:pt x="0" y="37343"/>
                      </a:lnTo>
                      <a:lnTo>
                        <a:pt x="10465" y="37343"/>
                      </a:lnTo>
                      <a:lnTo>
                        <a:pt x="10465" y="26080"/>
                      </a:lnTo>
                      <a:lnTo>
                        <a:pt x="15073" y="26080"/>
                      </a:lnTo>
                      <a:lnTo>
                        <a:pt x="22605" y="37343"/>
                      </a:lnTo>
                      <a:lnTo>
                        <a:pt x="34537" y="37343"/>
                      </a:lnTo>
                      <a:lnTo>
                        <a:pt x="25332" y="2420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66" name="Freihandform: Form 2226">
                  <a:extLst>
                    <a:ext uri="{FF2B5EF4-FFF2-40B4-BE49-F238E27FC236}">
                      <a16:creationId xmlns:a16="http://schemas.microsoft.com/office/drawing/2014/main" id="{F70A3DCE-0DA4-D546-85DD-EA14E036CB12}"/>
                    </a:ext>
                  </a:extLst>
                </p:cNvPr>
                <p:cNvSpPr/>
                <p:nvPr/>
              </p:nvSpPr>
              <p:spPr>
                <a:xfrm>
                  <a:off x="4003155" y="22883003"/>
                  <a:ext cx="10465" cy="37343"/>
                </a:xfrm>
                <a:custGeom>
                  <a:avLst/>
                  <a:gdLst>
                    <a:gd name="connsiteX0" fmla="*/ 0 w 10465"/>
                    <a:gd name="connsiteY0" fmla="*/ 0 h 37343"/>
                    <a:gd name="connsiteX1" fmla="*/ 10465 w 10465"/>
                    <a:gd name="connsiteY1" fmla="*/ 0 h 37343"/>
                    <a:gd name="connsiteX2" fmla="*/ 10465 w 10465"/>
                    <a:gd name="connsiteY2" fmla="*/ 37343 h 37343"/>
                    <a:gd name="connsiteX3" fmla="*/ 0 w 10465"/>
                    <a:gd name="connsiteY3" fmla="*/ 37343 h 37343"/>
                  </a:gdLst>
                  <a:ahLst/>
                  <a:cxnLst>
                    <a:cxn ang="0">
                      <a:pos x="connsiteX0" y="connsiteY0"/>
                    </a:cxn>
                    <a:cxn ang="0">
                      <a:pos x="connsiteX1" y="connsiteY1"/>
                    </a:cxn>
                    <a:cxn ang="0">
                      <a:pos x="connsiteX2" y="connsiteY2"/>
                    </a:cxn>
                    <a:cxn ang="0">
                      <a:pos x="connsiteX3" y="connsiteY3"/>
                    </a:cxn>
                  </a:cxnLst>
                  <a:rect l="l" t="t" r="r" b="b"/>
                  <a:pathLst>
                    <a:path w="10465" h="37343">
                      <a:moveTo>
                        <a:pt x="0" y="0"/>
                      </a:moveTo>
                      <a:lnTo>
                        <a:pt x="10465" y="0"/>
                      </a:lnTo>
                      <a:lnTo>
                        <a:pt x="10465" y="37343"/>
                      </a:lnTo>
                      <a:lnTo>
                        <a:pt x="0" y="37343"/>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67" name="Freihandform: Form 2227">
                  <a:extLst>
                    <a:ext uri="{FF2B5EF4-FFF2-40B4-BE49-F238E27FC236}">
                      <a16:creationId xmlns:a16="http://schemas.microsoft.com/office/drawing/2014/main" id="{7A5410F7-DE3C-417D-BCF6-9FEC4E5BC342}"/>
                    </a:ext>
                  </a:extLst>
                </p:cNvPr>
                <p:cNvSpPr/>
                <p:nvPr/>
              </p:nvSpPr>
              <p:spPr>
                <a:xfrm>
                  <a:off x="4029107" y="22882156"/>
                  <a:ext cx="32653" cy="38376"/>
                </a:xfrm>
                <a:custGeom>
                  <a:avLst/>
                  <a:gdLst>
                    <a:gd name="connsiteX0" fmla="*/ 18834 w 32653"/>
                    <a:gd name="connsiteY0" fmla="*/ 14817 h 38376"/>
                    <a:gd name="connsiteX1" fmla="*/ 12346 w 32653"/>
                    <a:gd name="connsiteY1" fmla="*/ 11066 h 38376"/>
                    <a:gd name="connsiteX2" fmla="*/ 16107 w 32653"/>
                    <a:gd name="connsiteY2" fmla="*/ 8556 h 38376"/>
                    <a:gd name="connsiteX3" fmla="*/ 26573 w 32653"/>
                    <a:gd name="connsiteY3" fmla="*/ 12316 h 38376"/>
                    <a:gd name="connsiteX4" fmla="*/ 31810 w 32653"/>
                    <a:gd name="connsiteY4" fmla="*/ 5001 h 38376"/>
                    <a:gd name="connsiteX5" fmla="*/ 16323 w 32653"/>
                    <a:gd name="connsiteY5" fmla="*/ 0 h 38376"/>
                    <a:gd name="connsiteX6" fmla="*/ 1881 w 32653"/>
                    <a:gd name="connsiteY6" fmla="*/ 11893 h 38376"/>
                    <a:gd name="connsiteX7" fmla="*/ 15910 w 32653"/>
                    <a:gd name="connsiteY7" fmla="*/ 23570 h 38376"/>
                    <a:gd name="connsiteX8" fmla="*/ 22182 w 32653"/>
                    <a:gd name="connsiteY8" fmla="*/ 27114 h 38376"/>
                    <a:gd name="connsiteX9" fmla="*/ 18007 w 32653"/>
                    <a:gd name="connsiteY9" fmla="*/ 29615 h 38376"/>
                    <a:gd name="connsiteX10" fmla="*/ 5858 w 32653"/>
                    <a:gd name="connsiteY10" fmla="*/ 25233 h 38376"/>
                    <a:gd name="connsiteX11" fmla="*/ 0 w 32653"/>
                    <a:gd name="connsiteY11" fmla="*/ 32115 h 38376"/>
                    <a:gd name="connsiteX12" fmla="*/ 17574 w 32653"/>
                    <a:gd name="connsiteY12" fmla="*/ 38377 h 38376"/>
                    <a:gd name="connsiteX13" fmla="*/ 32647 w 32653"/>
                    <a:gd name="connsiteY13" fmla="*/ 26287 h 38376"/>
                    <a:gd name="connsiteX14" fmla="*/ 18834 w 32653"/>
                    <a:gd name="connsiteY14" fmla="*/ 14807 h 3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653" h="38376">
                      <a:moveTo>
                        <a:pt x="18834" y="14817"/>
                      </a:moveTo>
                      <a:cubicBezTo>
                        <a:pt x="13606" y="13567"/>
                        <a:pt x="12346" y="12937"/>
                        <a:pt x="12346" y="11066"/>
                      </a:cubicBezTo>
                      <a:cubicBezTo>
                        <a:pt x="12346" y="9806"/>
                        <a:pt x="13606" y="8556"/>
                        <a:pt x="16107" y="8556"/>
                      </a:cubicBezTo>
                      <a:cubicBezTo>
                        <a:pt x="19464" y="8556"/>
                        <a:pt x="23225" y="9806"/>
                        <a:pt x="26573" y="12316"/>
                      </a:cubicBezTo>
                      <a:lnTo>
                        <a:pt x="31810" y="5001"/>
                      </a:lnTo>
                      <a:cubicBezTo>
                        <a:pt x="27833" y="1664"/>
                        <a:pt x="22811" y="0"/>
                        <a:pt x="16323" y="0"/>
                      </a:cubicBezTo>
                      <a:cubicBezTo>
                        <a:pt x="7315" y="0"/>
                        <a:pt x="1881" y="5001"/>
                        <a:pt x="1881" y="11893"/>
                      </a:cubicBezTo>
                      <a:cubicBezTo>
                        <a:pt x="1881" y="19612"/>
                        <a:pt x="7955" y="21906"/>
                        <a:pt x="15910" y="23570"/>
                      </a:cubicBezTo>
                      <a:cubicBezTo>
                        <a:pt x="20931" y="24820"/>
                        <a:pt x="22182" y="25647"/>
                        <a:pt x="22182" y="27114"/>
                      </a:cubicBezTo>
                      <a:cubicBezTo>
                        <a:pt x="22182" y="28778"/>
                        <a:pt x="20714" y="29615"/>
                        <a:pt x="18007" y="29615"/>
                      </a:cubicBezTo>
                      <a:cubicBezTo>
                        <a:pt x="13606" y="29615"/>
                        <a:pt x="9639" y="28167"/>
                        <a:pt x="5858" y="25233"/>
                      </a:cubicBezTo>
                      <a:lnTo>
                        <a:pt x="0" y="32115"/>
                      </a:lnTo>
                      <a:cubicBezTo>
                        <a:pt x="4608" y="36290"/>
                        <a:pt x="10879" y="38377"/>
                        <a:pt x="17574" y="38377"/>
                      </a:cubicBezTo>
                      <a:cubicBezTo>
                        <a:pt x="26573" y="38377"/>
                        <a:pt x="32647" y="33799"/>
                        <a:pt x="32647" y="26287"/>
                      </a:cubicBezTo>
                      <a:cubicBezTo>
                        <a:pt x="32863" y="19612"/>
                        <a:pt x="27419" y="16698"/>
                        <a:pt x="18834" y="14807"/>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grpSp>
          <p:grpSp>
            <p:nvGrpSpPr>
              <p:cNvPr id="525" name="Gruppieren 2085">
                <a:extLst>
                  <a:ext uri="{FF2B5EF4-FFF2-40B4-BE49-F238E27FC236}">
                    <a16:creationId xmlns:a16="http://schemas.microsoft.com/office/drawing/2014/main" id="{CD76B911-DF52-EE02-3176-F417E7B65C9E}"/>
                  </a:ext>
                </a:extLst>
              </p:cNvPr>
              <p:cNvGrpSpPr/>
              <p:nvPr/>
            </p:nvGrpSpPr>
            <p:grpSpPr>
              <a:xfrm>
                <a:off x="6501495" y="21473160"/>
                <a:ext cx="1097850" cy="227908"/>
                <a:chOff x="5024559" y="22733838"/>
                <a:chExt cx="1065305" cy="221153"/>
              </a:xfrm>
            </p:grpSpPr>
            <p:sp>
              <p:nvSpPr>
                <p:cNvPr id="566" name="Freihandform: Form 2126">
                  <a:extLst>
                    <a:ext uri="{FF2B5EF4-FFF2-40B4-BE49-F238E27FC236}">
                      <a16:creationId xmlns:a16="http://schemas.microsoft.com/office/drawing/2014/main" id="{D77DB89A-DB71-0456-05A1-21E333B368B6}"/>
                    </a:ext>
                  </a:extLst>
                </p:cNvPr>
                <p:cNvSpPr/>
                <p:nvPr/>
              </p:nvSpPr>
              <p:spPr>
                <a:xfrm>
                  <a:off x="5632848" y="22747749"/>
                  <a:ext cx="28905" cy="41379"/>
                </a:xfrm>
                <a:custGeom>
                  <a:avLst/>
                  <a:gdLst>
                    <a:gd name="connsiteX0" fmla="*/ 0 w 28905"/>
                    <a:gd name="connsiteY0" fmla="*/ 41380 h 41379"/>
                    <a:gd name="connsiteX1" fmla="*/ 0 w 28905"/>
                    <a:gd name="connsiteY1" fmla="*/ 0 h 41379"/>
                    <a:gd name="connsiteX2" fmla="*/ 27852 w 28905"/>
                    <a:gd name="connsiteY2" fmla="*/ 0 h 41379"/>
                    <a:gd name="connsiteX3" fmla="*/ 27852 w 28905"/>
                    <a:gd name="connsiteY3" fmla="*/ 8418 h 41379"/>
                    <a:gd name="connsiteX4" fmla="*/ 9658 w 28905"/>
                    <a:gd name="connsiteY4" fmla="*/ 8418 h 41379"/>
                    <a:gd name="connsiteX5" fmla="*/ 9658 w 28905"/>
                    <a:gd name="connsiteY5" fmla="*/ 16245 h 41379"/>
                    <a:gd name="connsiteX6" fmla="*/ 26858 w 28905"/>
                    <a:gd name="connsiteY6" fmla="*/ 16245 h 41379"/>
                    <a:gd name="connsiteX7" fmla="*/ 26858 w 28905"/>
                    <a:gd name="connsiteY7" fmla="*/ 24249 h 41379"/>
                    <a:gd name="connsiteX8" fmla="*/ 9658 w 28905"/>
                    <a:gd name="connsiteY8" fmla="*/ 24249 h 41379"/>
                    <a:gd name="connsiteX9" fmla="*/ 9658 w 28905"/>
                    <a:gd name="connsiteY9" fmla="*/ 32844 h 41379"/>
                    <a:gd name="connsiteX10" fmla="*/ 28906 w 28905"/>
                    <a:gd name="connsiteY10" fmla="*/ 32844 h 41379"/>
                    <a:gd name="connsiteX11" fmla="*/ 28906 w 28905"/>
                    <a:gd name="connsiteY11" fmla="*/ 41380 h 41379"/>
                    <a:gd name="connsiteX12" fmla="*/ 0 w 28905"/>
                    <a:gd name="connsiteY12" fmla="*/ 4138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05" h="41379">
                      <a:moveTo>
                        <a:pt x="0" y="41380"/>
                      </a:moveTo>
                      <a:lnTo>
                        <a:pt x="0" y="0"/>
                      </a:lnTo>
                      <a:lnTo>
                        <a:pt x="27852" y="0"/>
                      </a:lnTo>
                      <a:lnTo>
                        <a:pt x="27852" y="8418"/>
                      </a:lnTo>
                      <a:lnTo>
                        <a:pt x="9658" y="8418"/>
                      </a:lnTo>
                      <a:lnTo>
                        <a:pt x="9658" y="16245"/>
                      </a:lnTo>
                      <a:lnTo>
                        <a:pt x="26858" y="16245"/>
                      </a:lnTo>
                      <a:lnTo>
                        <a:pt x="26858" y="24249"/>
                      </a:lnTo>
                      <a:lnTo>
                        <a:pt x="9658" y="24249"/>
                      </a:lnTo>
                      <a:lnTo>
                        <a:pt x="9658" y="32844"/>
                      </a:lnTo>
                      <a:lnTo>
                        <a:pt x="28906" y="32844"/>
                      </a:lnTo>
                      <a:lnTo>
                        <a:pt x="28906" y="41380"/>
                      </a:lnTo>
                      <a:lnTo>
                        <a:pt x="0"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67" name="Freihandform: Form 2127">
                  <a:extLst>
                    <a:ext uri="{FF2B5EF4-FFF2-40B4-BE49-F238E27FC236}">
                      <a16:creationId xmlns:a16="http://schemas.microsoft.com/office/drawing/2014/main" id="{317AC713-5AFC-6F7A-4B98-DF83115CCCFB}"/>
                    </a:ext>
                  </a:extLst>
                </p:cNvPr>
                <p:cNvSpPr/>
                <p:nvPr/>
              </p:nvSpPr>
              <p:spPr>
                <a:xfrm>
                  <a:off x="5669866" y="22747749"/>
                  <a:ext cx="10061" cy="41379"/>
                </a:xfrm>
                <a:custGeom>
                  <a:avLst/>
                  <a:gdLst>
                    <a:gd name="connsiteX0" fmla="*/ 0 w 10061"/>
                    <a:gd name="connsiteY0" fmla="*/ 0 h 41379"/>
                    <a:gd name="connsiteX1" fmla="*/ 10062 w 10061"/>
                    <a:gd name="connsiteY1" fmla="*/ 0 h 41379"/>
                    <a:gd name="connsiteX2" fmla="*/ 10062 w 10061"/>
                    <a:gd name="connsiteY2" fmla="*/ 41380 h 41379"/>
                    <a:gd name="connsiteX3" fmla="*/ 0 w 10061"/>
                    <a:gd name="connsiteY3" fmla="*/ 41380 h 41379"/>
                  </a:gdLst>
                  <a:ahLst/>
                  <a:cxnLst>
                    <a:cxn ang="0">
                      <a:pos x="connsiteX0" y="connsiteY0"/>
                    </a:cxn>
                    <a:cxn ang="0">
                      <a:pos x="connsiteX1" y="connsiteY1"/>
                    </a:cxn>
                    <a:cxn ang="0">
                      <a:pos x="connsiteX2" y="connsiteY2"/>
                    </a:cxn>
                    <a:cxn ang="0">
                      <a:pos x="connsiteX3" y="connsiteY3"/>
                    </a:cxn>
                  </a:cxnLst>
                  <a:rect l="l" t="t" r="r" b="b"/>
                  <a:pathLst>
                    <a:path w="10061" h="41379">
                      <a:moveTo>
                        <a:pt x="0" y="0"/>
                      </a:moveTo>
                      <a:lnTo>
                        <a:pt x="10062" y="0"/>
                      </a:lnTo>
                      <a:lnTo>
                        <a:pt x="10062" y="41380"/>
                      </a:lnTo>
                      <a:lnTo>
                        <a:pt x="0"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68" name="Freihandform: Form 2128">
                  <a:extLst>
                    <a:ext uri="{FF2B5EF4-FFF2-40B4-BE49-F238E27FC236}">
                      <a16:creationId xmlns:a16="http://schemas.microsoft.com/office/drawing/2014/main" id="{4C8C284F-B623-9A5D-AC71-CA373A8E42BB}"/>
                    </a:ext>
                  </a:extLst>
                </p:cNvPr>
                <p:cNvSpPr/>
                <p:nvPr/>
              </p:nvSpPr>
              <p:spPr>
                <a:xfrm>
                  <a:off x="5689547" y="22747749"/>
                  <a:ext cx="37677" cy="41379"/>
                </a:xfrm>
                <a:custGeom>
                  <a:avLst/>
                  <a:gdLst>
                    <a:gd name="connsiteX0" fmla="*/ 26326 w 37677"/>
                    <a:gd name="connsiteY0" fmla="*/ 41380 h 41379"/>
                    <a:gd name="connsiteX1" fmla="*/ 9658 w 37677"/>
                    <a:gd name="connsiteY1" fmla="*/ 14315 h 41379"/>
                    <a:gd name="connsiteX2" fmla="*/ 9481 w 37677"/>
                    <a:gd name="connsiteY2" fmla="*/ 14315 h 41379"/>
                    <a:gd name="connsiteX3" fmla="*/ 9717 w 37677"/>
                    <a:gd name="connsiteY3" fmla="*/ 41380 h 41379"/>
                    <a:gd name="connsiteX4" fmla="*/ 0 w 37677"/>
                    <a:gd name="connsiteY4" fmla="*/ 41380 h 41379"/>
                    <a:gd name="connsiteX5" fmla="*/ 0 w 37677"/>
                    <a:gd name="connsiteY5" fmla="*/ 0 h 41379"/>
                    <a:gd name="connsiteX6" fmla="*/ 11410 w 37677"/>
                    <a:gd name="connsiteY6" fmla="*/ 0 h 41379"/>
                    <a:gd name="connsiteX7" fmla="*/ 28030 w 37677"/>
                    <a:gd name="connsiteY7" fmla="*/ 27005 h 41379"/>
                    <a:gd name="connsiteX8" fmla="*/ 28207 w 37677"/>
                    <a:gd name="connsiteY8" fmla="*/ 27005 h 41379"/>
                    <a:gd name="connsiteX9" fmla="*/ 27970 w 37677"/>
                    <a:gd name="connsiteY9" fmla="*/ 0 h 41379"/>
                    <a:gd name="connsiteX10" fmla="*/ 37678 w 37677"/>
                    <a:gd name="connsiteY10" fmla="*/ 0 h 41379"/>
                    <a:gd name="connsiteX11" fmla="*/ 37678 w 37677"/>
                    <a:gd name="connsiteY11" fmla="*/ 41380 h 41379"/>
                    <a:gd name="connsiteX12" fmla="*/ 26326 w 37677"/>
                    <a:gd name="connsiteY12" fmla="*/ 4138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677" h="41379">
                      <a:moveTo>
                        <a:pt x="26326" y="41380"/>
                      </a:moveTo>
                      <a:lnTo>
                        <a:pt x="9658" y="14315"/>
                      </a:lnTo>
                      <a:lnTo>
                        <a:pt x="9481" y="14315"/>
                      </a:lnTo>
                      <a:lnTo>
                        <a:pt x="9717" y="41380"/>
                      </a:lnTo>
                      <a:lnTo>
                        <a:pt x="0" y="41380"/>
                      </a:lnTo>
                      <a:lnTo>
                        <a:pt x="0" y="0"/>
                      </a:lnTo>
                      <a:lnTo>
                        <a:pt x="11410" y="0"/>
                      </a:lnTo>
                      <a:lnTo>
                        <a:pt x="28030" y="27005"/>
                      </a:lnTo>
                      <a:lnTo>
                        <a:pt x="28207" y="27005"/>
                      </a:lnTo>
                      <a:lnTo>
                        <a:pt x="27970" y="0"/>
                      </a:lnTo>
                      <a:lnTo>
                        <a:pt x="37678" y="0"/>
                      </a:lnTo>
                      <a:lnTo>
                        <a:pt x="37678" y="41380"/>
                      </a:lnTo>
                      <a:lnTo>
                        <a:pt x="26326"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69" name="Freihandform: Form 2129">
                  <a:extLst>
                    <a:ext uri="{FF2B5EF4-FFF2-40B4-BE49-F238E27FC236}">
                      <a16:creationId xmlns:a16="http://schemas.microsoft.com/office/drawing/2014/main" id="{6E7E3797-6044-AE2D-69C3-ED47E5BAD910}"/>
                    </a:ext>
                  </a:extLst>
                </p:cNvPr>
                <p:cNvSpPr/>
                <p:nvPr/>
              </p:nvSpPr>
              <p:spPr>
                <a:xfrm>
                  <a:off x="5736853" y="22747739"/>
                  <a:ext cx="38682" cy="41379"/>
                </a:xfrm>
                <a:custGeom>
                  <a:avLst/>
                  <a:gdLst>
                    <a:gd name="connsiteX0" fmla="*/ 28266 w 38682"/>
                    <a:gd name="connsiteY0" fmla="*/ 20577 h 41379"/>
                    <a:gd name="connsiteX1" fmla="*/ 27124 w 38682"/>
                    <a:gd name="connsiteY1" fmla="*/ 14758 h 41379"/>
                    <a:gd name="connsiteX2" fmla="*/ 24082 w 38682"/>
                    <a:gd name="connsiteY2" fmla="*/ 11076 h 41379"/>
                    <a:gd name="connsiteX3" fmla="*/ 19750 w 38682"/>
                    <a:gd name="connsiteY3" fmla="*/ 9117 h 41379"/>
                    <a:gd name="connsiteX4" fmla="*/ 14748 w 38682"/>
                    <a:gd name="connsiteY4" fmla="*/ 8526 h 41379"/>
                    <a:gd name="connsiteX5" fmla="*/ 9777 w 38682"/>
                    <a:gd name="connsiteY5" fmla="*/ 8526 h 41379"/>
                    <a:gd name="connsiteX6" fmla="*/ 9777 w 38682"/>
                    <a:gd name="connsiteY6" fmla="*/ 32726 h 41379"/>
                    <a:gd name="connsiteX7" fmla="*/ 14512 w 38682"/>
                    <a:gd name="connsiteY7" fmla="*/ 32726 h 41379"/>
                    <a:gd name="connsiteX8" fmla="*/ 19690 w 38682"/>
                    <a:gd name="connsiteY8" fmla="*/ 32115 h 41379"/>
                    <a:gd name="connsiteX9" fmla="*/ 24082 w 38682"/>
                    <a:gd name="connsiteY9" fmla="*/ 30097 h 41379"/>
                    <a:gd name="connsiteX10" fmla="*/ 27124 w 38682"/>
                    <a:gd name="connsiteY10" fmla="*/ 26356 h 41379"/>
                    <a:gd name="connsiteX11" fmla="*/ 28266 w 38682"/>
                    <a:gd name="connsiteY11" fmla="*/ 20567 h 41379"/>
                    <a:gd name="connsiteX12" fmla="*/ 38682 w 38682"/>
                    <a:gd name="connsiteY12" fmla="*/ 20567 h 41379"/>
                    <a:gd name="connsiteX13" fmla="*/ 36664 w 38682"/>
                    <a:gd name="connsiteY13" fmla="*/ 29949 h 41379"/>
                    <a:gd name="connsiteX14" fmla="*/ 31337 w 38682"/>
                    <a:gd name="connsiteY14" fmla="*/ 36437 h 41379"/>
                    <a:gd name="connsiteX15" fmla="*/ 23875 w 38682"/>
                    <a:gd name="connsiteY15" fmla="*/ 40178 h 41379"/>
                    <a:gd name="connsiteX16" fmla="*/ 15448 w 38682"/>
                    <a:gd name="connsiteY16" fmla="*/ 41380 h 41379"/>
                    <a:gd name="connsiteX17" fmla="*/ 0 w 38682"/>
                    <a:gd name="connsiteY17" fmla="*/ 41380 h 41379"/>
                    <a:gd name="connsiteX18" fmla="*/ 0 w 38682"/>
                    <a:gd name="connsiteY18" fmla="*/ 0 h 41379"/>
                    <a:gd name="connsiteX19" fmla="*/ 14975 w 38682"/>
                    <a:gd name="connsiteY19" fmla="*/ 0 h 41379"/>
                    <a:gd name="connsiteX20" fmla="*/ 23639 w 38682"/>
                    <a:gd name="connsiteY20" fmla="*/ 1024 h 41379"/>
                    <a:gd name="connsiteX21" fmla="*/ 31249 w 38682"/>
                    <a:gd name="connsiteY21" fmla="*/ 4411 h 41379"/>
                    <a:gd name="connsiteX22" fmla="*/ 36635 w 38682"/>
                    <a:gd name="connsiteY22" fmla="*/ 10751 h 41379"/>
                    <a:gd name="connsiteX23" fmla="*/ 38682 w 38682"/>
                    <a:gd name="connsiteY23" fmla="*/ 20577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682" h="41379">
                      <a:moveTo>
                        <a:pt x="28266" y="20577"/>
                      </a:moveTo>
                      <a:cubicBezTo>
                        <a:pt x="28266" y="18233"/>
                        <a:pt x="27882" y="16304"/>
                        <a:pt x="27124" y="14758"/>
                      </a:cubicBezTo>
                      <a:cubicBezTo>
                        <a:pt x="26366" y="13222"/>
                        <a:pt x="25352" y="11992"/>
                        <a:pt x="24082" y="11076"/>
                      </a:cubicBezTo>
                      <a:cubicBezTo>
                        <a:pt x="22812" y="10160"/>
                        <a:pt x="21374" y="9501"/>
                        <a:pt x="19750" y="9117"/>
                      </a:cubicBezTo>
                      <a:cubicBezTo>
                        <a:pt x="18135" y="8723"/>
                        <a:pt x="16461" y="8526"/>
                        <a:pt x="14748" y="8526"/>
                      </a:cubicBezTo>
                      <a:lnTo>
                        <a:pt x="9777" y="8526"/>
                      </a:lnTo>
                      <a:lnTo>
                        <a:pt x="9777" y="32726"/>
                      </a:lnTo>
                      <a:lnTo>
                        <a:pt x="14512" y="32726"/>
                      </a:lnTo>
                      <a:cubicBezTo>
                        <a:pt x="16304" y="32726"/>
                        <a:pt x="18037" y="32519"/>
                        <a:pt x="19690" y="32115"/>
                      </a:cubicBezTo>
                      <a:cubicBezTo>
                        <a:pt x="21345" y="31712"/>
                        <a:pt x="22812" y="31032"/>
                        <a:pt x="24082" y="30097"/>
                      </a:cubicBezTo>
                      <a:cubicBezTo>
                        <a:pt x="25352" y="29162"/>
                        <a:pt x="26366" y="27911"/>
                        <a:pt x="27124" y="26356"/>
                      </a:cubicBezTo>
                      <a:cubicBezTo>
                        <a:pt x="27882" y="24800"/>
                        <a:pt x="28266" y="22871"/>
                        <a:pt x="28266" y="20567"/>
                      </a:cubicBezTo>
                      <a:moveTo>
                        <a:pt x="38682" y="20567"/>
                      </a:moveTo>
                      <a:cubicBezTo>
                        <a:pt x="38682" y="24190"/>
                        <a:pt x="38013" y="27321"/>
                        <a:pt x="36664" y="29949"/>
                      </a:cubicBezTo>
                      <a:cubicBezTo>
                        <a:pt x="35325" y="32578"/>
                        <a:pt x="33543" y="34744"/>
                        <a:pt x="31337" y="36437"/>
                      </a:cubicBezTo>
                      <a:cubicBezTo>
                        <a:pt x="29132" y="38131"/>
                        <a:pt x="26641" y="39371"/>
                        <a:pt x="23875" y="40178"/>
                      </a:cubicBezTo>
                      <a:cubicBezTo>
                        <a:pt x="21109" y="40976"/>
                        <a:pt x="18293" y="41380"/>
                        <a:pt x="15448" y="41380"/>
                      </a:cubicBezTo>
                      <a:lnTo>
                        <a:pt x="0" y="41380"/>
                      </a:lnTo>
                      <a:lnTo>
                        <a:pt x="0" y="0"/>
                      </a:lnTo>
                      <a:lnTo>
                        <a:pt x="14975" y="0"/>
                      </a:lnTo>
                      <a:cubicBezTo>
                        <a:pt x="17899" y="0"/>
                        <a:pt x="20793" y="345"/>
                        <a:pt x="23639" y="1024"/>
                      </a:cubicBezTo>
                      <a:cubicBezTo>
                        <a:pt x="26484" y="1703"/>
                        <a:pt x="29024" y="2835"/>
                        <a:pt x="31249" y="4411"/>
                      </a:cubicBezTo>
                      <a:cubicBezTo>
                        <a:pt x="33474" y="5986"/>
                        <a:pt x="35266" y="8103"/>
                        <a:pt x="36635" y="10751"/>
                      </a:cubicBezTo>
                      <a:cubicBezTo>
                        <a:pt x="38003" y="13399"/>
                        <a:pt x="38682" y="16678"/>
                        <a:pt x="38682" y="20577"/>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70" name="Freihandform: Form 2130">
                  <a:extLst>
                    <a:ext uri="{FF2B5EF4-FFF2-40B4-BE49-F238E27FC236}">
                      <a16:creationId xmlns:a16="http://schemas.microsoft.com/office/drawing/2014/main" id="{C3E63F73-5857-5DBA-5A08-BCC6446E56F8}"/>
                    </a:ext>
                  </a:extLst>
                </p:cNvPr>
                <p:cNvSpPr/>
                <p:nvPr/>
              </p:nvSpPr>
              <p:spPr>
                <a:xfrm>
                  <a:off x="5783027" y="22747749"/>
                  <a:ext cx="36161" cy="41379"/>
                </a:xfrm>
                <a:custGeom>
                  <a:avLst/>
                  <a:gdLst>
                    <a:gd name="connsiteX0" fmla="*/ 26159 w 36161"/>
                    <a:gd name="connsiteY0" fmla="*/ 41380 h 41379"/>
                    <a:gd name="connsiteX1" fmla="*/ 26159 w 36161"/>
                    <a:gd name="connsiteY1" fmla="*/ 24081 h 41379"/>
                    <a:gd name="connsiteX2" fmla="*/ 10002 w 36161"/>
                    <a:gd name="connsiteY2" fmla="*/ 24081 h 41379"/>
                    <a:gd name="connsiteX3" fmla="*/ 10002 w 36161"/>
                    <a:gd name="connsiteY3" fmla="*/ 41380 h 41379"/>
                    <a:gd name="connsiteX4" fmla="*/ 0 w 36161"/>
                    <a:gd name="connsiteY4" fmla="*/ 41380 h 41379"/>
                    <a:gd name="connsiteX5" fmla="*/ 0 w 36161"/>
                    <a:gd name="connsiteY5" fmla="*/ 0 h 41379"/>
                    <a:gd name="connsiteX6" fmla="*/ 10002 w 36161"/>
                    <a:gd name="connsiteY6" fmla="*/ 0 h 41379"/>
                    <a:gd name="connsiteX7" fmla="*/ 10002 w 36161"/>
                    <a:gd name="connsiteY7" fmla="*/ 15664 h 41379"/>
                    <a:gd name="connsiteX8" fmla="*/ 26159 w 36161"/>
                    <a:gd name="connsiteY8" fmla="*/ 15664 h 41379"/>
                    <a:gd name="connsiteX9" fmla="*/ 26159 w 36161"/>
                    <a:gd name="connsiteY9" fmla="*/ 0 h 41379"/>
                    <a:gd name="connsiteX10" fmla="*/ 36162 w 36161"/>
                    <a:gd name="connsiteY10" fmla="*/ 0 h 41379"/>
                    <a:gd name="connsiteX11" fmla="*/ 36162 w 36161"/>
                    <a:gd name="connsiteY11" fmla="*/ 41380 h 41379"/>
                    <a:gd name="connsiteX12" fmla="*/ 26159 w 36161"/>
                    <a:gd name="connsiteY12" fmla="*/ 4138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161" h="41379">
                      <a:moveTo>
                        <a:pt x="26159" y="41380"/>
                      </a:moveTo>
                      <a:lnTo>
                        <a:pt x="26159" y="24081"/>
                      </a:lnTo>
                      <a:lnTo>
                        <a:pt x="10002" y="24081"/>
                      </a:lnTo>
                      <a:lnTo>
                        <a:pt x="10002" y="41380"/>
                      </a:lnTo>
                      <a:lnTo>
                        <a:pt x="0" y="41380"/>
                      </a:lnTo>
                      <a:lnTo>
                        <a:pt x="0" y="0"/>
                      </a:lnTo>
                      <a:lnTo>
                        <a:pt x="10002" y="0"/>
                      </a:lnTo>
                      <a:lnTo>
                        <a:pt x="10002" y="15664"/>
                      </a:lnTo>
                      <a:lnTo>
                        <a:pt x="26159" y="15664"/>
                      </a:lnTo>
                      <a:lnTo>
                        <a:pt x="26159" y="0"/>
                      </a:lnTo>
                      <a:lnTo>
                        <a:pt x="36162" y="0"/>
                      </a:lnTo>
                      <a:lnTo>
                        <a:pt x="36162" y="41380"/>
                      </a:lnTo>
                      <a:lnTo>
                        <a:pt x="26159"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71" name="Freihandform: Form 2131">
                  <a:extLst>
                    <a:ext uri="{FF2B5EF4-FFF2-40B4-BE49-F238E27FC236}">
                      <a16:creationId xmlns:a16="http://schemas.microsoft.com/office/drawing/2014/main" id="{B8E9DC17-A296-7168-BBAD-274A44252A37}"/>
                    </a:ext>
                  </a:extLst>
                </p:cNvPr>
                <p:cNvSpPr/>
                <p:nvPr/>
              </p:nvSpPr>
              <p:spPr>
                <a:xfrm>
                  <a:off x="5826809" y="22746646"/>
                  <a:ext cx="45120" cy="43584"/>
                </a:xfrm>
                <a:custGeom>
                  <a:avLst/>
                  <a:gdLst>
                    <a:gd name="connsiteX0" fmla="*/ 34429 w 45120"/>
                    <a:gd name="connsiteY0" fmla="*/ 21610 h 43584"/>
                    <a:gd name="connsiteX1" fmla="*/ 33543 w 45120"/>
                    <a:gd name="connsiteY1" fmla="*/ 16589 h 43584"/>
                    <a:gd name="connsiteX2" fmla="*/ 31111 w 45120"/>
                    <a:gd name="connsiteY2" fmla="*/ 12582 h 43584"/>
                    <a:gd name="connsiteX3" fmla="*/ 27370 w 45120"/>
                    <a:gd name="connsiteY3" fmla="*/ 9954 h 43584"/>
                    <a:gd name="connsiteX4" fmla="*/ 22536 w 45120"/>
                    <a:gd name="connsiteY4" fmla="*/ 8989 h 43584"/>
                    <a:gd name="connsiteX5" fmla="*/ 17741 w 45120"/>
                    <a:gd name="connsiteY5" fmla="*/ 9954 h 43584"/>
                    <a:gd name="connsiteX6" fmla="*/ 14000 w 45120"/>
                    <a:gd name="connsiteY6" fmla="*/ 12582 h 43584"/>
                    <a:gd name="connsiteX7" fmla="*/ 11568 w 45120"/>
                    <a:gd name="connsiteY7" fmla="*/ 16589 h 43584"/>
                    <a:gd name="connsiteX8" fmla="*/ 10722 w 45120"/>
                    <a:gd name="connsiteY8" fmla="*/ 21610 h 43584"/>
                    <a:gd name="connsiteX9" fmla="*/ 11598 w 45120"/>
                    <a:gd name="connsiteY9" fmla="*/ 26789 h 43584"/>
                    <a:gd name="connsiteX10" fmla="*/ 14029 w 45120"/>
                    <a:gd name="connsiteY10" fmla="*/ 30845 h 43584"/>
                    <a:gd name="connsiteX11" fmla="*/ 17741 w 45120"/>
                    <a:gd name="connsiteY11" fmla="*/ 33503 h 43584"/>
                    <a:gd name="connsiteX12" fmla="*/ 22536 w 45120"/>
                    <a:gd name="connsiteY12" fmla="*/ 34468 h 43584"/>
                    <a:gd name="connsiteX13" fmla="*/ 27340 w 45120"/>
                    <a:gd name="connsiteY13" fmla="*/ 33503 h 43584"/>
                    <a:gd name="connsiteX14" fmla="*/ 31082 w 45120"/>
                    <a:gd name="connsiteY14" fmla="*/ 30845 h 43584"/>
                    <a:gd name="connsiteX15" fmla="*/ 33533 w 45120"/>
                    <a:gd name="connsiteY15" fmla="*/ 26789 h 43584"/>
                    <a:gd name="connsiteX16" fmla="*/ 34419 w 45120"/>
                    <a:gd name="connsiteY16" fmla="*/ 21610 h 43584"/>
                    <a:gd name="connsiteX17" fmla="*/ 45121 w 45120"/>
                    <a:gd name="connsiteY17" fmla="*/ 21610 h 43584"/>
                    <a:gd name="connsiteX18" fmla="*/ 43427 w 45120"/>
                    <a:gd name="connsiteY18" fmla="*/ 30579 h 43584"/>
                    <a:gd name="connsiteX19" fmla="*/ 38712 w 45120"/>
                    <a:gd name="connsiteY19" fmla="*/ 37540 h 43584"/>
                    <a:gd name="connsiteX20" fmla="*/ 31544 w 45120"/>
                    <a:gd name="connsiteY20" fmla="*/ 42010 h 43584"/>
                    <a:gd name="connsiteX21" fmla="*/ 22526 w 45120"/>
                    <a:gd name="connsiteY21" fmla="*/ 43585 h 43584"/>
                    <a:gd name="connsiteX22" fmla="*/ 13547 w 45120"/>
                    <a:gd name="connsiteY22" fmla="*/ 42010 h 43584"/>
                    <a:gd name="connsiteX23" fmla="*/ 6410 w 45120"/>
                    <a:gd name="connsiteY23" fmla="*/ 37540 h 43584"/>
                    <a:gd name="connsiteX24" fmla="*/ 1694 w 45120"/>
                    <a:gd name="connsiteY24" fmla="*/ 30579 h 43584"/>
                    <a:gd name="connsiteX25" fmla="*/ 0 w 45120"/>
                    <a:gd name="connsiteY25" fmla="*/ 21610 h 43584"/>
                    <a:gd name="connsiteX26" fmla="*/ 1694 w 45120"/>
                    <a:gd name="connsiteY26" fmla="*/ 12641 h 43584"/>
                    <a:gd name="connsiteX27" fmla="*/ 6410 w 45120"/>
                    <a:gd name="connsiteY27" fmla="*/ 5838 h 43584"/>
                    <a:gd name="connsiteX28" fmla="*/ 13547 w 45120"/>
                    <a:gd name="connsiteY28" fmla="*/ 1516 h 43584"/>
                    <a:gd name="connsiteX29" fmla="*/ 22526 w 45120"/>
                    <a:gd name="connsiteY29" fmla="*/ 0 h 43584"/>
                    <a:gd name="connsiteX30" fmla="*/ 31544 w 45120"/>
                    <a:gd name="connsiteY30" fmla="*/ 1516 h 43584"/>
                    <a:gd name="connsiteX31" fmla="*/ 38712 w 45120"/>
                    <a:gd name="connsiteY31" fmla="*/ 5838 h 43584"/>
                    <a:gd name="connsiteX32" fmla="*/ 43427 w 45120"/>
                    <a:gd name="connsiteY32" fmla="*/ 12641 h 43584"/>
                    <a:gd name="connsiteX33" fmla="*/ 45121 w 45120"/>
                    <a:gd name="connsiteY33" fmla="*/ 21610 h 43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120" h="43584">
                      <a:moveTo>
                        <a:pt x="34429" y="21610"/>
                      </a:moveTo>
                      <a:cubicBezTo>
                        <a:pt x="34429" y="19818"/>
                        <a:pt x="34133" y="18145"/>
                        <a:pt x="33543" y="16589"/>
                      </a:cubicBezTo>
                      <a:cubicBezTo>
                        <a:pt x="32962" y="15034"/>
                        <a:pt x="32155" y="13695"/>
                        <a:pt x="31111" y="12582"/>
                      </a:cubicBezTo>
                      <a:cubicBezTo>
                        <a:pt x="30078" y="11470"/>
                        <a:pt x="28827" y="10593"/>
                        <a:pt x="27370" y="9954"/>
                      </a:cubicBezTo>
                      <a:cubicBezTo>
                        <a:pt x="25903" y="9314"/>
                        <a:pt x="24298" y="8989"/>
                        <a:pt x="22536" y="8989"/>
                      </a:cubicBezTo>
                      <a:cubicBezTo>
                        <a:pt x="20774" y="8989"/>
                        <a:pt x="19179" y="9314"/>
                        <a:pt x="17741" y="9954"/>
                      </a:cubicBezTo>
                      <a:cubicBezTo>
                        <a:pt x="16304" y="10593"/>
                        <a:pt x="15044" y="11470"/>
                        <a:pt x="14000" y="12582"/>
                      </a:cubicBezTo>
                      <a:cubicBezTo>
                        <a:pt x="12946" y="13695"/>
                        <a:pt x="12139" y="15024"/>
                        <a:pt x="11568" y="16589"/>
                      </a:cubicBezTo>
                      <a:cubicBezTo>
                        <a:pt x="10997" y="18145"/>
                        <a:pt x="10722" y="19818"/>
                        <a:pt x="10722" y="21610"/>
                      </a:cubicBezTo>
                      <a:cubicBezTo>
                        <a:pt x="10722" y="23402"/>
                        <a:pt x="11017" y="25204"/>
                        <a:pt x="11598" y="26789"/>
                      </a:cubicBezTo>
                      <a:cubicBezTo>
                        <a:pt x="12179" y="28364"/>
                        <a:pt x="12986" y="29723"/>
                        <a:pt x="14029" y="30845"/>
                      </a:cubicBezTo>
                      <a:cubicBezTo>
                        <a:pt x="15064" y="31977"/>
                        <a:pt x="16304" y="32863"/>
                        <a:pt x="17741" y="33503"/>
                      </a:cubicBezTo>
                      <a:cubicBezTo>
                        <a:pt x="19189" y="34143"/>
                        <a:pt x="20783" y="34468"/>
                        <a:pt x="22536" y="34468"/>
                      </a:cubicBezTo>
                      <a:cubicBezTo>
                        <a:pt x="24288" y="34468"/>
                        <a:pt x="25893" y="34143"/>
                        <a:pt x="27340" y="33503"/>
                      </a:cubicBezTo>
                      <a:cubicBezTo>
                        <a:pt x="28778" y="32863"/>
                        <a:pt x="30038" y="31977"/>
                        <a:pt x="31082" y="30845"/>
                      </a:cubicBezTo>
                      <a:cubicBezTo>
                        <a:pt x="32135" y="29713"/>
                        <a:pt x="32952" y="28364"/>
                        <a:pt x="33533" y="26789"/>
                      </a:cubicBezTo>
                      <a:cubicBezTo>
                        <a:pt x="34124" y="25214"/>
                        <a:pt x="34419" y="23481"/>
                        <a:pt x="34419" y="21610"/>
                      </a:cubicBezTo>
                      <a:moveTo>
                        <a:pt x="45121" y="21610"/>
                      </a:moveTo>
                      <a:cubicBezTo>
                        <a:pt x="45121" y="24889"/>
                        <a:pt x="44560" y="27872"/>
                        <a:pt x="43427" y="30579"/>
                      </a:cubicBezTo>
                      <a:cubicBezTo>
                        <a:pt x="42295" y="33287"/>
                        <a:pt x="40730" y="35610"/>
                        <a:pt x="38712" y="37540"/>
                      </a:cubicBezTo>
                      <a:cubicBezTo>
                        <a:pt x="36703" y="39470"/>
                        <a:pt x="34311" y="40956"/>
                        <a:pt x="31544" y="42010"/>
                      </a:cubicBezTo>
                      <a:cubicBezTo>
                        <a:pt x="28768" y="43063"/>
                        <a:pt x="25765" y="43585"/>
                        <a:pt x="22526" y="43585"/>
                      </a:cubicBezTo>
                      <a:cubicBezTo>
                        <a:pt x="19287" y="43585"/>
                        <a:pt x="16294" y="43063"/>
                        <a:pt x="13547" y="42010"/>
                      </a:cubicBezTo>
                      <a:cubicBezTo>
                        <a:pt x="10800" y="40956"/>
                        <a:pt x="8418" y="39470"/>
                        <a:pt x="6410" y="37540"/>
                      </a:cubicBezTo>
                      <a:cubicBezTo>
                        <a:pt x="4401" y="35610"/>
                        <a:pt x="2835" y="33297"/>
                        <a:pt x="1694" y="30579"/>
                      </a:cubicBezTo>
                      <a:cubicBezTo>
                        <a:pt x="561" y="27872"/>
                        <a:pt x="0" y="24889"/>
                        <a:pt x="0" y="21610"/>
                      </a:cubicBezTo>
                      <a:cubicBezTo>
                        <a:pt x="0" y="18332"/>
                        <a:pt x="561" y="15309"/>
                        <a:pt x="1694" y="12641"/>
                      </a:cubicBezTo>
                      <a:cubicBezTo>
                        <a:pt x="2826" y="9973"/>
                        <a:pt x="4391" y="7699"/>
                        <a:pt x="6410" y="5838"/>
                      </a:cubicBezTo>
                      <a:cubicBezTo>
                        <a:pt x="8418" y="3968"/>
                        <a:pt x="10800" y="2530"/>
                        <a:pt x="13547" y="1516"/>
                      </a:cubicBezTo>
                      <a:cubicBezTo>
                        <a:pt x="16294" y="502"/>
                        <a:pt x="19287" y="0"/>
                        <a:pt x="22526" y="0"/>
                      </a:cubicBezTo>
                      <a:cubicBezTo>
                        <a:pt x="25765" y="0"/>
                        <a:pt x="28768" y="502"/>
                        <a:pt x="31544" y="1516"/>
                      </a:cubicBezTo>
                      <a:cubicBezTo>
                        <a:pt x="34311" y="2530"/>
                        <a:pt x="36703" y="3968"/>
                        <a:pt x="38712" y="5838"/>
                      </a:cubicBezTo>
                      <a:cubicBezTo>
                        <a:pt x="40720" y="7709"/>
                        <a:pt x="42295" y="9983"/>
                        <a:pt x="43427" y="12641"/>
                      </a:cubicBezTo>
                      <a:cubicBezTo>
                        <a:pt x="44560" y="15309"/>
                        <a:pt x="45121" y="18302"/>
                        <a:pt x="45121" y="2161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72" name="Freihandform: Form 2132">
                  <a:extLst>
                    <a:ext uri="{FF2B5EF4-FFF2-40B4-BE49-F238E27FC236}">
                      <a16:creationId xmlns:a16="http://schemas.microsoft.com/office/drawing/2014/main" id="{E46AFC26-676B-2002-CFCD-BCCE1B3F1176}"/>
                    </a:ext>
                  </a:extLst>
                </p:cNvPr>
                <p:cNvSpPr/>
                <p:nvPr/>
              </p:nvSpPr>
              <p:spPr>
                <a:xfrm>
                  <a:off x="5872905" y="22747749"/>
                  <a:ext cx="41664" cy="41379"/>
                </a:xfrm>
                <a:custGeom>
                  <a:avLst/>
                  <a:gdLst>
                    <a:gd name="connsiteX0" fmla="*/ 25686 w 41664"/>
                    <a:gd name="connsiteY0" fmla="*/ 41380 h 41379"/>
                    <a:gd name="connsiteX1" fmla="*/ 15683 w 41664"/>
                    <a:gd name="connsiteY1" fmla="*/ 41380 h 41379"/>
                    <a:gd name="connsiteX2" fmla="*/ 0 w 41664"/>
                    <a:gd name="connsiteY2" fmla="*/ 0 h 41379"/>
                    <a:gd name="connsiteX3" fmla="*/ 11233 w 41664"/>
                    <a:gd name="connsiteY3" fmla="*/ 0 h 41379"/>
                    <a:gd name="connsiteX4" fmla="*/ 20832 w 41664"/>
                    <a:gd name="connsiteY4" fmla="*/ 29339 h 41379"/>
                    <a:gd name="connsiteX5" fmla="*/ 21069 w 41664"/>
                    <a:gd name="connsiteY5" fmla="*/ 29339 h 41379"/>
                    <a:gd name="connsiteX6" fmla="*/ 30609 w 41664"/>
                    <a:gd name="connsiteY6" fmla="*/ 0 h 41379"/>
                    <a:gd name="connsiteX7" fmla="*/ 41665 w 41664"/>
                    <a:gd name="connsiteY7" fmla="*/ 0 h 41379"/>
                    <a:gd name="connsiteX8" fmla="*/ 25686 w 41664"/>
                    <a:gd name="connsiteY8" fmla="*/ 4138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664" h="41379">
                      <a:moveTo>
                        <a:pt x="25686" y="41380"/>
                      </a:moveTo>
                      <a:lnTo>
                        <a:pt x="15683" y="41380"/>
                      </a:lnTo>
                      <a:lnTo>
                        <a:pt x="0" y="0"/>
                      </a:lnTo>
                      <a:lnTo>
                        <a:pt x="11233" y="0"/>
                      </a:lnTo>
                      <a:lnTo>
                        <a:pt x="20832" y="29339"/>
                      </a:lnTo>
                      <a:lnTo>
                        <a:pt x="21069" y="29339"/>
                      </a:lnTo>
                      <a:lnTo>
                        <a:pt x="30609" y="0"/>
                      </a:lnTo>
                      <a:lnTo>
                        <a:pt x="41665" y="0"/>
                      </a:lnTo>
                      <a:lnTo>
                        <a:pt x="25686"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73" name="Freihandform: Form 2133">
                  <a:extLst>
                    <a:ext uri="{FF2B5EF4-FFF2-40B4-BE49-F238E27FC236}">
                      <a16:creationId xmlns:a16="http://schemas.microsoft.com/office/drawing/2014/main" id="{E19EE2F7-9152-BD92-72FA-424BB9B43D70}"/>
                    </a:ext>
                  </a:extLst>
                </p:cNvPr>
                <p:cNvSpPr/>
                <p:nvPr/>
              </p:nvSpPr>
              <p:spPr>
                <a:xfrm>
                  <a:off x="5919345" y="22747749"/>
                  <a:ext cx="28905" cy="41379"/>
                </a:xfrm>
                <a:custGeom>
                  <a:avLst/>
                  <a:gdLst>
                    <a:gd name="connsiteX0" fmla="*/ 0 w 28905"/>
                    <a:gd name="connsiteY0" fmla="*/ 41380 h 41379"/>
                    <a:gd name="connsiteX1" fmla="*/ 0 w 28905"/>
                    <a:gd name="connsiteY1" fmla="*/ 0 h 41379"/>
                    <a:gd name="connsiteX2" fmla="*/ 27842 w 28905"/>
                    <a:gd name="connsiteY2" fmla="*/ 0 h 41379"/>
                    <a:gd name="connsiteX3" fmla="*/ 27842 w 28905"/>
                    <a:gd name="connsiteY3" fmla="*/ 8418 h 41379"/>
                    <a:gd name="connsiteX4" fmla="*/ 9648 w 28905"/>
                    <a:gd name="connsiteY4" fmla="*/ 8418 h 41379"/>
                    <a:gd name="connsiteX5" fmla="*/ 9648 w 28905"/>
                    <a:gd name="connsiteY5" fmla="*/ 16245 h 41379"/>
                    <a:gd name="connsiteX6" fmla="*/ 26858 w 28905"/>
                    <a:gd name="connsiteY6" fmla="*/ 16245 h 41379"/>
                    <a:gd name="connsiteX7" fmla="*/ 26858 w 28905"/>
                    <a:gd name="connsiteY7" fmla="*/ 24249 h 41379"/>
                    <a:gd name="connsiteX8" fmla="*/ 9648 w 28905"/>
                    <a:gd name="connsiteY8" fmla="*/ 24249 h 41379"/>
                    <a:gd name="connsiteX9" fmla="*/ 9648 w 28905"/>
                    <a:gd name="connsiteY9" fmla="*/ 32844 h 41379"/>
                    <a:gd name="connsiteX10" fmla="*/ 28906 w 28905"/>
                    <a:gd name="connsiteY10" fmla="*/ 32844 h 41379"/>
                    <a:gd name="connsiteX11" fmla="*/ 28906 w 28905"/>
                    <a:gd name="connsiteY11" fmla="*/ 41380 h 41379"/>
                    <a:gd name="connsiteX12" fmla="*/ 0 w 28905"/>
                    <a:gd name="connsiteY12" fmla="*/ 4138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05" h="41379">
                      <a:moveTo>
                        <a:pt x="0" y="41380"/>
                      </a:moveTo>
                      <a:lnTo>
                        <a:pt x="0" y="0"/>
                      </a:lnTo>
                      <a:lnTo>
                        <a:pt x="27842" y="0"/>
                      </a:lnTo>
                      <a:lnTo>
                        <a:pt x="27842" y="8418"/>
                      </a:lnTo>
                      <a:lnTo>
                        <a:pt x="9648" y="8418"/>
                      </a:lnTo>
                      <a:lnTo>
                        <a:pt x="9648" y="16245"/>
                      </a:lnTo>
                      <a:lnTo>
                        <a:pt x="26858" y="16245"/>
                      </a:lnTo>
                      <a:lnTo>
                        <a:pt x="26858" y="24249"/>
                      </a:lnTo>
                      <a:lnTo>
                        <a:pt x="9648" y="24249"/>
                      </a:lnTo>
                      <a:lnTo>
                        <a:pt x="9648" y="32844"/>
                      </a:lnTo>
                      <a:lnTo>
                        <a:pt x="28906" y="32844"/>
                      </a:lnTo>
                      <a:lnTo>
                        <a:pt x="28906" y="41380"/>
                      </a:lnTo>
                      <a:lnTo>
                        <a:pt x="0"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74" name="Freihandform: Form 2134">
                  <a:extLst>
                    <a:ext uri="{FF2B5EF4-FFF2-40B4-BE49-F238E27FC236}">
                      <a16:creationId xmlns:a16="http://schemas.microsoft.com/office/drawing/2014/main" id="{CC8D846F-110A-FFB1-5727-CF9946BD5EB6}"/>
                    </a:ext>
                  </a:extLst>
                </p:cNvPr>
                <p:cNvSpPr/>
                <p:nvPr/>
              </p:nvSpPr>
              <p:spPr>
                <a:xfrm>
                  <a:off x="5956304" y="22747749"/>
                  <a:ext cx="37677" cy="41379"/>
                </a:xfrm>
                <a:custGeom>
                  <a:avLst/>
                  <a:gdLst>
                    <a:gd name="connsiteX0" fmla="*/ 26326 w 37677"/>
                    <a:gd name="connsiteY0" fmla="*/ 41380 h 41379"/>
                    <a:gd name="connsiteX1" fmla="*/ 9658 w 37677"/>
                    <a:gd name="connsiteY1" fmla="*/ 14315 h 41379"/>
                    <a:gd name="connsiteX2" fmla="*/ 9481 w 37677"/>
                    <a:gd name="connsiteY2" fmla="*/ 14315 h 41379"/>
                    <a:gd name="connsiteX3" fmla="*/ 9717 w 37677"/>
                    <a:gd name="connsiteY3" fmla="*/ 41380 h 41379"/>
                    <a:gd name="connsiteX4" fmla="*/ 0 w 37677"/>
                    <a:gd name="connsiteY4" fmla="*/ 41380 h 41379"/>
                    <a:gd name="connsiteX5" fmla="*/ 0 w 37677"/>
                    <a:gd name="connsiteY5" fmla="*/ 0 h 41379"/>
                    <a:gd name="connsiteX6" fmla="*/ 11410 w 37677"/>
                    <a:gd name="connsiteY6" fmla="*/ 0 h 41379"/>
                    <a:gd name="connsiteX7" fmla="*/ 28029 w 37677"/>
                    <a:gd name="connsiteY7" fmla="*/ 27005 h 41379"/>
                    <a:gd name="connsiteX8" fmla="*/ 28207 w 37677"/>
                    <a:gd name="connsiteY8" fmla="*/ 27005 h 41379"/>
                    <a:gd name="connsiteX9" fmla="*/ 27970 w 37677"/>
                    <a:gd name="connsiteY9" fmla="*/ 0 h 41379"/>
                    <a:gd name="connsiteX10" fmla="*/ 37678 w 37677"/>
                    <a:gd name="connsiteY10" fmla="*/ 0 h 41379"/>
                    <a:gd name="connsiteX11" fmla="*/ 37678 w 37677"/>
                    <a:gd name="connsiteY11" fmla="*/ 41380 h 41379"/>
                    <a:gd name="connsiteX12" fmla="*/ 26326 w 37677"/>
                    <a:gd name="connsiteY12" fmla="*/ 4138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677" h="41379">
                      <a:moveTo>
                        <a:pt x="26326" y="41380"/>
                      </a:moveTo>
                      <a:lnTo>
                        <a:pt x="9658" y="14315"/>
                      </a:lnTo>
                      <a:lnTo>
                        <a:pt x="9481" y="14315"/>
                      </a:lnTo>
                      <a:lnTo>
                        <a:pt x="9717" y="41380"/>
                      </a:lnTo>
                      <a:lnTo>
                        <a:pt x="0" y="41380"/>
                      </a:lnTo>
                      <a:lnTo>
                        <a:pt x="0" y="0"/>
                      </a:lnTo>
                      <a:lnTo>
                        <a:pt x="11410" y="0"/>
                      </a:lnTo>
                      <a:lnTo>
                        <a:pt x="28029" y="27005"/>
                      </a:lnTo>
                      <a:lnTo>
                        <a:pt x="28207" y="27005"/>
                      </a:lnTo>
                      <a:lnTo>
                        <a:pt x="27970" y="0"/>
                      </a:lnTo>
                      <a:lnTo>
                        <a:pt x="37678" y="0"/>
                      </a:lnTo>
                      <a:lnTo>
                        <a:pt x="37678" y="41380"/>
                      </a:lnTo>
                      <a:lnTo>
                        <a:pt x="26326"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75" name="Freihandform: Form 2135">
                  <a:extLst>
                    <a:ext uri="{FF2B5EF4-FFF2-40B4-BE49-F238E27FC236}">
                      <a16:creationId xmlns:a16="http://schemas.microsoft.com/office/drawing/2014/main" id="{30FDADC5-984A-8A34-7C16-00DB3225016A}"/>
                    </a:ext>
                  </a:extLst>
                </p:cNvPr>
                <p:cNvSpPr/>
                <p:nvPr/>
              </p:nvSpPr>
              <p:spPr>
                <a:xfrm>
                  <a:off x="5632848" y="22885966"/>
                  <a:ext cx="33414" cy="41379"/>
                </a:xfrm>
                <a:custGeom>
                  <a:avLst/>
                  <a:gdLst>
                    <a:gd name="connsiteX0" fmla="*/ 21709 w 33414"/>
                    <a:gd name="connsiteY0" fmla="*/ 8536 h 41379"/>
                    <a:gd name="connsiteX1" fmla="*/ 21709 w 33414"/>
                    <a:gd name="connsiteY1" fmla="*/ 41380 h 41379"/>
                    <a:gd name="connsiteX2" fmla="*/ 11706 w 33414"/>
                    <a:gd name="connsiteY2" fmla="*/ 41380 h 41379"/>
                    <a:gd name="connsiteX3" fmla="*/ 11706 w 33414"/>
                    <a:gd name="connsiteY3" fmla="*/ 8536 h 41379"/>
                    <a:gd name="connsiteX4" fmla="*/ 0 w 33414"/>
                    <a:gd name="connsiteY4" fmla="*/ 8536 h 41379"/>
                    <a:gd name="connsiteX5" fmla="*/ 0 w 33414"/>
                    <a:gd name="connsiteY5" fmla="*/ 0 h 41379"/>
                    <a:gd name="connsiteX6" fmla="*/ 33415 w 33414"/>
                    <a:gd name="connsiteY6" fmla="*/ 0 h 41379"/>
                    <a:gd name="connsiteX7" fmla="*/ 33415 w 33414"/>
                    <a:gd name="connsiteY7" fmla="*/ 8536 h 41379"/>
                    <a:gd name="connsiteX8" fmla="*/ 21709 w 33414"/>
                    <a:gd name="connsiteY8" fmla="*/ 8536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14" h="41379">
                      <a:moveTo>
                        <a:pt x="21709" y="8536"/>
                      </a:moveTo>
                      <a:lnTo>
                        <a:pt x="21709" y="41380"/>
                      </a:lnTo>
                      <a:lnTo>
                        <a:pt x="11706" y="41380"/>
                      </a:lnTo>
                      <a:lnTo>
                        <a:pt x="11706" y="8536"/>
                      </a:lnTo>
                      <a:lnTo>
                        <a:pt x="0" y="8536"/>
                      </a:lnTo>
                      <a:lnTo>
                        <a:pt x="0" y="0"/>
                      </a:lnTo>
                      <a:lnTo>
                        <a:pt x="33415" y="0"/>
                      </a:lnTo>
                      <a:lnTo>
                        <a:pt x="33415" y="8536"/>
                      </a:lnTo>
                      <a:lnTo>
                        <a:pt x="21709" y="8536"/>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76" name="Freihandform: Form 2136">
                  <a:extLst>
                    <a:ext uri="{FF2B5EF4-FFF2-40B4-BE49-F238E27FC236}">
                      <a16:creationId xmlns:a16="http://schemas.microsoft.com/office/drawing/2014/main" id="{581DC5DD-4AA8-6D4E-E600-A91FD678C5BC}"/>
                    </a:ext>
                  </a:extLst>
                </p:cNvPr>
                <p:cNvSpPr/>
                <p:nvPr/>
              </p:nvSpPr>
              <p:spPr>
                <a:xfrm>
                  <a:off x="5671628" y="22885966"/>
                  <a:ext cx="28905" cy="41379"/>
                </a:xfrm>
                <a:custGeom>
                  <a:avLst/>
                  <a:gdLst>
                    <a:gd name="connsiteX0" fmla="*/ 0 w 28905"/>
                    <a:gd name="connsiteY0" fmla="*/ 41380 h 41379"/>
                    <a:gd name="connsiteX1" fmla="*/ 0 w 28905"/>
                    <a:gd name="connsiteY1" fmla="*/ 0 h 41379"/>
                    <a:gd name="connsiteX2" fmla="*/ 27852 w 28905"/>
                    <a:gd name="connsiteY2" fmla="*/ 0 h 41379"/>
                    <a:gd name="connsiteX3" fmla="*/ 27852 w 28905"/>
                    <a:gd name="connsiteY3" fmla="*/ 8418 h 41379"/>
                    <a:gd name="connsiteX4" fmla="*/ 9658 w 28905"/>
                    <a:gd name="connsiteY4" fmla="*/ 8418 h 41379"/>
                    <a:gd name="connsiteX5" fmla="*/ 9658 w 28905"/>
                    <a:gd name="connsiteY5" fmla="*/ 16255 h 41379"/>
                    <a:gd name="connsiteX6" fmla="*/ 26858 w 28905"/>
                    <a:gd name="connsiteY6" fmla="*/ 16255 h 41379"/>
                    <a:gd name="connsiteX7" fmla="*/ 26858 w 28905"/>
                    <a:gd name="connsiteY7" fmla="*/ 24259 h 41379"/>
                    <a:gd name="connsiteX8" fmla="*/ 9658 w 28905"/>
                    <a:gd name="connsiteY8" fmla="*/ 24259 h 41379"/>
                    <a:gd name="connsiteX9" fmla="*/ 9658 w 28905"/>
                    <a:gd name="connsiteY9" fmla="*/ 32854 h 41379"/>
                    <a:gd name="connsiteX10" fmla="*/ 28906 w 28905"/>
                    <a:gd name="connsiteY10" fmla="*/ 32854 h 41379"/>
                    <a:gd name="connsiteX11" fmla="*/ 28906 w 28905"/>
                    <a:gd name="connsiteY11" fmla="*/ 41380 h 41379"/>
                    <a:gd name="connsiteX12" fmla="*/ 0 w 28905"/>
                    <a:gd name="connsiteY12" fmla="*/ 4138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05" h="41379">
                      <a:moveTo>
                        <a:pt x="0" y="41380"/>
                      </a:moveTo>
                      <a:lnTo>
                        <a:pt x="0" y="0"/>
                      </a:lnTo>
                      <a:lnTo>
                        <a:pt x="27852" y="0"/>
                      </a:lnTo>
                      <a:lnTo>
                        <a:pt x="27852" y="8418"/>
                      </a:lnTo>
                      <a:lnTo>
                        <a:pt x="9658" y="8418"/>
                      </a:lnTo>
                      <a:lnTo>
                        <a:pt x="9658" y="16255"/>
                      </a:lnTo>
                      <a:lnTo>
                        <a:pt x="26858" y="16255"/>
                      </a:lnTo>
                      <a:lnTo>
                        <a:pt x="26858" y="24259"/>
                      </a:lnTo>
                      <a:lnTo>
                        <a:pt x="9658" y="24259"/>
                      </a:lnTo>
                      <a:lnTo>
                        <a:pt x="9658" y="32854"/>
                      </a:lnTo>
                      <a:lnTo>
                        <a:pt x="28906" y="32854"/>
                      </a:lnTo>
                      <a:lnTo>
                        <a:pt x="28906" y="41380"/>
                      </a:lnTo>
                      <a:lnTo>
                        <a:pt x="0"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77" name="Freihandform: Form 2137">
                  <a:extLst>
                    <a:ext uri="{FF2B5EF4-FFF2-40B4-BE49-F238E27FC236}">
                      <a16:creationId xmlns:a16="http://schemas.microsoft.com/office/drawing/2014/main" id="{848B644D-3236-6CF1-5199-38D059712BA5}"/>
                    </a:ext>
                  </a:extLst>
                </p:cNvPr>
                <p:cNvSpPr/>
                <p:nvPr/>
              </p:nvSpPr>
              <p:spPr>
                <a:xfrm>
                  <a:off x="5705959" y="22884883"/>
                  <a:ext cx="38376" cy="43575"/>
                </a:xfrm>
                <a:custGeom>
                  <a:avLst/>
                  <a:gdLst>
                    <a:gd name="connsiteX0" fmla="*/ 31594 w 38376"/>
                    <a:gd name="connsiteY0" fmla="*/ 41734 h 43575"/>
                    <a:gd name="connsiteX1" fmla="*/ 22290 w 38376"/>
                    <a:gd name="connsiteY1" fmla="*/ 43575 h 43575"/>
                    <a:gd name="connsiteX2" fmla="*/ 13429 w 38376"/>
                    <a:gd name="connsiteY2" fmla="*/ 42000 h 43575"/>
                    <a:gd name="connsiteX3" fmla="*/ 6380 w 38376"/>
                    <a:gd name="connsiteY3" fmla="*/ 37530 h 43575"/>
                    <a:gd name="connsiteX4" fmla="*/ 1703 w 38376"/>
                    <a:gd name="connsiteY4" fmla="*/ 30609 h 43575"/>
                    <a:gd name="connsiteX5" fmla="*/ 0 w 38376"/>
                    <a:gd name="connsiteY5" fmla="*/ 21728 h 43575"/>
                    <a:gd name="connsiteX6" fmla="*/ 1733 w 38376"/>
                    <a:gd name="connsiteY6" fmla="*/ 12730 h 43575"/>
                    <a:gd name="connsiteX7" fmla="*/ 6498 w 38376"/>
                    <a:gd name="connsiteY7" fmla="*/ 5868 h 43575"/>
                    <a:gd name="connsiteX8" fmla="*/ 13636 w 38376"/>
                    <a:gd name="connsiteY8" fmla="*/ 1516 h 43575"/>
                    <a:gd name="connsiteX9" fmla="*/ 22467 w 38376"/>
                    <a:gd name="connsiteY9" fmla="*/ 0 h 43575"/>
                    <a:gd name="connsiteX10" fmla="*/ 31091 w 38376"/>
                    <a:gd name="connsiteY10" fmla="*/ 1546 h 43575"/>
                    <a:gd name="connsiteX11" fmla="*/ 37973 w 38376"/>
                    <a:gd name="connsiteY11" fmla="*/ 6074 h 43575"/>
                    <a:gd name="connsiteX12" fmla="*/ 31180 w 38376"/>
                    <a:gd name="connsiteY12" fmla="*/ 12858 h 43575"/>
                    <a:gd name="connsiteX13" fmla="*/ 27498 w 38376"/>
                    <a:gd name="connsiteY13" fmla="*/ 9993 h 43575"/>
                    <a:gd name="connsiteX14" fmla="*/ 22811 w 38376"/>
                    <a:gd name="connsiteY14" fmla="*/ 9058 h 43575"/>
                    <a:gd name="connsiteX15" fmla="*/ 17987 w 38376"/>
                    <a:gd name="connsiteY15" fmla="*/ 10022 h 43575"/>
                    <a:gd name="connsiteX16" fmla="*/ 14216 w 38376"/>
                    <a:gd name="connsiteY16" fmla="*/ 12681 h 43575"/>
                    <a:gd name="connsiteX17" fmla="*/ 11755 w 38376"/>
                    <a:gd name="connsiteY17" fmla="*/ 16688 h 43575"/>
                    <a:gd name="connsiteX18" fmla="*/ 10879 w 38376"/>
                    <a:gd name="connsiteY18" fmla="*/ 21748 h 43575"/>
                    <a:gd name="connsiteX19" fmla="*/ 11755 w 38376"/>
                    <a:gd name="connsiteY19" fmla="*/ 26887 h 43575"/>
                    <a:gd name="connsiteX20" fmla="*/ 14187 w 38376"/>
                    <a:gd name="connsiteY20" fmla="*/ 30894 h 43575"/>
                    <a:gd name="connsiteX21" fmla="*/ 17899 w 38376"/>
                    <a:gd name="connsiteY21" fmla="*/ 33494 h 43575"/>
                    <a:gd name="connsiteX22" fmla="*/ 22634 w 38376"/>
                    <a:gd name="connsiteY22" fmla="*/ 34429 h 43575"/>
                    <a:gd name="connsiteX23" fmla="*/ 27843 w 38376"/>
                    <a:gd name="connsiteY23" fmla="*/ 33257 h 43575"/>
                    <a:gd name="connsiteX24" fmla="*/ 31416 w 38376"/>
                    <a:gd name="connsiteY24" fmla="*/ 30215 h 43575"/>
                    <a:gd name="connsiteX25" fmla="*/ 38377 w 38376"/>
                    <a:gd name="connsiteY25" fmla="*/ 36752 h 43575"/>
                    <a:gd name="connsiteX26" fmla="*/ 31594 w 38376"/>
                    <a:gd name="connsiteY26" fmla="*/ 41754 h 4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376" h="43575">
                      <a:moveTo>
                        <a:pt x="31594" y="41734"/>
                      </a:moveTo>
                      <a:cubicBezTo>
                        <a:pt x="28896" y="42965"/>
                        <a:pt x="25804" y="43575"/>
                        <a:pt x="22290" y="43575"/>
                      </a:cubicBezTo>
                      <a:cubicBezTo>
                        <a:pt x="19090" y="43575"/>
                        <a:pt x="16136" y="43043"/>
                        <a:pt x="13429" y="42000"/>
                      </a:cubicBezTo>
                      <a:cubicBezTo>
                        <a:pt x="10712" y="40946"/>
                        <a:pt x="8368" y="39460"/>
                        <a:pt x="6380" y="37530"/>
                      </a:cubicBezTo>
                      <a:cubicBezTo>
                        <a:pt x="4391" y="35600"/>
                        <a:pt x="2826" y="33297"/>
                        <a:pt x="1703" y="30609"/>
                      </a:cubicBezTo>
                      <a:cubicBezTo>
                        <a:pt x="571" y="27921"/>
                        <a:pt x="0" y="24958"/>
                        <a:pt x="0" y="21728"/>
                      </a:cubicBezTo>
                      <a:cubicBezTo>
                        <a:pt x="0" y="18499"/>
                        <a:pt x="581" y="15418"/>
                        <a:pt x="1733" y="12730"/>
                      </a:cubicBezTo>
                      <a:cubicBezTo>
                        <a:pt x="2885" y="10042"/>
                        <a:pt x="4470" y="7758"/>
                        <a:pt x="6498" y="5868"/>
                      </a:cubicBezTo>
                      <a:cubicBezTo>
                        <a:pt x="8526" y="3977"/>
                        <a:pt x="10909" y="2530"/>
                        <a:pt x="13636" y="1516"/>
                      </a:cubicBezTo>
                      <a:cubicBezTo>
                        <a:pt x="16363" y="502"/>
                        <a:pt x="19316" y="0"/>
                        <a:pt x="22467" y="0"/>
                      </a:cubicBezTo>
                      <a:cubicBezTo>
                        <a:pt x="25391" y="0"/>
                        <a:pt x="28266" y="512"/>
                        <a:pt x="31091" y="1546"/>
                      </a:cubicBezTo>
                      <a:cubicBezTo>
                        <a:pt x="33917" y="2579"/>
                        <a:pt x="36211" y="4086"/>
                        <a:pt x="37973" y="6074"/>
                      </a:cubicBezTo>
                      <a:lnTo>
                        <a:pt x="31180" y="12858"/>
                      </a:lnTo>
                      <a:cubicBezTo>
                        <a:pt x="30245" y="11578"/>
                        <a:pt x="29024" y="10613"/>
                        <a:pt x="27498" y="9993"/>
                      </a:cubicBezTo>
                      <a:cubicBezTo>
                        <a:pt x="25972" y="9373"/>
                        <a:pt x="24416" y="9058"/>
                        <a:pt x="22811" y="9058"/>
                      </a:cubicBezTo>
                      <a:cubicBezTo>
                        <a:pt x="21059" y="9058"/>
                        <a:pt x="19444" y="9383"/>
                        <a:pt x="17987" y="10022"/>
                      </a:cubicBezTo>
                      <a:cubicBezTo>
                        <a:pt x="16521" y="10662"/>
                        <a:pt x="15260" y="11548"/>
                        <a:pt x="14216" y="12681"/>
                      </a:cubicBezTo>
                      <a:cubicBezTo>
                        <a:pt x="13163" y="13813"/>
                        <a:pt x="12346" y="15142"/>
                        <a:pt x="11755" y="16688"/>
                      </a:cubicBezTo>
                      <a:cubicBezTo>
                        <a:pt x="11174" y="18233"/>
                        <a:pt x="10879" y="19917"/>
                        <a:pt x="10879" y="21748"/>
                      </a:cubicBezTo>
                      <a:cubicBezTo>
                        <a:pt x="10879" y="23579"/>
                        <a:pt x="11174" y="25332"/>
                        <a:pt x="11755" y="26887"/>
                      </a:cubicBezTo>
                      <a:cubicBezTo>
                        <a:pt x="12346" y="28443"/>
                        <a:pt x="13153" y="29782"/>
                        <a:pt x="14187" y="30894"/>
                      </a:cubicBezTo>
                      <a:cubicBezTo>
                        <a:pt x="15221" y="32007"/>
                        <a:pt x="16461" y="32873"/>
                        <a:pt x="17899" y="33494"/>
                      </a:cubicBezTo>
                      <a:cubicBezTo>
                        <a:pt x="19346" y="34114"/>
                        <a:pt x="20921" y="34429"/>
                        <a:pt x="22634" y="34429"/>
                      </a:cubicBezTo>
                      <a:cubicBezTo>
                        <a:pt x="24623" y="34429"/>
                        <a:pt x="26356" y="34045"/>
                        <a:pt x="27843" y="33257"/>
                      </a:cubicBezTo>
                      <a:cubicBezTo>
                        <a:pt x="29329" y="32479"/>
                        <a:pt x="30511" y="31465"/>
                        <a:pt x="31416" y="30215"/>
                      </a:cubicBezTo>
                      <a:lnTo>
                        <a:pt x="38377" y="36752"/>
                      </a:lnTo>
                      <a:cubicBezTo>
                        <a:pt x="36546" y="38859"/>
                        <a:pt x="34281" y="40523"/>
                        <a:pt x="31594" y="41754"/>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78" name="Freihandform: Form 2138">
                  <a:extLst>
                    <a:ext uri="{FF2B5EF4-FFF2-40B4-BE49-F238E27FC236}">
                      <a16:creationId xmlns:a16="http://schemas.microsoft.com/office/drawing/2014/main" id="{2861AC3A-FD4B-B435-DCC9-4C1D35F78B90}"/>
                    </a:ext>
                  </a:extLst>
                </p:cNvPr>
                <p:cNvSpPr/>
                <p:nvPr/>
              </p:nvSpPr>
              <p:spPr>
                <a:xfrm>
                  <a:off x="5749573" y="22885966"/>
                  <a:ext cx="36161" cy="41379"/>
                </a:xfrm>
                <a:custGeom>
                  <a:avLst/>
                  <a:gdLst>
                    <a:gd name="connsiteX0" fmla="*/ 26159 w 36161"/>
                    <a:gd name="connsiteY0" fmla="*/ 41380 h 41379"/>
                    <a:gd name="connsiteX1" fmla="*/ 26159 w 36161"/>
                    <a:gd name="connsiteY1" fmla="*/ 24081 h 41379"/>
                    <a:gd name="connsiteX2" fmla="*/ 10002 w 36161"/>
                    <a:gd name="connsiteY2" fmla="*/ 24081 h 41379"/>
                    <a:gd name="connsiteX3" fmla="*/ 10002 w 36161"/>
                    <a:gd name="connsiteY3" fmla="*/ 41380 h 41379"/>
                    <a:gd name="connsiteX4" fmla="*/ 0 w 36161"/>
                    <a:gd name="connsiteY4" fmla="*/ 41380 h 41379"/>
                    <a:gd name="connsiteX5" fmla="*/ 0 w 36161"/>
                    <a:gd name="connsiteY5" fmla="*/ 0 h 41379"/>
                    <a:gd name="connsiteX6" fmla="*/ 10002 w 36161"/>
                    <a:gd name="connsiteY6" fmla="*/ 0 h 41379"/>
                    <a:gd name="connsiteX7" fmla="*/ 10002 w 36161"/>
                    <a:gd name="connsiteY7" fmla="*/ 15664 h 41379"/>
                    <a:gd name="connsiteX8" fmla="*/ 26159 w 36161"/>
                    <a:gd name="connsiteY8" fmla="*/ 15664 h 41379"/>
                    <a:gd name="connsiteX9" fmla="*/ 26159 w 36161"/>
                    <a:gd name="connsiteY9" fmla="*/ 0 h 41379"/>
                    <a:gd name="connsiteX10" fmla="*/ 36162 w 36161"/>
                    <a:gd name="connsiteY10" fmla="*/ 0 h 41379"/>
                    <a:gd name="connsiteX11" fmla="*/ 36162 w 36161"/>
                    <a:gd name="connsiteY11" fmla="*/ 41380 h 41379"/>
                    <a:gd name="connsiteX12" fmla="*/ 26159 w 36161"/>
                    <a:gd name="connsiteY12" fmla="*/ 4138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161" h="41379">
                      <a:moveTo>
                        <a:pt x="26159" y="41380"/>
                      </a:moveTo>
                      <a:lnTo>
                        <a:pt x="26159" y="24081"/>
                      </a:lnTo>
                      <a:lnTo>
                        <a:pt x="10002" y="24081"/>
                      </a:lnTo>
                      <a:lnTo>
                        <a:pt x="10002" y="41380"/>
                      </a:lnTo>
                      <a:lnTo>
                        <a:pt x="0" y="41380"/>
                      </a:lnTo>
                      <a:lnTo>
                        <a:pt x="0" y="0"/>
                      </a:lnTo>
                      <a:lnTo>
                        <a:pt x="10002" y="0"/>
                      </a:lnTo>
                      <a:lnTo>
                        <a:pt x="10002" y="15664"/>
                      </a:lnTo>
                      <a:lnTo>
                        <a:pt x="26159" y="15664"/>
                      </a:lnTo>
                      <a:lnTo>
                        <a:pt x="26159" y="0"/>
                      </a:lnTo>
                      <a:lnTo>
                        <a:pt x="36162" y="0"/>
                      </a:lnTo>
                      <a:lnTo>
                        <a:pt x="36162" y="41380"/>
                      </a:lnTo>
                      <a:lnTo>
                        <a:pt x="26159"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79" name="Freihandform: Form 2139">
                  <a:extLst>
                    <a:ext uri="{FF2B5EF4-FFF2-40B4-BE49-F238E27FC236}">
                      <a16:creationId xmlns:a16="http://schemas.microsoft.com/office/drawing/2014/main" id="{F699B9D0-9A67-AD48-705F-0D60E1B12A12}"/>
                    </a:ext>
                  </a:extLst>
                </p:cNvPr>
                <p:cNvSpPr/>
                <p:nvPr/>
              </p:nvSpPr>
              <p:spPr>
                <a:xfrm>
                  <a:off x="5795403" y="22885966"/>
                  <a:ext cx="37677" cy="41379"/>
                </a:xfrm>
                <a:custGeom>
                  <a:avLst/>
                  <a:gdLst>
                    <a:gd name="connsiteX0" fmla="*/ 26326 w 37677"/>
                    <a:gd name="connsiteY0" fmla="*/ 41380 h 41379"/>
                    <a:gd name="connsiteX1" fmla="*/ 9648 w 37677"/>
                    <a:gd name="connsiteY1" fmla="*/ 14325 h 41379"/>
                    <a:gd name="connsiteX2" fmla="*/ 9471 w 37677"/>
                    <a:gd name="connsiteY2" fmla="*/ 14325 h 41379"/>
                    <a:gd name="connsiteX3" fmla="*/ 9707 w 37677"/>
                    <a:gd name="connsiteY3" fmla="*/ 41380 h 41379"/>
                    <a:gd name="connsiteX4" fmla="*/ 0 w 37677"/>
                    <a:gd name="connsiteY4" fmla="*/ 41380 h 41379"/>
                    <a:gd name="connsiteX5" fmla="*/ 0 w 37677"/>
                    <a:gd name="connsiteY5" fmla="*/ 0 h 41379"/>
                    <a:gd name="connsiteX6" fmla="*/ 11401 w 37677"/>
                    <a:gd name="connsiteY6" fmla="*/ 0 h 41379"/>
                    <a:gd name="connsiteX7" fmla="*/ 28020 w 37677"/>
                    <a:gd name="connsiteY7" fmla="*/ 27006 h 41379"/>
                    <a:gd name="connsiteX8" fmla="*/ 28197 w 37677"/>
                    <a:gd name="connsiteY8" fmla="*/ 27006 h 41379"/>
                    <a:gd name="connsiteX9" fmla="*/ 27960 w 37677"/>
                    <a:gd name="connsiteY9" fmla="*/ 0 h 41379"/>
                    <a:gd name="connsiteX10" fmla="*/ 37678 w 37677"/>
                    <a:gd name="connsiteY10" fmla="*/ 0 h 41379"/>
                    <a:gd name="connsiteX11" fmla="*/ 37678 w 37677"/>
                    <a:gd name="connsiteY11" fmla="*/ 41380 h 41379"/>
                    <a:gd name="connsiteX12" fmla="*/ 26326 w 37677"/>
                    <a:gd name="connsiteY12" fmla="*/ 4138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677" h="41379">
                      <a:moveTo>
                        <a:pt x="26326" y="41380"/>
                      </a:moveTo>
                      <a:lnTo>
                        <a:pt x="9648" y="14325"/>
                      </a:lnTo>
                      <a:lnTo>
                        <a:pt x="9471" y="14325"/>
                      </a:lnTo>
                      <a:lnTo>
                        <a:pt x="9707" y="41380"/>
                      </a:lnTo>
                      <a:lnTo>
                        <a:pt x="0" y="41380"/>
                      </a:lnTo>
                      <a:lnTo>
                        <a:pt x="0" y="0"/>
                      </a:lnTo>
                      <a:lnTo>
                        <a:pt x="11401" y="0"/>
                      </a:lnTo>
                      <a:lnTo>
                        <a:pt x="28020" y="27006"/>
                      </a:lnTo>
                      <a:lnTo>
                        <a:pt x="28197" y="27006"/>
                      </a:lnTo>
                      <a:lnTo>
                        <a:pt x="27960" y="0"/>
                      </a:lnTo>
                      <a:lnTo>
                        <a:pt x="37678" y="0"/>
                      </a:lnTo>
                      <a:lnTo>
                        <a:pt x="37678" y="41380"/>
                      </a:lnTo>
                      <a:lnTo>
                        <a:pt x="26326"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80" name="Freihandform: Form 2140">
                  <a:extLst>
                    <a:ext uri="{FF2B5EF4-FFF2-40B4-BE49-F238E27FC236}">
                      <a16:creationId xmlns:a16="http://schemas.microsoft.com/office/drawing/2014/main" id="{D022171F-77C3-D9AE-9DD6-1153619DC015}"/>
                    </a:ext>
                  </a:extLst>
                </p:cNvPr>
                <p:cNvSpPr/>
                <p:nvPr/>
              </p:nvSpPr>
              <p:spPr>
                <a:xfrm>
                  <a:off x="5840681" y="22884874"/>
                  <a:ext cx="45110" cy="43575"/>
                </a:xfrm>
                <a:custGeom>
                  <a:avLst/>
                  <a:gdLst>
                    <a:gd name="connsiteX0" fmla="*/ 34409 w 45110"/>
                    <a:gd name="connsiteY0" fmla="*/ 21610 h 43575"/>
                    <a:gd name="connsiteX1" fmla="*/ 33532 w 45110"/>
                    <a:gd name="connsiteY1" fmla="*/ 16589 h 43575"/>
                    <a:gd name="connsiteX2" fmla="*/ 31101 w 45110"/>
                    <a:gd name="connsiteY2" fmla="*/ 12582 h 43575"/>
                    <a:gd name="connsiteX3" fmla="*/ 27359 w 45110"/>
                    <a:gd name="connsiteY3" fmla="*/ 9954 h 43575"/>
                    <a:gd name="connsiteX4" fmla="*/ 22535 w 45110"/>
                    <a:gd name="connsiteY4" fmla="*/ 8989 h 43575"/>
                    <a:gd name="connsiteX5" fmla="*/ 17731 w 45110"/>
                    <a:gd name="connsiteY5" fmla="*/ 9954 h 43575"/>
                    <a:gd name="connsiteX6" fmla="*/ 13990 w 45110"/>
                    <a:gd name="connsiteY6" fmla="*/ 12582 h 43575"/>
                    <a:gd name="connsiteX7" fmla="*/ 11558 w 45110"/>
                    <a:gd name="connsiteY7" fmla="*/ 16589 h 43575"/>
                    <a:gd name="connsiteX8" fmla="*/ 10712 w 45110"/>
                    <a:gd name="connsiteY8" fmla="*/ 21610 h 43575"/>
                    <a:gd name="connsiteX9" fmla="*/ 11587 w 45110"/>
                    <a:gd name="connsiteY9" fmla="*/ 26789 h 43575"/>
                    <a:gd name="connsiteX10" fmla="*/ 14019 w 45110"/>
                    <a:gd name="connsiteY10" fmla="*/ 30845 h 43575"/>
                    <a:gd name="connsiteX11" fmla="*/ 17731 w 45110"/>
                    <a:gd name="connsiteY11" fmla="*/ 33503 h 43575"/>
                    <a:gd name="connsiteX12" fmla="*/ 22535 w 45110"/>
                    <a:gd name="connsiteY12" fmla="*/ 34468 h 43575"/>
                    <a:gd name="connsiteX13" fmla="*/ 27330 w 45110"/>
                    <a:gd name="connsiteY13" fmla="*/ 33503 h 43575"/>
                    <a:gd name="connsiteX14" fmla="*/ 31071 w 45110"/>
                    <a:gd name="connsiteY14" fmla="*/ 30845 h 43575"/>
                    <a:gd name="connsiteX15" fmla="*/ 33523 w 45110"/>
                    <a:gd name="connsiteY15" fmla="*/ 26789 h 43575"/>
                    <a:gd name="connsiteX16" fmla="*/ 34399 w 45110"/>
                    <a:gd name="connsiteY16" fmla="*/ 21610 h 43575"/>
                    <a:gd name="connsiteX17" fmla="*/ 45111 w 45110"/>
                    <a:gd name="connsiteY17" fmla="*/ 21610 h 43575"/>
                    <a:gd name="connsiteX18" fmla="*/ 43417 w 45110"/>
                    <a:gd name="connsiteY18" fmla="*/ 30579 h 43575"/>
                    <a:gd name="connsiteX19" fmla="*/ 38701 w 45110"/>
                    <a:gd name="connsiteY19" fmla="*/ 37530 h 43575"/>
                    <a:gd name="connsiteX20" fmla="*/ 31534 w 45110"/>
                    <a:gd name="connsiteY20" fmla="*/ 42000 h 43575"/>
                    <a:gd name="connsiteX21" fmla="*/ 22526 w 45110"/>
                    <a:gd name="connsiteY21" fmla="*/ 43575 h 43575"/>
                    <a:gd name="connsiteX22" fmla="*/ 13547 w 45110"/>
                    <a:gd name="connsiteY22" fmla="*/ 42000 h 43575"/>
                    <a:gd name="connsiteX23" fmla="*/ 6409 w 45110"/>
                    <a:gd name="connsiteY23" fmla="*/ 37530 h 43575"/>
                    <a:gd name="connsiteX24" fmla="*/ 1693 w 45110"/>
                    <a:gd name="connsiteY24" fmla="*/ 30579 h 43575"/>
                    <a:gd name="connsiteX25" fmla="*/ 0 w 45110"/>
                    <a:gd name="connsiteY25" fmla="*/ 21610 h 43575"/>
                    <a:gd name="connsiteX26" fmla="*/ 1693 w 45110"/>
                    <a:gd name="connsiteY26" fmla="*/ 12641 h 43575"/>
                    <a:gd name="connsiteX27" fmla="*/ 6409 w 45110"/>
                    <a:gd name="connsiteY27" fmla="*/ 5838 h 43575"/>
                    <a:gd name="connsiteX28" fmla="*/ 13547 w 45110"/>
                    <a:gd name="connsiteY28" fmla="*/ 1516 h 43575"/>
                    <a:gd name="connsiteX29" fmla="*/ 22526 w 45110"/>
                    <a:gd name="connsiteY29" fmla="*/ 0 h 43575"/>
                    <a:gd name="connsiteX30" fmla="*/ 31534 w 45110"/>
                    <a:gd name="connsiteY30" fmla="*/ 1516 h 43575"/>
                    <a:gd name="connsiteX31" fmla="*/ 38701 w 45110"/>
                    <a:gd name="connsiteY31" fmla="*/ 5838 h 43575"/>
                    <a:gd name="connsiteX32" fmla="*/ 43417 w 45110"/>
                    <a:gd name="connsiteY32" fmla="*/ 12641 h 43575"/>
                    <a:gd name="connsiteX33" fmla="*/ 45111 w 45110"/>
                    <a:gd name="connsiteY33" fmla="*/ 21610 h 4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110" h="43575">
                      <a:moveTo>
                        <a:pt x="34409" y="21610"/>
                      </a:moveTo>
                      <a:cubicBezTo>
                        <a:pt x="34409" y="19818"/>
                        <a:pt x="34114" y="18145"/>
                        <a:pt x="33532" y="16589"/>
                      </a:cubicBezTo>
                      <a:cubicBezTo>
                        <a:pt x="32952" y="15034"/>
                        <a:pt x="32145" y="13695"/>
                        <a:pt x="31101" y="12582"/>
                      </a:cubicBezTo>
                      <a:cubicBezTo>
                        <a:pt x="30067" y="11470"/>
                        <a:pt x="28817" y="10593"/>
                        <a:pt x="27359" y="9954"/>
                      </a:cubicBezTo>
                      <a:cubicBezTo>
                        <a:pt x="25893" y="9314"/>
                        <a:pt x="24288" y="8989"/>
                        <a:pt x="22535" y="8989"/>
                      </a:cubicBezTo>
                      <a:cubicBezTo>
                        <a:pt x="20783" y="8989"/>
                        <a:pt x="19179" y="9314"/>
                        <a:pt x="17731" y="9954"/>
                      </a:cubicBezTo>
                      <a:cubicBezTo>
                        <a:pt x="16294" y="10593"/>
                        <a:pt x="15033" y="11470"/>
                        <a:pt x="13990" y="12582"/>
                      </a:cubicBezTo>
                      <a:cubicBezTo>
                        <a:pt x="12936" y="13695"/>
                        <a:pt x="12129" y="15024"/>
                        <a:pt x="11558" y="16589"/>
                      </a:cubicBezTo>
                      <a:cubicBezTo>
                        <a:pt x="10987" y="18155"/>
                        <a:pt x="10712" y="19818"/>
                        <a:pt x="10712" y="21610"/>
                      </a:cubicBezTo>
                      <a:cubicBezTo>
                        <a:pt x="10712" y="23402"/>
                        <a:pt x="11007" y="25204"/>
                        <a:pt x="11587" y="26789"/>
                      </a:cubicBezTo>
                      <a:cubicBezTo>
                        <a:pt x="12178" y="28364"/>
                        <a:pt x="12976" y="29723"/>
                        <a:pt x="14019" y="30845"/>
                      </a:cubicBezTo>
                      <a:cubicBezTo>
                        <a:pt x="15053" y="31977"/>
                        <a:pt x="16294" y="32863"/>
                        <a:pt x="17731" y="33503"/>
                      </a:cubicBezTo>
                      <a:cubicBezTo>
                        <a:pt x="19179" y="34143"/>
                        <a:pt x="20773" y="34468"/>
                        <a:pt x="22535" y="34468"/>
                      </a:cubicBezTo>
                      <a:cubicBezTo>
                        <a:pt x="24298" y="34468"/>
                        <a:pt x="25893" y="34143"/>
                        <a:pt x="27330" y="33503"/>
                      </a:cubicBezTo>
                      <a:cubicBezTo>
                        <a:pt x="28768" y="32863"/>
                        <a:pt x="30028" y="31977"/>
                        <a:pt x="31071" y="30845"/>
                      </a:cubicBezTo>
                      <a:cubicBezTo>
                        <a:pt x="32125" y="29713"/>
                        <a:pt x="32942" y="28364"/>
                        <a:pt x="33523" y="26789"/>
                      </a:cubicBezTo>
                      <a:cubicBezTo>
                        <a:pt x="34114" y="25214"/>
                        <a:pt x="34399" y="23481"/>
                        <a:pt x="34399" y="21610"/>
                      </a:cubicBezTo>
                      <a:moveTo>
                        <a:pt x="45111" y="21610"/>
                      </a:moveTo>
                      <a:cubicBezTo>
                        <a:pt x="45111" y="24889"/>
                        <a:pt x="44550" y="27872"/>
                        <a:pt x="43417" y="30579"/>
                      </a:cubicBezTo>
                      <a:cubicBezTo>
                        <a:pt x="42285" y="33287"/>
                        <a:pt x="40720" y="35600"/>
                        <a:pt x="38701" y="37530"/>
                      </a:cubicBezTo>
                      <a:cubicBezTo>
                        <a:pt x="36693" y="39460"/>
                        <a:pt x="34301" y="40946"/>
                        <a:pt x="31534" y="42000"/>
                      </a:cubicBezTo>
                      <a:cubicBezTo>
                        <a:pt x="28758" y="43053"/>
                        <a:pt x="25765" y="43575"/>
                        <a:pt x="22526" y="43575"/>
                      </a:cubicBezTo>
                      <a:cubicBezTo>
                        <a:pt x="19287" y="43575"/>
                        <a:pt x="16294" y="43053"/>
                        <a:pt x="13547" y="42000"/>
                      </a:cubicBezTo>
                      <a:cubicBezTo>
                        <a:pt x="10800" y="40946"/>
                        <a:pt x="8417" y="39460"/>
                        <a:pt x="6409" y="37530"/>
                      </a:cubicBezTo>
                      <a:cubicBezTo>
                        <a:pt x="4401" y="35600"/>
                        <a:pt x="2835" y="33287"/>
                        <a:pt x="1693" y="30579"/>
                      </a:cubicBezTo>
                      <a:cubicBezTo>
                        <a:pt x="561" y="27872"/>
                        <a:pt x="0" y="24879"/>
                        <a:pt x="0" y="21610"/>
                      </a:cubicBezTo>
                      <a:cubicBezTo>
                        <a:pt x="0" y="18342"/>
                        <a:pt x="561" y="15309"/>
                        <a:pt x="1693" y="12641"/>
                      </a:cubicBezTo>
                      <a:cubicBezTo>
                        <a:pt x="2825" y="9973"/>
                        <a:pt x="4391" y="7699"/>
                        <a:pt x="6409" y="5838"/>
                      </a:cubicBezTo>
                      <a:cubicBezTo>
                        <a:pt x="8417" y="3968"/>
                        <a:pt x="10800" y="2530"/>
                        <a:pt x="13547" y="1516"/>
                      </a:cubicBezTo>
                      <a:cubicBezTo>
                        <a:pt x="16294" y="502"/>
                        <a:pt x="19287" y="0"/>
                        <a:pt x="22526" y="0"/>
                      </a:cubicBezTo>
                      <a:cubicBezTo>
                        <a:pt x="25765" y="0"/>
                        <a:pt x="28768" y="502"/>
                        <a:pt x="31534" y="1516"/>
                      </a:cubicBezTo>
                      <a:cubicBezTo>
                        <a:pt x="34301" y="2530"/>
                        <a:pt x="36693" y="3968"/>
                        <a:pt x="38701" y="5838"/>
                      </a:cubicBezTo>
                      <a:cubicBezTo>
                        <a:pt x="40710" y="7709"/>
                        <a:pt x="42285" y="9983"/>
                        <a:pt x="43417" y="12641"/>
                      </a:cubicBezTo>
                      <a:cubicBezTo>
                        <a:pt x="44550" y="15309"/>
                        <a:pt x="45111" y="18302"/>
                        <a:pt x="45111" y="2161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81" name="Freihandform: Form 2141">
                  <a:extLst>
                    <a:ext uri="{FF2B5EF4-FFF2-40B4-BE49-F238E27FC236}">
                      <a16:creationId xmlns:a16="http://schemas.microsoft.com/office/drawing/2014/main" id="{4E1263BC-990E-0151-9607-3B558E81CCEC}"/>
                    </a:ext>
                  </a:extLst>
                </p:cNvPr>
                <p:cNvSpPr/>
                <p:nvPr/>
              </p:nvSpPr>
              <p:spPr>
                <a:xfrm>
                  <a:off x="5893323" y="22885966"/>
                  <a:ext cx="26099" cy="41379"/>
                </a:xfrm>
                <a:custGeom>
                  <a:avLst/>
                  <a:gdLst>
                    <a:gd name="connsiteX0" fmla="*/ 0 w 26099"/>
                    <a:gd name="connsiteY0" fmla="*/ 41380 h 41379"/>
                    <a:gd name="connsiteX1" fmla="*/ 0 w 26099"/>
                    <a:gd name="connsiteY1" fmla="*/ 0 h 41379"/>
                    <a:gd name="connsiteX2" fmla="*/ 10072 w 26099"/>
                    <a:gd name="connsiteY2" fmla="*/ 0 h 41379"/>
                    <a:gd name="connsiteX3" fmla="*/ 10072 w 26099"/>
                    <a:gd name="connsiteY3" fmla="*/ 32676 h 41379"/>
                    <a:gd name="connsiteX4" fmla="*/ 26100 w 26099"/>
                    <a:gd name="connsiteY4" fmla="*/ 32676 h 41379"/>
                    <a:gd name="connsiteX5" fmla="*/ 26100 w 26099"/>
                    <a:gd name="connsiteY5" fmla="*/ 41380 h 41379"/>
                    <a:gd name="connsiteX6" fmla="*/ 0 w 26099"/>
                    <a:gd name="connsiteY6" fmla="*/ 4138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99" h="41379">
                      <a:moveTo>
                        <a:pt x="0" y="41380"/>
                      </a:moveTo>
                      <a:lnTo>
                        <a:pt x="0" y="0"/>
                      </a:lnTo>
                      <a:lnTo>
                        <a:pt x="10072" y="0"/>
                      </a:lnTo>
                      <a:lnTo>
                        <a:pt x="10072" y="32676"/>
                      </a:lnTo>
                      <a:lnTo>
                        <a:pt x="26100" y="32676"/>
                      </a:lnTo>
                      <a:lnTo>
                        <a:pt x="26100" y="41380"/>
                      </a:lnTo>
                      <a:lnTo>
                        <a:pt x="0"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82" name="Freihandform: Form 2142">
                  <a:extLst>
                    <a:ext uri="{FF2B5EF4-FFF2-40B4-BE49-F238E27FC236}">
                      <a16:creationId xmlns:a16="http://schemas.microsoft.com/office/drawing/2014/main" id="{701092CE-F139-D3B7-7367-C13BF5D98065}"/>
                    </a:ext>
                  </a:extLst>
                </p:cNvPr>
                <p:cNvSpPr/>
                <p:nvPr/>
              </p:nvSpPr>
              <p:spPr>
                <a:xfrm>
                  <a:off x="5922377" y="22884874"/>
                  <a:ext cx="45120" cy="43575"/>
                </a:xfrm>
                <a:custGeom>
                  <a:avLst/>
                  <a:gdLst>
                    <a:gd name="connsiteX0" fmla="*/ 34429 w 45120"/>
                    <a:gd name="connsiteY0" fmla="*/ 21610 h 43575"/>
                    <a:gd name="connsiteX1" fmla="*/ 33543 w 45120"/>
                    <a:gd name="connsiteY1" fmla="*/ 16589 h 43575"/>
                    <a:gd name="connsiteX2" fmla="*/ 31111 w 45120"/>
                    <a:gd name="connsiteY2" fmla="*/ 12582 h 43575"/>
                    <a:gd name="connsiteX3" fmla="*/ 27370 w 45120"/>
                    <a:gd name="connsiteY3" fmla="*/ 9954 h 43575"/>
                    <a:gd name="connsiteX4" fmla="*/ 22535 w 45120"/>
                    <a:gd name="connsiteY4" fmla="*/ 8989 h 43575"/>
                    <a:gd name="connsiteX5" fmla="*/ 17741 w 45120"/>
                    <a:gd name="connsiteY5" fmla="*/ 9954 h 43575"/>
                    <a:gd name="connsiteX6" fmla="*/ 14000 w 45120"/>
                    <a:gd name="connsiteY6" fmla="*/ 12582 h 43575"/>
                    <a:gd name="connsiteX7" fmla="*/ 11568 w 45120"/>
                    <a:gd name="connsiteY7" fmla="*/ 16589 h 43575"/>
                    <a:gd name="connsiteX8" fmla="*/ 10721 w 45120"/>
                    <a:gd name="connsiteY8" fmla="*/ 21610 h 43575"/>
                    <a:gd name="connsiteX9" fmla="*/ 11597 w 45120"/>
                    <a:gd name="connsiteY9" fmla="*/ 26789 h 43575"/>
                    <a:gd name="connsiteX10" fmla="*/ 14029 w 45120"/>
                    <a:gd name="connsiteY10" fmla="*/ 30845 h 43575"/>
                    <a:gd name="connsiteX11" fmla="*/ 17741 w 45120"/>
                    <a:gd name="connsiteY11" fmla="*/ 33503 h 43575"/>
                    <a:gd name="connsiteX12" fmla="*/ 22535 w 45120"/>
                    <a:gd name="connsiteY12" fmla="*/ 34468 h 43575"/>
                    <a:gd name="connsiteX13" fmla="*/ 27340 w 45120"/>
                    <a:gd name="connsiteY13" fmla="*/ 33503 h 43575"/>
                    <a:gd name="connsiteX14" fmla="*/ 31081 w 45120"/>
                    <a:gd name="connsiteY14" fmla="*/ 30845 h 43575"/>
                    <a:gd name="connsiteX15" fmla="*/ 33532 w 45120"/>
                    <a:gd name="connsiteY15" fmla="*/ 26789 h 43575"/>
                    <a:gd name="connsiteX16" fmla="*/ 34419 w 45120"/>
                    <a:gd name="connsiteY16" fmla="*/ 21610 h 43575"/>
                    <a:gd name="connsiteX17" fmla="*/ 45120 w 45120"/>
                    <a:gd name="connsiteY17" fmla="*/ 21610 h 43575"/>
                    <a:gd name="connsiteX18" fmla="*/ 43427 w 45120"/>
                    <a:gd name="connsiteY18" fmla="*/ 30579 h 43575"/>
                    <a:gd name="connsiteX19" fmla="*/ 38711 w 45120"/>
                    <a:gd name="connsiteY19" fmla="*/ 37530 h 43575"/>
                    <a:gd name="connsiteX20" fmla="*/ 31544 w 45120"/>
                    <a:gd name="connsiteY20" fmla="*/ 42000 h 43575"/>
                    <a:gd name="connsiteX21" fmla="*/ 22526 w 45120"/>
                    <a:gd name="connsiteY21" fmla="*/ 43575 h 43575"/>
                    <a:gd name="connsiteX22" fmla="*/ 13547 w 45120"/>
                    <a:gd name="connsiteY22" fmla="*/ 42000 h 43575"/>
                    <a:gd name="connsiteX23" fmla="*/ 6409 w 45120"/>
                    <a:gd name="connsiteY23" fmla="*/ 37530 h 43575"/>
                    <a:gd name="connsiteX24" fmla="*/ 1693 w 45120"/>
                    <a:gd name="connsiteY24" fmla="*/ 30579 h 43575"/>
                    <a:gd name="connsiteX25" fmla="*/ 0 w 45120"/>
                    <a:gd name="connsiteY25" fmla="*/ 21610 h 43575"/>
                    <a:gd name="connsiteX26" fmla="*/ 1693 w 45120"/>
                    <a:gd name="connsiteY26" fmla="*/ 12641 h 43575"/>
                    <a:gd name="connsiteX27" fmla="*/ 6409 w 45120"/>
                    <a:gd name="connsiteY27" fmla="*/ 5838 h 43575"/>
                    <a:gd name="connsiteX28" fmla="*/ 13547 w 45120"/>
                    <a:gd name="connsiteY28" fmla="*/ 1516 h 43575"/>
                    <a:gd name="connsiteX29" fmla="*/ 22526 w 45120"/>
                    <a:gd name="connsiteY29" fmla="*/ 0 h 43575"/>
                    <a:gd name="connsiteX30" fmla="*/ 31544 w 45120"/>
                    <a:gd name="connsiteY30" fmla="*/ 1516 h 43575"/>
                    <a:gd name="connsiteX31" fmla="*/ 38711 w 45120"/>
                    <a:gd name="connsiteY31" fmla="*/ 5838 h 43575"/>
                    <a:gd name="connsiteX32" fmla="*/ 43427 w 45120"/>
                    <a:gd name="connsiteY32" fmla="*/ 12641 h 43575"/>
                    <a:gd name="connsiteX33" fmla="*/ 45120 w 45120"/>
                    <a:gd name="connsiteY33" fmla="*/ 21610 h 4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120" h="43575">
                      <a:moveTo>
                        <a:pt x="34429" y="21610"/>
                      </a:moveTo>
                      <a:cubicBezTo>
                        <a:pt x="34429" y="19818"/>
                        <a:pt x="34133" y="18145"/>
                        <a:pt x="33543" y="16589"/>
                      </a:cubicBezTo>
                      <a:cubicBezTo>
                        <a:pt x="32962" y="15034"/>
                        <a:pt x="32154" y="13695"/>
                        <a:pt x="31111" y="12582"/>
                      </a:cubicBezTo>
                      <a:cubicBezTo>
                        <a:pt x="30077" y="11470"/>
                        <a:pt x="28827" y="10593"/>
                        <a:pt x="27370" y="9954"/>
                      </a:cubicBezTo>
                      <a:cubicBezTo>
                        <a:pt x="25902" y="9314"/>
                        <a:pt x="24298" y="8989"/>
                        <a:pt x="22535" y="8989"/>
                      </a:cubicBezTo>
                      <a:cubicBezTo>
                        <a:pt x="20773" y="8989"/>
                        <a:pt x="19179" y="9314"/>
                        <a:pt x="17741" y="9954"/>
                      </a:cubicBezTo>
                      <a:cubicBezTo>
                        <a:pt x="16303" y="10593"/>
                        <a:pt x="15043" y="11470"/>
                        <a:pt x="14000" y="12582"/>
                      </a:cubicBezTo>
                      <a:cubicBezTo>
                        <a:pt x="12946" y="13695"/>
                        <a:pt x="12139" y="15024"/>
                        <a:pt x="11568" y="16589"/>
                      </a:cubicBezTo>
                      <a:cubicBezTo>
                        <a:pt x="10997" y="18145"/>
                        <a:pt x="10721" y="19818"/>
                        <a:pt x="10721" y="21610"/>
                      </a:cubicBezTo>
                      <a:cubicBezTo>
                        <a:pt x="10721" y="23402"/>
                        <a:pt x="11017" y="25204"/>
                        <a:pt x="11597" y="26789"/>
                      </a:cubicBezTo>
                      <a:cubicBezTo>
                        <a:pt x="12178" y="28364"/>
                        <a:pt x="12986" y="29723"/>
                        <a:pt x="14029" y="30845"/>
                      </a:cubicBezTo>
                      <a:cubicBezTo>
                        <a:pt x="15063" y="31977"/>
                        <a:pt x="16303" y="32863"/>
                        <a:pt x="17741" y="33503"/>
                      </a:cubicBezTo>
                      <a:cubicBezTo>
                        <a:pt x="19188" y="34143"/>
                        <a:pt x="20783" y="34468"/>
                        <a:pt x="22535" y="34468"/>
                      </a:cubicBezTo>
                      <a:cubicBezTo>
                        <a:pt x="24288" y="34468"/>
                        <a:pt x="25893" y="34143"/>
                        <a:pt x="27340" y="33503"/>
                      </a:cubicBezTo>
                      <a:cubicBezTo>
                        <a:pt x="28778" y="32863"/>
                        <a:pt x="30038" y="31977"/>
                        <a:pt x="31081" y="30845"/>
                      </a:cubicBezTo>
                      <a:cubicBezTo>
                        <a:pt x="32135" y="29713"/>
                        <a:pt x="32952" y="28364"/>
                        <a:pt x="33532" y="26789"/>
                      </a:cubicBezTo>
                      <a:cubicBezTo>
                        <a:pt x="34123" y="25214"/>
                        <a:pt x="34419" y="23481"/>
                        <a:pt x="34419" y="21610"/>
                      </a:cubicBezTo>
                      <a:moveTo>
                        <a:pt x="45120" y="21610"/>
                      </a:moveTo>
                      <a:cubicBezTo>
                        <a:pt x="45120" y="24889"/>
                        <a:pt x="44559" y="27872"/>
                        <a:pt x="43427" y="30579"/>
                      </a:cubicBezTo>
                      <a:cubicBezTo>
                        <a:pt x="42295" y="33287"/>
                        <a:pt x="40729" y="35600"/>
                        <a:pt x="38711" y="37530"/>
                      </a:cubicBezTo>
                      <a:cubicBezTo>
                        <a:pt x="36703" y="39460"/>
                        <a:pt x="34310" y="40946"/>
                        <a:pt x="31544" y="42000"/>
                      </a:cubicBezTo>
                      <a:cubicBezTo>
                        <a:pt x="28768" y="43053"/>
                        <a:pt x="25765" y="43575"/>
                        <a:pt x="22526" y="43575"/>
                      </a:cubicBezTo>
                      <a:cubicBezTo>
                        <a:pt x="19287" y="43575"/>
                        <a:pt x="16294" y="43053"/>
                        <a:pt x="13547" y="42000"/>
                      </a:cubicBezTo>
                      <a:cubicBezTo>
                        <a:pt x="10800" y="40946"/>
                        <a:pt x="8417" y="39460"/>
                        <a:pt x="6409" y="37530"/>
                      </a:cubicBezTo>
                      <a:cubicBezTo>
                        <a:pt x="4401" y="35600"/>
                        <a:pt x="2825" y="33287"/>
                        <a:pt x="1693" y="30579"/>
                      </a:cubicBezTo>
                      <a:cubicBezTo>
                        <a:pt x="561" y="27872"/>
                        <a:pt x="0" y="24879"/>
                        <a:pt x="0" y="21610"/>
                      </a:cubicBezTo>
                      <a:cubicBezTo>
                        <a:pt x="0" y="18342"/>
                        <a:pt x="561" y="15309"/>
                        <a:pt x="1693" y="12641"/>
                      </a:cubicBezTo>
                      <a:cubicBezTo>
                        <a:pt x="2825" y="9973"/>
                        <a:pt x="4391" y="7699"/>
                        <a:pt x="6409" y="5838"/>
                      </a:cubicBezTo>
                      <a:cubicBezTo>
                        <a:pt x="8417" y="3968"/>
                        <a:pt x="10800" y="2530"/>
                        <a:pt x="13547" y="1516"/>
                      </a:cubicBezTo>
                      <a:cubicBezTo>
                        <a:pt x="16294" y="502"/>
                        <a:pt x="19287" y="0"/>
                        <a:pt x="22526" y="0"/>
                      </a:cubicBezTo>
                      <a:cubicBezTo>
                        <a:pt x="25765" y="0"/>
                        <a:pt x="28768" y="502"/>
                        <a:pt x="31544" y="1516"/>
                      </a:cubicBezTo>
                      <a:cubicBezTo>
                        <a:pt x="34310" y="2530"/>
                        <a:pt x="36703" y="3968"/>
                        <a:pt x="38711" y="5838"/>
                      </a:cubicBezTo>
                      <a:cubicBezTo>
                        <a:pt x="40720" y="7709"/>
                        <a:pt x="42295" y="9983"/>
                        <a:pt x="43427" y="12641"/>
                      </a:cubicBezTo>
                      <a:cubicBezTo>
                        <a:pt x="44559" y="15309"/>
                        <a:pt x="45120" y="18302"/>
                        <a:pt x="45120" y="2161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83" name="Freihandform: Form 2143">
                  <a:extLst>
                    <a:ext uri="{FF2B5EF4-FFF2-40B4-BE49-F238E27FC236}">
                      <a16:creationId xmlns:a16="http://schemas.microsoft.com/office/drawing/2014/main" id="{2112EF69-2E9B-B5A8-ED12-F44AF563F317}"/>
                    </a:ext>
                  </a:extLst>
                </p:cNvPr>
                <p:cNvSpPr/>
                <p:nvPr/>
              </p:nvSpPr>
              <p:spPr>
                <a:xfrm>
                  <a:off x="5972942" y="22884864"/>
                  <a:ext cx="38731" cy="43535"/>
                </a:xfrm>
                <a:custGeom>
                  <a:avLst/>
                  <a:gdLst>
                    <a:gd name="connsiteX0" fmla="*/ 31623 w 38731"/>
                    <a:gd name="connsiteY0" fmla="*/ 42541 h 43535"/>
                    <a:gd name="connsiteX1" fmla="*/ 22762 w 38731"/>
                    <a:gd name="connsiteY1" fmla="*/ 43536 h 43535"/>
                    <a:gd name="connsiteX2" fmla="*/ 13606 w 38731"/>
                    <a:gd name="connsiteY2" fmla="*/ 41960 h 43535"/>
                    <a:gd name="connsiteX3" fmla="*/ 6409 w 38731"/>
                    <a:gd name="connsiteY3" fmla="*/ 37520 h 43535"/>
                    <a:gd name="connsiteX4" fmla="*/ 1703 w 38731"/>
                    <a:gd name="connsiteY4" fmla="*/ 30658 h 43535"/>
                    <a:gd name="connsiteX5" fmla="*/ 0 w 38731"/>
                    <a:gd name="connsiteY5" fmla="*/ 21738 h 43535"/>
                    <a:gd name="connsiteX6" fmla="*/ 1733 w 38731"/>
                    <a:gd name="connsiteY6" fmla="*/ 12740 h 43535"/>
                    <a:gd name="connsiteX7" fmla="*/ 6498 w 38731"/>
                    <a:gd name="connsiteY7" fmla="*/ 5878 h 43535"/>
                    <a:gd name="connsiteX8" fmla="*/ 13636 w 38731"/>
                    <a:gd name="connsiteY8" fmla="*/ 1526 h 43535"/>
                    <a:gd name="connsiteX9" fmla="*/ 22477 w 38731"/>
                    <a:gd name="connsiteY9" fmla="*/ 0 h 43535"/>
                    <a:gd name="connsiteX10" fmla="*/ 31603 w 38731"/>
                    <a:gd name="connsiteY10" fmla="*/ 1496 h 43535"/>
                    <a:gd name="connsiteX11" fmla="*/ 38445 w 38731"/>
                    <a:gd name="connsiteY11" fmla="*/ 5503 h 43535"/>
                    <a:gd name="connsiteX12" fmla="*/ 32125 w 38731"/>
                    <a:gd name="connsiteY12" fmla="*/ 12691 h 43535"/>
                    <a:gd name="connsiteX13" fmla="*/ 28256 w 38731"/>
                    <a:gd name="connsiteY13" fmla="*/ 9914 h 43535"/>
                    <a:gd name="connsiteX14" fmla="*/ 22811 w 38731"/>
                    <a:gd name="connsiteY14" fmla="*/ 8831 h 43535"/>
                    <a:gd name="connsiteX15" fmla="*/ 17957 w 38731"/>
                    <a:gd name="connsiteY15" fmla="*/ 9796 h 43535"/>
                    <a:gd name="connsiteX16" fmla="*/ 14098 w 38731"/>
                    <a:gd name="connsiteY16" fmla="*/ 12484 h 43535"/>
                    <a:gd name="connsiteX17" fmla="*/ 11548 w 38731"/>
                    <a:gd name="connsiteY17" fmla="*/ 16570 h 43535"/>
                    <a:gd name="connsiteX18" fmla="*/ 10643 w 38731"/>
                    <a:gd name="connsiteY18" fmla="*/ 21748 h 43535"/>
                    <a:gd name="connsiteX19" fmla="*/ 11460 w 38731"/>
                    <a:gd name="connsiteY19" fmla="*/ 27005 h 43535"/>
                    <a:gd name="connsiteX20" fmla="*/ 13892 w 38731"/>
                    <a:gd name="connsiteY20" fmla="*/ 31121 h 43535"/>
                    <a:gd name="connsiteX21" fmla="*/ 17869 w 38731"/>
                    <a:gd name="connsiteY21" fmla="*/ 33809 h 43535"/>
                    <a:gd name="connsiteX22" fmla="*/ 23284 w 38731"/>
                    <a:gd name="connsiteY22" fmla="*/ 34773 h 43535"/>
                    <a:gd name="connsiteX23" fmla="*/ 26622 w 38731"/>
                    <a:gd name="connsiteY23" fmla="*/ 34508 h 43535"/>
                    <a:gd name="connsiteX24" fmla="*/ 29545 w 38731"/>
                    <a:gd name="connsiteY24" fmla="*/ 33661 h 43535"/>
                    <a:gd name="connsiteX25" fmla="*/ 29545 w 38731"/>
                    <a:gd name="connsiteY25" fmla="*/ 26119 h 43535"/>
                    <a:gd name="connsiteX26" fmla="*/ 21649 w 38731"/>
                    <a:gd name="connsiteY26" fmla="*/ 26119 h 43535"/>
                    <a:gd name="connsiteX27" fmla="*/ 21649 w 38731"/>
                    <a:gd name="connsiteY27" fmla="*/ 18056 h 43535"/>
                    <a:gd name="connsiteX28" fmla="*/ 38731 w 38731"/>
                    <a:gd name="connsiteY28" fmla="*/ 18056 h 43535"/>
                    <a:gd name="connsiteX29" fmla="*/ 38731 w 38731"/>
                    <a:gd name="connsiteY29" fmla="*/ 39972 h 43535"/>
                    <a:gd name="connsiteX30" fmla="*/ 31623 w 38731"/>
                    <a:gd name="connsiteY30" fmla="*/ 42541 h 4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731" h="43535">
                      <a:moveTo>
                        <a:pt x="31623" y="42541"/>
                      </a:moveTo>
                      <a:cubicBezTo>
                        <a:pt x="28916" y="43201"/>
                        <a:pt x="25962" y="43536"/>
                        <a:pt x="22762" y="43536"/>
                      </a:cubicBezTo>
                      <a:cubicBezTo>
                        <a:pt x="19563" y="43536"/>
                        <a:pt x="16392" y="43014"/>
                        <a:pt x="13606" y="41960"/>
                      </a:cubicBezTo>
                      <a:cubicBezTo>
                        <a:pt x="10820" y="40907"/>
                        <a:pt x="8417" y="39430"/>
                        <a:pt x="6409" y="37520"/>
                      </a:cubicBezTo>
                      <a:cubicBezTo>
                        <a:pt x="4401" y="35610"/>
                        <a:pt x="2835" y="33326"/>
                        <a:pt x="1703" y="30658"/>
                      </a:cubicBezTo>
                      <a:cubicBezTo>
                        <a:pt x="571" y="27990"/>
                        <a:pt x="0" y="25017"/>
                        <a:pt x="0" y="21738"/>
                      </a:cubicBezTo>
                      <a:cubicBezTo>
                        <a:pt x="0" y="18460"/>
                        <a:pt x="581" y="15428"/>
                        <a:pt x="1733" y="12740"/>
                      </a:cubicBezTo>
                      <a:cubicBezTo>
                        <a:pt x="2884" y="10052"/>
                        <a:pt x="4470" y="7758"/>
                        <a:pt x="6498" y="5878"/>
                      </a:cubicBezTo>
                      <a:cubicBezTo>
                        <a:pt x="8526" y="3987"/>
                        <a:pt x="10909" y="2540"/>
                        <a:pt x="13636" y="1526"/>
                      </a:cubicBezTo>
                      <a:cubicBezTo>
                        <a:pt x="16363" y="512"/>
                        <a:pt x="19306" y="0"/>
                        <a:pt x="22477" y="0"/>
                      </a:cubicBezTo>
                      <a:cubicBezTo>
                        <a:pt x="25647" y="0"/>
                        <a:pt x="28797" y="492"/>
                        <a:pt x="31603" y="1496"/>
                      </a:cubicBezTo>
                      <a:cubicBezTo>
                        <a:pt x="34409" y="2491"/>
                        <a:pt x="36693" y="3820"/>
                        <a:pt x="38445" y="5503"/>
                      </a:cubicBezTo>
                      <a:lnTo>
                        <a:pt x="32125" y="12691"/>
                      </a:lnTo>
                      <a:cubicBezTo>
                        <a:pt x="31150" y="11568"/>
                        <a:pt x="29861" y="10633"/>
                        <a:pt x="28256" y="9914"/>
                      </a:cubicBezTo>
                      <a:cubicBezTo>
                        <a:pt x="26661" y="9195"/>
                        <a:pt x="24840" y="8831"/>
                        <a:pt x="22811" y="8831"/>
                      </a:cubicBezTo>
                      <a:cubicBezTo>
                        <a:pt x="21059" y="8831"/>
                        <a:pt x="19434" y="9156"/>
                        <a:pt x="17957" y="9796"/>
                      </a:cubicBezTo>
                      <a:cubicBezTo>
                        <a:pt x="16471" y="10436"/>
                        <a:pt x="15181" y="11342"/>
                        <a:pt x="14098" y="12484"/>
                      </a:cubicBezTo>
                      <a:cubicBezTo>
                        <a:pt x="13006" y="13636"/>
                        <a:pt x="12149" y="14994"/>
                        <a:pt x="11548" y="16570"/>
                      </a:cubicBezTo>
                      <a:cubicBezTo>
                        <a:pt x="10938" y="18145"/>
                        <a:pt x="10643" y="19878"/>
                        <a:pt x="10643" y="21748"/>
                      </a:cubicBezTo>
                      <a:cubicBezTo>
                        <a:pt x="10643" y="23619"/>
                        <a:pt x="10909" y="25411"/>
                        <a:pt x="11460" y="27005"/>
                      </a:cubicBezTo>
                      <a:cubicBezTo>
                        <a:pt x="12001" y="28600"/>
                        <a:pt x="12819" y="29979"/>
                        <a:pt x="13892" y="31121"/>
                      </a:cubicBezTo>
                      <a:cubicBezTo>
                        <a:pt x="14964" y="32273"/>
                        <a:pt x="16294" y="33169"/>
                        <a:pt x="17869" y="33809"/>
                      </a:cubicBezTo>
                      <a:cubicBezTo>
                        <a:pt x="19444" y="34449"/>
                        <a:pt x="21256" y="34773"/>
                        <a:pt x="23284" y="34773"/>
                      </a:cubicBezTo>
                      <a:cubicBezTo>
                        <a:pt x="24455" y="34773"/>
                        <a:pt x="25568" y="34685"/>
                        <a:pt x="26622" y="34508"/>
                      </a:cubicBezTo>
                      <a:cubicBezTo>
                        <a:pt x="27675" y="34330"/>
                        <a:pt x="28650" y="34045"/>
                        <a:pt x="29545" y="33661"/>
                      </a:cubicBezTo>
                      <a:lnTo>
                        <a:pt x="29545" y="26119"/>
                      </a:lnTo>
                      <a:lnTo>
                        <a:pt x="21649" y="26119"/>
                      </a:lnTo>
                      <a:lnTo>
                        <a:pt x="21649" y="18056"/>
                      </a:lnTo>
                      <a:lnTo>
                        <a:pt x="38731" y="18056"/>
                      </a:lnTo>
                      <a:lnTo>
                        <a:pt x="38731" y="39972"/>
                      </a:lnTo>
                      <a:cubicBezTo>
                        <a:pt x="36703" y="41025"/>
                        <a:pt x="34330" y="41882"/>
                        <a:pt x="31623" y="42541"/>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84" name="Freihandform: Form 2144">
                  <a:extLst>
                    <a:ext uri="{FF2B5EF4-FFF2-40B4-BE49-F238E27FC236}">
                      <a16:creationId xmlns:a16="http://schemas.microsoft.com/office/drawing/2014/main" id="{1B336566-0F28-14AA-4271-FF1A33FB20B4}"/>
                    </a:ext>
                  </a:extLst>
                </p:cNvPr>
                <p:cNvSpPr/>
                <p:nvPr/>
              </p:nvSpPr>
              <p:spPr>
                <a:xfrm>
                  <a:off x="6014873" y="22885966"/>
                  <a:ext cx="41487" cy="41379"/>
                </a:xfrm>
                <a:custGeom>
                  <a:avLst/>
                  <a:gdLst>
                    <a:gd name="connsiteX0" fmla="*/ 25568 w 41487"/>
                    <a:gd name="connsiteY0" fmla="*/ 23845 h 41379"/>
                    <a:gd name="connsiteX1" fmla="*/ 25568 w 41487"/>
                    <a:gd name="connsiteY1" fmla="*/ 41380 h 41379"/>
                    <a:gd name="connsiteX2" fmla="*/ 15565 w 41487"/>
                    <a:gd name="connsiteY2" fmla="*/ 41380 h 41379"/>
                    <a:gd name="connsiteX3" fmla="*/ 15565 w 41487"/>
                    <a:gd name="connsiteY3" fmla="*/ 23845 h 41379"/>
                    <a:gd name="connsiteX4" fmla="*/ 0 w 41487"/>
                    <a:gd name="connsiteY4" fmla="*/ 0 h 41379"/>
                    <a:gd name="connsiteX5" fmla="*/ 12110 w 41487"/>
                    <a:gd name="connsiteY5" fmla="*/ 0 h 41379"/>
                    <a:gd name="connsiteX6" fmla="*/ 20951 w 41487"/>
                    <a:gd name="connsiteY6" fmla="*/ 15319 h 41379"/>
                    <a:gd name="connsiteX7" fmla="*/ 29782 w 41487"/>
                    <a:gd name="connsiteY7" fmla="*/ 0 h 41379"/>
                    <a:gd name="connsiteX8" fmla="*/ 41488 w 41487"/>
                    <a:gd name="connsiteY8" fmla="*/ 0 h 41379"/>
                    <a:gd name="connsiteX9" fmla="*/ 25568 w 41487"/>
                    <a:gd name="connsiteY9" fmla="*/ 23845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87" h="41379">
                      <a:moveTo>
                        <a:pt x="25568" y="23845"/>
                      </a:moveTo>
                      <a:lnTo>
                        <a:pt x="25568" y="41380"/>
                      </a:lnTo>
                      <a:lnTo>
                        <a:pt x="15565" y="41380"/>
                      </a:lnTo>
                      <a:lnTo>
                        <a:pt x="15565" y="23845"/>
                      </a:lnTo>
                      <a:lnTo>
                        <a:pt x="0" y="0"/>
                      </a:lnTo>
                      <a:lnTo>
                        <a:pt x="12110" y="0"/>
                      </a:lnTo>
                      <a:lnTo>
                        <a:pt x="20951" y="15319"/>
                      </a:lnTo>
                      <a:lnTo>
                        <a:pt x="29782" y="0"/>
                      </a:lnTo>
                      <a:lnTo>
                        <a:pt x="41488" y="0"/>
                      </a:lnTo>
                      <a:lnTo>
                        <a:pt x="25568" y="2384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85" name="Freihandform: Form 2145">
                  <a:extLst>
                    <a:ext uri="{FF2B5EF4-FFF2-40B4-BE49-F238E27FC236}">
                      <a16:creationId xmlns:a16="http://schemas.microsoft.com/office/drawing/2014/main" id="{B17F86F4-79EB-9194-1DE2-5826D0D315E9}"/>
                    </a:ext>
                  </a:extLst>
                </p:cNvPr>
                <p:cNvSpPr/>
                <p:nvPr/>
              </p:nvSpPr>
              <p:spPr>
                <a:xfrm>
                  <a:off x="5632838" y="22816863"/>
                  <a:ext cx="35512" cy="42482"/>
                </a:xfrm>
                <a:custGeom>
                  <a:avLst/>
                  <a:gdLst>
                    <a:gd name="connsiteX0" fmla="*/ 34271 w 35512"/>
                    <a:gd name="connsiteY0" fmla="*/ 32578 h 42482"/>
                    <a:gd name="connsiteX1" fmla="*/ 30668 w 35512"/>
                    <a:gd name="connsiteY1" fmla="*/ 37835 h 42482"/>
                    <a:gd name="connsiteX2" fmla="*/ 25017 w 35512"/>
                    <a:gd name="connsiteY2" fmla="*/ 41252 h 42482"/>
                    <a:gd name="connsiteX3" fmla="*/ 17672 w 35512"/>
                    <a:gd name="connsiteY3" fmla="*/ 42482 h 42482"/>
                    <a:gd name="connsiteX4" fmla="*/ 10298 w 35512"/>
                    <a:gd name="connsiteY4" fmla="*/ 41252 h 42482"/>
                    <a:gd name="connsiteX5" fmla="*/ 4746 w 35512"/>
                    <a:gd name="connsiteY5" fmla="*/ 37835 h 42482"/>
                    <a:gd name="connsiteX6" fmla="*/ 1231 w 35512"/>
                    <a:gd name="connsiteY6" fmla="*/ 32578 h 42482"/>
                    <a:gd name="connsiteX7" fmla="*/ 0 w 35512"/>
                    <a:gd name="connsiteY7" fmla="*/ 25775 h 42482"/>
                    <a:gd name="connsiteX8" fmla="*/ 0 w 35512"/>
                    <a:gd name="connsiteY8" fmla="*/ 0 h 42482"/>
                    <a:gd name="connsiteX9" fmla="*/ 9944 w 35512"/>
                    <a:gd name="connsiteY9" fmla="*/ 0 h 42482"/>
                    <a:gd name="connsiteX10" fmla="*/ 9944 w 35512"/>
                    <a:gd name="connsiteY10" fmla="*/ 24958 h 42482"/>
                    <a:gd name="connsiteX11" fmla="*/ 10387 w 35512"/>
                    <a:gd name="connsiteY11" fmla="*/ 28167 h 42482"/>
                    <a:gd name="connsiteX12" fmla="*/ 11726 w 35512"/>
                    <a:gd name="connsiteY12" fmla="*/ 30885 h 42482"/>
                    <a:gd name="connsiteX13" fmla="*/ 14128 w 35512"/>
                    <a:gd name="connsiteY13" fmla="*/ 32785 h 42482"/>
                    <a:gd name="connsiteX14" fmla="*/ 17721 w 35512"/>
                    <a:gd name="connsiteY14" fmla="*/ 33484 h 42482"/>
                    <a:gd name="connsiteX15" fmla="*/ 21325 w 35512"/>
                    <a:gd name="connsiteY15" fmla="*/ 32785 h 42482"/>
                    <a:gd name="connsiteX16" fmla="*/ 23756 w 35512"/>
                    <a:gd name="connsiteY16" fmla="*/ 30885 h 42482"/>
                    <a:gd name="connsiteX17" fmla="*/ 25105 w 35512"/>
                    <a:gd name="connsiteY17" fmla="*/ 28167 h 42482"/>
                    <a:gd name="connsiteX18" fmla="*/ 25509 w 35512"/>
                    <a:gd name="connsiteY18" fmla="*/ 24958 h 42482"/>
                    <a:gd name="connsiteX19" fmla="*/ 25509 w 35512"/>
                    <a:gd name="connsiteY19" fmla="*/ 0 h 42482"/>
                    <a:gd name="connsiteX20" fmla="*/ 35512 w 35512"/>
                    <a:gd name="connsiteY20" fmla="*/ 0 h 42482"/>
                    <a:gd name="connsiteX21" fmla="*/ 35512 w 35512"/>
                    <a:gd name="connsiteY21" fmla="*/ 25775 h 42482"/>
                    <a:gd name="connsiteX22" fmla="*/ 34262 w 35512"/>
                    <a:gd name="connsiteY22" fmla="*/ 32578 h 42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512" h="42482">
                      <a:moveTo>
                        <a:pt x="34271" y="32578"/>
                      </a:moveTo>
                      <a:cubicBezTo>
                        <a:pt x="33434" y="34626"/>
                        <a:pt x="32234" y="36378"/>
                        <a:pt x="30668" y="37835"/>
                      </a:cubicBezTo>
                      <a:cubicBezTo>
                        <a:pt x="29113" y="39292"/>
                        <a:pt x="27222" y="40434"/>
                        <a:pt x="25017" y="41252"/>
                      </a:cubicBezTo>
                      <a:cubicBezTo>
                        <a:pt x="22811" y="42069"/>
                        <a:pt x="20370" y="42482"/>
                        <a:pt x="17672" y="42482"/>
                      </a:cubicBezTo>
                      <a:cubicBezTo>
                        <a:pt x="14975" y="42482"/>
                        <a:pt x="12484" y="42079"/>
                        <a:pt x="10298" y="41252"/>
                      </a:cubicBezTo>
                      <a:cubicBezTo>
                        <a:pt x="8113" y="40434"/>
                        <a:pt x="6262" y="39292"/>
                        <a:pt x="4746" y="37835"/>
                      </a:cubicBezTo>
                      <a:cubicBezTo>
                        <a:pt x="3219" y="36368"/>
                        <a:pt x="2058" y="34616"/>
                        <a:pt x="1231" y="32578"/>
                      </a:cubicBezTo>
                      <a:cubicBezTo>
                        <a:pt x="413" y="30530"/>
                        <a:pt x="0" y="28266"/>
                        <a:pt x="0" y="25775"/>
                      </a:cubicBezTo>
                      <a:lnTo>
                        <a:pt x="0" y="0"/>
                      </a:lnTo>
                      <a:lnTo>
                        <a:pt x="9944" y="0"/>
                      </a:lnTo>
                      <a:lnTo>
                        <a:pt x="9944" y="24958"/>
                      </a:lnTo>
                      <a:cubicBezTo>
                        <a:pt x="9944" y="26090"/>
                        <a:pt x="10091" y="27163"/>
                        <a:pt x="10387" y="28167"/>
                      </a:cubicBezTo>
                      <a:cubicBezTo>
                        <a:pt x="10682" y="29181"/>
                        <a:pt x="11125" y="30087"/>
                        <a:pt x="11726" y="30885"/>
                      </a:cubicBezTo>
                      <a:cubicBezTo>
                        <a:pt x="12336" y="31682"/>
                        <a:pt x="13134" y="32322"/>
                        <a:pt x="14128" y="32785"/>
                      </a:cubicBezTo>
                      <a:cubicBezTo>
                        <a:pt x="15123" y="33257"/>
                        <a:pt x="16323" y="33484"/>
                        <a:pt x="17721" y="33484"/>
                      </a:cubicBezTo>
                      <a:cubicBezTo>
                        <a:pt x="19119" y="33484"/>
                        <a:pt x="20330" y="33247"/>
                        <a:pt x="21325" y="32785"/>
                      </a:cubicBezTo>
                      <a:cubicBezTo>
                        <a:pt x="22319" y="32322"/>
                        <a:pt x="23136" y="31692"/>
                        <a:pt x="23756" y="30885"/>
                      </a:cubicBezTo>
                      <a:cubicBezTo>
                        <a:pt x="24377" y="30087"/>
                        <a:pt x="24830" y="29181"/>
                        <a:pt x="25105" y="28167"/>
                      </a:cubicBezTo>
                      <a:cubicBezTo>
                        <a:pt x="25371" y="27153"/>
                        <a:pt x="25509" y="26080"/>
                        <a:pt x="25509" y="24958"/>
                      </a:cubicBezTo>
                      <a:lnTo>
                        <a:pt x="25509" y="0"/>
                      </a:lnTo>
                      <a:lnTo>
                        <a:pt x="35512" y="0"/>
                      </a:lnTo>
                      <a:lnTo>
                        <a:pt x="35512" y="25775"/>
                      </a:lnTo>
                      <a:cubicBezTo>
                        <a:pt x="35512" y="28266"/>
                        <a:pt x="35098" y="30540"/>
                        <a:pt x="34262" y="32578"/>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86" name="Freihandform: Form 2146">
                  <a:extLst>
                    <a:ext uri="{FF2B5EF4-FFF2-40B4-BE49-F238E27FC236}">
                      <a16:creationId xmlns:a16="http://schemas.microsoft.com/office/drawing/2014/main" id="{E67EBFAC-E61C-BA74-CD7D-C91F0FDF88D4}"/>
                    </a:ext>
                  </a:extLst>
                </p:cNvPr>
                <p:cNvSpPr/>
                <p:nvPr/>
              </p:nvSpPr>
              <p:spPr>
                <a:xfrm>
                  <a:off x="5677653" y="22816863"/>
                  <a:ext cx="37687" cy="41369"/>
                </a:xfrm>
                <a:custGeom>
                  <a:avLst/>
                  <a:gdLst>
                    <a:gd name="connsiteX0" fmla="*/ 26336 w 37687"/>
                    <a:gd name="connsiteY0" fmla="*/ 41370 h 41369"/>
                    <a:gd name="connsiteX1" fmla="*/ 9658 w 37687"/>
                    <a:gd name="connsiteY1" fmla="*/ 14315 h 41369"/>
                    <a:gd name="connsiteX2" fmla="*/ 9481 w 37687"/>
                    <a:gd name="connsiteY2" fmla="*/ 14315 h 41369"/>
                    <a:gd name="connsiteX3" fmla="*/ 9717 w 37687"/>
                    <a:gd name="connsiteY3" fmla="*/ 41370 h 41369"/>
                    <a:gd name="connsiteX4" fmla="*/ 0 w 37687"/>
                    <a:gd name="connsiteY4" fmla="*/ 41370 h 41369"/>
                    <a:gd name="connsiteX5" fmla="*/ 0 w 37687"/>
                    <a:gd name="connsiteY5" fmla="*/ 0 h 41369"/>
                    <a:gd name="connsiteX6" fmla="*/ 11411 w 37687"/>
                    <a:gd name="connsiteY6" fmla="*/ 0 h 41369"/>
                    <a:gd name="connsiteX7" fmla="*/ 28030 w 37687"/>
                    <a:gd name="connsiteY7" fmla="*/ 26996 h 41369"/>
                    <a:gd name="connsiteX8" fmla="*/ 28207 w 37687"/>
                    <a:gd name="connsiteY8" fmla="*/ 26996 h 41369"/>
                    <a:gd name="connsiteX9" fmla="*/ 27970 w 37687"/>
                    <a:gd name="connsiteY9" fmla="*/ 0 h 41369"/>
                    <a:gd name="connsiteX10" fmla="*/ 37688 w 37687"/>
                    <a:gd name="connsiteY10" fmla="*/ 0 h 41369"/>
                    <a:gd name="connsiteX11" fmla="*/ 37688 w 37687"/>
                    <a:gd name="connsiteY11" fmla="*/ 41370 h 41369"/>
                    <a:gd name="connsiteX12" fmla="*/ 26336 w 37687"/>
                    <a:gd name="connsiteY12" fmla="*/ 41370 h 41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687" h="41369">
                      <a:moveTo>
                        <a:pt x="26336" y="41370"/>
                      </a:moveTo>
                      <a:lnTo>
                        <a:pt x="9658" y="14315"/>
                      </a:lnTo>
                      <a:lnTo>
                        <a:pt x="9481" y="14315"/>
                      </a:lnTo>
                      <a:lnTo>
                        <a:pt x="9717" y="41370"/>
                      </a:lnTo>
                      <a:lnTo>
                        <a:pt x="0" y="41370"/>
                      </a:lnTo>
                      <a:lnTo>
                        <a:pt x="0" y="0"/>
                      </a:lnTo>
                      <a:lnTo>
                        <a:pt x="11411" y="0"/>
                      </a:lnTo>
                      <a:lnTo>
                        <a:pt x="28030" y="26996"/>
                      </a:lnTo>
                      <a:lnTo>
                        <a:pt x="28207" y="26996"/>
                      </a:lnTo>
                      <a:lnTo>
                        <a:pt x="27970" y="0"/>
                      </a:lnTo>
                      <a:lnTo>
                        <a:pt x="37688" y="0"/>
                      </a:lnTo>
                      <a:lnTo>
                        <a:pt x="37688" y="41370"/>
                      </a:lnTo>
                      <a:lnTo>
                        <a:pt x="26336" y="4137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87" name="Freihandform: Form 2147">
                  <a:extLst>
                    <a:ext uri="{FF2B5EF4-FFF2-40B4-BE49-F238E27FC236}">
                      <a16:creationId xmlns:a16="http://schemas.microsoft.com/office/drawing/2014/main" id="{8451927A-C4A5-1A1C-44EF-1C5329EB8862}"/>
                    </a:ext>
                  </a:extLst>
                </p:cNvPr>
                <p:cNvSpPr/>
                <p:nvPr/>
              </p:nvSpPr>
              <p:spPr>
                <a:xfrm>
                  <a:off x="5724960" y="22816853"/>
                  <a:ext cx="10061" cy="41379"/>
                </a:xfrm>
                <a:custGeom>
                  <a:avLst/>
                  <a:gdLst>
                    <a:gd name="connsiteX0" fmla="*/ 0 w 10061"/>
                    <a:gd name="connsiteY0" fmla="*/ 0 h 41379"/>
                    <a:gd name="connsiteX1" fmla="*/ 10062 w 10061"/>
                    <a:gd name="connsiteY1" fmla="*/ 0 h 41379"/>
                    <a:gd name="connsiteX2" fmla="*/ 10062 w 10061"/>
                    <a:gd name="connsiteY2" fmla="*/ 41380 h 41379"/>
                    <a:gd name="connsiteX3" fmla="*/ 0 w 10061"/>
                    <a:gd name="connsiteY3" fmla="*/ 41380 h 41379"/>
                  </a:gdLst>
                  <a:ahLst/>
                  <a:cxnLst>
                    <a:cxn ang="0">
                      <a:pos x="connsiteX0" y="connsiteY0"/>
                    </a:cxn>
                    <a:cxn ang="0">
                      <a:pos x="connsiteX1" y="connsiteY1"/>
                    </a:cxn>
                    <a:cxn ang="0">
                      <a:pos x="connsiteX2" y="connsiteY2"/>
                    </a:cxn>
                    <a:cxn ang="0">
                      <a:pos x="connsiteX3" y="connsiteY3"/>
                    </a:cxn>
                  </a:cxnLst>
                  <a:rect l="l" t="t" r="r" b="b"/>
                  <a:pathLst>
                    <a:path w="10061" h="41379">
                      <a:moveTo>
                        <a:pt x="0" y="0"/>
                      </a:moveTo>
                      <a:lnTo>
                        <a:pt x="10062" y="0"/>
                      </a:lnTo>
                      <a:lnTo>
                        <a:pt x="10062" y="41380"/>
                      </a:lnTo>
                      <a:lnTo>
                        <a:pt x="0"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88" name="Freihandform: Form 2148">
                  <a:extLst>
                    <a:ext uri="{FF2B5EF4-FFF2-40B4-BE49-F238E27FC236}">
                      <a16:creationId xmlns:a16="http://schemas.microsoft.com/office/drawing/2014/main" id="{AF31AE0A-6F33-CB99-0C7F-B943A68ADD0C}"/>
                    </a:ext>
                  </a:extLst>
                </p:cNvPr>
                <p:cNvSpPr/>
                <p:nvPr/>
              </p:nvSpPr>
              <p:spPr>
                <a:xfrm>
                  <a:off x="5739797" y="22816863"/>
                  <a:ext cx="41664" cy="41369"/>
                </a:xfrm>
                <a:custGeom>
                  <a:avLst/>
                  <a:gdLst>
                    <a:gd name="connsiteX0" fmla="*/ 25686 w 41664"/>
                    <a:gd name="connsiteY0" fmla="*/ 41370 h 41369"/>
                    <a:gd name="connsiteX1" fmla="*/ 15684 w 41664"/>
                    <a:gd name="connsiteY1" fmla="*/ 41370 h 41369"/>
                    <a:gd name="connsiteX2" fmla="*/ 0 w 41664"/>
                    <a:gd name="connsiteY2" fmla="*/ 0 h 41369"/>
                    <a:gd name="connsiteX3" fmla="*/ 11234 w 41664"/>
                    <a:gd name="connsiteY3" fmla="*/ 0 h 41369"/>
                    <a:gd name="connsiteX4" fmla="*/ 20833 w 41664"/>
                    <a:gd name="connsiteY4" fmla="*/ 29329 h 41369"/>
                    <a:gd name="connsiteX5" fmla="*/ 21069 w 41664"/>
                    <a:gd name="connsiteY5" fmla="*/ 29329 h 41369"/>
                    <a:gd name="connsiteX6" fmla="*/ 30609 w 41664"/>
                    <a:gd name="connsiteY6" fmla="*/ 0 h 41369"/>
                    <a:gd name="connsiteX7" fmla="*/ 41665 w 41664"/>
                    <a:gd name="connsiteY7" fmla="*/ 0 h 41369"/>
                    <a:gd name="connsiteX8" fmla="*/ 25686 w 41664"/>
                    <a:gd name="connsiteY8" fmla="*/ 41370 h 41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664" h="41369">
                      <a:moveTo>
                        <a:pt x="25686" y="41370"/>
                      </a:moveTo>
                      <a:lnTo>
                        <a:pt x="15684" y="41370"/>
                      </a:lnTo>
                      <a:lnTo>
                        <a:pt x="0" y="0"/>
                      </a:lnTo>
                      <a:lnTo>
                        <a:pt x="11234" y="0"/>
                      </a:lnTo>
                      <a:lnTo>
                        <a:pt x="20833" y="29329"/>
                      </a:lnTo>
                      <a:lnTo>
                        <a:pt x="21069" y="29329"/>
                      </a:lnTo>
                      <a:lnTo>
                        <a:pt x="30609" y="0"/>
                      </a:lnTo>
                      <a:lnTo>
                        <a:pt x="41665" y="0"/>
                      </a:lnTo>
                      <a:lnTo>
                        <a:pt x="25686" y="4137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89" name="Freihandform: Form 2149">
                  <a:extLst>
                    <a:ext uri="{FF2B5EF4-FFF2-40B4-BE49-F238E27FC236}">
                      <a16:creationId xmlns:a16="http://schemas.microsoft.com/office/drawing/2014/main" id="{B606907C-C9FA-DCB3-38CC-8A0A12179910}"/>
                    </a:ext>
                  </a:extLst>
                </p:cNvPr>
                <p:cNvSpPr/>
                <p:nvPr/>
              </p:nvSpPr>
              <p:spPr>
                <a:xfrm>
                  <a:off x="5786237" y="22816863"/>
                  <a:ext cx="28905" cy="41369"/>
                </a:xfrm>
                <a:custGeom>
                  <a:avLst/>
                  <a:gdLst>
                    <a:gd name="connsiteX0" fmla="*/ 0 w 28905"/>
                    <a:gd name="connsiteY0" fmla="*/ 41370 h 41369"/>
                    <a:gd name="connsiteX1" fmla="*/ 0 w 28905"/>
                    <a:gd name="connsiteY1" fmla="*/ 0 h 41369"/>
                    <a:gd name="connsiteX2" fmla="*/ 27852 w 28905"/>
                    <a:gd name="connsiteY2" fmla="*/ 0 h 41369"/>
                    <a:gd name="connsiteX3" fmla="*/ 27852 w 28905"/>
                    <a:gd name="connsiteY3" fmla="*/ 8408 h 41369"/>
                    <a:gd name="connsiteX4" fmla="*/ 9649 w 28905"/>
                    <a:gd name="connsiteY4" fmla="*/ 8408 h 41369"/>
                    <a:gd name="connsiteX5" fmla="*/ 9649 w 28905"/>
                    <a:gd name="connsiteY5" fmla="*/ 16245 h 41369"/>
                    <a:gd name="connsiteX6" fmla="*/ 26858 w 28905"/>
                    <a:gd name="connsiteY6" fmla="*/ 16245 h 41369"/>
                    <a:gd name="connsiteX7" fmla="*/ 26858 w 28905"/>
                    <a:gd name="connsiteY7" fmla="*/ 24249 h 41369"/>
                    <a:gd name="connsiteX8" fmla="*/ 9649 w 28905"/>
                    <a:gd name="connsiteY8" fmla="*/ 24249 h 41369"/>
                    <a:gd name="connsiteX9" fmla="*/ 9649 w 28905"/>
                    <a:gd name="connsiteY9" fmla="*/ 32844 h 41369"/>
                    <a:gd name="connsiteX10" fmla="*/ 28906 w 28905"/>
                    <a:gd name="connsiteY10" fmla="*/ 32844 h 41369"/>
                    <a:gd name="connsiteX11" fmla="*/ 28906 w 28905"/>
                    <a:gd name="connsiteY11" fmla="*/ 41370 h 41369"/>
                    <a:gd name="connsiteX12" fmla="*/ 0 w 28905"/>
                    <a:gd name="connsiteY12" fmla="*/ 41370 h 41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05" h="41369">
                      <a:moveTo>
                        <a:pt x="0" y="41370"/>
                      </a:moveTo>
                      <a:lnTo>
                        <a:pt x="0" y="0"/>
                      </a:lnTo>
                      <a:lnTo>
                        <a:pt x="27852" y="0"/>
                      </a:lnTo>
                      <a:lnTo>
                        <a:pt x="27852" y="8408"/>
                      </a:lnTo>
                      <a:lnTo>
                        <a:pt x="9649" y="8408"/>
                      </a:lnTo>
                      <a:lnTo>
                        <a:pt x="9649" y="16245"/>
                      </a:lnTo>
                      <a:lnTo>
                        <a:pt x="26858" y="16245"/>
                      </a:lnTo>
                      <a:lnTo>
                        <a:pt x="26858" y="24249"/>
                      </a:lnTo>
                      <a:lnTo>
                        <a:pt x="9649" y="24249"/>
                      </a:lnTo>
                      <a:lnTo>
                        <a:pt x="9649" y="32844"/>
                      </a:lnTo>
                      <a:lnTo>
                        <a:pt x="28906" y="32844"/>
                      </a:lnTo>
                      <a:lnTo>
                        <a:pt x="28906" y="41370"/>
                      </a:lnTo>
                      <a:lnTo>
                        <a:pt x="0" y="4137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90" name="Freihandform: Form 2150">
                  <a:extLst>
                    <a:ext uri="{FF2B5EF4-FFF2-40B4-BE49-F238E27FC236}">
                      <a16:creationId xmlns:a16="http://schemas.microsoft.com/office/drawing/2014/main" id="{3AB03032-1EBA-45D6-E059-6ED8982D4987}"/>
                    </a:ext>
                  </a:extLst>
                </p:cNvPr>
                <p:cNvSpPr/>
                <p:nvPr/>
              </p:nvSpPr>
              <p:spPr>
                <a:xfrm>
                  <a:off x="5823186" y="22816863"/>
                  <a:ext cx="33887" cy="41379"/>
                </a:xfrm>
                <a:custGeom>
                  <a:avLst/>
                  <a:gdLst>
                    <a:gd name="connsiteX0" fmla="*/ 21777 w 33887"/>
                    <a:gd name="connsiteY0" fmla="*/ 12681 h 41379"/>
                    <a:gd name="connsiteX1" fmla="*/ 21167 w 33887"/>
                    <a:gd name="connsiteY1" fmla="*/ 10308 h 41379"/>
                    <a:gd name="connsiteX2" fmla="*/ 19582 w 33887"/>
                    <a:gd name="connsiteY2" fmla="*/ 8910 h 41379"/>
                    <a:gd name="connsiteX3" fmla="*/ 17406 w 33887"/>
                    <a:gd name="connsiteY3" fmla="*/ 8240 h 41379"/>
                    <a:gd name="connsiteX4" fmla="*/ 15083 w 33887"/>
                    <a:gd name="connsiteY4" fmla="*/ 8063 h 41379"/>
                    <a:gd name="connsiteX5" fmla="*/ 9727 w 33887"/>
                    <a:gd name="connsiteY5" fmla="*/ 8063 h 41379"/>
                    <a:gd name="connsiteX6" fmla="*/ 9727 w 33887"/>
                    <a:gd name="connsiteY6" fmla="*/ 17702 h 41379"/>
                    <a:gd name="connsiteX7" fmla="*/ 14492 w 33887"/>
                    <a:gd name="connsiteY7" fmla="*/ 17702 h 41379"/>
                    <a:gd name="connsiteX8" fmla="*/ 17022 w 33887"/>
                    <a:gd name="connsiteY8" fmla="*/ 17495 h 41379"/>
                    <a:gd name="connsiteX9" fmla="*/ 19366 w 33887"/>
                    <a:gd name="connsiteY9" fmla="*/ 16766 h 41379"/>
                    <a:gd name="connsiteX10" fmla="*/ 21098 w 33887"/>
                    <a:gd name="connsiteY10" fmla="*/ 15250 h 41379"/>
                    <a:gd name="connsiteX11" fmla="*/ 21768 w 33887"/>
                    <a:gd name="connsiteY11" fmla="*/ 12681 h 41379"/>
                    <a:gd name="connsiteX12" fmla="*/ 22181 w 33887"/>
                    <a:gd name="connsiteY12" fmla="*/ 41380 h 41379"/>
                    <a:gd name="connsiteX13" fmla="*/ 13182 w 33887"/>
                    <a:gd name="connsiteY13" fmla="*/ 24958 h 41379"/>
                    <a:gd name="connsiteX14" fmla="*/ 9766 w 33887"/>
                    <a:gd name="connsiteY14" fmla="*/ 24958 h 41379"/>
                    <a:gd name="connsiteX15" fmla="*/ 9766 w 33887"/>
                    <a:gd name="connsiteY15" fmla="*/ 41380 h 41379"/>
                    <a:gd name="connsiteX16" fmla="*/ 0 w 33887"/>
                    <a:gd name="connsiteY16" fmla="*/ 41380 h 41379"/>
                    <a:gd name="connsiteX17" fmla="*/ 0 w 33887"/>
                    <a:gd name="connsiteY17" fmla="*/ 0 h 41379"/>
                    <a:gd name="connsiteX18" fmla="*/ 15801 w 33887"/>
                    <a:gd name="connsiteY18" fmla="*/ 0 h 41379"/>
                    <a:gd name="connsiteX19" fmla="*/ 21620 w 33887"/>
                    <a:gd name="connsiteY19" fmla="*/ 610 h 41379"/>
                    <a:gd name="connsiteX20" fmla="*/ 26710 w 33887"/>
                    <a:gd name="connsiteY20" fmla="*/ 2688 h 41379"/>
                    <a:gd name="connsiteX21" fmla="*/ 30313 w 33887"/>
                    <a:gd name="connsiteY21" fmla="*/ 6547 h 41379"/>
                    <a:gd name="connsiteX22" fmla="*/ 31662 w 33887"/>
                    <a:gd name="connsiteY22" fmla="*/ 12503 h 41379"/>
                    <a:gd name="connsiteX23" fmla="*/ 29378 w 33887"/>
                    <a:gd name="connsiteY23" fmla="*/ 19572 h 41379"/>
                    <a:gd name="connsiteX24" fmla="*/ 23057 w 33887"/>
                    <a:gd name="connsiteY24" fmla="*/ 23658 h 41379"/>
                    <a:gd name="connsiteX25" fmla="*/ 33887 w 33887"/>
                    <a:gd name="connsiteY25" fmla="*/ 41370 h 41379"/>
                    <a:gd name="connsiteX26" fmla="*/ 22181 w 33887"/>
                    <a:gd name="connsiteY26" fmla="*/ 41370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887" h="41379">
                      <a:moveTo>
                        <a:pt x="21777" y="12681"/>
                      </a:moveTo>
                      <a:cubicBezTo>
                        <a:pt x="21777" y="11706"/>
                        <a:pt x="21571" y="10918"/>
                        <a:pt x="21167" y="10308"/>
                      </a:cubicBezTo>
                      <a:cubicBezTo>
                        <a:pt x="20753" y="9707"/>
                        <a:pt x="20222" y="9235"/>
                        <a:pt x="19582" y="8910"/>
                      </a:cubicBezTo>
                      <a:cubicBezTo>
                        <a:pt x="18932" y="8575"/>
                        <a:pt x="18214" y="8349"/>
                        <a:pt x="17406" y="8240"/>
                      </a:cubicBezTo>
                      <a:cubicBezTo>
                        <a:pt x="16609" y="8122"/>
                        <a:pt x="15831" y="8063"/>
                        <a:pt x="15083" y="8063"/>
                      </a:cubicBezTo>
                      <a:lnTo>
                        <a:pt x="9727" y="8063"/>
                      </a:lnTo>
                      <a:lnTo>
                        <a:pt x="9727" y="17702"/>
                      </a:lnTo>
                      <a:lnTo>
                        <a:pt x="14492" y="17702"/>
                      </a:lnTo>
                      <a:cubicBezTo>
                        <a:pt x="15319" y="17702"/>
                        <a:pt x="16156" y="17633"/>
                        <a:pt x="17022" y="17495"/>
                      </a:cubicBezTo>
                      <a:cubicBezTo>
                        <a:pt x="17879" y="17357"/>
                        <a:pt x="18667" y="17111"/>
                        <a:pt x="19366" y="16766"/>
                      </a:cubicBezTo>
                      <a:cubicBezTo>
                        <a:pt x="20064" y="16422"/>
                        <a:pt x="20645" y="15910"/>
                        <a:pt x="21098" y="15250"/>
                      </a:cubicBezTo>
                      <a:cubicBezTo>
                        <a:pt x="21551" y="14591"/>
                        <a:pt x="21768" y="13734"/>
                        <a:pt x="21768" y="12681"/>
                      </a:cubicBezTo>
                      <a:moveTo>
                        <a:pt x="22181" y="41380"/>
                      </a:moveTo>
                      <a:lnTo>
                        <a:pt x="13182" y="24958"/>
                      </a:lnTo>
                      <a:lnTo>
                        <a:pt x="9766" y="24958"/>
                      </a:lnTo>
                      <a:lnTo>
                        <a:pt x="9766" y="41380"/>
                      </a:lnTo>
                      <a:lnTo>
                        <a:pt x="0" y="41380"/>
                      </a:lnTo>
                      <a:lnTo>
                        <a:pt x="0" y="0"/>
                      </a:lnTo>
                      <a:lnTo>
                        <a:pt x="15801" y="0"/>
                      </a:lnTo>
                      <a:cubicBezTo>
                        <a:pt x="17790" y="0"/>
                        <a:pt x="19729" y="207"/>
                        <a:pt x="21620" y="610"/>
                      </a:cubicBezTo>
                      <a:cubicBezTo>
                        <a:pt x="23510" y="1014"/>
                        <a:pt x="25214" y="1713"/>
                        <a:pt x="26710" y="2688"/>
                      </a:cubicBezTo>
                      <a:cubicBezTo>
                        <a:pt x="28207" y="3662"/>
                        <a:pt x="29407" y="4952"/>
                        <a:pt x="30313" y="6547"/>
                      </a:cubicBezTo>
                      <a:cubicBezTo>
                        <a:pt x="31209" y="8152"/>
                        <a:pt x="31662" y="10131"/>
                        <a:pt x="31662" y="12503"/>
                      </a:cubicBezTo>
                      <a:cubicBezTo>
                        <a:pt x="31662" y="15309"/>
                        <a:pt x="30904" y="17672"/>
                        <a:pt x="29378" y="19572"/>
                      </a:cubicBezTo>
                      <a:cubicBezTo>
                        <a:pt x="27862" y="21482"/>
                        <a:pt x="25745" y="22851"/>
                        <a:pt x="23057" y="23658"/>
                      </a:cubicBezTo>
                      <a:lnTo>
                        <a:pt x="33887" y="41370"/>
                      </a:lnTo>
                      <a:lnTo>
                        <a:pt x="22181" y="4137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91" name="Freihandform: Form 2151">
                  <a:extLst>
                    <a:ext uri="{FF2B5EF4-FFF2-40B4-BE49-F238E27FC236}">
                      <a16:creationId xmlns:a16="http://schemas.microsoft.com/office/drawing/2014/main" id="{472AFE93-7E8C-F0CC-48F2-E78DC9DB8F5D}"/>
                    </a:ext>
                  </a:extLst>
                </p:cNvPr>
                <p:cNvSpPr/>
                <p:nvPr/>
              </p:nvSpPr>
              <p:spPr>
                <a:xfrm>
                  <a:off x="5859781" y="22815809"/>
                  <a:ext cx="31652" cy="43476"/>
                </a:xfrm>
                <a:custGeom>
                  <a:avLst/>
                  <a:gdLst>
                    <a:gd name="connsiteX0" fmla="*/ 25263 w 31652"/>
                    <a:gd name="connsiteY0" fmla="*/ 11804 h 43476"/>
                    <a:gd name="connsiteX1" fmla="*/ 21896 w 31652"/>
                    <a:gd name="connsiteY1" fmla="*/ 9205 h 43476"/>
                    <a:gd name="connsiteX2" fmla="*/ 17889 w 31652"/>
                    <a:gd name="connsiteY2" fmla="*/ 8240 h 43476"/>
                    <a:gd name="connsiteX3" fmla="*/ 15870 w 31652"/>
                    <a:gd name="connsiteY3" fmla="*/ 8418 h 43476"/>
                    <a:gd name="connsiteX4" fmla="*/ 14029 w 31652"/>
                    <a:gd name="connsiteY4" fmla="*/ 9087 h 43476"/>
                    <a:gd name="connsiteX5" fmla="*/ 12651 w 31652"/>
                    <a:gd name="connsiteY5" fmla="*/ 10377 h 43476"/>
                    <a:gd name="connsiteX6" fmla="*/ 12090 w 31652"/>
                    <a:gd name="connsiteY6" fmla="*/ 12395 h 43476"/>
                    <a:gd name="connsiteX7" fmla="*/ 12533 w 31652"/>
                    <a:gd name="connsiteY7" fmla="*/ 14148 h 43476"/>
                    <a:gd name="connsiteX8" fmla="*/ 13823 w 31652"/>
                    <a:gd name="connsiteY8" fmla="*/ 15378 h 43476"/>
                    <a:gd name="connsiteX9" fmla="*/ 15841 w 31652"/>
                    <a:gd name="connsiteY9" fmla="*/ 16343 h 43476"/>
                    <a:gd name="connsiteX10" fmla="*/ 18480 w 31652"/>
                    <a:gd name="connsiteY10" fmla="*/ 17249 h 43476"/>
                    <a:gd name="connsiteX11" fmla="*/ 22870 w 31652"/>
                    <a:gd name="connsiteY11" fmla="*/ 18795 h 43476"/>
                    <a:gd name="connsiteX12" fmla="*/ 27025 w 31652"/>
                    <a:gd name="connsiteY12" fmla="*/ 21049 h 43476"/>
                    <a:gd name="connsiteX13" fmla="*/ 30127 w 31652"/>
                    <a:gd name="connsiteY13" fmla="*/ 24525 h 43476"/>
                    <a:gd name="connsiteX14" fmla="*/ 31357 w 31652"/>
                    <a:gd name="connsiteY14" fmla="*/ 29693 h 43476"/>
                    <a:gd name="connsiteX15" fmla="*/ 30038 w 31652"/>
                    <a:gd name="connsiteY15" fmla="*/ 35856 h 43476"/>
                    <a:gd name="connsiteX16" fmla="*/ 26503 w 31652"/>
                    <a:gd name="connsiteY16" fmla="*/ 40149 h 43476"/>
                    <a:gd name="connsiteX17" fmla="*/ 21413 w 31652"/>
                    <a:gd name="connsiteY17" fmla="*/ 42659 h 43476"/>
                    <a:gd name="connsiteX18" fmla="*/ 15506 w 31652"/>
                    <a:gd name="connsiteY18" fmla="*/ 43477 h 43476"/>
                    <a:gd name="connsiteX19" fmla="*/ 6901 w 31652"/>
                    <a:gd name="connsiteY19" fmla="*/ 41931 h 43476"/>
                    <a:gd name="connsiteX20" fmla="*/ 0 w 31652"/>
                    <a:gd name="connsiteY20" fmla="*/ 37520 h 43476"/>
                    <a:gd name="connsiteX21" fmla="*/ 6557 w 31652"/>
                    <a:gd name="connsiteY21" fmla="*/ 30855 h 43476"/>
                    <a:gd name="connsiteX22" fmla="*/ 10564 w 31652"/>
                    <a:gd name="connsiteY22" fmla="*/ 33986 h 43476"/>
                    <a:gd name="connsiteX23" fmla="*/ 15506 w 31652"/>
                    <a:gd name="connsiteY23" fmla="*/ 35236 h 43476"/>
                    <a:gd name="connsiteX24" fmla="*/ 17672 w 31652"/>
                    <a:gd name="connsiteY24" fmla="*/ 35000 h 43476"/>
                    <a:gd name="connsiteX25" fmla="*/ 19513 w 31652"/>
                    <a:gd name="connsiteY25" fmla="*/ 34242 h 43476"/>
                    <a:gd name="connsiteX26" fmla="*/ 20774 w 31652"/>
                    <a:gd name="connsiteY26" fmla="*/ 32834 h 43476"/>
                    <a:gd name="connsiteX27" fmla="*/ 21246 w 31652"/>
                    <a:gd name="connsiteY27" fmla="*/ 30727 h 43476"/>
                    <a:gd name="connsiteX28" fmla="*/ 20655 w 31652"/>
                    <a:gd name="connsiteY28" fmla="*/ 28738 h 43476"/>
                    <a:gd name="connsiteX29" fmla="*/ 18992 w 31652"/>
                    <a:gd name="connsiteY29" fmla="*/ 27252 h 43476"/>
                    <a:gd name="connsiteX30" fmla="*/ 16294 w 31652"/>
                    <a:gd name="connsiteY30" fmla="*/ 26021 h 43476"/>
                    <a:gd name="connsiteX31" fmla="*/ 12641 w 31652"/>
                    <a:gd name="connsiteY31" fmla="*/ 24820 h 43476"/>
                    <a:gd name="connsiteX32" fmla="*/ 8752 w 31652"/>
                    <a:gd name="connsiteY32" fmla="*/ 23294 h 43476"/>
                    <a:gd name="connsiteX33" fmla="*/ 5356 w 31652"/>
                    <a:gd name="connsiteY33" fmla="*/ 21049 h 43476"/>
                    <a:gd name="connsiteX34" fmla="*/ 2954 w 31652"/>
                    <a:gd name="connsiteY34" fmla="*/ 17721 h 43476"/>
                    <a:gd name="connsiteX35" fmla="*/ 2048 w 31652"/>
                    <a:gd name="connsiteY35" fmla="*/ 12956 h 43476"/>
                    <a:gd name="connsiteX36" fmla="*/ 3455 w 31652"/>
                    <a:gd name="connsiteY36" fmla="*/ 7059 h 43476"/>
                    <a:gd name="connsiteX37" fmla="*/ 7138 w 31652"/>
                    <a:gd name="connsiteY37" fmla="*/ 3032 h 43476"/>
                    <a:gd name="connsiteX38" fmla="*/ 12287 w 31652"/>
                    <a:gd name="connsiteY38" fmla="*/ 729 h 43476"/>
                    <a:gd name="connsiteX39" fmla="*/ 18076 w 31652"/>
                    <a:gd name="connsiteY39" fmla="*/ 0 h 43476"/>
                    <a:gd name="connsiteX40" fmla="*/ 25243 w 31652"/>
                    <a:gd name="connsiteY40" fmla="*/ 1280 h 43476"/>
                    <a:gd name="connsiteX41" fmla="*/ 31652 w 31652"/>
                    <a:gd name="connsiteY41" fmla="*/ 5080 h 43476"/>
                    <a:gd name="connsiteX42" fmla="*/ 25273 w 31652"/>
                    <a:gd name="connsiteY42" fmla="*/ 11804 h 43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1652" h="43476">
                      <a:moveTo>
                        <a:pt x="25263" y="11804"/>
                      </a:moveTo>
                      <a:cubicBezTo>
                        <a:pt x="24406" y="10712"/>
                        <a:pt x="23284" y="9845"/>
                        <a:pt x="21896" y="9205"/>
                      </a:cubicBezTo>
                      <a:cubicBezTo>
                        <a:pt x="20508" y="8565"/>
                        <a:pt x="19168" y="8240"/>
                        <a:pt x="17889" y="8240"/>
                      </a:cubicBezTo>
                      <a:cubicBezTo>
                        <a:pt x="17219" y="8240"/>
                        <a:pt x="16550" y="8290"/>
                        <a:pt x="15870" y="8418"/>
                      </a:cubicBezTo>
                      <a:cubicBezTo>
                        <a:pt x="15191" y="8536"/>
                        <a:pt x="14571" y="8762"/>
                        <a:pt x="14029" y="9087"/>
                      </a:cubicBezTo>
                      <a:cubicBezTo>
                        <a:pt x="13478" y="9422"/>
                        <a:pt x="13025" y="9845"/>
                        <a:pt x="12651" y="10377"/>
                      </a:cubicBezTo>
                      <a:cubicBezTo>
                        <a:pt x="12277" y="10899"/>
                        <a:pt x="12090" y="11578"/>
                        <a:pt x="12090" y="12395"/>
                      </a:cubicBezTo>
                      <a:cubicBezTo>
                        <a:pt x="12090" y="13094"/>
                        <a:pt x="12237" y="13675"/>
                        <a:pt x="12533" y="14148"/>
                      </a:cubicBezTo>
                      <a:cubicBezTo>
                        <a:pt x="12828" y="14610"/>
                        <a:pt x="13252" y="15024"/>
                        <a:pt x="13823" y="15378"/>
                      </a:cubicBezTo>
                      <a:cubicBezTo>
                        <a:pt x="14384" y="15733"/>
                        <a:pt x="15053" y="16048"/>
                        <a:pt x="15841" y="16343"/>
                      </a:cubicBezTo>
                      <a:cubicBezTo>
                        <a:pt x="16628" y="16638"/>
                        <a:pt x="17495" y="16934"/>
                        <a:pt x="18480" y="17249"/>
                      </a:cubicBezTo>
                      <a:cubicBezTo>
                        <a:pt x="19887" y="17712"/>
                        <a:pt x="21344" y="18233"/>
                        <a:pt x="22870" y="18795"/>
                      </a:cubicBezTo>
                      <a:cubicBezTo>
                        <a:pt x="24387" y="19366"/>
                        <a:pt x="25775" y="20114"/>
                        <a:pt x="27025" y="21049"/>
                      </a:cubicBezTo>
                      <a:cubicBezTo>
                        <a:pt x="28275" y="21984"/>
                        <a:pt x="29309" y="23146"/>
                        <a:pt x="30127" y="24525"/>
                      </a:cubicBezTo>
                      <a:cubicBezTo>
                        <a:pt x="30943" y="25913"/>
                        <a:pt x="31357" y="27636"/>
                        <a:pt x="31357" y="29693"/>
                      </a:cubicBezTo>
                      <a:cubicBezTo>
                        <a:pt x="31357" y="32066"/>
                        <a:pt x="30924" y="34124"/>
                        <a:pt x="30038" y="35856"/>
                      </a:cubicBezTo>
                      <a:cubicBezTo>
                        <a:pt x="29161" y="37589"/>
                        <a:pt x="27980" y="39017"/>
                        <a:pt x="26503" y="40149"/>
                      </a:cubicBezTo>
                      <a:cubicBezTo>
                        <a:pt x="25016" y="41281"/>
                        <a:pt x="23323" y="42118"/>
                        <a:pt x="21413" y="42659"/>
                      </a:cubicBezTo>
                      <a:cubicBezTo>
                        <a:pt x="19503" y="43201"/>
                        <a:pt x="17534" y="43477"/>
                        <a:pt x="15506" y="43477"/>
                      </a:cubicBezTo>
                      <a:cubicBezTo>
                        <a:pt x="12543" y="43477"/>
                        <a:pt x="9678" y="42955"/>
                        <a:pt x="6901" y="41931"/>
                      </a:cubicBezTo>
                      <a:cubicBezTo>
                        <a:pt x="4135" y="40897"/>
                        <a:pt x="1831" y="39430"/>
                        <a:pt x="0" y="37520"/>
                      </a:cubicBezTo>
                      <a:lnTo>
                        <a:pt x="6557" y="30855"/>
                      </a:lnTo>
                      <a:cubicBezTo>
                        <a:pt x="7571" y="32105"/>
                        <a:pt x="8900" y="33149"/>
                        <a:pt x="10564" y="33986"/>
                      </a:cubicBezTo>
                      <a:cubicBezTo>
                        <a:pt x="12218" y="34823"/>
                        <a:pt x="13872" y="35236"/>
                        <a:pt x="15506" y="35236"/>
                      </a:cubicBezTo>
                      <a:cubicBezTo>
                        <a:pt x="16245" y="35236"/>
                        <a:pt x="16973" y="35157"/>
                        <a:pt x="17672" y="35000"/>
                      </a:cubicBezTo>
                      <a:cubicBezTo>
                        <a:pt x="18371" y="34842"/>
                        <a:pt x="18992" y="34586"/>
                        <a:pt x="19513" y="34242"/>
                      </a:cubicBezTo>
                      <a:cubicBezTo>
                        <a:pt x="20045" y="33887"/>
                        <a:pt x="20458" y="33425"/>
                        <a:pt x="20774" y="32834"/>
                      </a:cubicBezTo>
                      <a:cubicBezTo>
                        <a:pt x="21088" y="32253"/>
                        <a:pt x="21246" y="31554"/>
                        <a:pt x="21246" y="30727"/>
                      </a:cubicBezTo>
                      <a:cubicBezTo>
                        <a:pt x="21246" y="29900"/>
                        <a:pt x="21049" y="29290"/>
                        <a:pt x="20655" y="28738"/>
                      </a:cubicBezTo>
                      <a:cubicBezTo>
                        <a:pt x="20262" y="28197"/>
                        <a:pt x="19710" y="27695"/>
                        <a:pt x="18992" y="27252"/>
                      </a:cubicBezTo>
                      <a:cubicBezTo>
                        <a:pt x="18273" y="26799"/>
                        <a:pt x="17367" y="26395"/>
                        <a:pt x="16294" y="26021"/>
                      </a:cubicBezTo>
                      <a:cubicBezTo>
                        <a:pt x="15221" y="25647"/>
                        <a:pt x="14000" y="25253"/>
                        <a:pt x="12641" y="24820"/>
                      </a:cubicBezTo>
                      <a:cubicBezTo>
                        <a:pt x="11312" y="24397"/>
                        <a:pt x="10022" y="23885"/>
                        <a:pt x="8752" y="23294"/>
                      </a:cubicBezTo>
                      <a:cubicBezTo>
                        <a:pt x="7482" y="22713"/>
                        <a:pt x="6350" y="21955"/>
                        <a:pt x="5356" y="21049"/>
                      </a:cubicBezTo>
                      <a:cubicBezTo>
                        <a:pt x="4361" y="20134"/>
                        <a:pt x="3564" y="19021"/>
                        <a:pt x="2954" y="17721"/>
                      </a:cubicBezTo>
                      <a:cubicBezTo>
                        <a:pt x="2343" y="16412"/>
                        <a:pt x="2048" y="14827"/>
                        <a:pt x="2048" y="12956"/>
                      </a:cubicBezTo>
                      <a:cubicBezTo>
                        <a:pt x="2048" y="10662"/>
                        <a:pt x="2510" y="8693"/>
                        <a:pt x="3455" y="7059"/>
                      </a:cubicBezTo>
                      <a:cubicBezTo>
                        <a:pt x="4391" y="5425"/>
                        <a:pt x="5622" y="4076"/>
                        <a:pt x="7138" y="3032"/>
                      </a:cubicBezTo>
                      <a:cubicBezTo>
                        <a:pt x="8654" y="1979"/>
                        <a:pt x="10377" y="1211"/>
                        <a:pt x="12287" y="729"/>
                      </a:cubicBezTo>
                      <a:cubicBezTo>
                        <a:pt x="14197" y="236"/>
                        <a:pt x="16126" y="0"/>
                        <a:pt x="18076" y="0"/>
                      </a:cubicBezTo>
                      <a:cubicBezTo>
                        <a:pt x="20419" y="0"/>
                        <a:pt x="22801" y="423"/>
                        <a:pt x="25243" y="1280"/>
                      </a:cubicBezTo>
                      <a:cubicBezTo>
                        <a:pt x="27675" y="2136"/>
                        <a:pt x="29811" y="3406"/>
                        <a:pt x="31652" y="5080"/>
                      </a:cubicBezTo>
                      <a:lnTo>
                        <a:pt x="25273" y="11804"/>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92" name="Freihandform: Form 2152">
                  <a:extLst>
                    <a:ext uri="{FF2B5EF4-FFF2-40B4-BE49-F238E27FC236}">
                      <a16:creationId xmlns:a16="http://schemas.microsoft.com/office/drawing/2014/main" id="{6865C6D0-6605-C612-10DD-28BE10364181}"/>
                    </a:ext>
                  </a:extLst>
                </p:cNvPr>
                <p:cNvSpPr/>
                <p:nvPr/>
              </p:nvSpPr>
              <p:spPr>
                <a:xfrm>
                  <a:off x="5898768" y="22816853"/>
                  <a:ext cx="10061" cy="41379"/>
                </a:xfrm>
                <a:custGeom>
                  <a:avLst/>
                  <a:gdLst>
                    <a:gd name="connsiteX0" fmla="*/ 0 w 10061"/>
                    <a:gd name="connsiteY0" fmla="*/ 0 h 41379"/>
                    <a:gd name="connsiteX1" fmla="*/ 10062 w 10061"/>
                    <a:gd name="connsiteY1" fmla="*/ 0 h 41379"/>
                    <a:gd name="connsiteX2" fmla="*/ 10062 w 10061"/>
                    <a:gd name="connsiteY2" fmla="*/ 41380 h 41379"/>
                    <a:gd name="connsiteX3" fmla="*/ 0 w 10061"/>
                    <a:gd name="connsiteY3" fmla="*/ 41380 h 41379"/>
                  </a:gdLst>
                  <a:ahLst/>
                  <a:cxnLst>
                    <a:cxn ang="0">
                      <a:pos x="connsiteX0" y="connsiteY0"/>
                    </a:cxn>
                    <a:cxn ang="0">
                      <a:pos x="connsiteX1" y="connsiteY1"/>
                    </a:cxn>
                    <a:cxn ang="0">
                      <a:pos x="connsiteX2" y="connsiteY2"/>
                    </a:cxn>
                    <a:cxn ang="0">
                      <a:pos x="connsiteX3" y="connsiteY3"/>
                    </a:cxn>
                  </a:cxnLst>
                  <a:rect l="l" t="t" r="r" b="b"/>
                  <a:pathLst>
                    <a:path w="10061" h="41379">
                      <a:moveTo>
                        <a:pt x="0" y="0"/>
                      </a:moveTo>
                      <a:lnTo>
                        <a:pt x="10062" y="0"/>
                      </a:lnTo>
                      <a:lnTo>
                        <a:pt x="10062" y="41380"/>
                      </a:lnTo>
                      <a:lnTo>
                        <a:pt x="0" y="41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93" name="Freihandform: Form 2153">
                  <a:extLst>
                    <a:ext uri="{FF2B5EF4-FFF2-40B4-BE49-F238E27FC236}">
                      <a16:creationId xmlns:a16="http://schemas.microsoft.com/office/drawing/2014/main" id="{F288053C-0696-B8DB-FF39-028E1BE49E4D}"/>
                    </a:ext>
                  </a:extLst>
                </p:cNvPr>
                <p:cNvSpPr/>
                <p:nvPr/>
              </p:nvSpPr>
              <p:spPr>
                <a:xfrm>
                  <a:off x="5914176" y="22816863"/>
                  <a:ext cx="33404" cy="41379"/>
                </a:xfrm>
                <a:custGeom>
                  <a:avLst/>
                  <a:gdLst>
                    <a:gd name="connsiteX0" fmla="*/ 21709 w 33404"/>
                    <a:gd name="connsiteY0" fmla="*/ 8526 h 41379"/>
                    <a:gd name="connsiteX1" fmla="*/ 21709 w 33404"/>
                    <a:gd name="connsiteY1" fmla="*/ 41380 h 41379"/>
                    <a:gd name="connsiteX2" fmla="*/ 11696 w 33404"/>
                    <a:gd name="connsiteY2" fmla="*/ 41380 h 41379"/>
                    <a:gd name="connsiteX3" fmla="*/ 11696 w 33404"/>
                    <a:gd name="connsiteY3" fmla="*/ 8526 h 41379"/>
                    <a:gd name="connsiteX4" fmla="*/ 0 w 33404"/>
                    <a:gd name="connsiteY4" fmla="*/ 8526 h 41379"/>
                    <a:gd name="connsiteX5" fmla="*/ 0 w 33404"/>
                    <a:gd name="connsiteY5" fmla="*/ 0 h 41379"/>
                    <a:gd name="connsiteX6" fmla="*/ 33405 w 33404"/>
                    <a:gd name="connsiteY6" fmla="*/ 0 h 41379"/>
                    <a:gd name="connsiteX7" fmla="*/ 33405 w 33404"/>
                    <a:gd name="connsiteY7" fmla="*/ 8526 h 41379"/>
                    <a:gd name="connsiteX8" fmla="*/ 21709 w 33404"/>
                    <a:gd name="connsiteY8" fmla="*/ 8526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04" h="41379">
                      <a:moveTo>
                        <a:pt x="21709" y="8526"/>
                      </a:moveTo>
                      <a:lnTo>
                        <a:pt x="21709" y="41380"/>
                      </a:lnTo>
                      <a:lnTo>
                        <a:pt x="11696" y="41380"/>
                      </a:lnTo>
                      <a:lnTo>
                        <a:pt x="11696" y="8526"/>
                      </a:lnTo>
                      <a:lnTo>
                        <a:pt x="0" y="8526"/>
                      </a:lnTo>
                      <a:lnTo>
                        <a:pt x="0" y="0"/>
                      </a:lnTo>
                      <a:lnTo>
                        <a:pt x="33405" y="0"/>
                      </a:lnTo>
                      <a:lnTo>
                        <a:pt x="33405" y="8526"/>
                      </a:lnTo>
                      <a:lnTo>
                        <a:pt x="21709" y="8526"/>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94" name="Freihandform: Form 2154">
                  <a:extLst>
                    <a:ext uri="{FF2B5EF4-FFF2-40B4-BE49-F238E27FC236}">
                      <a16:creationId xmlns:a16="http://schemas.microsoft.com/office/drawing/2014/main" id="{8B0CAD4A-2D34-8E45-8494-2580D525100B}"/>
                    </a:ext>
                  </a:extLst>
                </p:cNvPr>
                <p:cNvSpPr/>
                <p:nvPr/>
              </p:nvSpPr>
              <p:spPr>
                <a:xfrm>
                  <a:off x="5950337" y="22816863"/>
                  <a:ext cx="41487" cy="41379"/>
                </a:xfrm>
                <a:custGeom>
                  <a:avLst/>
                  <a:gdLst>
                    <a:gd name="connsiteX0" fmla="*/ 25568 w 41487"/>
                    <a:gd name="connsiteY0" fmla="*/ 23845 h 41379"/>
                    <a:gd name="connsiteX1" fmla="*/ 25568 w 41487"/>
                    <a:gd name="connsiteY1" fmla="*/ 41380 h 41379"/>
                    <a:gd name="connsiteX2" fmla="*/ 15565 w 41487"/>
                    <a:gd name="connsiteY2" fmla="*/ 41380 h 41379"/>
                    <a:gd name="connsiteX3" fmla="*/ 15565 w 41487"/>
                    <a:gd name="connsiteY3" fmla="*/ 23845 h 41379"/>
                    <a:gd name="connsiteX4" fmla="*/ 0 w 41487"/>
                    <a:gd name="connsiteY4" fmla="*/ 0 h 41379"/>
                    <a:gd name="connsiteX5" fmla="*/ 12109 w 41487"/>
                    <a:gd name="connsiteY5" fmla="*/ 0 h 41379"/>
                    <a:gd name="connsiteX6" fmla="*/ 20950 w 41487"/>
                    <a:gd name="connsiteY6" fmla="*/ 15309 h 41379"/>
                    <a:gd name="connsiteX7" fmla="*/ 29782 w 41487"/>
                    <a:gd name="connsiteY7" fmla="*/ 0 h 41379"/>
                    <a:gd name="connsiteX8" fmla="*/ 41488 w 41487"/>
                    <a:gd name="connsiteY8" fmla="*/ 0 h 41379"/>
                    <a:gd name="connsiteX9" fmla="*/ 25568 w 41487"/>
                    <a:gd name="connsiteY9" fmla="*/ 23845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87" h="41379">
                      <a:moveTo>
                        <a:pt x="25568" y="23845"/>
                      </a:moveTo>
                      <a:lnTo>
                        <a:pt x="25568" y="41380"/>
                      </a:lnTo>
                      <a:lnTo>
                        <a:pt x="15565" y="41380"/>
                      </a:lnTo>
                      <a:lnTo>
                        <a:pt x="15565" y="23845"/>
                      </a:lnTo>
                      <a:lnTo>
                        <a:pt x="0" y="0"/>
                      </a:lnTo>
                      <a:lnTo>
                        <a:pt x="12109" y="0"/>
                      </a:lnTo>
                      <a:lnTo>
                        <a:pt x="20950" y="15309"/>
                      </a:lnTo>
                      <a:lnTo>
                        <a:pt x="29782" y="0"/>
                      </a:lnTo>
                      <a:lnTo>
                        <a:pt x="41488" y="0"/>
                      </a:lnTo>
                      <a:lnTo>
                        <a:pt x="25568" y="2384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95" name="Freihandform: Form 2155">
                  <a:extLst>
                    <a:ext uri="{FF2B5EF4-FFF2-40B4-BE49-F238E27FC236}">
                      <a16:creationId xmlns:a16="http://schemas.microsoft.com/office/drawing/2014/main" id="{7BCE848F-96E8-42E7-3747-FC5346B931E3}"/>
                    </a:ext>
                  </a:extLst>
                </p:cNvPr>
                <p:cNvSpPr/>
                <p:nvPr/>
              </p:nvSpPr>
              <p:spPr>
                <a:xfrm>
                  <a:off x="6009960" y="22815750"/>
                  <a:ext cx="45110" cy="43594"/>
                </a:xfrm>
                <a:custGeom>
                  <a:avLst/>
                  <a:gdLst>
                    <a:gd name="connsiteX0" fmla="*/ 34409 w 45110"/>
                    <a:gd name="connsiteY0" fmla="*/ 21620 h 43594"/>
                    <a:gd name="connsiteX1" fmla="*/ 33533 w 45110"/>
                    <a:gd name="connsiteY1" fmla="*/ 16599 h 43594"/>
                    <a:gd name="connsiteX2" fmla="*/ 31101 w 45110"/>
                    <a:gd name="connsiteY2" fmla="*/ 12592 h 43594"/>
                    <a:gd name="connsiteX3" fmla="*/ 27360 w 45110"/>
                    <a:gd name="connsiteY3" fmla="*/ 9963 h 43594"/>
                    <a:gd name="connsiteX4" fmla="*/ 22535 w 45110"/>
                    <a:gd name="connsiteY4" fmla="*/ 8999 h 43594"/>
                    <a:gd name="connsiteX5" fmla="*/ 17731 w 45110"/>
                    <a:gd name="connsiteY5" fmla="*/ 9963 h 43594"/>
                    <a:gd name="connsiteX6" fmla="*/ 13990 w 45110"/>
                    <a:gd name="connsiteY6" fmla="*/ 12592 h 43594"/>
                    <a:gd name="connsiteX7" fmla="*/ 11558 w 45110"/>
                    <a:gd name="connsiteY7" fmla="*/ 16599 h 43594"/>
                    <a:gd name="connsiteX8" fmla="*/ 10712 w 45110"/>
                    <a:gd name="connsiteY8" fmla="*/ 21620 h 43594"/>
                    <a:gd name="connsiteX9" fmla="*/ 11588 w 45110"/>
                    <a:gd name="connsiteY9" fmla="*/ 26799 h 43594"/>
                    <a:gd name="connsiteX10" fmla="*/ 14019 w 45110"/>
                    <a:gd name="connsiteY10" fmla="*/ 30855 h 43594"/>
                    <a:gd name="connsiteX11" fmla="*/ 17731 w 45110"/>
                    <a:gd name="connsiteY11" fmla="*/ 33513 h 43594"/>
                    <a:gd name="connsiteX12" fmla="*/ 22535 w 45110"/>
                    <a:gd name="connsiteY12" fmla="*/ 34478 h 43594"/>
                    <a:gd name="connsiteX13" fmla="*/ 27330 w 45110"/>
                    <a:gd name="connsiteY13" fmla="*/ 33513 h 43594"/>
                    <a:gd name="connsiteX14" fmla="*/ 31072 w 45110"/>
                    <a:gd name="connsiteY14" fmla="*/ 30855 h 43594"/>
                    <a:gd name="connsiteX15" fmla="*/ 33523 w 45110"/>
                    <a:gd name="connsiteY15" fmla="*/ 26799 h 43594"/>
                    <a:gd name="connsiteX16" fmla="*/ 34399 w 45110"/>
                    <a:gd name="connsiteY16" fmla="*/ 21620 h 43594"/>
                    <a:gd name="connsiteX17" fmla="*/ 45111 w 45110"/>
                    <a:gd name="connsiteY17" fmla="*/ 21620 h 43594"/>
                    <a:gd name="connsiteX18" fmla="*/ 43417 w 45110"/>
                    <a:gd name="connsiteY18" fmla="*/ 30589 h 43594"/>
                    <a:gd name="connsiteX19" fmla="*/ 38702 w 45110"/>
                    <a:gd name="connsiteY19" fmla="*/ 37550 h 43594"/>
                    <a:gd name="connsiteX20" fmla="*/ 31534 w 45110"/>
                    <a:gd name="connsiteY20" fmla="*/ 42019 h 43594"/>
                    <a:gd name="connsiteX21" fmla="*/ 22526 w 45110"/>
                    <a:gd name="connsiteY21" fmla="*/ 43595 h 43594"/>
                    <a:gd name="connsiteX22" fmla="*/ 13547 w 45110"/>
                    <a:gd name="connsiteY22" fmla="*/ 42019 h 43594"/>
                    <a:gd name="connsiteX23" fmla="*/ 6409 w 45110"/>
                    <a:gd name="connsiteY23" fmla="*/ 37550 h 43594"/>
                    <a:gd name="connsiteX24" fmla="*/ 1693 w 45110"/>
                    <a:gd name="connsiteY24" fmla="*/ 30589 h 43594"/>
                    <a:gd name="connsiteX25" fmla="*/ 0 w 45110"/>
                    <a:gd name="connsiteY25" fmla="*/ 21620 h 43594"/>
                    <a:gd name="connsiteX26" fmla="*/ 1693 w 45110"/>
                    <a:gd name="connsiteY26" fmla="*/ 12651 h 43594"/>
                    <a:gd name="connsiteX27" fmla="*/ 6409 w 45110"/>
                    <a:gd name="connsiteY27" fmla="*/ 5838 h 43594"/>
                    <a:gd name="connsiteX28" fmla="*/ 13547 w 45110"/>
                    <a:gd name="connsiteY28" fmla="*/ 1516 h 43594"/>
                    <a:gd name="connsiteX29" fmla="*/ 22526 w 45110"/>
                    <a:gd name="connsiteY29" fmla="*/ 0 h 43594"/>
                    <a:gd name="connsiteX30" fmla="*/ 31534 w 45110"/>
                    <a:gd name="connsiteY30" fmla="*/ 1516 h 43594"/>
                    <a:gd name="connsiteX31" fmla="*/ 38702 w 45110"/>
                    <a:gd name="connsiteY31" fmla="*/ 5838 h 43594"/>
                    <a:gd name="connsiteX32" fmla="*/ 43417 w 45110"/>
                    <a:gd name="connsiteY32" fmla="*/ 12651 h 43594"/>
                    <a:gd name="connsiteX33" fmla="*/ 45111 w 45110"/>
                    <a:gd name="connsiteY33" fmla="*/ 21620 h 4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110" h="43594">
                      <a:moveTo>
                        <a:pt x="34409" y="21620"/>
                      </a:moveTo>
                      <a:cubicBezTo>
                        <a:pt x="34409" y="19828"/>
                        <a:pt x="34114" y="18155"/>
                        <a:pt x="33533" y="16599"/>
                      </a:cubicBezTo>
                      <a:cubicBezTo>
                        <a:pt x="32952" y="15044"/>
                        <a:pt x="32145" y="13705"/>
                        <a:pt x="31101" y="12592"/>
                      </a:cubicBezTo>
                      <a:cubicBezTo>
                        <a:pt x="30067" y="11480"/>
                        <a:pt x="28817" y="10603"/>
                        <a:pt x="27360" y="9963"/>
                      </a:cubicBezTo>
                      <a:cubicBezTo>
                        <a:pt x="25893" y="9323"/>
                        <a:pt x="24288" y="8999"/>
                        <a:pt x="22535" y="8999"/>
                      </a:cubicBezTo>
                      <a:cubicBezTo>
                        <a:pt x="20783" y="8999"/>
                        <a:pt x="19179" y="9323"/>
                        <a:pt x="17731" y="9963"/>
                      </a:cubicBezTo>
                      <a:cubicBezTo>
                        <a:pt x="16294" y="10603"/>
                        <a:pt x="15034" y="11480"/>
                        <a:pt x="13990" y="12592"/>
                      </a:cubicBezTo>
                      <a:cubicBezTo>
                        <a:pt x="12936" y="13705"/>
                        <a:pt x="12129" y="15034"/>
                        <a:pt x="11558" y="16599"/>
                      </a:cubicBezTo>
                      <a:cubicBezTo>
                        <a:pt x="10987" y="18164"/>
                        <a:pt x="10712" y="19828"/>
                        <a:pt x="10712" y="21620"/>
                      </a:cubicBezTo>
                      <a:cubicBezTo>
                        <a:pt x="10712" y="23412"/>
                        <a:pt x="11007" y="25214"/>
                        <a:pt x="11588" y="26799"/>
                      </a:cubicBezTo>
                      <a:cubicBezTo>
                        <a:pt x="12178" y="28374"/>
                        <a:pt x="12976" y="29733"/>
                        <a:pt x="14019" y="30855"/>
                      </a:cubicBezTo>
                      <a:cubicBezTo>
                        <a:pt x="15053" y="31987"/>
                        <a:pt x="16294" y="32873"/>
                        <a:pt x="17731" y="33513"/>
                      </a:cubicBezTo>
                      <a:cubicBezTo>
                        <a:pt x="19179" y="34153"/>
                        <a:pt x="20773" y="34478"/>
                        <a:pt x="22535" y="34478"/>
                      </a:cubicBezTo>
                      <a:cubicBezTo>
                        <a:pt x="24298" y="34478"/>
                        <a:pt x="25893" y="34153"/>
                        <a:pt x="27330" y="33513"/>
                      </a:cubicBezTo>
                      <a:cubicBezTo>
                        <a:pt x="28768" y="32873"/>
                        <a:pt x="30028" y="31987"/>
                        <a:pt x="31072" y="30855"/>
                      </a:cubicBezTo>
                      <a:cubicBezTo>
                        <a:pt x="32125" y="29723"/>
                        <a:pt x="32942" y="28374"/>
                        <a:pt x="33523" y="26799"/>
                      </a:cubicBezTo>
                      <a:cubicBezTo>
                        <a:pt x="34114" y="25224"/>
                        <a:pt x="34399" y="23491"/>
                        <a:pt x="34399" y="21620"/>
                      </a:cubicBezTo>
                      <a:moveTo>
                        <a:pt x="45111" y="21620"/>
                      </a:moveTo>
                      <a:cubicBezTo>
                        <a:pt x="45111" y="24899"/>
                        <a:pt x="44550" y="27882"/>
                        <a:pt x="43417" y="30589"/>
                      </a:cubicBezTo>
                      <a:cubicBezTo>
                        <a:pt x="42285" y="33297"/>
                        <a:pt x="40720" y="35620"/>
                        <a:pt x="38702" y="37550"/>
                      </a:cubicBezTo>
                      <a:cubicBezTo>
                        <a:pt x="36693" y="39479"/>
                        <a:pt x="34301" y="40966"/>
                        <a:pt x="31534" y="42019"/>
                      </a:cubicBezTo>
                      <a:cubicBezTo>
                        <a:pt x="28758" y="43073"/>
                        <a:pt x="25755" y="43595"/>
                        <a:pt x="22526" y="43595"/>
                      </a:cubicBezTo>
                      <a:cubicBezTo>
                        <a:pt x="19296" y="43595"/>
                        <a:pt x="16294" y="43073"/>
                        <a:pt x="13547" y="42019"/>
                      </a:cubicBezTo>
                      <a:cubicBezTo>
                        <a:pt x="10800" y="40966"/>
                        <a:pt x="8417" y="39479"/>
                        <a:pt x="6409" y="37550"/>
                      </a:cubicBezTo>
                      <a:cubicBezTo>
                        <a:pt x="4401" y="35620"/>
                        <a:pt x="2835" y="33306"/>
                        <a:pt x="1693" y="30589"/>
                      </a:cubicBezTo>
                      <a:cubicBezTo>
                        <a:pt x="561" y="27882"/>
                        <a:pt x="0" y="24899"/>
                        <a:pt x="0" y="21620"/>
                      </a:cubicBezTo>
                      <a:cubicBezTo>
                        <a:pt x="0" y="18342"/>
                        <a:pt x="561" y="15319"/>
                        <a:pt x="1693" y="12651"/>
                      </a:cubicBezTo>
                      <a:cubicBezTo>
                        <a:pt x="2825" y="9983"/>
                        <a:pt x="4391" y="7709"/>
                        <a:pt x="6409" y="5838"/>
                      </a:cubicBezTo>
                      <a:cubicBezTo>
                        <a:pt x="8417" y="3968"/>
                        <a:pt x="10800" y="2530"/>
                        <a:pt x="13547" y="1516"/>
                      </a:cubicBezTo>
                      <a:cubicBezTo>
                        <a:pt x="16294" y="502"/>
                        <a:pt x="19287" y="0"/>
                        <a:pt x="22526" y="0"/>
                      </a:cubicBezTo>
                      <a:cubicBezTo>
                        <a:pt x="25765" y="0"/>
                        <a:pt x="28768" y="502"/>
                        <a:pt x="31534" y="1516"/>
                      </a:cubicBezTo>
                      <a:cubicBezTo>
                        <a:pt x="34301" y="2530"/>
                        <a:pt x="36693" y="3968"/>
                        <a:pt x="38702" y="5838"/>
                      </a:cubicBezTo>
                      <a:cubicBezTo>
                        <a:pt x="40710" y="7709"/>
                        <a:pt x="42285" y="9983"/>
                        <a:pt x="43417" y="12651"/>
                      </a:cubicBezTo>
                      <a:cubicBezTo>
                        <a:pt x="44550" y="15319"/>
                        <a:pt x="45111" y="18312"/>
                        <a:pt x="45111" y="2162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96" name="Freihandform: Form 2156">
                  <a:extLst>
                    <a:ext uri="{FF2B5EF4-FFF2-40B4-BE49-F238E27FC236}">
                      <a16:creationId xmlns:a16="http://schemas.microsoft.com/office/drawing/2014/main" id="{92E8E5CC-44EE-7C17-5C1D-5177E32A59F5}"/>
                    </a:ext>
                  </a:extLst>
                </p:cNvPr>
                <p:cNvSpPr/>
                <p:nvPr/>
              </p:nvSpPr>
              <p:spPr>
                <a:xfrm>
                  <a:off x="6062603" y="22816863"/>
                  <a:ext cx="27261" cy="41379"/>
                </a:xfrm>
                <a:custGeom>
                  <a:avLst/>
                  <a:gdLst>
                    <a:gd name="connsiteX0" fmla="*/ 9895 w 27261"/>
                    <a:gd name="connsiteY0" fmla="*/ 8526 h 41379"/>
                    <a:gd name="connsiteX1" fmla="*/ 9895 w 27261"/>
                    <a:gd name="connsiteY1" fmla="*/ 17062 h 41379"/>
                    <a:gd name="connsiteX2" fmla="*/ 25923 w 27261"/>
                    <a:gd name="connsiteY2" fmla="*/ 17062 h 41379"/>
                    <a:gd name="connsiteX3" fmla="*/ 25923 w 27261"/>
                    <a:gd name="connsiteY3" fmla="*/ 25302 h 41379"/>
                    <a:gd name="connsiteX4" fmla="*/ 9895 w 27261"/>
                    <a:gd name="connsiteY4" fmla="*/ 25302 h 41379"/>
                    <a:gd name="connsiteX5" fmla="*/ 9895 w 27261"/>
                    <a:gd name="connsiteY5" fmla="*/ 41380 h 41379"/>
                    <a:gd name="connsiteX6" fmla="*/ 0 w 27261"/>
                    <a:gd name="connsiteY6" fmla="*/ 41380 h 41379"/>
                    <a:gd name="connsiteX7" fmla="*/ 0 w 27261"/>
                    <a:gd name="connsiteY7" fmla="*/ 0 h 41379"/>
                    <a:gd name="connsiteX8" fmla="*/ 27261 w 27261"/>
                    <a:gd name="connsiteY8" fmla="*/ 0 h 41379"/>
                    <a:gd name="connsiteX9" fmla="*/ 27261 w 27261"/>
                    <a:gd name="connsiteY9" fmla="*/ 8526 h 41379"/>
                    <a:gd name="connsiteX10" fmla="*/ 9895 w 27261"/>
                    <a:gd name="connsiteY10" fmla="*/ 8526 h 4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261" h="41379">
                      <a:moveTo>
                        <a:pt x="9895" y="8526"/>
                      </a:moveTo>
                      <a:lnTo>
                        <a:pt x="9895" y="17062"/>
                      </a:lnTo>
                      <a:lnTo>
                        <a:pt x="25923" y="17062"/>
                      </a:lnTo>
                      <a:lnTo>
                        <a:pt x="25923" y="25302"/>
                      </a:lnTo>
                      <a:lnTo>
                        <a:pt x="9895" y="25302"/>
                      </a:lnTo>
                      <a:lnTo>
                        <a:pt x="9895" y="41380"/>
                      </a:lnTo>
                      <a:lnTo>
                        <a:pt x="0" y="41380"/>
                      </a:lnTo>
                      <a:lnTo>
                        <a:pt x="0" y="0"/>
                      </a:lnTo>
                      <a:lnTo>
                        <a:pt x="27261" y="0"/>
                      </a:lnTo>
                      <a:lnTo>
                        <a:pt x="27261" y="8526"/>
                      </a:lnTo>
                      <a:lnTo>
                        <a:pt x="9895" y="8526"/>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97" name="Freihandform: Form 2157">
                  <a:extLst>
                    <a:ext uri="{FF2B5EF4-FFF2-40B4-BE49-F238E27FC236}">
                      <a16:creationId xmlns:a16="http://schemas.microsoft.com/office/drawing/2014/main" id="{A6655C78-57EC-2644-1AB1-31B6C9E82615}"/>
                    </a:ext>
                  </a:extLst>
                </p:cNvPr>
                <p:cNvSpPr/>
                <p:nvPr/>
              </p:nvSpPr>
              <p:spPr>
                <a:xfrm>
                  <a:off x="5024559" y="22747660"/>
                  <a:ext cx="148712" cy="179665"/>
                </a:xfrm>
                <a:custGeom>
                  <a:avLst/>
                  <a:gdLst>
                    <a:gd name="connsiteX0" fmla="*/ 96621 w 148712"/>
                    <a:gd name="connsiteY0" fmla="*/ 37048 h 179665"/>
                    <a:gd name="connsiteX1" fmla="*/ 96621 w 148712"/>
                    <a:gd name="connsiteY1" fmla="*/ 179666 h 179665"/>
                    <a:gd name="connsiteX2" fmla="*/ 52091 w 148712"/>
                    <a:gd name="connsiteY2" fmla="*/ 179666 h 179665"/>
                    <a:gd name="connsiteX3" fmla="*/ 52091 w 148712"/>
                    <a:gd name="connsiteY3" fmla="*/ 37048 h 179665"/>
                    <a:gd name="connsiteX4" fmla="*/ 0 w 148712"/>
                    <a:gd name="connsiteY4" fmla="*/ 37048 h 179665"/>
                    <a:gd name="connsiteX5" fmla="*/ 0 w 148712"/>
                    <a:gd name="connsiteY5" fmla="*/ 0 h 179665"/>
                    <a:gd name="connsiteX6" fmla="*/ 148712 w 148712"/>
                    <a:gd name="connsiteY6" fmla="*/ 0 h 179665"/>
                    <a:gd name="connsiteX7" fmla="*/ 148712 w 148712"/>
                    <a:gd name="connsiteY7" fmla="*/ 37048 h 179665"/>
                    <a:gd name="connsiteX8" fmla="*/ 96621 w 148712"/>
                    <a:gd name="connsiteY8" fmla="*/ 37048 h 1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712" h="179665">
                      <a:moveTo>
                        <a:pt x="96621" y="37048"/>
                      </a:moveTo>
                      <a:lnTo>
                        <a:pt x="96621" y="179666"/>
                      </a:lnTo>
                      <a:lnTo>
                        <a:pt x="52091" y="179666"/>
                      </a:lnTo>
                      <a:lnTo>
                        <a:pt x="52091" y="37048"/>
                      </a:lnTo>
                      <a:lnTo>
                        <a:pt x="0" y="37048"/>
                      </a:lnTo>
                      <a:lnTo>
                        <a:pt x="0" y="0"/>
                      </a:lnTo>
                      <a:lnTo>
                        <a:pt x="148712" y="0"/>
                      </a:lnTo>
                      <a:lnTo>
                        <a:pt x="148712" y="37048"/>
                      </a:lnTo>
                      <a:lnTo>
                        <a:pt x="96621" y="37048"/>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98" name="Freihandform: Form 2158">
                  <a:extLst>
                    <a:ext uri="{FF2B5EF4-FFF2-40B4-BE49-F238E27FC236}">
                      <a16:creationId xmlns:a16="http://schemas.microsoft.com/office/drawing/2014/main" id="{645F19F5-F011-BFC6-882B-5075A7FFF45C}"/>
                    </a:ext>
                  </a:extLst>
                </p:cNvPr>
                <p:cNvSpPr/>
                <p:nvPr/>
              </p:nvSpPr>
              <p:spPr>
                <a:xfrm>
                  <a:off x="5190422" y="22747660"/>
                  <a:ext cx="158065" cy="184490"/>
                </a:xfrm>
                <a:custGeom>
                  <a:avLst/>
                  <a:gdLst>
                    <a:gd name="connsiteX0" fmla="*/ 152484 w 158065"/>
                    <a:gd name="connsiteY0" fmla="*/ 141476 h 184490"/>
                    <a:gd name="connsiteX1" fmla="*/ 136465 w 158065"/>
                    <a:gd name="connsiteY1" fmla="*/ 164317 h 184490"/>
                    <a:gd name="connsiteX2" fmla="*/ 111340 w 158065"/>
                    <a:gd name="connsiteY2" fmla="*/ 179164 h 184490"/>
                    <a:gd name="connsiteX3" fmla="*/ 78654 w 158065"/>
                    <a:gd name="connsiteY3" fmla="*/ 184490 h 184490"/>
                    <a:gd name="connsiteX4" fmla="*/ 45840 w 158065"/>
                    <a:gd name="connsiteY4" fmla="*/ 179164 h 184490"/>
                    <a:gd name="connsiteX5" fmla="*/ 21099 w 158065"/>
                    <a:gd name="connsiteY5" fmla="*/ 164317 h 184490"/>
                    <a:gd name="connsiteX6" fmla="*/ 5474 w 158065"/>
                    <a:gd name="connsiteY6" fmla="*/ 141476 h 184490"/>
                    <a:gd name="connsiteX7" fmla="*/ 0 w 158065"/>
                    <a:gd name="connsiteY7" fmla="*/ 111911 h 184490"/>
                    <a:gd name="connsiteX8" fmla="*/ 0 w 158065"/>
                    <a:gd name="connsiteY8" fmla="*/ 0 h 184490"/>
                    <a:gd name="connsiteX9" fmla="*/ 44274 w 158065"/>
                    <a:gd name="connsiteY9" fmla="*/ 0 h 184490"/>
                    <a:gd name="connsiteX10" fmla="*/ 44274 w 158065"/>
                    <a:gd name="connsiteY10" fmla="*/ 108357 h 184490"/>
                    <a:gd name="connsiteX11" fmla="*/ 46224 w 158065"/>
                    <a:gd name="connsiteY11" fmla="*/ 122317 h 184490"/>
                    <a:gd name="connsiteX12" fmla="*/ 52210 w 158065"/>
                    <a:gd name="connsiteY12" fmla="*/ 134112 h 184490"/>
                    <a:gd name="connsiteX13" fmla="*/ 62882 w 158065"/>
                    <a:gd name="connsiteY13" fmla="*/ 142362 h 184490"/>
                    <a:gd name="connsiteX14" fmla="*/ 78900 w 158065"/>
                    <a:gd name="connsiteY14" fmla="*/ 145404 h 184490"/>
                    <a:gd name="connsiteX15" fmla="*/ 94918 w 158065"/>
                    <a:gd name="connsiteY15" fmla="*/ 142362 h 184490"/>
                    <a:gd name="connsiteX16" fmla="*/ 105728 w 158065"/>
                    <a:gd name="connsiteY16" fmla="*/ 134112 h 184490"/>
                    <a:gd name="connsiteX17" fmla="*/ 111714 w 158065"/>
                    <a:gd name="connsiteY17" fmla="*/ 122317 h 184490"/>
                    <a:gd name="connsiteX18" fmla="*/ 113536 w 158065"/>
                    <a:gd name="connsiteY18" fmla="*/ 108357 h 184490"/>
                    <a:gd name="connsiteX19" fmla="*/ 113536 w 158065"/>
                    <a:gd name="connsiteY19" fmla="*/ 0 h 184490"/>
                    <a:gd name="connsiteX20" fmla="*/ 158066 w 158065"/>
                    <a:gd name="connsiteY20" fmla="*/ 0 h 184490"/>
                    <a:gd name="connsiteX21" fmla="*/ 158066 w 158065"/>
                    <a:gd name="connsiteY21" fmla="*/ 111911 h 184490"/>
                    <a:gd name="connsiteX22" fmla="*/ 152464 w 158065"/>
                    <a:gd name="connsiteY22" fmla="*/ 141476 h 18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8065" h="184490">
                      <a:moveTo>
                        <a:pt x="152484" y="141476"/>
                      </a:moveTo>
                      <a:cubicBezTo>
                        <a:pt x="148742" y="150357"/>
                        <a:pt x="143406" y="157977"/>
                        <a:pt x="136465" y="164317"/>
                      </a:cubicBezTo>
                      <a:cubicBezTo>
                        <a:pt x="129524" y="170667"/>
                        <a:pt x="121146" y="175610"/>
                        <a:pt x="111340" y="179164"/>
                      </a:cubicBezTo>
                      <a:cubicBezTo>
                        <a:pt x="101524" y="182718"/>
                        <a:pt x="90635" y="184490"/>
                        <a:pt x="78654" y="184490"/>
                      </a:cubicBezTo>
                      <a:cubicBezTo>
                        <a:pt x="66672" y="184490"/>
                        <a:pt x="55567" y="182718"/>
                        <a:pt x="45840" y="179164"/>
                      </a:cubicBezTo>
                      <a:cubicBezTo>
                        <a:pt x="36123" y="175610"/>
                        <a:pt x="27872" y="170667"/>
                        <a:pt x="21099" y="164317"/>
                      </a:cubicBezTo>
                      <a:cubicBezTo>
                        <a:pt x="14325" y="157977"/>
                        <a:pt x="9117" y="150357"/>
                        <a:pt x="5474" y="141476"/>
                      </a:cubicBezTo>
                      <a:cubicBezTo>
                        <a:pt x="1821" y="132596"/>
                        <a:pt x="0" y="122741"/>
                        <a:pt x="0" y="111911"/>
                      </a:cubicBezTo>
                      <a:lnTo>
                        <a:pt x="0" y="0"/>
                      </a:lnTo>
                      <a:lnTo>
                        <a:pt x="44274" y="0"/>
                      </a:lnTo>
                      <a:lnTo>
                        <a:pt x="44274" y="108357"/>
                      </a:lnTo>
                      <a:cubicBezTo>
                        <a:pt x="44274" y="113270"/>
                        <a:pt x="44924" y="117916"/>
                        <a:pt x="46224" y="122317"/>
                      </a:cubicBezTo>
                      <a:cubicBezTo>
                        <a:pt x="47523" y="126718"/>
                        <a:pt x="49522" y="130646"/>
                        <a:pt x="52210" y="134112"/>
                      </a:cubicBezTo>
                      <a:cubicBezTo>
                        <a:pt x="54897" y="137587"/>
                        <a:pt x="58461" y="140334"/>
                        <a:pt x="62882" y="142362"/>
                      </a:cubicBezTo>
                      <a:cubicBezTo>
                        <a:pt x="67312" y="144390"/>
                        <a:pt x="72648" y="145404"/>
                        <a:pt x="78900" y="145404"/>
                      </a:cubicBezTo>
                      <a:cubicBezTo>
                        <a:pt x="85152" y="145404"/>
                        <a:pt x="90488" y="144390"/>
                        <a:pt x="94918" y="142362"/>
                      </a:cubicBezTo>
                      <a:cubicBezTo>
                        <a:pt x="99349" y="140334"/>
                        <a:pt x="102952" y="137587"/>
                        <a:pt x="105728" y="134112"/>
                      </a:cubicBezTo>
                      <a:cubicBezTo>
                        <a:pt x="108505" y="130646"/>
                        <a:pt x="110503" y="126718"/>
                        <a:pt x="111714" y="122317"/>
                      </a:cubicBezTo>
                      <a:cubicBezTo>
                        <a:pt x="112925" y="117916"/>
                        <a:pt x="113536" y="113270"/>
                        <a:pt x="113536" y="108357"/>
                      </a:cubicBezTo>
                      <a:lnTo>
                        <a:pt x="113536" y="0"/>
                      </a:lnTo>
                      <a:lnTo>
                        <a:pt x="158066" y="0"/>
                      </a:lnTo>
                      <a:lnTo>
                        <a:pt x="158066" y="111911"/>
                      </a:lnTo>
                      <a:cubicBezTo>
                        <a:pt x="158066" y="122741"/>
                        <a:pt x="156195" y="132596"/>
                        <a:pt x="152464" y="141476"/>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99" name="Freihandform: Form 2159">
                  <a:extLst>
                    <a:ext uri="{FF2B5EF4-FFF2-40B4-BE49-F238E27FC236}">
                      <a16:creationId xmlns:a16="http://schemas.microsoft.com/office/drawing/2014/main" id="{044E6DFF-E949-A93B-8E64-7763109B932B}"/>
                    </a:ext>
                  </a:extLst>
                </p:cNvPr>
                <p:cNvSpPr/>
                <p:nvPr/>
              </p:nvSpPr>
              <p:spPr>
                <a:xfrm>
                  <a:off x="5343811" y="22733838"/>
                  <a:ext cx="122543" cy="221153"/>
                </a:xfrm>
                <a:custGeom>
                  <a:avLst/>
                  <a:gdLst>
                    <a:gd name="connsiteX0" fmla="*/ 32253 w 122543"/>
                    <a:gd name="connsiteY0" fmla="*/ 221154 h 221153"/>
                    <a:gd name="connsiteX1" fmla="*/ 122543 w 122543"/>
                    <a:gd name="connsiteY1" fmla="*/ 0 h 221153"/>
                    <a:gd name="connsiteX2" fmla="*/ 90291 w 122543"/>
                    <a:gd name="connsiteY2" fmla="*/ 0 h 221153"/>
                    <a:gd name="connsiteX3" fmla="*/ 0 w 122543"/>
                    <a:gd name="connsiteY3" fmla="*/ 221154 h 221153"/>
                    <a:gd name="connsiteX4" fmla="*/ 32253 w 122543"/>
                    <a:gd name="connsiteY4" fmla="*/ 221154 h 221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43" h="221153">
                      <a:moveTo>
                        <a:pt x="32253" y="221154"/>
                      </a:moveTo>
                      <a:lnTo>
                        <a:pt x="122543" y="0"/>
                      </a:lnTo>
                      <a:lnTo>
                        <a:pt x="90291" y="0"/>
                      </a:lnTo>
                      <a:lnTo>
                        <a:pt x="0" y="221154"/>
                      </a:lnTo>
                      <a:lnTo>
                        <a:pt x="32253" y="221154"/>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600" name="Freihandform: Form 2160">
                  <a:extLst>
                    <a:ext uri="{FF2B5EF4-FFF2-40B4-BE49-F238E27FC236}">
                      <a16:creationId xmlns:a16="http://schemas.microsoft.com/office/drawing/2014/main" id="{747088C5-22A2-6085-32D5-5234A626DBC7}"/>
                    </a:ext>
                  </a:extLst>
                </p:cNvPr>
                <p:cNvSpPr/>
                <p:nvPr/>
              </p:nvSpPr>
              <p:spPr>
                <a:xfrm>
                  <a:off x="5442953" y="22797595"/>
                  <a:ext cx="134535" cy="134535"/>
                </a:xfrm>
                <a:custGeom>
                  <a:avLst/>
                  <a:gdLst>
                    <a:gd name="connsiteX0" fmla="*/ 67253 w 134535"/>
                    <a:gd name="connsiteY0" fmla="*/ 29122 h 134535"/>
                    <a:gd name="connsiteX1" fmla="*/ 102558 w 134535"/>
                    <a:gd name="connsiteY1" fmla="*/ 52800 h 134535"/>
                    <a:gd name="connsiteX2" fmla="*/ 31958 w 134535"/>
                    <a:gd name="connsiteY2" fmla="*/ 52800 h 134535"/>
                    <a:gd name="connsiteX3" fmla="*/ 67263 w 134535"/>
                    <a:gd name="connsiteY3" fmla="*/ 29122 h 134535"/>
                    <a:gd name="connsiteX4" fmla="*/ 67263 w 134535"/>
                    <a:gd name="connsiteY4" fmla="*/ 10 h 134535"/>
                    <a:gd name="connsiteX5" fmla="*/ 0 w 134535"/>
                    <a:gd name="connsiteY5" fmla="*/ 67273 h 134535"/>
                    <a:gd name="connsiteX6" fmla="*/ 67263 w 134535"/>
                    <a:gd name="connsiteY6" fmla="*/ 134535 h 134535"/>
                    <a:gd name="connsiteX7" fmla="*/ 128609 w 134535"/>
                    <a:gd name="connsiteY7" fmla="*/ 105305 h 134535"/>
                    <a:gd name="connsiteX8" fmla="*/ 98098 w 134535"/>
                    <a:gd name="connsiteY8" fmla="*/ 92860 h 134535"/>
                    <a:gd name="connsiteX9" fmla="*/ 67263 w 134535"/>
                    <a:gd name="connsiteY9" fmla="*/ 105423 h 134535"/>
                    <a:gd name="connsiteX10" fmla="*/ 30845 w 134535"/>
                    <a:gd name="connsiteY10" fmla="*/ 78673 h 134535"/>
                    <a:gd name="connsiteX11" fmla="*/ 133551 w 134535"/>
                    <a:gd name="connsiteY11" fmla="*/ 78673 h 134535"/>
                    <a:gd name="connsiteX12" fmla="*/ 134536 w 134535"/>
                    <a:gd name="connsiteY12" fmla="*/ 67263 h 134535"/>
                    <a:gd name="connsiteX13" fmla="*/ 67273 w 134535"/>
                    <a:gd name="connsiteY13" fmla="*/ 0 h 13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535" h="134535">
                      <a:moveTo>
                        <a:pt x="67253" y="29122"/>
                      </a:moveTo>
                      <a:cubicBezTo>
                        <a:pt x="83202" y="29122"/>
                        <a:pt x="96858" y="38908"/>
                        <a:pt x="102558" y="52800"/>
                      </a:cubicBezTo>
                      <a:lnTo>
                        <a:pt x="31958" y="52800"/>
                      </a:lnTo>
                      <a:cubicBezTo>
                        <a:pt x="37658" y="38908"/>
                        <a:pt x="51314" y="29122"/>
                        <a:pt x="67263" y="29122"/>
                      </a:cubicBezTo>
                      <a:moveTo>
                        <a:pt x="67263" y="10"/>
                      </a:moveTo>
                      <a:cubicBezTo>
                        <a:pt x="30117" y="10"/>
                        <a:pt x="0" y="30126"/>
                        <a:pt x="0" y="67273"/>
                      </a:cubicBezTo>
                      <a:cubicBezTo>
                        <a:pt x="0" y="104419"/>
                        <a:pt x="30117" y="134535"/>
                        <a:pt x="67263" y="134535"/>
                      </a:cubicBezTo>
                      <a:cubicBezTo>
                        <a:pt x="91098" y="134535"/>
                        <a:pt x="115455" y="124099"/>
                        <a:pt x="128609" y="105305"/>
                      </a:cubicBezTo>
                      <a:lnTo>
                        <a:pt x="98098" y="92860"/>
                      </a:lnTo>
                      <a:cubicBezTo>
                        <a:pt x="89976" y="101869"/>
                        <a:pt x="78851" y="105423"/>
                        <a:pt x="67263" y="105423"/>
                      </a:cubicBezTo>
                      <a:cubicBezTo>
                        <a:pt x="50162" y="105423"/>
                        <a:pt x="35689" y="94170"/>
                        <a:pt x="30845" y="78673"/>
                      </a:cubicBezTo>
                      <a:lnTo>
                        <a:pt x="133551" y="78673"/>
                      </a:lnTo>
                      <a:cubicBezTo>
                        <a:pt x="134181" y="74962"/>
                        <a:pt x="134536" y="71152"/>
                        <a:pt x="134536" y="67263"/>
                      </a:cubicBezTo>
                      <a:cubicBezTo>
                        <a:pt x="134536" y="30117"/>
                        <a:pt x="104419" y="0"/>
                        <a:pt x="67273" y="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grpSp>
          <p:grpSp>
            <p:nvGrpSpPr>
              <p:cNvPr id="526" name="Gruppieren 2086">
                <a:extLst>
                  <a:ext uri="{FF2B5EF4-FFF2-40B4-BE49-F238E27FC236}">
                    <a16:creationId xmlns:a16="http://schemas.microsoft.com/office/drawing/2014/main" id="{FE449E0C-8F71-1198-4754-8938A82D2FAC}"/>
                  </a:ext>
                </a:extLst>
              </p:cNvPr>
              <p:cNvGrpSpPr/>
              <p:nvPr/>
            </p:nvGrpSpPr>
            <p:grpSpPr>
              <a:xfrm>
                <a:off x="389370" y="21303508"/>
                <a:ext cx="1162792" cy="567213"/>
                <a:chOff x="0" y="22560808"/>
                <a:chExt cx="1162792" cy="567213"/>
              </a:xfrm>
            </p:grpSpPr>
            <p:sp>
              <p:nvSpPr>
                <p:cNvPr id="530" name="Freihandform: Form 2090">
                  <a:extLst>
                    <a:ext uri="{FF2B5EF4-FFF2-40B4-BE49-F238E27FC236}">
                      <a16:creationId xmlns:a16="http://schemas.microsoft.com/office/drawing/2014/main" id="{79349B18-6CAC-FEAE-71E7-AF56E0FC8EE2}"/>
                    </a:ext>
                  </a:extLst>
                </p:cNvPr>
                <p:cNvSpPr/>
                <p:nvPr/>
              </p:nvSpPr>
              <p:spPr>
                <a:xfrm>
                  <a:off x="595578" y="22560808"/>
                  <a:ext cx="567214" cy="567213"/>
                </a:xfrm>
                <a:custGeom>
                  <a:avLst/>
                  <a:gdLst>
                    <a:gd name="connsiteX0" fmla="*/ 5454 w 567214"/>
                    <a:gd name="connsiteY0" fmla="*/ 5454 h 567213"/>
                    <a:gd name="connsiteX1" fmla="*/ 561760 w 567214"/>
                    <a:gd name="connsiteY1" fmla="*/ 5454 h 567213"/>
                    <a:gd name="connsiteX2" fmla="*/ 561760 w 567214"/>
                    <a:gd name="connsiteY2" fmla="*/ 561760 h 567213"/>
                    <a:gd name="connsiteX3" fmla="*/ 5454 w 567214"/>
                    <a:gd name="connsiteY3" fmla="*/ 561760 h 567213"/>
                    <a:gd name="connsiteX4" fmla="*/ 5454 w 567214"/>
                    <a:gd name="connsiteY4" fmla="*/ 5454 h 567213"/>
                    <a:gd name="connsiteX5" fmla="*/ 0 w 567214"/>
                    <a:gd name="connsiteY5" fmla="*/ 567214 h 567213"/>
                    <a:gd name="connsiteX6" fmla="*/ 567214 w 567214"/>
                    <a:gd name="connsiteY6" fmla="*/ 567214 h 567213"/>
                    <a:gd name="connsiteX7" fmla="*/ 567214 w 567214"/>
                    <a:gd name="connsiteY7" fmla="*/ 0 h 567213"/>
                    <a:gd name="connsiteX8" fmla="*/ 0 w 567214"/>
                    <a:gd name="connsiteY8" fmla="*/ 0 h 567213"/>
                    <a:gd name="connsiteX9" fmla="*/ 0 w 567214"/>
                    <a:gd name="connsiteY9" fmla="*/ 567214 h 56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214" h="567213">
                      <a:moveTo>
                        <a:pt x="5454" y="5454"/>
                      </a:moveTo>
                      <a:lnTo>
                        <a:pt x="561760" y="5454"/>
                      </a:lnTo>
                      <a:lnTo>
                        <a:pt x="561760" y="561760"/>
                      </a:lnTo>
                      <a:lnTo>
                        <a:pt x="5454" y="561760"/>
                      </a:lnTo>
                      <a:lnTo>
                        <a:pt x="5454" y="5454"/>
                      </a:lnTo>
                      <a:close/>
                      <a:moveTo>
                        <a:pt x="0" y="567214"/>
                      </a:moveTo>
                      <a:lnTo>
                        <a:pt x="567214" y="567214"/>
                      </a:lnTo>
                      <a:lnTo>
                        <a:pt x="567214" y="0"/>
                      </a:lnTo>
                      <a:lnTo>
                        <a:pt x="0" y="0"/>
                      </a:lnTo>
                      <a:lnTo>
                        <a:pt x="0" y="567214"/>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31" name="Freihandform: Form 2091">
                  <a:extLst>
                    <a:ext uri="{FF2B5EF4-FFF2-40B4-BE49-F238E27FC236}">
                      <a16:creationId xmlns:a16="http://schemas.microsoft.com/office/drawing/2014/main" id="{D3B46AC3-40B6-5C7F-E040-FA725BD01FF6}"/>
                    </a:ext>
                  </a:extLst>
                </p:cNvPr>
                <p:cNvSpPr/>
                <p:nvPr/>
              </p:nvSpPr>
              <p:spPr>
                <a:xfrm>
                  <a:off x="0" y="22560808"/>
                  <a:ext cx="567214" cy="567213"/>
                </a:xfrm>
                <a:custGeom>
                  <a:avLst/>
                  <a:gdLst>
                    <a:gd name="connsiteX0" fmla="*/ 5454 w 567214"/>
                    <a:gd name="connsiteY0" fmla="*/ 5454 h 567213"/>
                    <a:gd name="connsiteX1" fmla="*/ 561770 w 567214"/>
                    <a:gd name="connsiteY1" fmla="*/ 5454 h 567213"/>
                    <a:gd name="connsiteX2" fmla="*/ 561770 w 567214"/>
                    <a:gd name="connsiteY2" fmla="*/ 561760 h 567213"/>
                    <a:gd name="connsiteX3" fmla="*/ 5454 w 567214"/>
                    <a:gd name="connsiteY3" fmla="*/ 561760 h 567213"/>
                    <a:gd name="connsiteX4" fmla="*/ 5454 w 567214"/>
                    <a:gd name="connsiteY4" fmla="*/ 5454 h 567213"/>
                    <a:gd name="connsiteX5" fmla="*/ 0 w 567214"/>
                    <a:gd name="connsiteY5" fmla="*/ 567214 h 567213"/>
                    <a:gd name="connsiteX6" fmla="*/ 567214 w 567214"/>
                    <a:gd name="connsiteY6" fmla="*/ 567214 h 567213"/>
                    <a:gd name="connsiteX7" fmla="*/ 567214 w 567214"/>
                    <a:gd name="connsiteY7" fmla="*/ 0 h 567213"/>
                    <a:gd name="connsiteX8" fmla="*/ 0 w 567214"/>
                    <a:gd name="connsiteY8" fmla="*/ 0 h 567213"/>
                    <a:gd name="connsiteX9" fmla="*/ 0 w 567214"/>
                    <a:gd name="connsiteY9" fmla="*/ 567214 h 56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214" h="567213">
                      <a:moveTo>
                        <a:pt x="5454" y="5454"/>
                      </a:moveTo>
                      <a:lnTo>
                        <a:pt x="561770" y="5454"/>
                      </a:lnTo>
                      <a:lnTo>
                        <a:pt x="561770" y="561760"/>
                      </a:lnTo>
                      <a:lnTo>
                        <a:pt x="5454" y="561760"/>
                      </a:lnTo>
                      <a:lnTo>
                        <a:pt x="5454" y="5454"/>
                      </a:lnTo>
                      <a:close/>
                      <a:moveTo>
                        <a:pt x="0" y="567214"/>
                      </a:moveTo>
                      <a:lnTo>
                        <a:pt x="567214" y="567214"/>
                      </a:lnTo>
                      <a:lnTo>
                        <a:pt x="567214" y="0"/>
                      </a:lnTo>
                      <a:lnTo>
                        <a:pt x="0" y="0"/>
                      </a:lnTo>
                      <a:lnTo>
                        <a:pt x="0" y="567214"/>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32" name="Freihandform: Form 2092">
                  <a:extLst>
                    <a:ext uri="{FF2B5EF4-FFF2-40B4-BE49-F238E27FC236}">
                      <a16:creationId xmlns:a16="http://schemas.microsoft.com/office/drawing/2014/main" id="{AE493943-9A58-00C8-0CF0-8994477099EC}"/>
                    </a:ext>
                  </a:extLst>
                </p:cNvPr>
                <p:cNvSpPr/>
                <p:nvPr/>
              </p:nvSpPr>
              <p:spPr>
                <a:xfrm>
                  <a:off x="25400" y="22707876"/>
                  <a:ext cx="503328" cy="384761"/>
                </a:xfrm>
                <a:custGeom>
                  <a:avLst/>
                  <a:gdLst>
                    <a:gd name="connsiteX0" fmla="*/ 67154 w 503328"/>
                    <a:gd name="connsiteY0" fmla="*/ 102479 h 384761"/>
                    <a:gd name="connsiteX1" fmla="*/ 82464 w 503328"/>
                    <a:gd name="connsiteY1" fmla="*/ 107589 h 384761"/>
                    <a:gd name="connsiteX2" fmla="*/ 87564 w 503328"/>
                    <a:gd name="connsiteY2" fmla="*/ 131139 h 384761"/>
                    <a:gd name="connsiteX3" fmla="*/ 64004 w 503328"/>
                    <a:gd name="connsiteY3" fmla="*/ 232436 h 384761"/>
                    <a:gd name="connsiteX4" fmla="*/ 53401 w 503328"/>
                    <a:gd name="connsiteY4" fmla="*/ 239899 h 384761"/>
                    <a:gd name="connsiteX5" fmla="*/ 23953 w 503328"/>
                    <a:gd name="connsiteY5" fmla="*/ 366312 h 384761"/>
                    <a:gd name="connsiteX6" fmla="*/ 0 w 503328"/>
                    <a:gd name="connsiteY6" fmla="*/ 384762 h 384761"/>
                    <a:gd name="connsiteX7" fmla="*/ 67154 w 503328"/>
                    <a:gd name="connsiteY7" fmla="*/ 102479 h 384761"/>
                    <a:gd name="connsiteX8" fmla="*/ 86776 w 503328"/>
                    <a:gd name="connsiteY8" fmla="*/ 102873 h 384761"/>
                    <a:gd name="connsiteX9" fmla="*/ 47119 w 503328"/>
                    <a:gd name="connsiteY9" fmla="*/ 63610 h 384761"/>
                    <a:gd name="connsiteX10" fmla="*/ 87957 w 503328"/>
                    <a:gd name="connsiteY10" fmla="*/ 23963 h 384761"/>
                    <a:gd name="connsiteX11" fmla="*/ 114254 w 503328"/>
                    <a:gd name="connsiteY11" fmla="*/ 36516 h 384761"/>
                    <a:gd name="connsiteX12" fmla="*/ 93845 w 503328"/>
                    <a:gd name="connsiteY12" fmla="*/ 48695 h 384761"/>
                    <a:gd name="connsiteX13" fmla="*/ 87948 w 503328"/>
                    <a:gd name="connsiteY13" fmla="*/ 47907 h 384761"/>
                    <a:gd name="connsiteX14" fmla="*/ 71851 w 503328"/>
                    <a:gd name="connsiteY14" fmla="*/ 63610 h 384761"/>
                    <a:gd name="connsiteX15" fmla="*/ 87948 w 503328"/>
                    <a:gd name="connsiteY15" fmla="*/ 79707 h 384761"/>
                    <a:gd name="connsiteX16" fmla="*/ 102469 w 503328"/>
                    <a:gd name="connsiteY16" fmla="*/ 63610 h 384761"/>
                    <a:gd name="connsiteX17" fmla="*/ 102469 w 503328"/>
                    <a:gd name="connsiteY17" fmla="*/ 62035 h 384761"/>
                    <a:gd name="connsiteX18" fmla="*/ 104832 w 503328"/>
                    <a:gd name="connsiteY18" fmla="*/ 61641 h 384761"/>
                    <a:gd name="connsiteX19" fmla="*/ 107973 w 503328"/>
                    <a:gd name="connsiteY19" fmla="*/ 65176 h 384761"/>
                    <a:gd name="connsiteX20" fmla="*/ 106791 w 503328"/>
                    <a:gd name="connsiteY20" fmla="*/ 80101 h 384761"/>
                    <a:gd name="connsiteX21" fmla="*/ 109538 w 503328"/>
                    <a:gd name="connsiteY21" fmla="*/ 93451 h 384761"/>
                    <a:gd name="connsiteX22" fmla="*/ 122888 w 503328"/>
                    <a:gd name="connsiteY22" fmla="*/ 149205 h 384761"/>
                    <a:gd name="connsiteX23" fmla="*/ 117385 w 503328"/>
                    <a:gd name="connsiteY23" fmla="*/ 155102 h 384761"/>
                    <a:gd name="connsiteX24" fmla="*/ 100894 w 503328"/>
                    <a:gd name="connsiteY24" fmla="*/ 168058 h 384761"/>
                    <a:gd name="connsiteX25" fmla="*/ 86756 w 503328"/>
                    <a:gd name="connsiteY25" fmla="*/ 102883 h 384761"/>
                    <a:gd name="connsiteX26" fmla="*/ 168836 w 503328"/>
                    <a:gd name="connsiteY26" fmla="*/ 139783 h 384761"/>
                    <a:gd name="connsiteX27" fmla="*/ 142530 w 503328"/>
                    <a:gd name="connsiteY27" fmla="*/ 140570 h 384761"/>
                    <a:gd name="connsiteX28" fmla="*/ 118576 w 503328"/>
                    <a:gd name="connsiteY28" fmla="*/ 125645 h 384761"/>
                    <a:gd name="connsiteX29" fmla="*/ 126826 w 503328"/>
                    <a:gd name="connsiteY29" fmla="*/ 117011 h 384761"/>
                    <a:gd name="connsiteX30" fmla="*/ 112305 w 503328"/>
                    <a:gd name="connsiteY30" fmla="*/ 80111 h 384761"/>
                    <a:gd name="connsiteX31" fmla="*/ 113082 w 503328"/>
                    <a:gd name="connsiteY31" fmla="*/ 64408 h 384761"/>
                    <a:gd name="connsiteX32" fmla="*/ 104842 w 503328"/>
                    <a:gd name="connsiteY32" fmla="*/ 56561 h 384761"/>
                    <a:gd name="connsiteX33" fmla="*/ 96592 w 503328"/>
                    <a:gd name="connsiteY33" fmla="*/ 59702 h 384761"/>
                    <a:gd name="connsiteX34" fmla="*/ 116213 w 503328"/>
                    <a:gd name="connsiteY34" fmla="*/ 41252 h 384761"/>
                    <a:gd name="connsiteX35" fmla="*/ 130341 w 503328"/>
                    <a:gd name="connsiteY35" fmla="*/ 33395 h 384761"/>
                    <a:gd name="connsiteX36" fmla="*/ 139763 w 503328"/>
                    <a:gd name="connsiteY36" fmla="*/ 36142 h 384761"/>
                    <a:gd name="connsiteX37" fmla="*/ 147226 w 503328"/>
                    <a:gd name="connsiteY37" fmla="*/ 34960 h 384761"/>
                    <a:gd name="connsiteX38" fmla="*/ 166070 w 503328"/>
                    <a:gd name="connsiteY38" fmla="*/ 53804 h 384761"/>
                    <a:gd name="connsiteX39" fmla="*/ 153507 w 503328"/>
                    <a:gd name="connsiteY39" fmla="*/ 73829 h 384761"/>
                    <a:gd name="connsiteX40" fmla="*/ 149973 w 503328"/>
                    <a:gd name="connsiteY40" fmla="*/ 82070 h 384761"/>
                    <a:gd name="connsiteX41" fmla="*/ 153901 w 503328"/>
                    <a:gd name="connsiteY41" fmla="*/ 97773 h 384761"/>
                    <a:gd name="connsiteX42" fmla="*/ 162151 w 503328"/>
                    <a:gd name="connsiteY42" fmla="*/ 102479 h 384761"/>
                    <a:gd name="connsiteX43" fmla="*/ 233608 w 503328"/>
                    <a:gd name="connsiteY43" fmla="*/ 97773 h 384761"/>
                    <a:gd name="connsiteX44" fmla="*/ 278364 w 503328"/>
                    <a:gd name="connsiteY44" fmla="*/ 95804 h 384761"/>
                    <a:gd name="connsiteX45" fmla="*/ 230851 w 503328"/>
                    <a:gd name="connsiteY45" fmla="*/ 147245 h 384761"/>
                    <a:gd name="connsiteX46" fmla="*/ 218289 w 503328"/>
                    <a:gd name="connsiteY46" fmla="*/ 153911 h 384761"/>
                    <a:gd name="connsiteX47" fmla="*/ 168826 w 503328"/>
                    <a:gd name="connsiteY47" fmla="*/ 139783 h 384761"/>
                    <a:gd name="connsiteX48" fmla="*/ 151154 w 503328"/>
                    <a:gd name="connsiteY48" fmla="*/ 246180 h 384761"/>
                    <a:gd name="connsiteX49" fmla="*/ 158223 w 503328"/>
                    <a:gd name="connsiteY49" fmla="*/ 238334 h 384761"/>
                    <a:gd name="connsiteX50" fmla="*/ 151942 w 503328"/>
                    <a:gd name="connsiteY50" fmla="*/ 228124 h 384761"/>
                    <a:gd name="connsiteX51" fmla="*/ 134279 w 503328"/>
                    <a:gd name="connsiteY51" fmla="*/ 216733 h 384761"/>
                    <a:gd name="connsiteX52" fmla="*/ 121323 w 503328"/>
                    <a:gd name="connsiteY52" fmla="*/ 202605 h 384761"/>
                    <a:gd name="connsiteX53" fmla="*/ 112689 w 503328"/>
                    <a:gd name="connsiteY53" fmla="*/ 198283 h 384761"/>
                    <a:gd name="connsiteX54" fmla="*/ 105226 w 503328"/>
                    <a:gd name="connsiteY54" fmla="*/ 204958 h 384761"/>
                    <a:gd name="connsiteX55" fmla="*/ 106407 w 503328"/>
                    <a:gd name="connsiteY55" fmla="*/ 209664 h 384761"/>
                    <a:gd name="connsiteX56" fmla="*/ 96986 w 503328"/>
                    <a:gd name="connsiteY56" fmla="*/ 194739 h 384761"/>
                    <a:gd name="connsiteX57" fmla="*/ 104842 w 503328"/>
                    <a:gd name="connsiteY57" fmla="*/ 181389 h 384761"/>
                    <a:gd name="connsiteX58" fmla="*/ 104054 w 503328"/>
                    <a:gd name="connsiteY58" fmla="*/ 176673 h 384761"/>
                    <a:gd name="connsiteX59" fmla="*/ 121323 w 503328"/>
                    <a:gd name="connsiteY59" fmla="*/ 159798 h 384761"/>
                    <a:gd name="connsiteX60" fmla="*/ 137026 w 503328"/>
                    <a:gd name="connsiteY60" fmla="*/ 149982 h 384761"/>
                    <a:gd name="connsiteX61" fmla="*/ 156264 w 503328"/>
                    <a:gd name="connsiteY61" fmla="*/ 169614 h 384761"/>
                    <a:gd name="connsiteX62" fmla="*/ 154698 w 503328"/>
                    <a:gd name="connsiteY62" fmla="*/ 182176 h 384761"/>
                    <a:gd name="connsiteX63" fmla="*/ 159404 w 503328"/>
                    <a:gd name="connsiteY63" fmla="*/ 191204 h 384761"/>
                    <a:gd name="connsiteX64" fmla="*/ 169220 w 503328"/>
                    <a:gd name="connsiteY64" fmla="*/ 198667 h 384761"/>
                    <a:gd name="connsiteX65" fmla="*/ 176673 w 503328"/>
                    <a:gd name="connsiteY65" fmla="*/ 195123 h 384761"/>
                    <a:gd name="connsiteX66" fmla="*/ 230851 w 503328"/>
                    <a:gd name="connsiteY66" fmla="*/ 153123 h 384761"/>
                    <a:gd name="connsiteX67" fmla="*/ 253623 w 503328"/>
                    <a:gd name="connsiteY67" fmla="*/ 197870 h 384761"/>
                    <a:gd name="connsiteX68" fmla="*/ 240273 w 503328"/>
                    <a:gd name="connsiteY68" fmla="*/ 208079 h 384761"/>
                    <a:gd name="connsiteX69" fmla="*/ 232427 w 503328"/>
                    <a:gd name="connsiteY69" fmla="*/ 204939 h 384761"/>
                    <a:gd name="connsiteX70" fmla="*/ 214370 w 503328"/>
                    <a:gd name="connsiteY70" fmla="*/ 212007 h 384761"/>
                    <a:gd name="connsiteX71" fmla="*/ 179823 w 503328"/>
                    <a:gd name="connsiteY71" fmla="*/ 243414 h 384761"/>
                    <a:gd name="connsiteX72" fmla="*/ 161757 w 503328"/>
                    <a:gd name="connsiteY72" fmla="*/ 252452 h 384761"/>
                    <a:gd name="connsiteX73" fmla="*/ 151164 w 503328"/>
                    <a:gd name="connsiteY73" fmla="*/ 246161 h 384761"/>
                    <a:gd name="connsiteX74" fmla="*/ 117798 w 503328"/>
                    <a:gd name="connsiteY74" fmla="*/ 173926 h 384761"/>
                    <a:gd name="connsiteX75" fmla="*/ 108376 w 503328"/>
                    <a:gd name="connsiteY75" fmla="*/ 179814 h 384761"/>
                    <a:gd name="connsiteX76" fmla="*/ 114264 w 503328"/>
                    <a:gd name="connsiteY76" fmla="*/ 179036 h 384761"/>
                    <a:gd name="connsiteX77" fmla="*/ 127614 w 503328"/>
                    <a:gd name="connsiteY77" fmla="*/ 186489 h 384761"/>
                    <a:gd name="connsiteX78" fmla="*/ 117798 w 503328"/>
                    <a:gd name="connsiteY78" fmla="*/ 173926 h 384761"/>
                    <a:gd name="connsiteX79" fmla="*/ 154708 w 503328"/>
                    <a:gd name="connsiteY79" fmla="*/ 366302 h 384761"/>
                    <a:gd name="connsiteX80" fmla="*/ 125261 w 503328"/>
                    <a:gd name="connsiteY80" fmla="*/ 239889 h 384761"/>
                    <a:gd name="connsiteX81" fmla="*/ 114658 w 503328"/>
                    <a:gd name="connsiteY81" fmla="*/ 232426 h 384761"/>
                    <a:gd name="connsiteX82" fmla="*/ 109558 w 503328"/>
                    <a:gd name="connsiteY82" fmla="*/ 208079 h 384761"/>
                    <a:gd name="connsiteX83" fmla="*/ 112699 w 503328"/>
                    <a:gd name="connsiteY83" fmla="*/ 203363 h 384761"/>
                    <a:gd name="connsiteX84" fmla="*/ 117021 w 503328"/>
                    <a:gd name="connsiteY84" fmla="*/ 205716 h 384761"/>
                    <a:gd name="connsiteX85" fmla="*/ 130765 w 503328"/>
                    <a:gd name="connsiteY85" fmla="*/ 219854 h 384761"/>
                    <a:gd name="connsiteX86" fmla="*/ 141752 w 503328"/>
                    <a:gd name="connsiteY86" fmla="*/ 226923 h 384761"/>
                    <a:gd name="connsiteX87" fmla="*/ 166099 w 503328"/>
                    <a:gd name="connsiteY87" fmla="*/ 332533 h 384761"/>
                    <a:gd name="connsiteX88" fmla="*/ 159424 w 503328"/>
                    <a:gd name="connsiteY88" fmla="*/ 347448 h 384761"/>
                    <a:gd name="connsiteX89" fmla="*/ 162565 w 503328"/>
                    <a:gd name="connsiteY89" fmla="*/ 359233 h 384761"/>
                    <a:gd name="connsiteX90" fmla="*/ 161383 w 503328"/>
                    <a:gd name="connsiteY90" fmla="*/ 365515 h 384761"/>
                    <a:gd name="connsiteX91" fmla="*/ 162959 w 503328"/>
                    <a:gd name="connsiteY91" fmla="*/ 372574 h 384761"/>
                    <a:gd name="connsiteX92" fmla="*/ 154718 w 503328"/>
                    <a:gd name="connsiteY92" fmla="*/ 366292 h 384761"/>
                    <a:gd name="connsiteX93" fmla="*/ 135471 w 503328"/>
                    <a:gd name="connsiteY93" fmla="*/ 52219 h 384761"/>
                    <a:gd name="connsiteX94" fmla="*/ 124867 w 503328"/>
                    <a:gd name="connsiteY94" fmla="*/ 41222 h 384761"/>
                    <a:gd name="connsiteX95" fmla="*/ 119767 w 503328"/>
                    <a:gd name="connsiteY95" fmla="*/ 42394 h 384761"/>
                    <a:gd name="connsiteX96" fmla="*/ 130765 w 503328"/>
                    <a:gd name="connsiteY96" fmla="*/ 62025 h 384761"/>
                    <a:gd name="connsiteX97" fmla="*/ 135471 w 503328"/>
                    <a:gd name="connsiteY97" fmla="*/ 52209 h 384761"/>
                    <a:gd name="connsiteX98" fmla="*/ 141752 w 503328"/>
                    <a:gd name="connsiteY98" fmla="*/ 168029 h 384761"/>
                    <a:gd name="connsiteX99" fmla="*/ 131936 w 503328"/>
                    <a:gd name="connsiteY99" fmla="*/ 158213 h 384761"/>
                    <a:gd name="connsiteX100" fmla="*/ 125665 w 503328"/>
                    <a:gd name="connsiteY100" fmla="*/ 160172 h 384761"/>
                    <a:gd name="connsiteX101" fmla="*/ 139409 w 503328"/>
                    <a:gd name="connsiteY101" fmla="*/ 175875 h 384761"/>
                    <a:gd name="connsiteX102" fmla="*/ 141762 w 503328"/>
                    <a:gd name="connsiteY102" fmla="*/ 168029 h 384761"/>
                    <a:gd name="connsiteX103" fmla="*/ 154324 w 503328"/>
                    <a:gd name="connsiteY103" fmla="*/ 49856 h 384761"/>
                    <a:gd name="connsiteX104" fmla="*/ 143327 w 503328"/>
                    <a:gd name="connsiteY104" fmla="*/ 39647 h 384761"/>
                    <a:gd name="connsiteX105" fmla="*/ 148043 w 503328"/>
                    <a:gd name="connsiteY105" fmla="*/ 51432 h 384761"/>
                    <a:gd name="connsiteX106" fmla="*/ 146074 w 503328"/>
                    <a:gd name="connsiteY106" fmla="*/ 60460 h 384761"/>
                    <a:gd name="connsiteX107" fmla="*/ 154324 w 503328"/>
                    <a:gd name="connsiteY107" fmla="*/ 49866 h 384761"/>
                    <a:gd name="connsiteX108" fmla="*/ 166887 w 503328"/>
                    <a:gd name="connsiteY108" fmla="*/ 365524 h 384761"/>
                    <a:gd name="connsiteX109" fmla="*/ 168462 w 503328"/>
                    <a:gd name="connsiteY109" fmla="*/ 358446 h 384761"/>
                    <a:gd name="connsiteX110" fmla="*/ 164928 w 503328"/>
                    <a:gd name="connsiteY110" fmla="*/ 347448 h 384761"/>
                    <a:gd name="connsiteX111" fmla="*/ 172390 w 503328"/>
                    <a:gd name="connsiteY111" fmla="*/ 334502 h 384761"/>
                    <a:gd name="connsiteX112" fmla="*/ 190840 w 503328"/>
                    <a:gd name="connsiteY112" fmla="*/ 314871 h 384761"/>
                    <a:gd name="connsiteX113" fmla="*/ 210462 w 503328"/>
                    <a:gd name="connsiteY113" fmla="*/ 331361 h 384761"/>
                    <a:gd name="connsiteX114" fmla="*/ 217137 w 503328"/>
                    <a:gd name="connsiteY114" fmla="*/ 339602 h 384761"/>
                    <a:gd name="connsiteX115" fmla="*/ 233628 w 503328"/>
                    <a:gd name="connsiteY115" fmla="*/ 338824 h 384761"/>
                    <a:gd name="connsiteX116" fmla="*/ 238727 w 503328"/>
                    <a:gd name="connsiteY116" fmla="*/ 330180 h 384761"/>
                    <a:gd name="connsiteX117" fmla="*/ 234012 w 503328"/>
                    <a:gd name="connsiteY117" fmla="*/ 247736 h 384761"/>
                    <a:gd name="connsiteX118" fmla="*/ 252462 w 503328"/>
                    <a:gd name="connsiteY118" fmla="*/ 221429 h 384761"/>
                    <a:gd name="connsiteX119" fmla="*/ 301924 w 503328"/>
                    <a:gd name="connsiteY119" fmla="*/ 213967 h 384761"/>
                    <a:gd name="connsiteX120" fmla="*/ 312527 w 503328"/>
                    <a:gd name="connsiteY120" fmla="*/ 221045 h 384761"/>
                    <a:gd name="connsiteX121" fmla="*/ 324696 w 503328"/>
                    <a:gd name="connsiteY121" fmla="*/ 243808 h 384761"/>
                    <a:gd name="connsiteX122" fmla="*/ 319990 w 503328"/>
                    <a:gd name="connsiteY122" fmla="*/ 252048 h 384761"/>
                    <a:gd name="connsiteX123" fmla="*/ 327453 w 503328"/>
                    <a:gd name="connsiteY123" fmla="*/ 264620 h 384761"/>
                    <a:gd name="connsiteX124" fmla="*/ 281515 w 503328"/>
                    <a:gd name="connsiteY124" fmla="*/ 265792 h 384761"/>
                    <a:gd name="connsiteX125" fmla="*/ 281121 w 503328"/>
                    <a:gd name="connsiteY125" fmla="*/ 273639 h 384761"/>
                    <a:gd name="connsiteX126" fmla="*/ 289371 w 503328"/>
                    <a:gd name="connsiteY126" fmla="*/ 282283 h 384761"/>
                    <a:gd name="connsiteX127" fmla="*/ 298783 w 503328"/>
                    <a:gd name="connsiteY127" fmla="*/ 278739 h 384761"/>
                    <a:gd name="connsiteX128" fmla="*/ 280334 w 503328"/>
                    <a:gd name="connsiteY128" fmla="*/ 300339 h 384761"/>
                    <a:gd name="connsiteX129" fmla="*/ 281505 w 503328"/>
                    <a:gd name="connsiteY129" fmla="*/ 351771 h 384761"/>
                    <a:gd name="connsiteX130" fmla="*/ 258733 w 503328"/>
                    <a:gd name="connsiteY130" fmla="*/ 381995 h 384761"/>
                    <a:gd name="connsiteX131" fmla="*/ 259914 w 503328"/>
                    <a:gd name="connsiteY131" fmla="*/ 378855 h 384761"/>
                    <a:gd name="connsiteX132" fmla="*/ 245777 w 503328"/>
                    <a:gd name="connsiteY132" fmla="*/ 367858 h 384761"/>
                    <a:gd name="connsiteX133" fmla="*/ 214754 w 503328"/>
                    <a:gd name="connsiteY133" fmla="*/ 377280 h 384761"/>
                    <a:gd name="connsiteX134" fmla="*/ 190023 w 503328"/>
                    <a:gd name="connsiteY134" fmla="*/ 367858 h 384761"/>
                    <a:gd name="connsiteX135" fmla="*/ 180601 w 503328"/>
                    <a:gd name="connsiteY135" fmla="*/ 376108 h 384761"/>
                    <a:gd name="connsiteX136" fmla="*/ 182954 w 503328"/>
                    <a:gd name="connsiteY136" fmla="*/ 382399 h 384761"/>
                    <a:gd name="connsiteX137" fmla="*/ 166857 w 503328"/>
                    <a:gd name="connsiteY137" fmla="*/ 365515 h 384761"/>
                    <a:gd name="connsiteX138" fmla="*/ 182167 w 503328"/>
                    <a:gd name="connsiteY138" fmla="*/ 344308 h 384761"/>
                    <a:gd name="connsiteX139" fmla="*/ 171573 w 503328"/>
                    <a:gd name="connsiteY139" fmla="*/ 354911 h 384761"/>
                    <a:gd name="connsiteX140" fmla="*/ 182570 w 503328"/>
                    <a:gd name="connsiteY140" fmla="*/ 350205 h 384761"/>
                    <a:gd name="connsiteX141" fmla="*/ 193951 w 503328"/>
                    <a:gd name="connsiteY141" fmla="*/ 355305 h 384761"/>
                    <a:gd name="connsiteX142" fmla="*/ 182167 w 503328"/>
                    <a:gd name="connsiteY142" fmla="*/ 344308 h 384761"/>
                    <a:gd name="connsiteX143" fmla="*/ 185711 w 503328"/>
                    <a:gd name="connsiteY143" fmla="*/ 326242 h 384761"/>
                    <a:gd name="connsiteX144" fmla="*/ 175885 w 503328"/>
                    <a:gd name="connsiteY144" fmla="*/ 332917 h 384761"/>
                    <a:gd name="connsiteX145" fmla="*/ 183348 w 503328"/>
                    <a:gd name="connsiteY145" fmla="*/ 331352 h 384761"/>
                    <a:gd name="connsiteX146" fmla="*/ 196304 w 503328"/>
                    <a:gd name="connsiteY146" fmla="*/ 338420 h 384761"/>
                    <a:gd name="connsiteX147" fmla="*/ 185711 w 503328"/>
                    <a:gd name="connsiteY147" fmla="*/ 326242 h 384761"/>
                    <a:gd name="connsiteX148" fmla="*/ 236749 w 503328"/>
                    <a:gd name="connsiteY148" fmla="*/ 153507 h 384761"/>
                    <a:gd name="connsiteX149" fmla="*/ 286615 w 503328"/>
                    <a:gd name="connsiteY149" fmla="*/ 97369 h 384761"/>
                    <a:gd name="connsiteX150" fmla="*/ 321162 w 503328"/>
                    <a:gd name="connsiteY150" fmla="*/ 89513 h 384761"/>
                    <a:gd name="connsiteX151" fmla="*/ 354143 w 503328"/>
                    <a:gd name="connsiteY151" fmla="*/ 57319 h 384761"/>
                    <a:gd name="connsiteX152" fmla="*/ 351396 w 503328"/>
                    <a:gd name="connsiteY152" fmla="*/ 47109 h 384761"/>
                    <a:gd name="connsiteX153" fmla="*/ 351780 w 503328"/>
                    <a:gd name="connsiteY153" fmla="*/ 53785 h 384761"/>
                    <a:gd name="connsiteX154" fmla="*/ 316052 w 503328"/>
                    <a:gd name="connsiteY154" fmla="*/ 85585 h 384761"/>
                    <a:gd name="connsiteX155" fmla="*/ 280717 w 503328"/>
                    <a:gd name="connsiteY155" fmla="*/ 89119 h 384761"/>
                    <a:gd name="connsiteX156" fmla="*/ 276789 w 503328"/>
                    <a:gd name="connsiteY156" fmla="*/ 85979 h 384761"/>
                    <a:gd name="connsiteX157" fmla="*/ 276386 w 503328"/>
                    <a:gd name="connsiteY157" fmla="*/ 67135 h 384761"/>
                    <a:gd name="connsiteX158" fmla="*/ 277961 w 503328"/>
                    <a:gd name="connsiteY158" fmla="*/ 65559 h 384761"/>
                    <a:gd name="connsiteX159" fmla="*/ 279536 w 503328"/>
                    <a:gd name="connsiteY159" fmla="*/ 66731 h 384761"/>
                    <a:gd name="connsiteX160" fmla="*/ 293280 w 503328"/>
                    <a:gd name="connsiteY160" fmla="*/ 73800 h 384761"/>
                    <a:gd name="connsiteX161" fmla="*/ 301914 w 503328"/>
                    <a:gd name="connsiteY161" fmla="*/ 67125 h 384761"/>
                    <a:gd name="connsiteX162" fmla="*/ 291321 w 503328"/>
                    <a:gd name="connsiteY162" fmla="*/ 59662 h 384761"/>
                    <a:gd name="connsiteX163" fmla="*/ 251270 w 503328"/>
                    <a:gd name="connsiteY163" fmla="*/ 70265 h 384761"/>
                    <a:gd name="connsiteX164" fmla="*/ 226539 w 503328"/>
                    <a:gd name="connsiteY164" fmla="*/ 52593 h 384761"/>
                    <a:gd name="connsiteX165" fmla="*/ 235567 w 503328"/>
                    <a:gd name="connsiteY165" fmla="*/ 38859 h 384761"/>
                    <a:gd name="connsiteX166" fmla="*/ 233608 w 503328"/>
                    <a:gd name="connsiteY166" fmla="*/ 45140 h 384761"/>
                    <a:gd name="connsiteX167" fmla="*/ 253230 w 503328"/>
                    <a:gd name="connsiteY167" fmla="*/ 55734 h 384761"/>
                    <a:gd name="connsiteX168" fmla="*/ 281495 w 503328"/>
                    <a:gd name="connsiteY168" fmla="*/ 52987 h 384761"/>
                    <a:gd name="connsiteX169" fmla="*/ 303480 w 503328"/>
                    <a:gd name="connsiteY169" fmla="*/ 61228 h 384761"/>
                    <a:gd name="connsiteX170" fmla="*/ 287777 w 503328"/>
                    <a:gd name="connsiteY170" fmla="*/ 44343 h 384761"/>
                    <a:gd name="connsiteX171" fmla="*/ 278758 w 503328"/>
                    <a:gd name="connsiteY171" fmla="*/ 49443 h 384761"/>
                    <a:gd name="connsiteX172" fmla="*/ 276789 w 503328"/>
                    <a:gd name="connsiteY172" fmla="*/ 51018 h 384761"/>
                    <a:gd name="connsiteX173" fmla="*/ 275214 w 503328"/>
                    <a:gd name="connsiteY173" fmla="*/ 49837 h 384761"/>
                    <a:gd name="connsiteX174" fmla="*/ 273255 w 503328"/>
                    <a:gd name="connsiteY174" fmla="*/ 30205 h 384761"/>
                    <a:gd name="connsiteX175" fmla="*/ 277183 w 503328"/>
                    <a:gd name="connsiteY175" fmla="*/ 26277 h 384761"/>
                    <a:gd name="connsiteX176" fmla="*/ 297208 w 503328"/>
                    <a:gd name="connsiteY176" fmla="*/ 24702 h 384761"/>
                    <a:gd name="connsiteX177" fmla="*/ 308205 w 503328"/>
                    <a:gd name="connsiteY177" fmla="*/ 40021 h 384761"/>
                    <a:gd name="connsiteX178" fmla="*/ 312134 w 503328"/>
                    <a:gd name="connsiteY178" fmla="*/ 34133 h 384761"/>
                    <a:gd name="connsiteX179" fmla="*/ 325080 w 503328"/>
                    <a:gd name="connsiteY179" fmla="*/ 33346 h 384761"/>
                    <a:gd name="connsiteX180" fmla="*/ 297996 w 503328"/>
                    <a:gd name="connsiteY180" fmla="*/ 24712 h 384761"/>
                    <a:gd name="connsiteX181" fmla="*/ 319193 w 503328"/>
                    <a:gd name="connsiteY181" fmla="*/ 23934 h 384761"/>
                    <a:gd name="connsiteX182" fmla="*/ 337259 w 503328"/>
                    <a:gd name="connsiteY182" fmla="*/ 24712 h 384761"/>
                    <a:gd name="connsiteX183" fmla="*/ 349821 w 503328"/>
                    <a:gd name="connsiteY183" fmla="*/ 35709 h 384761"/>
                    <a:gd name="connsiteX184" fmla="*/ 343146 w 503328"/>
                    <a:gd name="connsiteY184" fmla="*/ 43162 h 384761"/>
                    <a:gd name="connsiteX185" fmla="*/ 338824 w 503328"/>
                    <a:gd name="connsiteY185" fmla="*/ 41586 h 384761"/>
                    <a:gd name="connsiteX186" fmla="*/ 345499 w 503328"/>
                    <a:gd name="connsiteY186" fmla="*/ 46696 h 384761"/>
                    <a:gd name="connsiteX187" fmla="*/ 354143 w 503328"/>
                    <a:gd name="connsiteY187" fmla="*/ 36880 h 384761"/>
                    <a:gd name="connsiteX188" fmla="*/ 350599 w 503328"/>
                    <a:gd name="connsiteY188" fmla="*/ 26287 h 384761"/>
                    <a:gd name="connsiteX189" fmla="*/ 363949 w 503328"/>
                    <a:gd name="connsiteY189" fmla="*/ 58481 h 384761"/>
                    <a:gd name="connsiteX190" fmla="*/ 328624 w 503328"/>
                    <a:gd name="connsiteY190" fmla="*/ 104419 h 384761"/>
                    <a:gd name="connsiteX191" fmla="*/ 290149 w 503328"/>
                    <a:gd name="connsiteY191" fmla="*/ 117375 h 384761"/>
                    <a:gd name="connsiteX192" fmla="*/ 254421 w 503328"/>
                    <a:gd name="connsiteY192" fmla="*/ 162525 h 384761"/>
                    <a:gd name="connsiteX193" fmla="*/ 277587 w 503328"/>
                    <a:gd name="connsiteY193" fmla="*/ 202182 h 384761"/>
                    <a:gd name="connsiteX194" fmla="*/ 236758 w 503328"/>
                    <a:gd name="connsiteY194" fmla="*/ 153497 h 384761"/>
                    <a:gd name="connsiteX195" fmla="*/ 260318 w 503328"/>
                    <a:gd name="connsiteY195" fmla="*/ 163697 h 384761"/>
                    <a:gd name="connsiteX196" fmla="*/ 294865 w 503328"/>
                    <a:gd name="connsiteY196" fmla="*/ 121303 h 384761"/>
                    <a:gd name="connsiteX197" fmla="*/ 330987 w 503328"/>
                    <a:gd name="connsiteY197" fmla="*/ 109528 h 384761"/>
                    <a:gd name="connsiteX198" fmla="*/ 368675 w 503328"/>
                    <a:gd name="connsiteY198" fmla="*/ 59278 h 384761"/>
                    <a:gd name="connsiteX199" fmla="*/ 360425 w 503328"/>
                    <a:gd name="connsiteY199" fmla="*/ 31406 h 384761"/>
                    <a:gd name="connsiteX200" fmla="*/ 376118 w 503328"/>
                    <a:gd name="connsiteY200" fmla="*/ 69872 h 384761"/>
                    <a:gd name="connsiteX201" fmla="*/ 341955 w 503328"/>
                    <a:gd name="connsiteY201" fmla="*/ 121697 h 384761"/>
                    <a:gd name="connsiteX202" fmla="*/ 307014 w 503328"/>
                    <a:gd name="connsiteY202" fmla="*/ 135441 h 384761"/>
                    <a:gd name="connsiteX203" fmla="*/ 277961 w 503328"/>
                    <a:gd name="connsiteY203" fmla="*/ 174310 h 384761"/>
                    <a:gd name="connsiteX204" fmla="*/ 293270 w 503328"/>
                    <a:gd name="connsiteY204" fmla="*/ 204939 h 384761"/>
                    <a:gd name="connsiteX205" fmla="*/ 260298 w 503328"/>
                    <a:gd name="connsiteY205" fmla="*/ 163707 h 384761"/>
                    <a:gd name="connsiteX206" fmla="*/ 283858 w 503328"/>
                    <a:gd name="connsiteY206" fmla="*/ 174704 h 384761"/>
                    <a:gd name="connsiteX207" fmla="*/ 310549 w 503328"/>
                    <a:gd name="connsiteY207" fmla="*/ 139369 h 384761"/>
                    <a:gd name="connsiteX208" fmla="*/ 345893 w 503328"/>
                    <a:gd name="connsiteY208" fmla="*/ 126019 h 384761"/>
                    <a:gd name="connsiteX209" fmla="*/ 380834 w 503328"/>
                    <a:gd name="connsiteY209" fmla="*/ 70275 h 384761"/>
                    <a:gd name="connsiteX210" fmla="*/ 375340 w 503328"/>
                    <a:gd name="connsiteY210" fmla="*/ 43969 h 384761"/>
                    <a:gd name="connsiteX211" fmla="*/ 388287 w 503328"/>
                    <a:gd name="connsiteY211" fmla="*/ 83626 h 384761"/>
                    <a:gd name="connsiteX212" fmla="*/ 356093 w 503328"/>
                    <a:gd name="connsiteY212" fmla="*/ 138975 h 384761"/>
                    <a:gd name="connsiteX213" fmla="*/ 323121 w 503328"/>
                    <a:gd name="connsiteY213" fmla="*/ 153901 h 384761"/>
                    <a:gd name="connsiteX214" fmla="*/ 299167 w 503328"/>
                    <a:gd name="connsiteY214" fmla="*/ 185701 h 384761"/>
                    <a:gd name="connsiteX215" fmla="*/ 308196 w 503328"/>
                    <a:gd name="connsiteY215" fmla="*/ 208079 h 384761"/>
                    <a:gd name="connsiteX216" fmla="*/ 283848 w 503328"/>
                    <a:gd name="connsiteY216" fmla="*/ 174704 h 384761"/>
                    <a:gd name="connsiteX217" fmla="*/ 319577 w 503328"/>
                    <a:gd name="connsiteY217" fmla="*/ 19631 h 384761"/>
                    <a:gd name="connsiteX218" fmla="*/ 295623 w 503328"/>
                    <a:gd name="connsiteY218" fmla="*/ 20803 h 384761"/>
                    <a:gd name="connsiteX219" fmla="*/ 285030 w 503328"/>
                    <a:gd name="connsiteY219" fmla="*/ 0 h 384761"/>
                    <a:gd name="connsiteX220" fmla="*/ 303086 w 503328"/>
                    <a:gd name="connsiteY220" fmla="*/ 0 h 384761"/>
                    <a:gd name="connsiteX221" fmla="*/ 310933 w 503328"/>
                    <a:gd name="connsiteY221" fmla="*/ 8240 h 384761"/>
                    <a:gd name="connsiteX222" fmla="*/ 318789 w 503328"/>
                    <a:gd name="connsiteY222" fmla="*/ 0 h 384761"/>
                    <a:gd name="connsiteX223" fmla="*/ 334886 w 503328"/>
                    <a:gd name="connsiteY223" fmla="*/ 0 h 384761"/>
                    <a:gd name="connsiteX224" fmla="*/ 342743 w 503328"/>
                    <a:gd name="connsiteY224" fmla="*/ 8240 h 384761"/>
                    <a:gd name="connsiteX225" fmla="*/ 350589 w 503328"/>
                    <a:gd name="connsiteY225" fmla="*/ 0 h 384761"/>
                    <a:gd name="connsiteX226" fmla="*/ 368665 w 503328"/>
                    <a:gd name="connsiteY226" fmla="*/ 0 h 384761"/>
                    <a:gd name="connsiteX227" fmla="*/ 356486 w 503328"/>
                    <a:gd name="connsiteY227" fmla="*/ 21591 h 384761"/>
                    <a:gd name="connsiteX228" fmla="*/ 319587 w 503328"/>
                    <a:gd name="connsiteY228" fmla="*/ 19631 h 384761"/>
                    <a:gd name="connsiteX229" fmla="*/ 305065 w 503328"/>
                    <a:gd name="connsiteY229" fmla="*/ 186095 h 384761"/>
                    <a:gd name="connsiteX230" fmla="*/ 325868 w 503328"/>
                    <a:gd name="connsiteY230" fmla="*/ 159011 h 384761"/>
                    <a:gd name="connsiteX231" fmla="*/ 358839 w 503328"/>
                    <a:gd name="connsiteY231" fmla="*/ 143298 h 384761"/>
                    <a:gd name="connsiteX232" fmla="*/ 392993 w 503328"/>
                    <a:gd name="connsiteY232" fmla="*/ 84019 h 384761"/>
                    <a:gd name="connsiteX233" fmla="*/ 390640 w 503328"/>
                    <a:gd name="connsiteY233" fmla="*/ 63994 h 384761"/>
                    <a:gd name="connsiteX234" fmla="*/ 398486 w 503328"/>
                    <a:gd name="connsiteY234" fmla="*/ 95784 h 384761"/>
                    <a:gd name="connsiteX235" fmla="*/ 363546 w 503328"/>
                    <a:gd name="connsiteY235" fmla="*/ 160172 h 384761"/>
                    <a:gd name="connsiteX236" fmla="*/ 338027 w 503328"/>
                    <a:gd name="connsiteY236" fmla="*/ 173129 h 384761"/>
                    <a:gd name="connsiteX237" fmla="*/ 319577 w 503328"/>
                    <a:gd name="connsiteY237" fmla="*/ 197466 h 384761"/>
                    <a:gd name="connsiteX238" fmla="*/ 323505 w 503328"/>
                    <a:gd name="connsiteY238" fmla="*/ 213179 h 384761"/>
                    <a:gd name="connsiteX239" fmla="*/ 305055 w 503328"/>
                    <a:gd name="connsiteY239" fmla="*/ 186085 h 384761"/>
                    <a:gd name="connsiteX240" fmla="*/ 325070 w 503328"/>
                    <a:gd name="connsiteY240" fmla="*/ 252826 h 384761"/>
                    <a:gd name="connsiteX241" fmla="*/ 330968 w 503328"/>
                    <a:gd name="connsiteY241" fmla="*/ 245757 h 384761"/>
                    <a:gd name="connsiteX242" fmla="*/ 318011 w 503328"/>
                    <a:gd name="connsiteY242" fmla="*/ 220632 h 384761"/>
                    <a:gd name="connsiteX243" fmla="*/ 319587 w 503328"/>
                    <a:gd name="connsiteY243" fmla="*/ 217481 h 384761"/>
                    <a:gd name="connsiteX244" fmla="*/ 325484 w 503328"/>
                    <a:gd name="connsiteY244" fmla="*/ 220632 h 384761"/>
                    <a:gd name="connsiteX245" fmla="*/ 334512 w 503328"/>
                    <a:gd name="connsiteY245" fmla="*/ 234760 h 384761"/>
                    <a:gd name="connsiteX246" fmla="*/ 343146 w 503328"/>
                    <a:gd name="connsiteY246" fmla="*/ 264995 h 384761"/>
                    <a:gd name="connsiteX247" fmla="*/ 339218 w 503328"/>
                    <a:gd name="connsiteY247" fmla="*/ 264995 h 384761"/>
                    <a:gd name="connsiteX248" fmla="*/ 325080 w 503328"/>
                    <a:gd name="connsiteY248" fmla="*/ 252816 h 384761"/>
                    <a:gd name="connsiteX249" fmla="*/ 352952 w 503328"/>
                    <a:gd name="connsiteY249" fmla="*/ 365495 h 384761"/>
                    <a:gd name="connsiteX250" fmla="*/ 354527 w 503328"/>
                    <a:gd name="connsiteY250" fmla="*/ 358416 h 384761"/>
                    <a:gd name="connsiteX251" fmla="*/ 350993 w 503328"/>
                    <a:gd name="connsiteY251" fmla="*/ 347419 h 384761"/>
                    <a:gd name="connsiteX252" fmla="*/ 358446 w 503328"/>
                    <a:gd name="connsiteY252" fmla="*/ 334472 h 384761"/>
                    <a:gd name="connsiteX253" fmla="*/ 376896 w 503328"/>
                    <a:gd name="connsiteY253" fmla="*/ 314841 h 384761"/>
                    <a:gd name="connsiteX254" fmla="*/ 396527 w 503328"/>
                    <a:gd name="connsiteY254" fmla="*/ 331332 h 384761"/>
                    <a:gd name="connsiteX255" fmla="*/ 403202 w 503328"/>
                    <a:gd name="connsiteY255" fmla="*/ 339572 h 384761"/>
                    <a:gd name="connsiteX256" fmla="*/ 419683 w 503328"/>
                    <a:gd name="connsiteY256" fmla="*/ 338795 h 384761"/>
                    <a:gd name="connsiteX257" fmla="*/ 424783 w 503328"/>
                    <a:gd name="connsiteY257" fmla="*/ 330150 h 384761"/>
                    <a:gd name="connsiteX258" fmla="*/ 419683 w 503328"/>
                    <a:gd name="connsiteY258" fmla="*/ 296391 h 384761"/>
                    <a:gd name="connsiteX259" fmla="*/ 388277 w 503328"/>
                    <a:gd name="connsiteY259" fmla="*/ 297956 h 384761"/>
                    <a:gd name="connsiteX260" fmla="*/ 347842 w 503328"/>
                    <a:gd name="connsiteY260" fmla="*/ 263016 h 384761"/>
                    <a:gd name="connsiteX261" fmla="*/ 339198 w 503328"/>
                    <a:gd name="connsiteY261" fmla="*/ 233175 h 384761"/>
                    <a:gd name="connsiteX262" fmla="*/ 325060 w 503328"/>
                    <a:gd name="connsiteY262" fmla="*/ 199799 h 384761"/>
                    <a:gd name="connsiteX263" fmla="*/ 341157 w 503328"/>
                    <a:gd name="connsiteY263" fmla="*/ 177027 h 384761"/>
                    <a:gd name="connsiteX264" fmla="*/ 368655 w 503328"/>
                    <a:gd name="connsiteY264" fmla="*/ 163283 h 384761"/>
                    <a:gd name="connsiteX265" fmla="*/ 387105 w 503328"/>
                    <a:gd name="connsiteY265" fmla="*/ 203324 h 384761"/>
                    <a:gd name="connsiteX266" fmla="*/ 425974 w 503328"/>
                    <a:gd name="connsiteY266" fmla="*/ 214321 h 384761"/>
                    <a:gd name="connsiteX267" fmla="*/ 471508 w 503328"/>
                    <a:gd name="connsiteY267" fmla="*/ 197820 h 384761"/>
                    <a:gd name="connsiteX268" fmla="*/ 449130 w 503328"/>
                    <a:gd name="connsiteY268" fmla="*/ 203324 h 384761"/>
                    <a:gd name="connsiteX269" fmla="*/ 401627 w 503328"/>
                    <a:gd name="connsiteY269" fmla="*/ 157002 h 384761"/>
                    <a:gd name="connsiteX270" fmla="*/ 426752 w 503328"/>
                    <a:gd name="connsiteY270" fmla="*/ 111458 h 384761"/>
                    <a:gd name="connsiteX271" fmla="*/ 460521 w 503328"/>
                    <a:gd name="connsiteY271" fmla="*/ 85152 h 384761"/>
                    <a:gd name="connsiteX272" fmla="*/ 471508 w 503328"/>
                    <a:gd name="connsiteY272" fmla="*/ 63955 h 384761"/>
                    <a:gd name="connsiteX273" fmla="*/ 457774 w 503328"/>
                    <a:gd name="connsiteY273" fmla="*/ 41960 h 384761"/>
                    <a:gd name="connsiteX274" fmla="*/ 476618 w 503328"/>
                    <a:gd name="connsiteY274" fmla="*/ 32932 h 384761"/>
                    <a:gd name="connsiteX275" fmla="*/ 499390 w 503328"/>
                    <a:gd name="connsiteY275" fmla="*/ 52958 h 384761"/>
                    <a:gd name="connsiteX276" fmla="*/ 487615 w 503328"/>
                    <a:gd name="connsiteY276" fmla="*/ 71408 h 384761"/>
                    <a:gd name="connsiteX277" fmla="*/ 478587 w 503328"/>
                    <a:gd name="connsiteY277" fmla="*/ 92211 h 384761"/>
                    <a:gd name="connsiteX278" fmla="*/ 438931 w 503328"/>
                    <a:gd name="connsiteY278" fmla="*/ 123617 h 384761"/>
                    <a:gd name="connsiteX279" fmla="*/ 420874 w 503328"/>
                    <a:gd name="connsiteY279" fmla="*/ 156205 h 384761"/>
                    <a:gd name="connsiteX280" fmla="*/ 453068 w 503328"/>
                    <a:gd name="connsiteY280" fmla="*/ 186823 h 384761"/>
                    <a:gd name="connsiteX281" fmla="*/ 484485 w 503328"/>
                    <a:gd name="connsiteY281" fmla="*/ 155811 h 384761"/>
                    <a:gd name="connsiteX282" fmla="*/ 454644 w 503328"/>
                    <a:gd name="connsiteY282" fmla="*/ 118901 h 384761"/>
                    <a:gd name="connsiteX283" fmla="*/ 469549 w 503328"/>
                    <a:gd name="connsiteY283" fmla="*/ 108298 h 384761"/>
                    <a:gd name="connsiteX284" fmla="*/ 503328 w 503328"/>
                    <a:gd name="connsiteY284" fmla="*/ 158558 h 384761"/>
                    <a:gd name="connsiteX285" fmla="*/ 422056 w 503328"/>
                    <a:gd name="connsiteY285" fmla="*/ 230792 h 384761"/>
                    <a:gd name="connsiteX286" fmla="*/ 392225 w 503328"/>
                    <a:gd name="connsiteY286" fmla="*/ 224905 h 384761"/>
                    <a:gd name="connsiteX287" fmla="*/ 405565 w 503328"/>
                    <a:gd name="connsiteY287" fmla="*/ 250020 h 384761"/>
                    <a:gd name="connsiteX288" fmla="*/ 435800 w 503328"/>
                    <a:gd name="connsiteY288" fmla="*/ 253564 h 384761"/>
                    <a:gd name="connsiteX289" fmla="*/ 461712 w 503328"/>
                    <a:gd name="connsiteY289" fmla="*/ 250020 h 384761"/>
                    <a:gd name="connsiteX290" fmla="*/ 473103 w 503328"/>
                    <a:gd name="connsiteY290" fmla="*/ 243345 h 384761"/>
                    <a:gd name="connsiteX291" fmla="*/ 476244 w 503328"/>
                    <a:gd name="connsiteY291" fmla="*/ 253161 h 384761"/>
                    <a:gd name="connsiteX292" fmla="*/ 462500 w 503328"/>
                    <a:gd name="connsiteY292" fmla="*/ 270833 h 384761"/>
                    <a:gd name="connsiteX293" fmla="*/ 467600 w 503328"/>
                    <a:gd name="connsiteY293" fmla="*/ 351711 h 384761"/>
                    <a:gd name="connsiteX294" fmla="*/ 444828 w 503328"/>
                    <a:gd name="connsiteY294" fmla="*/ 381936 h 384761"/>
                    <a:gd name="connsiteX295" fmla="*/ 445999 w 503328"/>
                    <a:gd name="connsiteY295" fmla="*/ 378796 h 384761"/>
                    <a:gd name="connsiteX296" fmla="*/ 431872 w 503328"/>
                    <a:gd name="connsiteY296" fmla="*/ 367799 h 384761"/>
                    <a:gd name="connsiteX297" fmla="*/ 400859 w 503328"/>
                    <a:gd name="connsiteY297" fmla="*/ 377221 h 384761"/>
                    <a:gd name="connsiteX298" fmla="*/ 376118 w 503328"/>
                    <a:gd name="connsiteY298" fmla="*/ 367799 h 384761"/>
                    <a:gd name="connsiteX299" fmla="*/ 366696 w 503328"/>
                    <a:gd name="connsiteY299" fmla="*/ 376049 h 384761"/>
                    <a:gd name="connsiteX300" fmla="*/ 369049 w 503328"/>
                    <a:gd name="connsiteY300" fmla="*/ 382340 h 384761"/>
                    <a:gd name="connsiteX301" fmla="*/ 352942 w 503328"/>
                    <a:gd name="connsiteY301" fmla="*/ 365455 h 384761"/>
                    <a:gd name="connsiteX302" fmla="*/ 368261 w 503328"/>
                    <a:gd name="connsiteY302" fmla="*/ 344249 h 384761"/>
                    <a:gd name="connsiteX303" fmla="*/ 357668 w 503328"/>
                    <a:gd name="connsiteY303" fmla="*/ 354852 h 384761"/>
                    <a:gd name="connsiteX304" fmla="*/ 368665 w 503328"/>
                    <a:gd name="connsiteY304" fmla="*/ 350146 h 384761"/>
                    <a:gd name="connsiteX305" fmla="*/ 380036 w 503328"/>
                    <a:gd name="connsiteY305" fmla="*/ 355246 h 384761"/>
                    <a:gd name="connsiteX306" fmla="*/ 368261 w 503328"/>
                    <a:gd name="connsiteY306" fmla="*/ 344249 h 384761"/>
                    <a:gd name="connsiteX307" fmla="*/ 371796 w 503328"/>
                    <a:gd name="connsiteY307" fmla="*/ 326183 h 384761"/>
                    <a:gd name="connsiteX308" fmla="*/ 361980 w 503328"/>
                    <a:gd name="connsiteY308" fmla="*/ 332858 h 384761"/>
                    <a:gd name="connsiteX309" fmla="*/ 369433 w 503328"/>
                    <a:gd name="connsiteY309" fmla="*/ 331292 h 384761"/>
                    <a:gd name="connsiteX310" fmla="*/ 382399 w 503328"/>
                    <a:gd name="connsiteY310" fmla="*/ 338361 h 384761"/>
                    <a:gd name="connsiteX311" fmla="*/ 371796 w 503328"/>
                    <a:gd name="connsiteY311" fmla="*/ 326183 h 384761"/>
                    <a:gd name="connsiteX312" fmla="*/ 420874 w 503328"/>
                    <a:gd name="connsiteY312" fmla="*/ 70600 h 384761"/>
                    <a:gd name="connsiteX313" fmla="*/ 409877 w 503328"/>
                    <a:gd name="connsiteY313" fmla="*/ 52938 h 384761"/>
                    <a:gd name="connsiteX314" fmla="*/ 431458 w 503328"/>
                    <a:gd name="connsiteY314" fmla="*/ 32913 h 384761"/>
                    <a:gd name="connsiteX315" fmla="*/ 450705 w 503328"/>
                    <a:gd name="connsiteY315" fmla="*/ 41941 h 384761"/>
                    <a:gd name="connsiteX316" fmla="*/ 437355 w 503328"/>
                    <a:gd name="connsiteY316" fmla="*/ 63935 h 384761"/>
                    <a:gd name="connsiteX317" fmla="*/ 448736 w 503328"/>
                    <a:gd name="connsiteY317" fmla="*/ 88272 h 384761"/>
                    <a:gd name="connsiteX318" fmla="*/ 434215 w 503328"/>
                    <a:gd name="connsiteY318" fmla="*/ 98866 h 384761"/>
                    <a:gd name="connsiteX319" fmla="*/ 420865 w 503328"/>
                    <a:gd name="connsiteY319" fmla="*/ 70600 h 38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Lst>
                  <a:rect l="l" t="t" r="r" b="b"/>
                  <a:pathLst>
                    <a:path w="503328" h="384761">
                      <a:moveTo>
                        <a:pt x="67154" y="102479"/>
                      </a:moveTo>
                      <a:cubicBezTo>
                        <a:pt x="71476" y="104842"/>
                        <a:pt x="76576" y="106407"/>
                        <a:pt x="82464" y="107589"/>
                      </a:cubicBezTo>
                      <a:lnTo>
                        <a:pt x="87564" y="131139"/>
                      </a:lnTo>
                      <a:lnTo>
                        <a:pt x="64004" y="232436"/>
                      </a:lnTo>
                      <a:lnTo>
                        <a:pt x="53401" y="239899"/>
                      </a:lnTo>
                      <a:lnTo>
                        <a:pt x="23953" y="366312"/>
                      </a:lnTo>
                      <a:lnTo>
                        <a:pt x="0" y="384762"/>
                      </a:lnTo>
                      <a:lnTo>
                        <a:pt x="67154" y="102479"/>
                      </a:lnTo>
                      <a:close/>
                      <a:moveTo>
                        <a:pt x="86776" y="102873"/>
                      </a:moveTo>
                      <a:cubicBezTo>
                        <a:pt x="64792" y="102479"/>
                        <a:pt x="47119" y="85201"/>
                        <a:pt x="47119" y="63610"/>
                      </a:cubicBezTo>
                      <a:cubicBezTo>
                        <a:pt x="47119" y="40444"/>
                        <a:pt x="65185" y="23963"/>
                        <a:pt x="87957" y="23963"/>
                      </a:cubicBezTo>
                      <a:cubicBezTo>
                        <a:pt x="98561" y="23963"/>
                        <a:pt x="107983" y="28669"/>
                        <a:pt x="114254" y="36516"/>
                      </a:cubicBezTo>
                      <a:cubicBezTo>
                        <a:pt x="105226" y="35344"/>
                        <a:pt x="96592" y="41626"/>
                        <a:pt x="93845" y="48695"/>
                      </a:cubicBezTo>
                      <a:cubicBezTo>
                        <a:pt x="91482" y="47907"/>
                        <a:pt x="89523" y="47907"/>
                        <a:pt x="87948" y="47907"/>
                      </a:cubicBezTo>
                      <a:cubicBezTo>
                        <a:pt x="78919" y="47907"/>
                        <a:pt x="71851" y="54976"/>
                        <a:pt x="71851" y="63610"/>
                      </a:cubicBezTo>
                      <a:cubicBezTo>
                        <a:pt x="71851" y="72244"/>
                        <a:pt x="78919" y="79707"/>
                        <a:pt x="87948" y="79707"/>
                      </a:cubicBezTo>
                      <a:cubicBezTo>
                        <a:pt x="96976" y="79707"/>
                        <a:pt x="102469" y="72638"/>
                        <a:pt x="102469" y="63610"/>
                      </a:cubicBezTo>
                      <a:lnTo>
                        <a:pt x="102469" y="62035"/>
                      </a:lnTo>
                      <a:cubicBezTo>
                        <a:pt x="102863" y="61641"/>
                        <a:pt x="103651" y="61641"/>
                        <a:pt x="104832" y="61641"/>
                      </a:cubicBezTo>
                      <a:cubicBezTo>
                        <a:pt x="106398" y="61641"/>
                        <a:pt x="107973" y="62429"/>
                        <a:pt x="107973" y="65176"/>
                      </a:cubicBezTo>
                      <a:cubicBezTo>
                        <a:pt x="107973" y="68316"/>
                        <a:pt x="106791" y="74204"/>
                        <a:pt x="106791" y="80101"/>
                      </a:cubicBezTo>
                      <a:cubicBezTo>
                        <a:pt x="106791" y="85595"/>
                        <a:pt x="107973" y="89523"/>
                        <a:pt x="109538" y="93451"/>
                      </a:cubicBezTo>
                      <a:lnTo>
                        <a:pt x="122888" y="149205"/>
                      </a:lnTo>
                      <a:cubicBezTo>
                        <a:pt x="120929" y="150780"/>
                        <a:pt x="118960" y="152729"/>
                        <a:pt x="117385" y="155102"/>
                      </a:cubicBezTo>
                      <a:cubicBezTo>
                        <a:pt x="109922" y="156667"/>
                        <a:pt x="103651" y="161383"/>
                        <a:pt x="100894" y="168058"/>
                      </a:cubicBezTo>
                      <a:lnTo>
                        <a:pt x="86756" y="102883"/>
                      </a:lnTo>
                      <a:close/>
                      <a:moveTo>
                        <a:pt x="168836" y="139783"/>
                      </a:moveTo>
                      <a:cubicBezTo>
                        <a:pt x="157445" y="139783"/>
                        <a:pt x="150386" y="140570"/>
                        <a:pt x="142530" y="140570"/>
                      </a:cubicBezTo>
                      <a:cubicBezTo>
                        <a:pt x="130351" y="140570"/>
                        <a:pt x="121323" y="135461"/>
                        <a:pt x="118576" y="125645"/>
                      </a:cubicBezTo>
                      <a:cubicBezTo>
                        <a:pt x="123292" y="125645"/>
                        <a:pt x="126826" y="121717"/>
                        <a:pt x="126826" y="117011"/>
                      </a:cubicBezTo>
                      <a:cubicBezTo>
                        <a:pt x="126826" y="107589"/>
                        <a:pt x="112305" y="98167"/>
                        <a:pt x="112305" y="80111"/>
                      </a:cubicBezTo>
                      <a:cubicBezTo>
                        <a:pt x="112305" y="74213"/>
                        <a:pt x="113082" y="68730"/>
                        <a:pt x="113082" y="64408"/>
                      </a:cubicBezTo>
                      <a:cubicBezTo>
                        <a:pt x="113082" y="59692"/>
                        <a:pt x="109164" y="56561"/>
                        <a:pt x="104842" y="56561"/>
                      </a:cubicBezTo>
                      <a:cubicBezTo>
                        <a:pt x="101298" y="56561"/>
                        <a:pt x="98167" y="58126"/>
                        <a:pt x="96592" y="59702"/>
                      </a:cubicBezTo>
                      <a:cubicBezTo>
                        <a:pt x="95794" y="48714"/>
                        <a:pt x="104842" y="40464"/>
                        <a:pt x="116213" y="41252"/>
                      </a:cubicBezTo>
                      <a:cubicBezTo>
                        <a:pt x="117789" y="37717"/>
                        <a:pt x="123676" y="33395"/>
                        <a:pt x="130341" y="33395"/>
                      </a:cubicBezTo>
                      <a:cubicBezTo>
                        <a:pt x="135057" y="33395"/>
                        <a:pt x="137410" y="34576"/>
                        <a:pt x="139763" y="36142"/>
                      </a:cubicBezTo>
                      <a:cubicBezTo>
                        <a:pt x="141732" y="35354"/>
                        <a:pt x="144085" y="34960"/>
                        <a:pt x="147226" y="34960"/>
                      </a:cubicBezTo>
                      <a:cubicBezTo>
                        <a:pt x="156254" y="34960"/>
                        <a:pt x="166070" y="42423"/>
                        <a:pt x="166070" y="53804"/>
                      </a:cubicBezTo>
                      <a:cubicBezTo>
                        <a:pt x="166070" y="64408"/>
                        <a:pt x="159788" y="69507"/>
                        <a:pt x="153507" y="73829"/>
                      </a:cubicBezTo>
                      <a:cubicBezTo>
                        <a:pt x="150366" y="76182"/>
                        <a:pt x="149579" y="78535"/>
                        <a:pt x="149973" y="82070"/>
                      </a:cubicBezTo>
                      <a:cubicBezTo>
                        <a:pt x="150366" y="86392"/>
                        <a:pt x="152719" y="93855"/>
                        <a:pt x="153901" y="97773"/>
                      </a:cubicBezTo>
                      <a:cubicBezTo>
                        <a:pt x="155072" y="101308"/>
                        <a:pt x="157829" y="102873"/>
                        <a:pt x="162151" y="102479"/>
                      </a:cubicBezTo>
                      <a:cubicBezTo>
                        <a:pt x="183742" y="100914"/>
                        <a:pt x="214764" y="98561"/>
                        <a:pt x="233608" y="97773"/>
                      </a:cubicBezTo>
                      <a:cubicBezTo>
                        <a:pt x="251270" y="96985"/>
                        <a:pt x="263833" y="96602"/>
                        <a:pt x="278364" y="95804"/>
                      </a:cubicBezTo>
                      <a:cubicBezTo>
                        <a:pt x="250877" y="102479"/>
                        <a:pt x="235173" y="120929"/>
                        <a:pt x="230851" y="147245"/>
                      </a:cubicBezTo>
                      <a:lnTo>
                        <a:pt x="218289" y="153911"/>
                      </a:lnTo>
                      <a:cubicBezTo>
                        <a:pt x="215542" y="143307"/>
                        <a:pt x="201414" y="139783"/>
                        <a:pt x="168826" y="139783"/>
                      </a:cubicBezTo>
                      <a:moveTo>
                        <a:pt x="151154" y="246180"/>
                      </a:moveTo>
                      <a:cubicBezTo>
                        <a:pt x="155870" y="245009"/>
                        <a:pt x="158223" y="241474"/>
                        <a:pt x="158223" y="238334"/>
                      </a:cubicBezTo>
                      <a:cubicBezTo>
                        <a:pt x="158223" y="233628"/>
                        <a:pt x="155476" y="230477"/>
                        <a:pt x="151942" y="228124"/>
                      </a:cubicBezTo>
                      <a:cubicBezTo>
                        <a:pt x="146054" y="224590"/>
                        <a:pt x="139773" y="221449"/>
                        <a:pt x="134279" y="216733"/>
                      </a:cubicBezTo>
                      <a:cubicBezTo>
                        <a:pt x="128382" y="211633"/>
                        <a:pt x="124857" y="207311"/>
                        <a:pt x="121323" y="202605"/>
                      </a:cubicBezTo>
                      <a:cubicBezTo>
                        <a:pt x="118576" y="199465"/>
                        <a:pt x="116223" y="198283"/>
                        <a:pt x="112689" y="198283"/>
                      </a:cubicBezTo>
                      <a:cubicBezTo>
                        <a:pt x="108367" y="198283"/>
                        <a:pt x="105226" y="201424"/>
                        <a:pt x="105226" y="204958"/>
                      </a:cubicBezTo>
                      <a:cubicBezTo>
                        <a:pt x="105226" y="206927"/>
                        <a:pt x="105620" y="208483"/>
                        <a:pt x="106407" y="209664"/>
                      </a:cubicBezTo>
                      <a:cubicBezTo>
                        <a:pt x="100520" y="207705"/>
                        <a:pt x="96986" y="201414"/>
                        <a:pt x="96986" y="194739"/>
                      </a:cubicBezTo>
                      <a:cubicBezTo>
                        <a:pt x="96986" y="188467"/>
                        <a:pt x="100914" y="183742"/>
                        <a:pt x="104842" y="181389"/>
                      </a:cubicBezTo>
                      <a:cubicBezTo>
                        <a:pt x="104448" y="180207"/>
                        <a:pt x="104054" y="178642"/>
                        <a:pt x="104054" y="176673"/>
                      </a:cubicBezTo>
                      <a:cubicBezTo>
                        <a:pt x="104054" y="168432"/>
                        <a:pt x="110729" y="160576"/>
                        <a:pt x="121323" y="159798"/>
                      </a:cubicBezTo>
                      <a:cubicBezTo>
                        <a:pt x="123292" y="154295"/>
                        <a:pt x="129170" y="149982"/>
                        <a:pt x="137026" y="149982"/>
                      </a:cubicBezTo>
                      <a:cubicBezTo>
                        <a:pt x="146448" y="149982"/>
                        <a:pt x="156264" y="157051"/>
                        <a:pt x="156264" y="169614"/>
                      </a:cubicBezTo>
                      <a:cubicBezTo>
                        <a:pt x="156264" y="175885"/>
                        <a:pt x="154698" y="177461"/>
                        <a:pt x="154698" y="182176"/>
                      </a:cubicBezTo>
                      <a:cubicBezTo>
                        <a:pt x="154698" y="184923"/>
                        <a:pt x="155476" y="187276"/>
                        <a:pt x="159404" y="191204"/>
                      </a:cubicBezTo>
                      <a:cubicBezTo>
                        <a:pt x="164120" y="195920"/>
                        <a:pt x="166473" y="198667"/>
                        <a:pt x="169220" y="198667"/>
                      </a:cubicBezTo>
                      <a:cubicBezTo>
                        <a:pt x="171967" y="198667"/>
                        <a:pt x="173542" y="197486"/>
                        <a:pt x="176673" y="195123"/>
                      </a:cubicBezTo>
                      <a:cubicBezTo>
                        <a:pt x="194345" y="180207"/>
                        <a:pt x="209654" y="164504"/>
                        <a:pt x="230851" y="153123"/>
                      </a:cubicBezTo>
                      <a:cubicBezTo>
                        <a:pt x="231255" y="171573"/>
                        <a:pt x="238314" y="186489"/>
                        <a:pt x="253623" y="197870"/>
                      </a:cubicBezTo>
                      <a:lnTo>
                        <a:pt x="240273" y="208079"/>
                      </a:lnTo>
                      <a:cubicBezTo>
                        <a:pt x="237920" y="205726"/>
                        <a:pt x="235557" y="204939"/>
                        <a:pt x="232427" y="204939"/>
                      </a:cubicBezTo>
                      <a:cubicBezTo>
                        <a:pt x="227327" y="204939"/>
                        <a:pt x="222217" y="206908"/>
                        <a:pt x="214370" y="212007"/>
                      </a:cubicBezTo>
                      <a:cubicBezTo>
                        <a:pt x="205342" y="217905"/>
                        <a:pt x="190427" y="233204"/>
                        <a:pt x="179823" y="243414"/>
                      </a:cubicBezTo>
                      <a:cubicBezTo>
                        <a:pt x="173936" y="249301"/>
                        <a:pt x="167655" y="252452"/>
                        <a:pt x="161757" y="252452"/>
                      </a:cubicBezTo>
                      <a:cubicBezTo>
                        <a:pt x="157051" y="252452"/>
                        <a:pt x="153123" y="250483"/>
                        <a:pt x="151164" y="246161"/>
                      </a:cubicBezTo>
                      <a:moveTo>
                        <a:pt x="117798" y="173926"/>
                      </a:moveTo>
                      <a:cubicBezTo>
                        <a:pt x="112699" y="173926"/>
                        <a:pt x="109164" y="176673"/>
                        <a:pt x="108376" y="179814"/>
                      </a:cubicBezTo>
                      <a:cubicBezTo>
                        <a:pt x="109942" y="179420"/>
                        <a:pt x="111911" y="179036"/>
                        <a:pt x="114264" y="179036"/>
                      </a:cubicBezTo>
                      <a:cubicBezTo>
                        <a:pt x="120161" y="179036"/>
                        <a:pt x="125261" y="181783"/>
                        <a:pt x="127614" y="186489"/>
                      </a:cubicBezTo>
                      <a:cubicBezTo>
                        <a:pt x="128786" y="179036"/>
                        <a:pt x="124473" y="173926"/>
                        <a:pt x="117798" y="173926"/>
                      </a:cubicBezTo>
                      <a:moveTo>
                        <a:pt x="154708" y="366302"/>
                      </a:moveTo>
                      <a:lnTo>
                        <a:pt x="125261" y="239889"/>
                      </a:lnTo>
                      <a:lnTo>
                        <a:pt x="114658" y="232426"/>
                      </a:lnTo>
                      <a:lnTo>
                        <a:pt x="109558" y="208079"/>
                      </a:lnTo>
                      <a:cubicBezTo>
                        <a:pt x="108770" y="204939"/>
                        <a:pt x="110346" y="203363"/>
                        <a:pt x="112699" y="203363"/>
                      </a:cubicBezTo>
                      <a:cubicBezTo>
                        <a:pt x="114264" y="203363"/>
                        <a:pt x="115445" y="204151"/>
                        <a:pt x="117021" y="205716"/>
                      </a:cubicBezTo>
                      <a:cubicBezTo>
                        <a:pt x="122130" y="211614"/>
                        <a:pt x="125271" y="215138"/>
                        <a:pt x="130765" y="219854"/>
                      </a:cubicBezTo>
                      <a:cubicBezTo>
                        <a:pt x="133905" y="222601"/>
                        <a:pt x="137833" y="224964"/>
                        <a:pt x="141752" y="226923"/>
                      </a:cubicBezTo>
                      <a:lnTo>
                        <a:pt x="166099" y="332533"/>
                      </a:lnTo>
                      <a:cubicBezTo>
                        <a:pt x="162171" y="336058"/>
                        <a:pt x="159424" y="341561"/>
                        <a:pt x="159424" y="347448"/>
                      </a:cubicBezTo>
                      <a:cubicBezTo>
                        <a:pt x="159424" y="351771"/>
                        <a:pt x="160596" y="355699"/>
                        <a:pt x="162565" y="359233"/>
                      </a:cubicBezTo>
                      <a:cubicBezTo>
                        <a:pt x="161777" y="361192"/>
                        <a:pt x="161383" y="363152"/>
                        <a:pt x="161383" y="365515"/>
                      </a:cubicBezTo>
                      <a:cubicBezTo>
                        <a:pt x="161383" y="367877"/>
                        <a:pt x="161777" y="370221"/>
                        <a:pt x="162959" y="372574"/>
                      </a:cubicBezTo>
                      <a:lnTo>
                        <a:pt x="154718" y="366292"/>
                      </a:lnTo>
                      <a:close/>
                      <a:moveTo>
                        <a:pt x="135471" y="52219"/>
                      </a:moveTo>
                      <a:cubicBezTo>
                        <a:pt x="135471" y="45544"/>
                        <a:pt x="129967" y="41222"/>
                        <a:pt x="124867" y="41222"/>
                      </a:cubicBezTo>
                      <a:cubicBezTo>
                        <a:pt x="122514" y="41222"/>
                        <a:pt x="120939" y="42000"/>
                        <a:pt x="119767" y="42394"/>
                      </a:cubicBezTo>
                      <a:cubicBezTo>
                        <a:pt x="126442" y="45140"/>
                        <a:pt x="131158" y="51038"/>
                        <a:pt x="130765" y="62025"/>
                      </a:cubicBezTo>
                      <a:cubicBezTo>
                        <a:pt x="134299" y="59672"/>
                        <a:pt x="135471" y="55744"/>
                        <a:pt x="135471" y="52209"/>
                      </a:cubicBezTo>
                      <a:moveTo>
                        <a:pt x="141752" y="168029"/>
                      </a:moveTo>
                      <a:cubicBezTo>
                        <a:pt x="141752" y="162919"/>
                        <a:pt x="137440" y="158213"/>
                        <a:pt x="131936" y="158213"/>
                      </a:cubicBezTo>
                      <a:cubicBezTo>
                        <a:pt x="128795" y="158213"/>
                        <a:pt x="126836" y="159385"/>
                        <a:pt x="125665" y="160172"/>
                      </a:cubicBezTo>
                      <a:cubicBezTo>
                        <a:pt x="133118" y="161748"/>
                        <a:pt x="139015" y="168029"/>
                        <a:pt x="139409" y="175875"/>
                      </a:cubicBezTo>
                      <a:cubicBezTo>
                        <a:pt x="140590" y="173916"/>
                        <a:pt x="141762" y="171947"/>
                        <a:pt x="141762" y="168029"/>
                      </a:cubicBezTo>
                      <a:moveTo>
                        <a:pt x="154324" y="49856"/>
                      </a:moveTo>
                      <a:cubicBezTo>
                        <a:pt x="154324" y="43969"/>
                        <a:pt x="149224" y="39647"/>
                        <a:pt x="143327" y="39647"/>
                      </a:cubicBezTo>
                      <a:cubicBezTo>
                        <a:pt x="145680" y="41616"/>
                        <a:pt x="148043" y="46322"/>
                        <a:pt x="148043" y="51432"/>
                      </a:cubicBezTo>
                      <a:cubicBezTo>
                        <a:pt x="148043" y="53785"/>
                        <a:pt x="147649" y="56925"/>
                        <a:pt x="146074" y="60460"/>
                      </a:cubicBezTo>
                      <a:cubicBezTo>
                        <a:pt x="150780" y="58894"/>
                        <a:pt x="154324" y="55360"/>
                        <a:pt x="154324" y="49866"/>
                      </a:cubicBezTo>
                      <a:moveTo>
                        <a:pt x="166887" y="365524"/>
                      </a:moveTo>
                      <a:cubicBezTo>
                        <a:pt x="166887" y="362778"/>
                        <a:pt x="167281" y="361202"/>
                        <a:pt x="168462" y="358446"/>
                      </a:cubicBezTo>
                      <a:cubicBezTo>
                        <a:pt x="166493" y="356093"/>
                        <a:pt x="164928" y="352174"/>
                        <a:pt x="164928" y="347448"/>
                      </a:cubicBezTo>
                      <a:cubicBezTo>
                        <a:pt x="164928" y="342723"/>
                        <a:pt x="167281" y="337633"/>
                        <a:pt x="172390" y="334502"/>
                      </a:cubicBezTo>
                      <a:cubicBezTo>
                        <a:pt x="170825" y="322727"/>
                        <a:pt x="180237" y="314871"/>
                        <a:pt x="190840" y="314871"/>
                      </a:cubicBezTo>
                      <a:cubicBezTo>
                        <a:pt x="202615" y="314871"/>
                        <a:pt x="208512" y="323111"/>
                        <a:pt x="210462" y="331361"/>
                      </a:cubicBezTo>
                      <a:cubicBezTo>
                        <a:pt x="212037" y="337249"/>
                        <a:pt x="214390" y="339218"/>
                        <a:pt x="217137" y="339602"/>
                      </a:cubicBezTo>
                      <a:cubicBezTo>
                        <a:pt x="222237" y="340399"/>
                        <a:pt x="230487" y="339602"/>
                        <a:pt x="233628" y="338824"/>
                      </a:cubicBezTo>
                      <a:cubicBezTo>
                        <a:pt x="237152" y="338027"/>
                        <a:pt x="238727" y="336067"/>
                        <a:pt x="238727" y="330180"/>
                      </a:cubicBezTo>
                      <a:cubicBezTo>
                        <a:pt x="239121" y="288958"/>
                        <a:pt x="234012" y="262651"/>
                        <a:pt x="234012" y="247736"/>
                      </a:cubicBezTo>
                      <a:cubicBezTo>
                        <a:pt x="234012" y="231639"/>
                        <a:pt x="243050" y="224570"/>
                        <a:pt x="252462" y="221429"/>
                      </a:cubicBezTo>
                      <a:cubicBezTo>
                        <a:pt x="265034" y="217107"/>
                        <a:pt x="289765" y="213573"/>
                        <a:pt x="301924" y="213967"/>
                      </a:cubicBezTo>
                      <a:cubicBezTo>
                        <a:pt x="307418" y="213967"/>
                        <a:pt x="310174" y="217501"/>
                        <a:pt x="312527" y="221045"/>
                      </a:cubicBezTo>
                      <a:cubicBezTo>
                        <a:pt x="316850" y="227711"/>
                        <a:pt x="320374" y="234780"/>
                        <a:pt x="324696" y="243808"/>
                      </a:cubicBezTo>
                      <a:cubicBezTo>
                        <a:pt x="321556" y="245383"/>
                        <a:pt x="319990" y="248130"/>
                        <a:pt x="319990" y="252048"/>
                      </a:cubicBezTo>
                      <a:cubicBezTo>
                        <a:pt x="319990" y="257552"/>
                        <a:pt x="323131" y="262258"/>
                        <a:pt x="327453" y="264620"/>
                      </a:cubicBezTo>
                      <a:lnTo>
                        <a:pt x="281515" y="265792"/>
                      </a:lnTo>
                      <a:cubicBezTo>
                        <a:pt x="281121" y="268539"/>
                        <a:pt x="281121" y="271296"/>
                        <a:pt x="281121" y="273639"/>
                      </a:cubicBezTo>
                      <a:cubicBezTo>
                        <a:pt x="281121" y="278739"/>
                        <a:pt x="284646" y="282283"/>
                        <a:pt x="289371" y="282283"/>
                      </a:cubicBezTo>
                      <a:cubicBezTo>
                        <a:pt x="292916" y="282283"/>
                        <a:pt x="296047" y="281101"/>
                        <a:pt x="298783" y="278739"/>
                      </a:cubicBezTo>
                      <a:cubicBezTo>
                        <a:pt x="300369" y="294836"/>
                        <a:pt x="290543" y="299945"/>
                        <a:pt x="280334" y="300339"/>
                      </a:cubicBezTo>
                      <a:cubicBezTo>
                        <a:pt x="280727" y="314861"/>
                        <a:pt x="281505" y="325454"/>
                        <a:pt x="281505" y="351771"/>
                      </a:cubicBezTo>
                      <a:cubicBezTo>
                        <a:pt x="281505" y="370614"/>
                        <a:pt x="272083" y="381995"/>
                        <a:pt x="258733" y="381995"/>
                      </a:cubicBezTo>
                      <a:cubicBezTo>
                        <a:pt x="259521" y="381208"/>
                        <a:pt x="259914" y="380036"/>
                        <a:pt x="259914" y="378855"/>
                      </a:cubicBezTo>
                      <a:cubicBezTo>
                        <a:pt x="259914" y="371402"/>
                        <a:pt x="251664" y="367858"/>
                        <a:pt x="245777" y="367858"/>
                      </a:cubicBezTo>
                      <a:cubicBezTo>
                        <a:pt x="233992" y="367858"/>
                        <a:pt x="227711" y="377280"/>
                        <a:pt x="214754" y="377280"/>
                      </a:cubicBezTo>
                      <a:cubicBezTo>
                        <a:pt x="203373" y="377280"/>
                        <a:pt x="198657" y="367858"/>
                        <a:pt x="190023" y="367858"/>
                      </a:cubicBezTo>
                      <a:cubicBezTo>
                        <a:pt x="184529" y="367858"/>
                        <a:pt x="180601" y="371402"/>
                        <a:pt x="180601" y="376108"/>
                      </a:cubicBezTo>
                      <a:cubicBezTo>
                        <a:pt x="180601" y="378461"/>
                        <a:pt x="181389" y="380430"/>
                        <a:pt x="182954" y="382399"/>
                      </a:cubicBezTo>
                      <a:cubicBezTo>
                        <a:pt x="175491" y="382399"/>
                        <a:pt x="166857" y="375330"/>
                        <a:pt x="166857" y="365515"/>
                      </a:cubicBezTo>
                      <a:moveTo>
                        <a:pt x="182167" y="344308"/>
                      </a:moveTo>
                      <a:cubicBezTo>
                        <a:pt x="174714" y="344308"/>
                        <a:pt x="170785" y="350205"/>
                        <a:pt x="171573" y="354911"/>
                      </a:cubicBezTo>
                      <a:cubicBezTo>
                        <a:pt x="173148" y="352952"/>
                        <a:pt x="176289" y="350205"/>
                        <a:pt x="182570" y="350205"/>
                      </a:cubicBezTo>
                      <a:cubicBezTo>
                        <a:pt x="187670" y="350205"/>
                        <a:pt x="191588" y="352558"/>
                        <a:pt x="193951" y="355305"/>
                      </a:cubicBezTo>
                      <a:cubicBezTo>
                        <a:pt x="193951" y="349811"/>
                        <a:pt x="190023" y="344308"/>
                        <a:pt x="182167" y="344308"/>
                      </a:cubicBezTo>
                      <a:moveTo>
                        <a:pt x="185711" y="326242"/>
                      </a:moveTo>
                      <a:cubicBezTo>
                        <a:pt x="179430" y="326242"/>
                        <a:pt x="176289" y="329786"/>
                        <a:pt x="175885" y="332917"/>
                      </a:cubicBezTo>
                      <a:cubicBezTo>
                        <a:pt x="177461" y="332129"/>
                        <a:pt x="179823" y="331352"/>
                        <a:pt x="183348" y="331352"/>
                      </a:cubicBezTo>
                      <a:cubicBezTo>
                        <a:pt x="189629" y="331352"/>
                        <a:pt x="194729" y="334876"/>
                        <a:pt x="196304" y="338420"/>
                      </a:cubicBezTo>
                      <a:cubicBezTo>
                        <a:pt x="197092" y="332139"/>
                        <a:pt x="193164" y="326242"/>
                        <a:pt x="185711" y="326242"/>
                      </a:cubicBezTo>
                      <a:moveTo>
                        <a:pt x="236749" y="153507"/>
                      </a:moveTo>
                      <a:cubicBezTo>
                        <a:pt x="236749" y="127594"/>
                        <a:pt x="256380" y="104428"/>
                        <a:pt x="286615" y="97369"/>
                      </a:cubicBezTo>
                      <a:cubicBezTo>
                        <a:pt x="297996" y="94623"/>
                        <a:pt x="307812" y="93047"/>
                        <a:pt x="321162" y="89513"/>
                      </a:cubicBezTo>
                      <a:cubicBezTo>
                        <a:pt x="346287" y="82838"/>
                        <a:pt x="354143" y="71851"/>
                        <a:pt x="354143" y="57319"/>
                      </a:cubicBezTo>
                      <a:cubicBezTo>
                        <a:pt x="354143" y="53391"/>
                        <a:pt x="353356" y="50250"/>
                        <a:pt x="351396" y="47109"/>
                      </a:cubicBezTo>
                      <a:cubicBezTo>
                        <a:pt x="351780" y="49462"/>
                        <a:pt x="351780" y="51432"/>
                        <a:pt x="351780" y="53785"/>
                      </a:cubicBezTo>
                      <a:cubicBezTo>
                        <a:pt x="351780" y="69488"/>
                        <a:pt x="337259" y="83626"/>
                        <a:pt x="316052" y="85585"/>
                      </a:cubicBezTo>
                      <a:cubicBezTo>
                        <a:pt x="304671" y="86372"/>
                        <a:pt x="292502" y="87938"/>
                        <a:pt x="280717" y="89119"/>
                      </a:cubicBezTo>
                      <a:cubicBezTo>
                        <a:pt x="277971" y="89503"/>
                        <a:pt x="276789" y="88332"/>
                        <a:pt x="276789" y="85979"/>
                      </a:cubicBezTo>
                      <a:lnTo>
                        <a:pt x="276386" y="67135"/>
                      </a:lnTo>
                      <a:cubicBezTo>
                        <a:pt x="276386" y="66347"/>
                        <a:pt x="276789" y="65559"/>
                        <a:pt x="277961" y="65559"/>
                      </a:cubicBezTo>
                      <a:cubicBezTo>
                        <a:pt x="278758" y="65559"/>
                        <a:pt x="279142" y="65953"/>
                        <a:pt x="279536" y="66731"/>
                      </a:cubicBezTo>
                      <a:cubicBezTo>
                        <a:pt x="281899" y="70275"/>
                        <a:pt x="286605" y="73800"/>
                        <a:pt x="293280" y="73800"/>
                      </a:cubicBezTo>
                      <a:cubicBezTo>
                        <a:pt x="298774" y="73800"/>
                        <a:pt x="301914" y="70659"/>
                        <a:pt x="301914" y="67125"/>
                      </a:cubicBezTo>
                      <a:cubicBezTo>
                        <a:pt x="301914" y="63197"/>
                        <a:pt x="298390" y="59662"/>
                        <a:pt x="291321" y="59662"/>
                      </a:cubicBezTo>
                      <a:cubicBezTo>
                        <a:pt x="276002" y="59662"/>
                        <a:pt x="268165" y="70265"/>
                        <a:pt x="251270" y="70265"/>
                      </a:cubicBezTo>
                      <a:cubicBezTo>
                        <a:pt x="232820" y="70265"/>
                        <a:pt x="226539" y="61228"/>
                        <a:pt x="226539" y="52593"/>
                      </a:cubicBezTo>
                      <a:cubicBezTo>
                        <a:pt x="226539" y="45524"/>
                        <a:pt x="230467" y="41212"/>
                        <a:pt x="235567" y="38859"/>
                      </a:cubicBezTo>
                      <a:cubicBezTo>
                        <a:pt x="233992" y="40818"/>
                        <a:pt x="233608" y="42384"/>
                        <a:pt x="233608" y="45140"/>
                      </a:cubicBezTo>
                      <a:cubicBezTo>
                        <a:pt x="233608" y="51028"/>
                        <a:pt x="240667" y="55734"/>
                        <a:pt x="253230" y="55734"/>
                      </a:cubicBezTo>
                      <a:cubicBezTo>
                        <a:pt x="265014" y="55734"/>
                        <a:pt x="272467" y="52987"/>
                        <a:pt x="281495" y="52987"/>
                      </a:cubicBezTo>
                      <a:cubicBezTo>
                        <a:pt x="293270" y="52987"/>
                        <a:pt x="300349" y="56905"/>
                        <a:pt x="303480" y="61228"/>
                      </a:cubicBezTo>
                      <a:cubicBezTo>
                        <a:pt x="303086" y="52199"/>
                        <a:pt x="296411" y="44343"/>
                        <a:pt x="287777" y="44343"/>
                      </a:cubicBezTo>
                      <a:cubicBezTo>
                        <a:pt x="281889" y="44343"/>
                        <a:pt x="279526" y="47877"/>
                        <a:pt x="278758" y="49443"/>
                      </a:cubicBezTo>
                      <a:cubicBezTo>
                        <a:pt x="278355" y="50624"/>
                        <a:pt x="277567" y="51018"/>
                        <a:pt x="276789" y="51018"/>
                      </a:cubicBezTo>
                      <a:cubicBezTo>
                        <a:pt x="276011" y="51018"/>
                        <a:pt x="275214" y="50624"/>
                        <a:pt x="275214" y="49837"/>
                      </a:cubicBezTo>
                      <a:lnTo>
                        <a:pt x="273255" y="30205"/>
                      </a:lnTo>
                      <a:cubicBezTo>
                        <a:pt x="272861" y="27852"/>
                        <a:pt x="274042" y="26671"/>
                        <a:pt x="277183" y="26277"/>
                      </a:cubicBezTo>
                      <a:lnTo>
                        <a:pt x="297208" y="24702"/>
                      </a:lnTo>
                      <a:cubicBezTo>
                        <a:pt x="300743" y="34527"/>
                        <a:pt x="303096" y="40021"/>
                        <a:pt x="308205" y="40021"/>
                      </a:cubicBezTo>
                      <a:cubicBezTo>
                        <a:pt x="310942" y="40021"/>
                        <a:pt x="312134" y="36880"/>
                        <a:pt x="312134" y="34133"/>
                      </a:cubicBezTo>
                      <a:cubicBezTo>
                        <a:pt x="316456" y="32952"/>
                        <a:pt x="320768" y="32952"/>
                        <a:pt x="325080" y="33346"/>
                      </a:cubicBezTo>
                      <a:cubicBezTo>
                        <a:pt x="319980" y="29811"/>
                        <a:pt x="303106" y="31771"/>
                        <a:pt x="297996" y="24712"/>
                      </a:cubicBezTo>
                      <a:cubicBezTo>
                        <a:pt x="306246" y="24318"/>
                        <a:pt x="312527" y="23934"/>
                        <a:pt x="319193" y="23934"/>
                      </a:cubicBezTo>
                      <a:cubicBezTo>
                        <a:pt x="325858" y="23934"/>
                        <a:pt x="331765" y="23934"/>
                        <a:pt x="337259" y="24712"/>
                      </a:cubicBezTo>
                      <a:cubicBezTo>
                        <a:pt x="343540" y="25499"/>
                        <a:pt x="349821" y="29034"/>
                        <a:pt x="349821" y="35709"/>
                      </a:cubicBezTo>
                      <a:cubicBezTo>
                        <a:pt x="349821" y="40021"/>
                        <a:pt x="347468" y="43162"/>
                        <a:pt x="343146" y="43162"/>
                      </a:cubicBezTo>
                      <a:cubicBezTo>
                        <a:pt x="341571" y="43162"/>
                        <a:pt x="340399" y="42768"/>
                        <a:pt x="338824" y="41586"/>
                      </a:cubicBezTo>
                      <a:cubicBezTo>
                        <a:pt x="339218" y="44727"/>
                        <a:pt x="342349" y="46696"/>
                        <a:pt x="345499" y="46696"/>
                      </a:cubicBezTo>
                      <a:cubicBezTo>
                        <a:pt x="350599" y="46696"/>
                        <a:pt x="354143" y="43555"/>
                        <a:pt x="354143" y="36880"/>
                      </a:cubicBezTo>
                      <a:cubicBezTo>
                        <a:pt x="354143" y="33346"/>
                        <a:pt x="353356" y="29427"/>
                        <a:pt x="350599" y="26287"/>
                      </a:cubicBezTo>
                      <a:cubicBezTo>
                        <a:pt x="358849" y="32962"/>
                        <a:pt x="363949" y="44737"/>
                        <a:pt x="363949" y="58481"/>
                      </a:cubicBezTo>
                      <a:cubicBezTo>
                        <a:pt x="363949" y="82424"/>
                        <a:pt x="355315" y="94997"/>
                        <a:pt x="328624" y="104419"/>
                      </a:cubicBezTo>
                      <a:cubicBezTo>
                        <a:pt x="314880" y="109135"/>
                        <a:pt x="303893" y="112265"/>
                        <a:pt x="290149" y="117375"/>
                      </a:cubicBezTo>
                      <a:cubicBezTo>
                        <a:pt x="267781" y="125625"/>
                        <a:pt x="254421" y="140935"/>
                        <a:pt x="254421" y="162525"/>
                      </a:cubicBezTo>
                      <a:cubicBezTo>
                        <a:pt x="254421" y="177451"/>
                        <a:pt x="261884" y="194316"/>
                        <a:pt x="277587" y="202182"/>
                      </a:cubicBezTo>
                      <a:cubicBezTo>
                        <a:pt x="253633" y="199041"/>
                        <a:pt x="236758" y="177451"/>
                        <a:pt x="236758" y="153497"/>
                      </a:cubicBezTo>
                      <a:moveTo>
                        <a:pt x="260318" y="163697"/>
                      </a:moveTo>
                      <a:cubicBezTo>
                        <a:pt x="260318" y="142500"/>
                        <a:pt x="272093" y="129938"/>
                        <a:pt x="294865" y="121303"/>
                      </a:cubicBezTo>
                      <a:cubicBezTo>
                        <a:pt x="307418" y="116587"/>
                        <a:pt x="319596" y="113053"/>
                        <a:pt x="330987" y="109528"/>
                      </a:cubicBezTo>
                      <a:cubicBezTo>
                        <a:pt x="358859" y="99713"/>
                        <a:pt x="368675" y="85181"/>
                        <a:pt x="368675" y="59278"/>
                      </a:cubicBezTo>
                      <a:cubicBezTo>
                        <a:pt x="368675" y="48281"/>
                        <a:pt x="365534" y="37678"/>
                        <a:pt x="360425" y="31406"/>
                      </a:cubicBezTo>
                      <a:cubicBezTo>
                        <a:pt x="369059" y="38869"/>
                        <a:pt x="376118" y="50250"/>
                        <a:pt x="376118" y="69872"/>
                      </a:cubicBezTo>
                      <a:cubicBezTo>
                        <a:pt x="376118" y="89493"/>
                        <a:pt x="370230" y="111094"/>
                        <a:pt x="341955" y="121697"/>
                      </a:cubicBezTo>
                      <a:cubicBezTo>
                        <a:pt x="328615" y="126807"/>
                        <a:pt x="321152" y="129544"/>
                        <a:pt x="307014" y="135441"/>
                      </a:cubicBezTo>
                      <a:cubicBezTo>
                        <a:pt x="285030" y="144873"/>
                        <a:pt x="277961" y="157435"/>
                        <a:pt x="277961" y="174310"/>
                      </a:cubicBezTo>
                      <a:cubicBezTo>
                        <a:pt x="277961" y="191185"/>
                        <a:pt x="286605" y="199445"/>
                        <a:pt x="293270" y="204939"/>
                      </a:cubicBezTo>
                      <a:cubicBezTo>
                        <a:pt x="277173" y="202192"/>
                        <a:pt x="260298" y="185691"/>
                        <a:pt x="260298" y="163707"/>
                      </a:cubicBezTo>
                      <a:moveTo>
                        <a:pt x="283858" y="174704"/>
                      </a:moveTo>
                      <a:cubicBezTo>
                        <a:pt x="283858" y="159011"/>
                        <a:pt x="291321" y="148407"/>
                        <a:pt x="310549" y="139369"/>
                      </a:cubicBezTo>
                      <a:cubicBezTo>
                        <a:pt x="322727" y="133866"/>
                        <a:pt x="331745" y="131916"/>
                        <a:pt x="345893" y="126019"/>
                      </a:cubicBezTo>
                      <a:cubicBezTo>
                        <a:pt x="373755" y="115022"/>
                        <a:pt x="380834" y="94219"/>
                        <a:pt x="380834" y="70275"/>
                      </a:cubicBezTo>
                      <a:cubicBezTo>
                        <a:pt x="380834" y="62025"/>
                        <a:pt x="379652" y="52209"/>
                        <a:pt x="375340" y="43969"/>
                      </a:cubicBezTo>
                      <a:cubicBezTo>
                        <a:pt x="381228" y="51038"/>
                        <a:pt x="388287" y="62025"/>
                        <a:pt x="388287" y="83626"/>
                      </a:cubicBezTo>
                      <a:cubicBezTo>
                        <a:pt x="388287" y="105226"/>
                        <a:pt x="380834" y="126817"/>
                        <a:pt x="356093" y="138975"/>
                      </a:cubicBezTo>
                      <a:cubicBezTo>
                        <a:pt x="344318" y="144479"/>
                        <a:pt x="336461" y="147620"/>
                        <a:pt x="323121" y="153901"/>
                      </a:cubicBezTo>
                      <a:cubicBezTo>
                        <a:pt x="307802" y="161757"/>
                        <a:pt x="299167" y="172745"/>
                        <a:pt x="299167" y="185701"/>
                      </a:cubicBezTo>
                      <a:cubicBezTo>
                        <a:pt x="299167" y="195920"/>
                        <a:pt x="303883" y="203777"/>
                        <a:pt x="308196" y="208079"/>
                      </a:cubicBezTo>
                      <a:cubicBezTo>
                        <a:pt x="293270" y="203767"/>
                        <a:pt x="283848" y="189639"/>
                        <a:pt x="283848" y="174704"/>
                      </a:cubicBezTo>
                      <a:moveTo>
                        <a:pt x="319577" y="19631"/>
                      </a:moveTo>
                      <a:cubicBezTo>
                        <a:pt x="311730" y="19631"/>
                        <a:pt x="303873" y="20025"/>
                        <a:pt x="295623" y="20803"/>
                      </a:cubicBezTo>
                      <a:lnTo>
                        <a:pt x="285030" y="0"/>
                      </a:lnTo>
                      <a:lnTo>
                        <a:pt x="303086" y="0"/>
                      </a:lnTo>
                      <a:cubicBezTo>
                        <a:pt x="303086" y="4706"/>
                        <a:pt x="306610" y="8240"/>
                        <a:pt x="310933" y="8240"/>
                      </a:cubicBezTo>
                      <a:cubicBezTo>
                        <a:pt x="315255" y="8240"/>
                        <a:pt x="318789" y="4706"/>
                        <a:pt x="318789" y="0"/>
                      </a:cubicBezTo>
                      <a:lnTo>
                        <a:pt x="334886" y="0"/>
                      </a:lnTo>
                      <a:cubicBezTo>
                        <a:pt x="334886" y="5100"/>
                        <a:pt x="338027" y="8240"/>
                        <a:pt x="342743" y="8240"/>
                      </a:cubicBezTo>
                      <a:cubicBezTo>
                        <a:pt x="347065" y="8240"/>
                        <a:pt x="350589" y="3918"/>
                        <a:pt x="350589" y="0"/>
                      </a:cubicBezTo>
                      <a:lnTo>
                        <a:pt x="368665" y="0"/>
                      </a:lnTo>
                      <a:lnTo>
                        <a:pt x="356486" y="21591"/>
                      </a:lnTo>
                      <a:cubicBezTo>
                        <a:pt x="346671" y="20409"/>
                        <a:pt x="334118" y="19631"/>
                        <a:pt x="319587" y="19631"/>
                      </a:cubicBezTo>
                      <a:moveTo>
                        <a:pt x="305065" y="186095"/>
                      </a:moveTo>
                      <a:cubicBezTo>
                        <a:pt x="305065" y="175098"/>
                        <a:pt x="312518" y="166079"/>
                        <a:pt x="325868" y="159011"/>
                      </a:cubicBezTo>
                      <a:cubicBezTo>
                        <a:pt x="335290" y="154295"/>
                        <a:pt x="343136" y="151154"/>
                        <a:pt x="358839" y="143298"/>
                      </a:cubicBezTo>
                      <a:cubicBezTo>
                        <a:pt x="383581" y="131129"/>
                        <a:pt x="392993" y="111104"/>
                        <a:pt x="392993" y="84019"/>
                      </a:cubicBezTo>
                      <a:cubicBezTo>
                        <a:pt x="392993" y="76950"/>
                        <a:pt x="391821" y="71063"/>
                        <a:pt x="390640" y="63994"/>
                      </a:cubicBezTo>
                      <a:cubicBezTo>
                        <a:pt x="394962" y="72628"/>
                        <a:pt x="398486" y="82838"/>
                        <a:pt x="398486" y="95784"/>
                      </a:cubicBezTo>
                      <a:cubicBezTo>
                        <a:pt x="398486" y="121697"/>
                        <a:pt x="389458" y="146832"/>
                        <a:pt x="363546" y="160172"/>
                      </a:cubicBezTo>
                      <a:cubicBezTo>
                        <a:pt x="352548" y="165666"/>
                        <a:pt x="346267" y="169210"/>
                        <a:pt x="338027" y="173129"/>
                      </a:cubicBezTo>
                      <a:cubicBezTo>
                        <a:pt x="325474" y="178632"/>
                        <a:pt x="319577" y="187257"/>
                        <a:pt x="319577" y="197466"/>
                      </a:cubicBezTo>
                      <a:cubicBezTo>
                        <a:pt x="319577" y="205323"/>
                        <a:pt x="321536" y="209635"/>
                        <a:pt x="323505" y="213179"/>
                      </a:cubicBezTo>
                      <a:cubicBezTo>
                        <a:pt x="312114" y="210038"/>
                        <a:pt x="305055" y="199829"/>
                        <a:pt x="305055" y="186085"/>
                      </a:cubicBezTo>
                      <a:moveTo>
                        <a:pt x="325070" y="252826"/>
                      </a:moveTo>
                      <a:cubicBezTo>
                        <a:pt x="325070" y="248898"/>
                        <a:pt x="326252" y="246545"/>
                        <a:pt x="330968" y="245757"/>
                      </a:cubicBezTo>
                      <a:cubicBezTo>
                        <a:pt x="325474" y="233588"/>
                        <a:pt x="321142" y="225732"/>
                        <a:pt x="318011" y="220632"/>
                      </a:cubicBezTo>
                      <a:cubicBezTo>
                        <a:pt x="316840" y="218653"/>
                        <a:pt x="318011" y="217481"/>
                        <a:pt x="319587" y="217481"/>
                      </a:cubicBezTo>
                      <a:cubicBezTo>
                        <a:pt x="321939" y="217481"/>
                        <a:pt x="323909" y="218269"/>
                        <a:pt x="325484" y="220632"/>
                      </a:cubicBezTo>
                      <a:cubicBezTo>
                        <a:pt x="328221" y="224166"/>
                        <a:pt x="331755" y="229650"/>
                        <a:pt x="334512" y="234760"/>
                      </a:cubicBezTo>
                      <a:cubicBezTo>
                        <a:pt x="339612" y="243788"/>
                        <a:pt x="342762" y="252432"/>
                        <a:pt x="343146" y="264995"/>
                      </a:cubicBezTo>
                      <a:lnTo>
                        <a:pt x="339218" y="264995"/>
                      </a:lnTo>
                      <a:cubicBezTo>
                        <a:pt x="330977" y="264995"/>
                        <a:pt x="325080" y="259097"/>
                        <a:pt x="325080" y="252816"/>
                      </a:cubicBezTo>
                      <a:moveTo>
                        <a:pt x="352952" y="365495"/>
                      </a:moveTo>
                      <a:cubicBezTo>
                        <a:pt x="352952" y="362748"/>
                        <a:pt x="353346" y="361173"/>
                        <a:pt x="354527" y="358416"/>
                      </a:cubicBezTo>
                      <a:cubicBezTo>
                        <a:pt x="352558" y="356063"/>
                        <a:pt x="350993" y="352145"/>
                        <a:pt x="350993" y="347419"/>
                      </a:cubicBezTo>
                      <a:cubicBezTo>
                        <a:pt x="350993" y="342693"/>
                        <a:pt x="353346" y="337603"/>
                        <a:pt x="358446" y="334472"/>
                      </a:cubicBezTo>
                      <a:cubicBezTo>
                        <a:pt x="356880" y="322698"/>
                        <a:pt x="366302" y="314841"/>
                        <a:pt x="376896" y="314841"/>
                      </a:cubicBezTo>
                      <a:cubicBezTo>
                        <a:pt x="388680" y="314841"/>
                        <a:pt x="394568" y="323082"/>
                        <a:pt x="396527" y="331332"/>
                      </a:cubicBezTo>
                      <a:cubicBezTo>
                        <a:pt x="398102" y="337219"/>
                        <a:pt x="400445" y="339188"/>
                        <a:pt x="403202" y="339572"/>
                      </a:cubicBezTo>
                      <a:cubicBezTo>
                        <a:pt x="408302" y="340370"/>
                        <a:pt x="416542" y="339572"/>
                        <a:pt x="419683" y="338795"/>
                      </a:cubicBezTo>
                      <a:cubicBezTo>
                        <a:pt x="423218" y="337997"/>
                        <a:pt x="424783" y="336038"/>
                        <a:pt x="424783" y="330150"/>
                      </a:cubicBezTo>
                      <a:cubicBezTo>
                        <a:pt x="424783" y="320335"/>
                        <a:pt x="422036" y="307378"/>
                        <a:pt x="419683" y="296391"/>
                      </a:cubicBezTo>
                      <a:cubicBezTo>
                        <a:pt x="413796" y="297169"/>
                        <a:pt x="399274" y="297956"/>
                        <a:pt x="388277" y="297956"/>
                      </a:cubicBezTo>
                      <a:cubicBezTo>
                        <a:pt x="363929" y="297956"/>
                        <a:pt x="350195" y="286969"/>
                        <a:pt x="347842" y="263016"/>
                      </a:cubicBezTo>
                      <a:cubicBezTo>
                        <a:pt x="347055" y="253200"/>
                        <a:pt x="345086" y="243778"/>
                        <a:pt x="339198" y="233175"/>
                      </a:cubicBezTo>
                      <a:cubicBezTo>
                        <a:pt x="334876" y="224934"/>
                        <a:pt x="325060" y="213937"/>
                        <a:pt x="325060" y="199799"/>
                      </a:cubicBezTo>
                      <a:cubicBezTo>
                        <a:pt x="325060" y="189206"/>
                        <a:pt x="328989" y="182925"/>
                        <a:pt x="341157" y="177027"/>
                      </a:cubicBezTo>
                      <a:cubicBezTo>
                        <a:pt x="349802" y="173099"/>
                        <a:pt x="360011" y="168393"/>
                        <a:pt x="368655" y="163283"/>
                      </a:cubicBezTo>
                      <a:cubicBezTo>
                        <a:pt x="368252" y="177027"/>
                        <a:pt x="376502" y="195477"/>
                        <a:pt x="387105" y="203324"/>
                      </a:cubicBezTo>
                      <a:cubicBezTo>
                        <a:pt x="398890" y="211968"/>
                        <a:pt x="409877" y="214321"/>
                        <a:pt x="425974" y="214321"/>
                      </a:cubicBezTo>
                      <a:cubicBezTo>
                        <a:pt x="444424" y="214321"/>
                        <a:pt x="462096" y="208818"/>
                        <a:pt x="471508" y="197820"/>
                      </a:cubicBezTo>
                      <a:cubicBezTo>
                        <a:pt x="466015" y="201355"/>
                        <a:pt x="458562" y="203324"/>
                        <a:pt x="449130" y="203324"/>
                      </a:cubicBezTo>
                      <a:cubicBezTo>
                        <a:pt x="420087" y="203324"/>
                        <a:pt x="401627" y="180946"/>
                        <a:pt x="401627" y="157002"/>
                      </a:cubicBezTo>
                      <a:cubicBezTo>
                        <a:pt x="401627" y="139724"/>
                        <a:pt x="411049" y="124404"/>
                        <a:pt x="426752" y="111458"/>
                      </a:cubicBezTo>
                      <a:cubicBezTo>
                        <a:pt x="439698" y="100855"/>
                        <a:pt x="451493" y="94180"/>
                        <a:pt x="460521" y="85152"/>
                      </a:cubicBezTo>
                      <a:cubicBezTo>
                        <a:pt x="466399" y="79264"/>
                        <a:pt x="471508" y="72195"/>
                        <a:pt x="471508" y="63955"/>
                      </a:cubicBezTo>
                      <a:cubicBezTo>
                        <a:pt x="471508" y="54139"/>
                        <a:pt x="464843" y="44707"/>
                        <a:pt x="457774" y="41960"/>
                      </a:cubicBezTo>
                      <a:cubicBezTo>
                        <a:pt x="461703" y="37254"/>
                        <a:pt x="469539" y="32932"/>
                        <a:pt x="476618" y="32932"/>
                      </a:cubicBezTo>
                      <a:cubicBezTo>
                        <a:pt x="488393" y="32932"/>
                        <a:pt x="499390" y="41567"/>
                        <a:pt x="499390" y="52958"/>
                      </a:cubicBezTo>
                      <a:cubicBezTo>
                        <a:pt x="499390" y="61592"/>
                        <a:pt x="494290" y="68267"/>
                        <a:pt x="487615" y="71408"/>
                      </a:cubicBezTo>
                      <a:cubicBezTo>
                        <a:pt x="487999" y="78083"/>
                        <a:pt x="483677" y="86717"/>
                        <a:pt x="478587" y="92211"/>
                      </a:cubicBezTo>
                      <a:cubicBezTo>
                        <a:pt x="468771" y="102804"/>
                        <a:pt x="450715" y="114195"/>
                        <a:pt x="438931" y="123617"/>
                      </a:cubicBezTo>
                      <a:cubicBezTo>
                        <a:pt x="427156" y="133039"/>
                        <a:pt x="420874" y="142854"/>
                        <a:pt x="420874" y="156205"/>
                      </a:cubicBezTo>
                      <a:cubicBezTo>
                        <a:pt x="420874" y="173867"/>
                        <a:pt x="434992" y="186823"/>
                        <a:pt x="453068" y="186823"/>
                      </a:cubicBezTo>
                      <a:cubicBezTo>
                        <a:pt x="469943" y="186823"/>
                        <a:pt x="484485" y="173867"/>
                        <a:pt x="484485" y="155811"/>
                      </a:cubicBezTo>
                      <a:cubicBezTo>
                        <a:pt x="484485" y="139310"/>
                        <a:pt x="472700" y="127141"/>
                        <a:pt x="454644" y="118901"/>
                      </a:cubicBezTo>
                      <a:lnTo>
                        <a:pt x="469549" y="108298"/>
                      </a:lnTo>
                      <a:cubicBezTo>
                        <a:pt x="485656" y="117720"/>
                        <a:pt x="503328" y="130676"/>
                        <a:pt x="503328" y="158558"/>
                      </a:cubicBezTo>
                      <a:cubicBezTo>
                        <a:pt x="503328" y="197023"/>
                        <a:pt x="472316" y="230792"/>
                        <a:pt x="422056" y="230792"/>
                      </a:cubicBezTo>
                      <a:cubicBezTo>
                        <a:pt x="406353" y="230792"/>
                        <a:pt x="402031" y="228823"/>
                        <a:pt x="392225" y="224905"/>
                      </a:cubicBezTo>
                      <a:cubicBezTo>
                        <a:pt x="398496" y="230792"/>
                        <a:pt x="405171" y="239426"/>
                        <a:pt x="405565" y="250020"/>
                      </a:cubicBezTo>
                      <a:cubicBezTo>
                        <a:pt x="413422" y="252383"/>
                        <a:pt x="418915" y="253564"/>
                        <a:pt x="435800" y="253564"/>
                      </a:cubicBezTo>
                      <a:cubicBezTo>
                        <a:pt x="443262" y="253564"/>
                        <a:pt x="453462" y="252393"/>
                        <a:pt x="461712" y="250020"/>
                      </a:cubicBezTo>
                      <a:cubicBezTo>
                        <a:pt x="467600" y="248455"/>
                        <a:pt x="471134" y="246102"/>
                        <a:pt x="473103" y="243345"/>
                      </a:cubicBezTo>
                      <a:cubicBezTo>
                        <a:pt x="475063" y="246485"/>
                        <a:pt x="476244" y="250020"/>
                        <a:pt x="476244" y="253161"/>
                      </a:cubicBezTo>
                      <a:cubicBezTo>
                        <a:pt x="476244" y="262189"/>
                        <a:pt x="469559" y="269258"/>
                        <a:pt x="462500" y="270833"/>
                      </a:cubicBezTo>
                      <a:cubicBezTo>
                        <a:pt x="465247" y="298705"/>
                        <a:pt x="467600" y="326577"/>
                        <a:pt x="467600" y="351711"/>
                      </a:cubicBezTo>
                      <a:cubicBezTo>
                        <a:pt x="467600" y="370555"/>
                        <a:pt x="458178" y="381936"/>
                        <a:pt x="444828" y="381936"/>
                      </a:cubicBezTo>
                      <a:cubicBezTo>
                        <a:pt x="445615" y="381149"/>
                        <a:pt x="445999" y="379977"/>
                        <a:pt x="445999" y="378796"/>
                      </a:cubicBezTo>
                      <a:cubicBezTo>
                        <a:pt x="445999" y="371343"/>
                        <a:pt x="437769" y="367799"/>
                        <a:pt x="431872" y="367799"/>
                      </a:cubicBezTo>
                      <a:cubicBezTo>
                        <a:pt x="420097" y="367799"/>
                        <a:pt x="413815" y="377221"/>
                        <a:pt x="400859" y="377221"/>
                      </a:cubicBezTo>
                      <a:cubicBezTo>
                        <a:pt x="389468" y="377221"/>
                        <a:pt x="384762" y="367799"/>
                        <a:pt x="376118" y="367799"/>
                      </a:cubicBezTo>
                      <a:cubicBezTo>
                        <a:pt x="370614" y="367799"/>
                        <a:pt x="366696" y="371343"/>
                        <a:pt x="366696" y="376049"/>
                      </a:cubicBezTo>
                      <a:cubicBezTo>
                        <a:pt x="366696" y="378402"/>
                        <a:pt x="367474" y="380371"/>
                        <a:pt x="369049" y="382340"/>
                      </a:cubicBezTo>
                      <a:cubicBezTo>
                        <a:pt x="361586" y="382340"/>
                        <a:pt x="352942" y="375271"/>
                        <a:pt x="352942" y="365455"/>
                      </a:cubicBezTo>
                      <a:moveTo>
                        <a:pt x="368261" y="344249"/>
                      </a:moveTo>
                      <a:cubicBezTo>
                        <a:pt x="360799" y="344249"/>
                        <a:pt x="356880" y="350146"/>
                        <a:pt x="357668" y="354852"/>
                      </a:cubicBezTo>
                      <a:cubicBezTo>
                        <a:pt x="359233" y="352893"/>
                        <a:pt x="362364" y="350146"/>
                        <a:pt x="368665" y="350146"/>
                      </a:cubicBezTo>
                      <a:cubicBezTo>
                        <a:pt x="373755" y="350146"/>
                        <a:pt x="377693" y="352499"/>
                        <a:pt x="380036" y="355246"/>
                      </a:cubicBezTo>
                      <a:cubicBezTo>
                        <a:pt x="380036" y="349752"/>
                        <a:pt x="376108" y="344249"/>
                        <a:pt x="368261" y="344249"/>
                      </a:cubicBezTo>
                      <a:moveTo>
                        <a:pt x="371796" y="326183"/>
                      </a:moveTo>
                      <a:cubicBezTo>
                        <a:pt x="365515" y="326183"/>
                        <a:pt x="362364" y="329727"/>
                        <a:pt x="361980" y="332858"/>
                      </a:cubicBezTo>
                      <a:cubicBezTo>
                        <a:pt x="363546" y="332070"/>
                        <a:pt x="365899" y="331292"/>
                        <a:pt x="369433" y="331292"/>
                      </a:cubicBezTo>
                      <a:cubicBezTo>
                        <a:pt x="375714" y="331292"/>
                        <a:pt x="380824" y="334817"/>
                        <a:pt x="382399" y="338361"/>
                      </a:cubicBezTo>
                      <a:cubicBezTo>
                        <a:pt x="383177" y="332080"/>
                        <a:pt x="379259" y="326183"/>
                        <a:pt x="371796" y="326183"/>
                      </a:cubicBezTo>
                      <a:moveTo>
                        <a:pt x="420874" y="70600"/>
                      </a:moveTo>
                      <a:cubicBezTo>
                        <a:pt x="414977" y="67460"/>
                        <a:pt x="409877" y="60785"/>
                        <a:pt x="409877" y="52938"/>
                      </a:cubicBezTo>
                      <a:cubicBezTo>
                        <a:pt x="409877" y="41547"/>
                        <a:pt x="419683" y="32913"/>
                        <a:pt x="431458" y="32913"/>
                      </a:cubicBezTo>
                      <a:cubicBezTo>
                        <a:pt x="440496" y="32913"/>
                        <a:pt x="446777" y="37235"/>
                        <a:pt x="450705" y="41941"/>
                      </a:cubicBezTo>
                      <a:cubicBezTo>
                        <a:pt x="443253" y="45869"/>
                        <a:pt x="437355" y="55291"/>
                        <a:pt x="437355" y="63935"/>
                      </a:cubicBezTo>
                      <a:cubicBezTo>
                        <a:pt x="437355" y="75316"/>
                        <a:pt x="443253" y="82385"/>
                        <a:pt x="448736" y="88272"/>
                      </a:cubicBezTo>
                      <a:lnTo>
                        <a:pt x="434215" y="98866"/>
                      </a:lnTo>
                      <a:cubicBezTo>
                        <a:pt x="425964" y="91403"/>
                        <a:pt x="420865" y="81597"/>
                        <a:pt x="420865" y="70600"/>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33" name="Freihandform: Form 2093">
                  <a:extLst>
                    <a:ext uri="{FF2B5EF4-FFF2-40B4-BE49-F238E27FC236}">
                      <a16:creationId xmlns:a16="http://schemas.microsoft.com/office/drawing/2014/main" id="{CC0B6FDE-77B3-1006-BB5E-A328B81A3A9C}"/>
                    </a:ext>
                  </a:extLst>
                </p:cNvPr>
                <p:cNvSpPr/>
                <p:nvPr/>
              </p:nvSpPr>
              <p:spPr>
                <a:xfrm>
                  <a:off x="638867" y="22927956"/>
                  <a:ext cx="27675" cy="35659"/>
                </a:xfrm>
                <a:custGeom>
                  <a:avLst/>
                  <a:gdLst>
                    <a:gd name="connsiteX0" fmla="*/ 0 w 27675"/>
                    <a:gd name="connsiteY0" fmla="*/ 17790 h 35659"/>
                    <a:gd name="connsiteX1" fmla="*/ 18962 w 27675"/>
                    <a:gd name="connsiteY1" fmla="*/ 0 h 35659"/>
                    <a:gd name="connsiteX2" fmla="*/ 27616 w 27675"/>
                    <a:gd name="connsiteY2" fmla="*/ 1624 h 35659"/>
                    <a:gd name="connsiteX3" fmla="*/ 27616 w 27675"/>
                    <a:gd name="connsiteY3" fmla="*/ 10239 h 35659"/>
                    <a:gd name="connsiteX4" fmla="*/ 20340 w 27675"/>
                    <a:gd name="connsiteY4" fmla="*/ 8555 h 35659"/>
                    <a:gd name="connsiteX5" fmla="*/ 10909 w 27675"/>
                    <a:gd name="connsiteY5" fmla="*/ 17781 h 35659"/>
                    <a:gd name="connsiteX6" fmla="*/ 19779 w 27675"/>
                    <a:gd name="connsiteY6" fmla="*/ 26799 h 35659"/>
                    <a:gd name="connsiteX7" fmla="*/ 27675 w 27675"/>
                    <a:gd name="connsiteY7" fmla="*/ 24810 h 35659"/>
                    <a:gd name="connsiteX8" fmla="*/ 27675 w 27675"/>
                    <a:gd name="connsiteY8" fmla="*/ 33523 h 35659"/>
                    <a:gd name="connsiteX9" fmla="*/ 17997 w 27675"/>
                    <a:gd name="connsiteY9" fmla="*/ 35659 h 35659"/>
                    <a:gd name="connsiteX10" fmla="*/ 0 w 27675"/>
                    <a:gd name="connsiteY10" fmla="*/ 17771 h 35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75" h="35659">
                      <a:moveTo>
                        <a:pt x="0" y="17790"/>
                      </a:moveTo>
                      <a:cubicBezTo>
                        <a:pt x="0" y="6734"/>
                        <a:pt x="8723" y="0"/>
                        <a:pt x="18962" y="0"/>
                      </a:cubicBezTo>
                      <a:cubicBezTo>
                        <a:pt x="23048" y="0"/>
                        <a:pt x="25598" y="709"/>
                        <a:pt x="27616" y="1624"/>
                      </a:cubicBezTo>
                      <a:lnTo>
                        <a:pt x="27616" y="10239"/>
                      </a:lnTo>
                      <a:cubicBezTo>
                        <a:pt x="25696" y="9274"/>
                        <a:pt x="23491" y="8555"/>
                        <a:pt x="20340" y="8555"/>
                      </a:cubicBezTo>
                      <a:cubicBezTo>
                        <a:pt x="15703" y="8555"/>
                        <a:pt x="10909" y="11519"/>
                        <a:pt x="10909" y="17781"/>
                      </a:cubicBezTo>
                      <a:cubicBezTo>
                        <a:pt x="10909" y="24042"/>
                        <a:pt x="16156" y="26799"/>
                        <a:pt x="19779" y="26799"/>
                      </a:cubicBezTo>
                      <a:cubicBezTo>
                        <a:pt x="23402" y="26799"/>
                        <a:pt x="25686" y="25883"/>
                        <a:pt x="27675" y="24810"/>
                      </a:cubicBezTo>
                      <a:lnTo>
                        <a:pt x="27675" y="33523"/>
                      </a:lnTo>
                      <a:cubicBezTo>
                        <a:pt x="25588" y="34596"/>
                        <a:pt x="22122" y="35659"/>
                        <a:pt x="17997" y="35659"/>
                      </a:cubicBezTo>
                      <a:cubicBezTo>
                        <a:pt x="7797" y="35659"/>
                        <a:pt x="0" y="28837"/>
                        <a:pt x="0" y="17771"/>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34" name="Freihandform: Form 2094">
                  <a:extLst>
                    <a:ext uri="{FF2B5EF4-FFF2-40B4-BE49-F238E27FC236}">
                      <a16:creationId xmlns:a16="http://schemas.microsoft.com/office/drawing/2014/main" id="{212C8486-9BB5-36C8-D06F-026F03BA4979}"/>
                    </a:ext>
                  </a:extLst>
                </p:cNvPr>
                <p:cNvSpPr/>
                <p:nvPr/>
              </p:nvSpPr>
              <p:spPr>
                <a:xfrm>
                  <a:off x="671475" y="22928419"/>
                  <a:ext cx="27212" cy="34645"/>
                </a:xfrm>
                <a:custGeom>
                  <a:avLst/>
                  <a:gdLst>
                    <a:gd name="connsiteX0" fmla="*/ 0 w 27212"/>
                    <a:gd name="connsiteY0" fmla="*/ 27005 h 34645"/>
                    <a:gd name="connsiteX1" fmla="*/ 14472 w 27212"/>
                    <a:gd name="connsiteY1" fmla="*/ 8103 h 34645"/>
                    <a:gd name="connsiteX2" fmla="*/ 295 w 27212"/>
                    <a:gd name="connsiteY2" fmla="*/ 8103 h 34645"/>
                    <a:gd name="connsiteX3" fmla="*/ 295 w 27212"/>
                    <a:gd name="connsiteY3" fmla="*/ 0 h 34645"/>
                    <a:gd name="connsiteX4" fmla="*/ 26946 w 27212"/>
                    <a:gd name="connsiteY4" fmla="*/ 0 h 34645"/>
                    <a:gd name="connsiteX5" fmla="*/ 26946 w 27212"/>
                    <a:gd name="connsiteY5" fmla="*/ 7285 h 34645"/>
                    <a:gd name="connsiteX6" fmla="*/ 12228 w 27212"/>
                    <a:gd name="connsiteY6" fmla="*/ 26543 h 34645"/>
                    <a:gd name="connsiteX7" fmla="*/ 27212 w 27212"/>
                    <a:gd name="connsiteY7" fmla="*/ 26543 h 34645"/>
                    <a:gd name="connsiteX8" fmla="*/ 27212 w 27212"/>
                    <a:gd name="connsiteY8" fmla="*/ 34645 h 34645"/>
                    <a:gd name="connsiteX9" fmla="*/ 0 w 27212"/>
                    <a:gd name="connsiteY9" fmla="*/ 34645 h 34645"/>
                    <a:gd name="connsiteX10" fmla="*/ 0 w 27212"/>
                    <a:gd name="connsiteY10" fmla="*/ 27005 h 3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212" h="34645">
                      <a:moveTo>
                        <a:pt x="0" y="27005"/>
                      </a:moveTo>
                      <a:lnTo>
                        <a:pt x="14472" y="8103"/>
                      </a:lnTo>
                      <a:lnTo>
                        <a:pt x="295" y="8103"/>
                      </a:lnTo>
                      <a:lnTo>
                        <a:pt x="295" y="0"/>
                      </a:lnTo>
                      <a:lnTo>
                        <a:pt x="26946" y="0"/>
                      </a:lnTo>
                      <a:lnTo>
                        <a:pt x="26946" y="7285"/>
                      </a:lnTo>
                      <a:lnTo>
                        <a:pt x="12228" y="26543"/>
                      </a:lnTo>
                      <a:lnTo>
                        <a:pt x="27212" y="26543"/>
                      </a:lnTo>
                      <a:lnTo>
                        <a:pt x="27212" y="34645"/>
                      </a:lnTo>
                      <a:lnTo>
                        <a:pt x="0" y="34645"/>
                      </a:lnTo>
                      <a:lnTo>
                        <a:pt x="0" y="2700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35" name="Freihandform: Form 2095">
                  <a:extLst>
                    <a:ext uri="{FF2B5EF4-FFF2-40B4-BE49-F238E27FC236}">
                      <a16:creationId xmlns:a16="http://schemas.microsoft.com/office/drawing/2014/main" id="{0C21B7FC-474E-26A0-AD6E-FBDBB580FB91}"/>
                    </a:ext>
                  </a:extLst>
                </p:cNvPr>
                <p:cNvSpPr/>
                <p:nvPr/>
              </p:nvSpPr>
              <p:spPr>
                <a:xfrm>
                  <a:off x="706258" y="22928419"/>
                  <a:ext cx="23904" cy="34645"/>
                </a:xfrm>
                <a:custGeom>
                  <a:avLst/>
                  <a:gdLst>
                    <a:gd name="connsiteX0" fmla="*/ 0 w 23904"/>
                    <a:gd name="connsiteY0" fmla="*/ 0 h 34645"/>
                    <a:gd name="connsiteX1" fmla="*/ 23904 w 23904"/>
                    <a:gd name="connsiteY1" fmla="*/ 0 h 34645"/>
                    <a:gd name="connsiteX2" fmla="*/ 23904 w 23904"/>
                    <a:gd name="connsiteY2" fmla="*/ 7896 h 34645"/>
                    <a:gd name="connsiteX3" fmla="*/ 9983 w 23904"/>
                    <a:gd name="connsiteY3" fmla="*/ 7896 h 34645"/>
                    <a:gd name="connsiteX4" fmla="*/ 9983 w 23904"/>
                    <a:gd name="connsiteY4" fmla="*/ 13449 h 34645"/>
                    <a:gd name="connsiteX5" fmla="*/ 23442 w 23904"/>
                    <a:gd name="connsiteY5" fmla="*/ 13449 h 34645"/>
                    <a:gd name="connsiteX6" fmla="*/ 23442 w 23904"/>
                    <a:gd name="connsiteY6" fmla="*/ 21148 h 34645"/>
                    <a:gd name="connsiteX7" fmla="*/ 9983 w 23904"/>
                    <a:gd name="connsiteY7" fmla="*/ 21148 h 34645"/>
                    <a:gd name="connsiteX8" fmla="*/ 9983 w 23904"/>
                    <a:gd name="connsiteY8" fmla="*/ 26759 h 34645"/>
                    <a:gd name="connsiteX9" fmla="*/ 23904 w 23904"/>
                    <a:gd name="connsiteY9" fmla="*/ 26759 h 34645"/>
                    <a:gd name="connsiteX10" fmla="*/ 23904 w 23904"/>
                    <a:gd name="connsiteY10" fmla="*/ 34645 h 34645"/>
                    <a:gd name="connsiteX11" fmla="*/ 0 w 23904"/>
                    <a:gd name="connsiteY11" fmla="*/ 34645 h 34645"/>
                    <a:gd name="connsiteX12" fmla="*/ 0 w 23904"/>
                    <a:gd name="connsiteY12" fmla="*/ 0 h 3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04" h="34645">
                      <a:moveTo>
                        <a:pt x="0" y="0"/>
                      </a:moveTo>
                      <a:lnTo>
                        <a:pt x="23904" y="0"/>
                      </a:lnTo>
                      <a:lnTo>
                        <a:pt x="23904" y="7896"/>
                      </a:lnTo>
                      <a:lnTo>
                        <a:pt x="9983" y="7896"/>
                      </a:lnTo>
                      <a:lnTo>
                        <a:pt x="9983" y="13449"/>
                      </a:lnTo>
                      <a:lnTo>
                        <a:pt x="23442" y="13449"/>
                      </a:lnTo>
                      <a:lnTo>
                        <a:pt x="23442" y="21148"/>
                      </a:lnTo>
                      <a:lnTo>
                        <a:pt x="9983" y="21148"/>
                      </a:lnTo>
                      <a:lnTo>
                        <a:pt x="9983" y="26759"/>
                      </a:lnTo>
                      <a:lnTo>
                        <a:pt x="23904" y="26759"/>
                      </a:lnTo>
                      <a:lnTo>
                        <a:pt x="23904" y="34645"/>
                      </a:lnTo>
                      <a:lnTo>
                        <a:pt x="0" y="34645"/>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36" name="Freihandform: Form 2096">
                  <a:extLst>
                    <a:ext uri="{FF2B5EF4-FFF2-40B4-BE49-F238E27FC236}">
                      <a16:creationId xmlns:a16="http://schemas.microsoft.com/office/drawing/2014/main" id="{2BF7C5E0-38B4-2541-69A9-94FF7A643EE4}"/>
                    </a:ext>
                  </a:extLst>
                </p:cNvPr>
                <p:cNvSpPr/>
                <p:nvPr/>
              </p:nvSpPr>
              <p:spPr>
                <a:xfrm>
                  <a:off x="737320" y="22927956"/>
                  <a:ext cx="27684" cy="35659"/>
                </a:xfrm>
                <a:custGeom>
                  <a:avLst/>
                  <a:gdLst>
                    <a:gd name="connsiteX0" fmla="*/ 0 w 27684"/>
                    <a:gd name="connsiteY0" fmla="*/ 17790 h 35659"/>
                    <a:gd name="connsiteX1" fmla="*/ 18952 w 27684"/>
                    <a:gd name="connsiteY1" fmla="*/ 0 h 35659"/>
                    <a:gd name="connsiteX2" fmla="*/ 27626 w 27684"/>
                    <a:gd name="connsiteY2" fmla="*/ 1624 h 35659"/>
                    <a:gd name="connsiteX3" fmla="*/ 27626 w 27684"/>
                    <a:gd name="connsiteY3" fmla="*/ 10239 h 35659"/>
                    <a:gd name="connsiteX4" fmla="*/ 20340 w 27684"/>
                    <a:gd name="connsiteY4" fmla="*/ 8555 h 35659"/>
                    <a:gd name="connsiteX5" fmla="*/ 10918 w 27684"/>
                    <a:gd name="connsiteY5" fmla="*/ 17781 h 35659"/>
                    <a:gd name="connsiteX6" fmla="*/ 19779 w 27684"/>
                    <a:gd name="connsiteY6" fmla="*/ 26799 h 35659"/>
                    <a:gd name="connsiteX7" fmla="*/ 27685 w 27684"/>
                    <a:gd name="connsiteY7" fmla="*/ 24810 h 35659"/>
                    <a:gd name="connsiteX8" fmla="*/ 27685 w 27684"/>
                    <a:gd name="connsiteY8" fmla="*/ 33523 h 35659"/>
                    <a:gd name="connsiteX9" fmla="*/ 17997 w 27684"/>
                    <a:gd name="connsiteY9" fmla="*/ 35659 h 35659"/>
                    <a:gd name="connsiteX10" fmla="*/ 10 w 27684"/>
                    <a:gd name="connsiteY10" fmla="*/ 17771 h 35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84" h="35659">
                      <a:moveTo>
                        <a:pt x="0" y="17790"/>
                      </a:moveTo>
                      <a:cubicBezTo>
                        <a:pt x="0" y="6734"/>
                        <a:pt x="8713" y="0"/>
                        <a:pt x="18952" y="0"/>
                      </a:cubicBezTo>
                      <a:cubicBezTo>
                        <a:pt x="23038" y="0"/>
                        <a:pt x="25598" y="709"/>
                        <a:pt x="27626" y="1624"/>
                      </a:cubicBezTo>
                      <a:lnTo>
                        <a:pt x="27626" y="10239"/>
                      </a:lnTo>
                      <a:cubicBezTo>
                        <a:pt x="25686" y="9274"/>
                        <a:pt x="23501" y="8555"/>
                        <a:pt x="20340" y="8555"/>
                      </a:cubicBezTo>
                      <a:cubicBezTo>
                        <a:pt x="15703" y="8555"/>
                        <a:pt x="10918" y="11519"/>
                        <a:pt x="10918" y="17781"/>
                      </a:cubicBezTo>
                      <a:cubicBezTo>
                        <a:pt x="10918" y="24042"/>
                        <a:pt x="16156" y="26799"/>
                        <a:pt x="19779" y="26799"/>
                      </a:cubicBezTo>
                      <a:cubicBezTo>
                        <a:pt x="23402" y="26799"/>
                        <a:pt x="25696" y="25883"/>
                        <a:pt x="27685" y="24810"/>
                      </a:cubicBezTo>
                      <a:lnTo>
                        <a:pt x="27685" y="33523"/>
                      </a:lnTo>
                      <a:cubicBezTo>
                        <a:pt x="25598" y="34596"/>
                        <a:pt x="22122" y="35659"/>
                        <a:pt x="17997" y="35659"/>
                      </a:cubicBezTo>
                      <a:cubicBezTo>
                        <a:pt x="7807" y="35659"/>
                        <a:pt x="10" y="28837"/>
                        <a:pt x="10" y="17771"/>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37" name="Freihandform: Form 2097">
                  <a:extLst>
                    <a:ext uri="{FF2B5EF4-FFF2-40B4-BE49-F238E27FC236}">
                      <a16:creationId xmlns:a16="http://schemas.microsoft.com/office/drawing/2014/main" id="{71CD2B11-A511-B13B-64D5-5A04ECC0890C}"/>
                    </a:ext>
                  </a:extLst>
                </p:cNvPr>
                <p:cNvSpPr/>
                <p:nvPr/>
              </p:nvSpPr>
              <p:spPr>
                <a:xfrm>
                  <a:off x="772526" y="22928419"/>
                  <a:ext cx="30224" cy="34645"/>
                </a:xfrm>
                <a:custGeom>
                  <a:avLst/>
                  <a:gdLst>
                    <a:gd name="connsiteX0" fmla="*/ 9983 w 30224"/>
                    <a:gd name="connsiteY0" fmla="*/ 0 h 34645"/>
                    <a:gd name="connsiteX1" fmla="*/ 9983 w 30224"/>
                    <a:gd name="connsiteY1" fmla="*/ 13252 h 34645"/>
                    <a:gd name="connsiteX2" fmla="*/ 20232 w 30224"/>
                    <a:gd name="connsiteY2" fmla="*/ 13252 h 34645"/>
                    <a:gd name="connsiteX3" fmla="*/ 20232 w 30224"/>
                    <a:gd name="connsiteY3" fmla="*/ 0 h 34645"/>
                    <a:gd name="connsiteX4" fmla="*/ 30225 w 30224"/>
                    <a:gd name="connsiteY4" fmla="*/ 0 h 34645"/>
                    <a:gd name="connsiteX5" fmla="*/ 30225 w 30224"/>
                    <a:gd name="connsiteY5" fmla="*/ 34645 h 34645"/>
                    <a:gd name="connsiteX6" fmla="*/ 20232 w 30224"/>
                    <a:gd name="connsiteY6" fmla="*/ 34645 h 34645"/>
                    <a:gd name="connsiteX7" fmla="*/ 20232 w 30224"/>
                    <a:gd name="connsiteY7" fmla="*/ 21098 h 34645"/>
                    <a:gd name="connsiteX8" fmla="*/ 9983 w 30224"/>
                    <a:gd name="connsiteY8" fmla="*/ 21098 h 34645"/>
                    <a:gd name="connsiteX9" fmla="*/ 9983 w 30224"/>
                    <a:gd name="connsiteY9" fmla="*/ 34645 h 34645"/>
                    <a:gd name="connsiteX10" fmla="*/ 0 w 30224"/>
                    <a:gd name="connsiteY10" fmla="*/ 34645 h 34645"/>
                    <a:gd name="connsiteX11" fmla="*/ 0 w 30224"/>
                    <a:gd name="connsiteY11" fmla="*/ 0 h 34645"/>
                    <a:gd name="connsiteX12" fmla="*/ 9983 w 30224"/>
                    <a:gd name="connsiteY12" fmla="*/ 0 h 3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224" h="34645">
                      <a:moveTo>
                        <a:pt x="9983" y="0"/>
                      </a:moveTo>
                      <a:lnTo>
                        <a:pt x="9983" y="13252"/>
                      </a:lnTo>
                      <a:lnTo>
                        <a:pt x="20232" y="13252"/>
                      </a:lnTo>
                      <a:lnTo>
                        <a:pt x="20232" y="0"/>
                      </a:lnTo>
                      <a:lnTo>
                        <a:pt x="30225" y="0"/>
                      </a:lnTo>
                      <a:lnTo>
                        <a:pt x="30225" y="34645"/>
                      </a:lnTo>
                      <a:lnTo>
                        <a:pt x="20232" y="34645"/>
                      </a:lnTo>
                      <a:lnTo>
                        <a:pt x="20232" y="21098"/>
                      </a:lnTo>
                      <a:lnTo>
                        <a:pt x="9983" y="21098"/>
                      </a:lnTo>
                      <a:lnTo>
                        <a:pt x="9983" y="34645"/>
                      </a:lnTo>
                      <a:lnTo>
                        <a:pt x="0" y="34645"/>
                      </a:lnTo>
                      <a:lnTo>
                        <a:pt x="0" y="0"/>
                      </a:lnTo>
                      <a:lnTo>
                        <a:pt x="9983"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38" name="Freihandform: Form 2098">
                  <a:extLst>
                    <a:ext uri="{FF2B5EF4-FFF2-40B4-BE49-F238E27FC236}">
                      <a16:creationId xmlns:a16="http://schemas.microsoft.com/office/drawing/2014/main" id="{83F14FC1-7E25-03AA-D51D-5ADE45F92150}"/>
                    </a:ext>
                  </a:extLst>
                </p:cNvPr>
                <p:cNvSpPr/>
                <p:nvPr/>
              </p:nvSpPr>
              <p:spPr>
                <a:xfrm>
                  <a:off x="820551" y="22928419"/>
                  <a:ext cx="27261" cy="34645"/>
                </a:xfrm>
                <a:custGeom>
                  <a:avLst/>
                  <a:gdLst>
                    <a:gd name="connsiteX0" fmla="*/ 8664 w 27261"/>
                    <a:gd name="connsiteY0" fmla="*/ 8103 h 34645"/>
                    <a:gd name="connsiteX1" fmla="*/ 0 w 27261"/>
                    <a:gd name="connsiteY1" fmla="*/ 8103 h 34645"/>
                    <a:gd name="connsiteX2" fmla="*/ 0 w 27261"/>
                    <a:gd name="connsiteY2" fmla="*/ 0 h 34645"/>
                    <a:gd name="connsiteX3" fmla="*/ 27261 w 27261"/>
                    <a:gd name="connsiteY3" fmla="*/ 0 h 34645"/>
                    <a:gd name="connsiteX4" fmla="*/ 27261 w 27261"/>
                    <a:gd name="connsiteY4" fmla="*/ 8103 h 34645"/>
                    <a:gd name="connsiteX5" fmla="*/ 18657 w 27261"/>
                    <a:gd name="connsiteY5" fmla="*/ 8103 h 34645"/>
                    <a:gd name="connsiteX6" fmla="*/ 18657 w 27261"/>
                    <a:gd name="connsiteY6" fmla="*/ 34645 h 34645"/>
                    <a:gd name="connsiteX7" fmla="*/ 8664 w 27261"/>
                    <a:gd name="connsiteY7" fmla="*/ 34645 h 34645"/>
                    <a:gd name="connsiteX8" fmla="*/ 8664 w 27261"/>
                    <a:gd name="connsiteY8" fmla="*/ 8103 h 3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61" h="34645">
                      <a:moveTo>
                        <a:pt x="8664" y="8103"/>
                      </a:moveTo>
                      <a:lnTo>
                        <a:pt x="0" y="8103"/>
                      </a:lnTo>
                      <a:lnTo>
                        <a:pt x="0" y="0"/>
                      </a:lnTo>
                      <a:lnTo>
                        <a:pt x="27261" y="0"/>
                      </a:lnTo>
                      <a:lnTo>
                        <a:pt x="27261" y="8103"/>
                      </a:lnTo>
                      <a:lnTo>
                        <a:pt x="18657" y="8103"/>
                      </a:lnTo>
                      <a:lnTo>
                        <a:pt x="18657" y="34645"/>
                      </a:lnTo>
                      <a:lnTo>
                        <a:pt x="8664" y="34645"/>
                      </a:lnTo>
                      <a:lnTo>
                        <a:pt x="8664" y="8103"/>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39" name="Freihandform: Form 2099">
                  <a:extLst>
                    <a:ext uri="{FF2B5EF4-FFF2-40B4-BE49-F238E27FC236}">
                      <a16:creationId xmlns:a16="http://schemas.microsoft.com/office/drawing/2014/main" id="{F11FB143-2A77-BA15-38F5-677191025D2C}"/>
                    </a:ext>
                  </a:extLst>
                </p:cNvPr>
                <p:cNvSpPr/>
                <p:nvPr/>
              </p:nvSpPr>
              <p:spPr>
                <a:xfrm>
                  <a:off x="854271" y="22928419"/>
                  <a:ext cx="23904" cy="34645"/>
                </a:xfrm>
                <a:custGeom>
                  <a:avLst/>
                  <a:gdLst>
                    <a:gd name="connsiteX0" fmla="*/ 0 w 23904"/>
                    <a:gd name="connsiteY0" fmla="*/ 0 h 34645"/>
                    <a:gd name="connsiteX1" fmla="*/ 23904 w 23904"/>
                    <a:gd name="connsiteY1" fmla="*/ 0 h 34645"/>
                    <a:gd name="connsiteX2" fmla="*/ 23904 w 23904"/>
                    <a:gd name="connsiteY2" fmla="*/ 7896 h 34645"/>
                    <a:gd name="connsiteX3" fmla="*/ 9993 w 23904"/>
                    <a:gd name="connsiteY3" fmla="*/ 7896 h 34645"/>
                    <a:gd name="connsiteX4" fmla="*/ 9993 w 23904"/>
                    <a:gd name="connsiteY4" fmla="*/ 13449 h 34645"/>
                    <a:gd name="connsiteX5" fmla="*/ 23442 w 23904"/>
                    <a:gd name="connsiteY5" fmla="*/ 13449 h 34645"/>
                    <a:gd name="connsiteX6" fmla="*/ 23442 w 23904"/>
                    <a:gd name="connsiteY6" fmla="*/ 21148 h 34645"/>
                    <a:gd name="connsiteX7" fmla="*/ 9993 w 23904"/>
                    <a:gd name="connsiteY7" fmla="*/ 21148 h 34645"/>
                    <a:gd name="connsiteX8" fmla="*/ 9993 w 23904"/>
                    <a:gd name="connsiteY8" fmla="*/ 26759 h 34645"/>
                    <a:gd name="connsiteX9" fmla="*/ 23904 w 23904"/>
                    <a:gd name="connsiteY9" fmla="*/ 26759 h 34645"/>
                    <a:gd name="connsiteX10" fmla="*/ 23904 w 23904"/>
                    <a:gd name="connsiteY10" fmla="*/ 34645 h 34645"/>
                    <a:gd name="connsiteX11" fmla="*/ 0 w 23904"/>
                    <a:gd name="connsiteY11" fmla="*/ 34645 h 34645"/>
                    <a:gd name="connsiteX12" fmla="*/ 0 w 23904"/>
                    <a:gd name="connsiteY12" fmla="*/ 0 h 3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04" h="34645">
                      <a:moveTo>
                        <a:pt x="0" y="0"/>
                      </a:moveTo>
                      <a:lnTo>
                        <a:pt x="23904" y="0"/>
                      </a:lnTo>
                      <a:lnTo>
                        <a:pt x="23904" y="7896"/>
                      </a:lnTo>
                      <a:lnTo>
                        <a:pt x="9993" y="7896"/>
                      </a:lnTo>
                      <a:lnTo>
                        <a:pt x="9993" y="13449"/>
                      </a:lnTo>
                      <a:lnTo>
                        <a:pt x="23442" y="13449"/>
                      </a:lnTo>
                      <a:lnTo>
                        <a:pt x="23442" y="21148"/>
                      </a:lnTo>
                      <a:lnTo>
                        <a:pt x="9993" y="21148"/>
                      </a:lnTo>
                      <a:lnTo>
                        <a:pt x="9993" y="26759"/>
                      </a:lnTo>
                      <a:lnTo>
                        <a:pt x="23904" y="26759"/>
                      </a:lnTo>
                      <a:lnTo>
                        <a:pt x="23904" y="34645"/>
                      </a:lnTo>
                      <a:lnTo>
                        <a:pt x="0" y="34645"/>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40" name="Freihandform: Form 2100">
                  <a:extLst>
                    <a:ext uri="{FF2B5EF4-FFF2-40B4-BE49-F238E27FC236}">
                      <a16:creationId xmlns:a16="http://schemas.microsoft.com/office/drawing/2014/main" id="{A2FA2447-1104-27CD-B73D-58D068E04FED}"/>
                    </a:ext>
                  </a:extLst>
                </p:cNvPr>
                <p:cNvSpPr/>
                <p:nvPr/>
              </p:nvSpPr>
              <p:spPr>
                <a:xfrm>
                  <a:off x="885343" y="22927956"/>
                  <a:ext cx="27674" cy="35659"/>
                </a:xfrm>
                <a:custGeom>
                  <a:avLst/>
                  <a:gdLst>
                    <a:gd name="connsiteX0" fmla="*/ 0 w 27674"/>
                    <a:gd name="connsiteY0" fmla="*/ 17790 h 35659"/>
                    <a:gd name="connsiteX1" fmla="*/ 18952 w 27674"/>
                    <a:gd name="connsiteY1" fmla="*/ 0 h 35659"/>
                    <a:gd name="connsiteX2" fmla="*/ 27616 w 27674"/>
                    <a:gd name="connsiteY2" fmla="*/ 1624 h 35659"/>
                    <a:gd name="connsiteX3" fmla="*/ 27616 w 27674"/>
                    <a:gd name="connsiteY3" fmla="*/ 10239 h 35659"/>
                    <a:gd name="connsiteX4" fmla="*/ 20330 w 27674"/>
                    <a:gd name="connsiteY4" fmla="*/ 8555 h 35659"/>
                    <a:gd name="connsiteX5" fmla="*/ 10909 w 27674"/>
                    <a:gd name="connsiteY5" fmla="*/ 17781 h 35659"/>
                    <a:gd name="connsiteX6" fmla="*/ 19769 w 27674"/>
                    <a:gd name="connsiteY6" fmla="*/ 26799 h 35659"/>
                    <a:gd name="connsiteX7" fmla="*/ 27675 w 27674"/>
                    <a:gd name="connsiteY7" fmla="*/ 24810 h 35659"/>
                    <a:gd name="connsiteX8" fmla="*/ 27675 w 27674"/>
                    <a:gd name="connsiteY8" fmla="*/ 33523 h 35659"/>
                    <a:gd name="connsiteX9" fmla="*/ 17987 w 27674"/>
                    <a:gd name="connsiteY9" fmla="*/ 35659 h 35659"/>
                    <a:gd name="connsiteX10" fmla="*/ 0 w 27674"/>
                    <a:gd name="connsiteY10" fmla="*/ 17771 h 35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74" h="35659">
                      <a:moveTo>
                        <a:pt x="0" y="17790"/>
                      </a:moveTo>
                      <a:cubicBezTo>
                        <a:pt x="0" y="6734"/>
                        <a:pt x="8713" y="0"/>
                        <a:pt x="18952" y="0"/>
                      </a:cubicBezTo>
                      <a:cubicBezTo>
                        <a:pt x="23028" y="0"/>
                        <a:pt x="25578" y="709"/>
                        <a:pt x="27616" y="1624"/>
                      </a:cubicBezTo>
                      <a:lnTo>
                        <a:pt x="27616" y="10239"/>
                      </a:lnTo>
                      <a:cubicBezTo>
                        <a:pt x="25676" y="9274"/>
                        <a:pt x="23481" y="8555"/>
                        <a:pt x="20330" y="8555"/>
                      </a:cubicBezTo>
                      <a:cubicBezTo>
                        <a:pt x="15703" y="8555"/>
                        <a:pt x="10909" y="11519"/>
                        <a:pt x="10909" y="17781"/>
                      </a:cubicBezTo>
                      <a:cubicBezTo>
                        <a:pt x="10909" y="24042"/>
                        <a:pt x="16146" y="26799"/>
                        <a:pt x="19769" y="26799"/>
                      </a:cubicBezTo>
                      <a:cubicBezTo>
                        <a:pt x="23392" y="26799"/>
                        <a:pt x="25676" y="25883"/>
                        <a:pt x="27675" y="24810"/>
                      </a:cubicBezTo>
                      <a:lnTo>
                        <a:pt x="27675" y="33523"/>
                      </a:lnTo>
                      <a:cubicBezTo>
                        <a:pt x="25588" y="34596"/>
                        <a:pt x="22112" y="35659"/>
                        <a:pt x="17987" y="35659"/>
                      </a:cubicBezTo>
                      <a:cubicBezTo>
                        <a:pt x="7797" y="35659"/>
                        <a:pt x="0" y="28837"/>
                        <a:pt x="0" y="17771"/>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41" name="Freihandform: Form 2101">
                  <a:extLst>
                    <a:ext uri="{FF2B5EF4-FFF2-40B4-BE49-F238E27FC236}">
                      <a16:creationId xmlns:a16="http://schemas.microsoft.com/office/drawing/2014/main" id="{BBF7DD8B-F71F-650D-45BA-58DEB4D4B345}"/>
                    </a:ext>
                  </a:extLst>
                </p:cNvPr>
                <p:cNvSpPr/>
                <p:nvPr/>
              </p:nvSpPr>
              <p:spPr>
                <a:xfrm>
                  <a:off x="920540" y="22928419"/>
                  <a:ext cx="30224" cy="34645"/>
                </a:xfrm>
                <a:custGeom>
                  <a:avLst/>
                  <a:gdLst>
                    <a:gd name="connsiteX0" fmla="*/ 9983 w 30224"/>
                    <a:gd name="connsiteY0" fmla="*/ 0 h 34645"/>
                    <a:gd name="connsiteX1" fmla="*/ 9983 w 30224"/>
                    <a:gd name="connsiteY1" fmla="*/ 13252 h 34645"/>
                    <a:gd name="connsiteX2" fmla="*/ 20222 w 30224"/>
                    <a:gd name="connsiteY2" fmla="*/ 13252 h 34645"/>
                    <a:gd name="connsiteX3" fmla="*/ 20222 w 30224"/>
                    <a:gd name="connsiteY3" fmla="*/ 0 h 34645"/>
                    <a:gd name="connsiteX4" fmla="*/ 30225 w 30224"/>
                    <a:gd name="connsiteY4" fmla="*/ 0 h 34645"/>
                    <a:gd name="connsiteX5" fmla="*/ 30225 w 30224"/>
                    <a:gd name="connsiteY5" fmla="*/ 34645 h 34645"/>
                    <a:gd name="connsiteX6" fmla="*/ 20222 w 30224"/>
                    <a:gd name="connsiteY6" fmla="*/ 34645 h 34645"/>
                    <a:gd name="connsiteX7" fmla="*/ 20222 w 30224"/>
                    <a:gd name="connsiteY7" fmla="*/ 21098 h 34645"/>
                    <a:gd name="connsiteX8" fmla="*/ 9983 w 30224"/>
                    <a:gd name="connsiteY8" fmla="*/ 21098 h 34645"/>
                    <a:gd name="connsiteX9" fmla="*/ 9983 w 30224"/>
                    <a:gd name="connsiteY9" fmla="*/ 34645 h 34645"/>
                    <a:gd name="connsiteX10" fmla="*/ 0 w 30224"/>
                    <a:gd name="connsiteY10" fmla="*/ 34645 h 34645"/>
                    <a:gd name="connsiteX11" fmla="*/ 0 w 30224"/>
                    <a:gd name="connsiteY11" fmla="*/ 0 h 34645"/>
                    <a:gd name="connsiteX12" fmla="*/ 9983 w 30224"/>
                    <a:gd name="connsiteY12" fmla="*/ 0 h 3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224" h="34645">
                      <a:moveTo>
                        <a:pt x="9983" y="0"/>
                      </a:moveTo>
                      <a:lnTo>
                        <a:pt x="9983" y="13252"/>
                      </a:lnTo>
                      <a:lnTo>
                        <a:pt x="20222" y="13252"/>
                      </a:lnTo>
                      <a:lnTo>
                        <a:pt x="20222" y="0"/>
                      </a:lnTo>
                      <a:lnTo>
                        <a:pt x="30225" y="0"/>
                      </a:lnTo>
                      <a:lnTo>
                        <a:pt x="30225" y="34645"/>
                      </a:lnTo>
                      <a:lnTo>
                        <a:pt x="20222" y="34645"/>
                      </a:lnTo>
                      <a:lnTo>
                        <a:pt x="20222" y="21098"/>
                      </a:lnTo>
                      <a:lnTo>
                        <a:pt x="9983" y="21098"/>
                      </a:lnTo>
                      <a:lnTo>
                        <a:pt x="9983" y="34645"/>
                      </a:lnTo>
                      <a:lnTo>
                        <a:pt x="0" y="34645"/>
                      </a:lnTo>
                      <a:lnTo>
                        <a:pt x="0" y="0"/>
                      </a:lnTo>
                      <a:lnTo>
                        <a:pt x="9983"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42" name="Freihandform: Form 2102">
                  <a:extLst>
                    <a:ext uri="{FF2B5EF4-FFF2-40B4-BE49-F238E27FC236}">
                      <a16:creationId xmlns:a16="http://schemas.microsoft.com/office/drawing/2014/main" id="{0B9B6052-13CB-49A8-41E5-B7BCF83E59EC}"/>
                    </a:ext>
                  </a:extLst>
                </p:cNvPr>
                <p:cNvSpPr/>
                <p:nvPr/>
              </p:nvSpPr>
              <p:spPr>
                <a:xfrm>
                  <a:off x="960935" y="22928419"/>
                  <a:ext cx="32814" cy="34645"/>
                </a:xfrm>
                <a:custGeom>
                  <a:avLst/>
                  <a:gdLst>
                    <a:gd name="connsiteX0" fmla="*/ 0 w 32814"/>
                    <a:gd name="connsiteY0" fmla="*/ 0 h 34645"/>
                    <a:gd name="connsiteX1" fmla="*/ 12287 w 32814"/>
                    <a:gd name="connsiteY1" fmla="*/ 0 h 34645"/>
                    <a:gd name="connsiteX2" fmla="*/ 22674 w 32814"/>
                    <a:gd name="connsiteY2" fmla="*/ 20685 h 34645"/>
                    <a:gd name="connsiteX3" fmla="*/ 22831 w 32814"/>
                    <a:gd name="connsiteY3" fmla="*/ 20685 h 34645"/>
                    <a:gd name="connsiteX4" fmla="*/ 22831 w 32814"/>
                    <a:gd name="connsiteY4" fmla="*/ 0 h 34645"/>
                    <a:gd name="connsiteX5" fmla="*/ 32814 w 32814"/>
                    <a:gd name="connsiteY5" fmla="*/ 0 h 34645"/>
                    <a:gd name="connsiteX6" fmla="*/ 32814 w 32814"/>
                    <a:gd name="connsiteY6" fmla="*/ 34645 h 34645"/>
                    <a:gd name="connsiteX7" fmla="*/ 20636 w 32814"/>
                    <a:gd name="connsiteY7" fmla="*/ 34645 h 34645"/>
                    <a:gd name="connsiteX8" fmla="*/ 10141 w 32814"/>
                    <a:gd name="connsiteY8" fmla="*/ 13862 h 34645"/>
                    <a:gd name="connsiteX9" fmla="*/ 9983 w 32814"/>
                    <a:gd name="connsiteY9" fmla="*/ 13862 h 34645"/>
                    <a:gd name="connsiteX10" fmla="*/ 9983 w 32814"/>
                    <a:gd name="connsiteY10" fmla="*/ 34645 h 34645"/>
                    <a:gd name="connsiteX11" fmla="*/ 0 w 32814"/>
                    <a:gd name="connsiteY11" fmla="*/ 34645 h 34645"/>
                    <a:gd name="connsiteX12" fmla="*/ 0 w 32814"/>
                    <a:gd name="connsiteY12" fmla="*/ 0 h 3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14" h="34645">
                      <a:moveTo>
                        <a:pt x="0" y="0"/>
                      </a:moveTo>
                      <a:lnTo>
                        <a:pt x="12287" y="0"/>
                      </a:lnTo>
                      <a:lnTo>
                        <a:pt x="22674" y="20685"/>
                      </a:lnTo>
                      <a:lnTo>
                        <a:pt x="22831" y="20685"/>
                      </a:lnTo>
                      <a:lnTo>
                        <a:pt x="22831" y="0"/>
                      </a:lnTo>
                      <a:lnTo>
                        <a:pt x="32814" y="0"/>
                      </a:lnTo>
                      <a:lnTo>
                        <a:pt x="32814" y="34645"/>
                      </a:lnTo>
                      <a:lnTo>
                        <a:pt x="20636" y="34645"/>
                      </a:lnTo>
                      <a:lnTo>
                        <a:pt x="10141" y="13862"/>
                      </a:lnTo>
                      <a:lnTo>
                        <a:pt x="9983" y="13862"/>
                      </a:lnTo>
                      <a:lnTo>
                        <a:pt x="9983" y="34645"/>
                      </a:lnTo>
                      <a:lnTo>
                        <a:pt x="0" y="34645"/>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43" name="Freihandform: Form 2103">
                  <a:extLst>
                    <a:ext uri="{FF2B5EF4-FFF2-40B4-BE49-F238E27FC236}">
                      <a16:creationId xmlns:a16="http://schemas.microsoft.com/office/drawing/2014/main" id="{EDADDAF5-9FBD-E31A-9F44-D4FD13658828}"/>
                    </a:ext>
                  </a:extLst>
                </p:cNvPr>
                <p:cNvSpPr/>
                <p:nvPr/>
              </p:nvSpPr>
              <p:spPr>
                <a:xfrm>
                  <a:off x="1003919" y="22928419"/>
                  <a:ext cx="9983" cy="34645"/>
                </a:xfrm>
                <a:custGeom>
                  <a:avLst/>
                  <a:gdLst>
                    <a:gd name="connsiteX0" fmla="*/ 0 w 9983"/>
                    <a:gd name="connsiteY0" fmla="*/ 0 h 34645"/>
                    <a:gd name="connsiteX1" fmla="*/ 9983 w 9983"/>
                    <a:gd name="connsiteY1" fmla="*/ 0 h 34645"/>
                    <a:gd name="connsiteX2" fmla="*/ 9983 w 9983"/>
                    <a:gd name="connsiteY2" fmla="*/ 34645 h 34645"/>
                    <a:gd name="connsiteX3" fmla="*/ 0 w 9983"/>
                    <a:gd name="connsiteY3" fmla="*/ 34645 h 34645"/>
                  </a:gdLst>
                  <a:ahLst/>
                  <a:cxnLst>
                    <a:cxn ang="0">
                      <a:pos x="connsiteX0" y="connsiteY0"/>
                    </a:cxn>
                    <a:cxn ang="0">
                      <a:pos x="connsiteX1" y="connsiteY1"/>
                    </a:cxn>
                    <a:cxn ang="0">
                      <a:pos x="connsiteX2" y="connsiteY2"/>
                    </a:cxn>
                    <a:cxn ang="0">
                      <a:pos x="connsiteX3" y="connsiteY3"/>
                    </a:cxn>
                  </a:cxnLst>
                  <a:rect l="l" t="t" r="r" b="b"/>
                  <a:pathLst>
                    <a:path w="9983" h="34645">
                      <a:moveTo>
                        <a:pt x="0" y="0"/>
                      </a:moveTo>
                      <a:lnTo>
                        <a:pt x="9983" y="0"/>
                      </a:lnTo>
                      <a:lnTo>
                        <a:pt x="9983" y="34645"/>
                      </a:lnTo>
                      <a:lnTo>
                        <a:pt x="0" y="3464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44" name="Freihandform: Form 2104">
                  <a:extLst>
                    <a:ext uri="{FF2B5EF4-FFF2-40B4-BE49-F238E27FC236}">
                      <a16:creationId xmlns:a16="http://schemas.microsoft.com/office/drawing/2014/main" id="{10FEA162-E6C6-47AD-D991-AB752A3AEF71}"/>
                    </a:ext>
                  </a:extLst>
                </p:cNvPr>
                <p:cNvSpPr/>
                <p:nvPr/>
              </p:nvSpPr>
              <p:spPr>
                <a:xfrm>
                  <a:off x="1022054" y="22927956"/>
                  <a:ext cx="27684" cy="35659"/>
                </a:xfrm>
                <a:custGeom>
                  <a:avLst/>
                  <a:gdLst>
                    <a:gd name="connsiteX0" fmla="*/ 0 w 27684"/>
                    <a:gd name="connsiteY0" fmla="*/ 17790 h 35659"/>
                    <a:gd name="connsiteX1" fmla="*/ 18952 w 27684"/>
                    <a:gd name="connsiteY1" fmla="*/ 0 h 35659"/>
                    <a:gd name="connsiteX2" fmla="*/ 27626 w 27684"/>
                    <a:gd name="connsiteY2" fmla="*/ 1624 h 35659"/>
                    <a:gd name="connsiteX3" fmla="*/ 27626 w 27684"/>
                    <a:gd name="connsiteY3" fmla="*/ 10239 h 35659"/>
                    <a:gd name="connsiteX4" fmla="*/ 20340 w 27684"/>
                    <a:gd name="connsiteY4" fmla="*/ 8555 h 35659"/>
                    <a:gd name="connsiteX5" fmla="*/ 10918 w 27684"/>
                    <a:gd name="connsiteY5" fmla="*/ 17781 h 35659"/>
                    <a:gd name="connsiteX6" fmla="*/ 19779 w 27684"/>
                    <a:gd name="connsiteY6" fmla="*/ 26799 h 35659"/>
                    <a:gd name="connsiteX7" fmla="*/ 27685 w 27684"/>
                    <a:gd name="connsiteY7" fmla="*/ 24810 h 35659"/>
                    <a:gd name="connsiteX8" fmla="*/ 27685 w 27684"/>
                    <a:gd name="connsiteY8" fmla="*/ 33523 h 35659"/>
                    <a:gd name="connsiteX9" fmla="*/ 18007 w 27684"/>
                    <a:gd name="connsiteY9" fmla="*/ 35659 h 35659"/>
                    <a:gd name="connsiteX10" fmla="*/ 10 w 27684"/>
                    <a:gd name="connsiteY10" fmla="*/ 17771 h 35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84" h="35659">
                      <a:moveTo>
                        <a:pt x="0" y="17790"/>
                      </a:moveTo>
                      <a:cubicBezTo>
                        <a:pt x="0" y="6734"/>
                        <a:pt x="8713" y="0"/>
                        <a:pt x="18952" y="0"/>
                      </a:cubicBezTo>
                      <a:cubicBezTo>
                        <a:pt x="23038" y="0"/>
                        <a:pt x="25588" y="709"/>
                        <a:pt x="27626" y="1624"/>
                      </a:cubicBezTo>
                      <a:lnTo>
                        <a:pt x="27626" y="10239"/>
                      </a:lnTo>
                      <a:cubicBezTo>
                        <a:pt x="25686" y="9274"/>
                        <a:pt x="23491" y="8555"/>
                        <a:pt x="20340" y="8555"/>
                      </a:cubicBezTo>
                      <a:cubicBezTo>
                        <a:pt x="15703" y="8555"/>
                        <a:pt x="10918" y="11519"/>
                        <a:pt x="10918" y="17781"/>
                      </a:cubicBezTo>
                      <a:cubicBezTo>
                        <a:pt x="10918" y="24042"/>
                        <a:pt x="16156" y="26799"/>
                        <a:pt x="19779" y="26799"/>
                      </a:cubicBezTo>
                      <a:cubicBezTo>
                        <a:pt x="23402" y="26799"/>
                        <a:pt x="25696" y="25883"/>
                        <a:pt x="27685" y="24810"/>
                      </a:cubicBezTo>
                      <a:lnTo>
                        <a:pt x="27685" y="33523"/>
                      </a:lnTo>
                      <a:cubicBezTo>
                        <a:pt x="25598" y="34596"/>
                        <a:pt x="22132" y="35659"/>
                        <a:pt x="18007" y="35659"/>
                      </a:cubicBezTo>
                      <a:cubicBezTo>
                        <a:pt x="7807" y="35659"/>
                        <a:pt x="10" y="28837"/>
                        <a:pt x="10" y="17771"/>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45" name="Freihandform: Form 2105">
                  <a:extLst>
                    <a:ext uri="{FF2B5EF4-FFF2-40B4-BE49-F238E27FC236}">
                      <a16:creationId xmlns:a16="http://schemas.microsoft.com/office/drawing/2014/main" id="{3ED9F12D-5DAE-B819-6C14-4B5DB390B943}"/>
                    </a:ext>
                  </a:extLst>
                </p:cNvPr>
                <p:cNvSpPr/>
                <p:nvPr/>
              </p:nvSpPr>
              <p:spPr>
                <a:xfrm>
                  <a:off x="1054051" y="22928419"/>
                  <a:ext cx="35374" cy="34645"/>
                </a:xfrm>
                <a:custGeom>
                  <a:avLst/>
                  <a:gdLst>
                    <a:gd name="connsiteX0" fmla="*/ 23176 w 35374"/>
                    <a:gd name="connsiteY0" fmla="*/ 27468 h 34645"/>
                    <a:gd name="connsiteX1" fmla="*/ 12129 w 35374"/>
                    <a:gd name="connsiteY1" fmla="*/ 27468 h 34645"/>
                    <a:gd name="connsiteX2" fmla="*/ 10239 w 35374"/>
                    <a:gd name="connsiteY2" fmla="*/ 34645 h 34645"/>
                    <a:gd name="connsiteX3" fmla="*/ 0 w 35374"/>
                    <a:gd name="connsiteY3" fmla="*/ 34645 h 34645"/>
                    <a:gd name="connsiteX4" fmla="*/ 10347 w 35374"/>
                    <a:gd name="connsiteY4" fmla="*/ 0 h 34645"/>
                    <a:gd name="connsiteX5" fmla="*/ 24977 w 35374"/>
                    <a:gd name="connsiteY5" fmla="*/ 0 h 34645"/>
                    <a:gd name="connsiteX6" fmla="*/ 35374 w 35374"/>
                    <a:gd name="connsiteY6" fmla="*/ 34645 h 34645"/>
                    <a:gd name="connsiteX7" fmla="*/ 25135 w 35374"/>
                    <a:gd name="connsiteY7" fmla="*/ 34645 h 34645"/>
                    <a:gd name="connsiteX8" fmla="*/ 23186 w 35374"/>
                    <a:gd name="connsiteY8" fmla="*/ 27468 h 34645"/>
                    <a:gd name="connsiteX9" fmla="*/ 21285 w 35374"/>
                    <a:gd name="connsiteY9" fmla="*/ 20389 h 34645"/>
                    <a:gd name="connsiteX10" fmla="*/ 17879 w 35374"/>
                    <a:gd name="connsiteY10" fmla="*/ 7600 h 34645"/>
                    <a:gd name="connsiteX11" fmla="*/ 17426 w 35374"/>
                    <a:gd name="connsiteY11" fmla="*/ 7600 h 34645"/>
                    <a:gd name="connsiteX12" fmla="*/ 14010 w 35374"/>
                    <a:gd name="connsiteY12" fmla="*/ 20389 h 34645"/>
                    <a:gd name="connsiteX13" fmla="*/ 21295 w 35374"/>
                    <a:gd name="connsiteY13" fmla="*/ 20389 h 3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374" h="34645">
                      <a:moveTo>
                        <a:pt x="23176" y="27468"/>
                      </a:moveTo>
                      <a:lnTo>
                        <a:pt x="12129" y="27468"/>
                      </a:lnTo>
                      <a:lnTo>
                        <a:pt x="10239" y="34645"/>
                      </a:lnTo>
                      <a:lnTo>
                        <a:pt x="0" y="34645"/>
                      </a:lnTo>
                      <a:lnTo>
                        <a:pt x="10347" y="0"/>
                      </a:lnTo>
                      <a:lnTo>
                        <a:pt x="24977" y="0"/>
                      </a:lnTo>
                      <a:lnTo>
                        <a:pt x="35374" y="34645"/>
                      </a:lnTo>
                      <a:lnTo>
                        <a:pt x="25135" y="34645"/>
                      </a:lnTo>
                      <a:lnTo>
                        <a:pt x="23186" y="27468"/>
                      </a:lnTo>
                      <a:close/>
                      <a:moveTo>
                        <a:pt x="21285" y="20389"/>
                      </a:moveTo>
                      <a:lnTo>
                        <a:pt x="17879" y="7600"/>
                      </a:lnTo>
                      <a:lnTo>
                        <a:pt x="17426" y="7600"/>
                      </a:lnTo>
                      <a:lnTo>
                        <a:pt x="14010" y="20389"/>
                      </a:lnTo>
                      <a:lnTo>
                        <a:pt x="21295" y="20389"/>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46" name="Freihandform: Form 2106">
                  <a:extLst>
                    <a:ext uri="{FF2B5EF4-FFF2-40B4-BE49-F238E27FC236}">
                      <a16:creationId xmlns:a16="http://schemas.microsoft.com/office/drawing/2014/main" id="{E2F2A9AA-79E6-53CF-B473-AA97595FC7B5}"/>
                    </a:ext>
                  </a:extLst>
                </p:cNvPr>
                <p:cNvSpPr/>
                <p:nvPr/>
              </p:nvSpPr>
              <p:spPr>
                <a:xfrm>
                  <a:off x="1094692" y="22928419"/>
                  <a:ext cx="22368" cy="34645"/>
                </a:xfrm>
                <a:custGeom>
                  <a:avLst/>
                  <a:gdLst>
                    <a:gd name="connsiteX0" fmla="*/ 0 w 22368"/>
                    <a:gd name="connsiteY0" fmla="*/ 0 h 34645"/>
                    <a:gd name="connsiteX1" fmla="*/ 9983 w 22368"/>
                    <a:gd name="connsiteY1" fmla="*/ 0 h 34645"/>
                    <a:gd name="connsiteX2" fmla="*/ 9983 w 22368"/>
                    <a:gd name="connsiteY2" fmla="*/ 26454 h 34645"/>
                    <a:gd name="connsiteX3" fmla="*/ 22368 w 22368"/>
                    <a:gd name="connsiteY3" fmla="*/ 26454 h 34645"/>
                    <a:gd name="connsiteX4" fmla="*/ 22368 w 22368"/>
                    <a:gd name="connsiteY4" fmla="*/ 34645 h 34645"/>
                    <a:gd name="connsiteX5" fmla="*/ 0 w 22368"/>
                    <a:gd name="connsiteY5" fmla="*/ 34645 h 34645"/>
                    <a:gd name="connsiteX6" fmla="*/ 0 w 22368"/>
                    <a:gd name="connsiteY6" fmla="*/ 0 h 3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68" h="34645">
                      <a:moveTo>
                        <a:pt x="0" y="0"/>
                      </a:moveTo>
                      <a:lnTo>
                        <a:pt x="9983" y="0"/>
                      </a:lnTo>
                      <a:lnTo>
                        <a:pt x="9983" y="26454"/>
                      </a:lnTo>
                      <a:lnTo>
                        <a:pt x="22368" y="26454"/>
                      </a:lnTo>
                      <a:lnTo>
                        <a:pt x="22368" y="34645"/>
                      </a:lnTo>
                      <a:lnTo>
                        <a:pt x="0" y="34645"/>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47" name="Freihandform: Form 2107">
                  <a:extLst>
                    <a:ext uri="{FF2B5EF4-FFF2-40B4-BE49-F238E27FC236}">
                      <a16:creationId xmlns:a16="http://schemas.microsoft.com/office/drawing/2014/main" id="{D434C515-CC1D-C15E-8502-8867C15362CB}"/>
                    </a:ext>
                  </a:extLst>
                </p:cNvPr>
                <p:cNvSpPr/>
                <p:nvPr/>
              </p:nvSpPr>
              <p:spPr>
                <a:xfrm>
                  <a:off x="640659" y="22990247"/>
                  <a:ext cx="29860" cy="35472"/>
                </a:xfrm>
                <a:custGeom>
                  <a:avLst/>
                  <a:gdLst>
                    <a:gd name="connsiteX0" fmla="*/ 0 w 29860"/>
                    <a:gd name="connsiteY0" fmla="*/ 21866 h 35472"/>
                    <a:gd name="connsiteX1" fmla="*/ 0 w 29860"/>
                    <a:gd name="connsiteY1" fmla="*/ 0 h 35472"/>
                    <a:gd name="connsiteX2" fmla="*/ 9983 w 29860"/>
                    <a:gd name="connsiteY2" fmla="*/ 0 h 35472"/>
                    <a:gd name="connsiteX3" fmla="*/ 9983 w 29860"/>
                    <a:gd name="connsiteY3" fmla="*/ 20951 h 35472"/>
                    <a:gd name="connsiteX4" fmla="*/ 14925 w 29860"/>
                    <a:gd name="connsiteY4" fmla="*/ 26612 h 35472"/>
                    <a:gd name="connsiteX5" fmla="*/ 19868 w 29860"/>
                    <a:gd name="connsiteY5" fmla="*/ 20951 h 35472"/>
                    <a:gd name="connsiteX6" fmla="*/ 19868 w 29860"/>
                    <a:gd name="connsiteY6" fmla="*/ 0 h 35472"/>
                    <a:gd name="connsiteX7" fmla="*/ 29861 w 29860"/>
                    <a:gd name="connsiteY7" fmla="*/ 0 h 35472"/>
                    <a:gd name="connsiteX8" fmla="*/ 29861 w 29860"/>
                    <a:gd name="connsiteY8" fmla="*/ 21866 h 35472"/>
                    <a:gd name="connsiteX9" fmla="*/ 14925 w 29860"/>
                    <a:gd name="connsiteY9" fmla="*/ 35472 h 35472"/>
                    <a:gd name="connsiteX10" fmla="*/ 0 w 29860"/>
                    <a:gd name="connsiteY10" fmla="*/ 21866 h 35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60" h="35472">
                      <a:moveTo>
                        <a:pt x="0" y="21866"/>
                      </a:moveTo>
                      <a:lnTo>
                        <a:pt x="0" y="0"/>
                      </a:lnTo>
                      <a:lnTo>
                        <a:pt x="9983" y="0"/>
                      </a:lnTo>
                      <a:lnTo>
                        <a:pt x="9983" y="20951"/>
                      </a:lnTo>
                      <a:cubicBezTo>
                        <a:pt x="9983" y="24869"/>
                        <a:pt x="12119" y="26612"/>
                        <a:pt x="14925" y="26612"/>
                      </a:cubicBezTo>
                      <a:cubicBezTo>
                        <a:pt x="17731" y="26612"/>
                        <a:pt x="19868" y="24869"/>
                        <a:pt x="19868" y="20951"/>
                      </a:cubicBezTo>
                      <a:lnTo>
                        <a:pt x="19868" y="0"/>
                      </a:lnTo>
                      <a:lnTo>
                        <a:pt x="29861" y="0"/>
                      </a:lnTo>
                      <a:lnTo>
                        <a:pt x="29861" y="21866"/>
                      </a:lnTo>
                      <a:cubicBezTo>
                        <a:pt x="29861" y="31544"/>
                        <a:pt x="23077" y="35472"/>
                        <a:pt x="14925" y="35472"/>
                      </a:cubicBezTo>
                      <a:cubicBezTo>
                        <a:pt x="6774" y="35472"/>
                        <a:pt x="0" y="31554"/>
                        <a:pt x="0" y="21866"/>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48" name="Freihandform: Form 2108">
                  <a:extLst>
                    <a:ext uri="{FF2B5EF4-FFF2-40B4-BE49-F238E27FC236}">
                      <a16:creationId xmlns:a16="http://schemas.microsoft.com/office/drawing/2014/main" id="{CC28B26D-DE66-AC3D-0787-E0D49F730BC6}"/>
                    </a:ext>
                  </a:extLst>
                </p:cNvPr>
                <p:cNvSpPr/>
                <p:nvPr/>
              </p:nvSpPr>
              <p:spPr>
                <a:xfrm>
                  <a:off x="680385" y="22990247"/>
                  <a:ext cx="32814" cy="34655"/>
                </a:xfrm>
                <a:custGeom>
                  <a:avLst/>
                  <a:gdLst>
                    <a:gd name="connsiteX0" fmla="*/ 0 w 32814"/>
                    <a:gd name="connsiteY0" fmla="*/ 0 h 34655"/>
                    <a:gd name="connsiteX1" fmla="*/ 12287 w 32814"/>
                    <a:gd name="connsiteY1" fmla="*/ 0 h 34655"/>
                    <a:gd name="connsiteX2" fmla="*/ 22674 w 32814"/>
                    <a:gd name="connsiteY2" fmla="*/ 20695 h 34655"/>
                    <a:gd name="connsiteX3" fmla="*/ 22831 w 32814"/>
                    <a:gd name="connsiteY3" fmla="*/ 20695 h 34655"/>
                    <a:gd name="connsiteX4" fmla="*/ 22831 w 32814"/>
                    <a:gd name="connsiteY4" fmla="*/ 0 h 34655"/>
                    <a:gd name="connsiteX5" fmla="*/ 32814 w 32814"/>
                    <a:gd name="connsiteY5" fmla="*/ 0 h 34655"/>
                    <a:gd name="connsiteX6" fmla="*/ 32814 w 32814"/>
                    <a:gd name="connsiteY6" fmla="*/ 34655 h 34655"/>
                    <a:gd name="connsiteX7" fmla="*/ 20645 w 32814"/>
                    <a:gd name="connsiteY7" fmla="*/ 34655 h 34655"/>
                    <a:gd name="connsiteX8" fmla="*/ 10141 w 32814"/>
                    <a:gd name="connsiteY8" fmla="*/ 13872 h 34655"/>
                    <a:gd name="connsiteX9" fmla="*/ 9983 w 32814"/>
                    <a:gd name="connsiteY9" fmla="*/ 13872 h 34655"/>
                    <a:gd name="connsiteX10" fmla="*/ 9983 w 32814"/>
                    <a:gd name="connsiteY10" fmla="*/ 34655 h 34655"/>
                    <a:gd name="connsiteX11" fmla="*/ 0 w 32814"/>
                    <a:gd name="connsiteY11" fmla="*/ 34655 h 34655"/>
                    <a:gd name="connsiteX12" fmla="*/ 0 w 32814"/>
                    <a:gd name="connsiteY12" fmla="*/ 0 h 3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14" h="34655">
                      <a:moveTo>
                        <a:pt x="0" y="0"/>
                      </a:moveTo>
                      <a:lnTo>
                        <a:pt x="12287" y="0"/>
                      </a:lnTo>
                      <a:lnTo>
                        <a:pt x="22674" y="20695"/>
                      </a:lnTo>
                      <a:lnTo>
                        <a:pt x="22831" y="20695"/>
                      </a:lnTo>
                      <a:lnTo>
                        <a:pt x="22831" y="0"/>
                      </a:lnTo>
                      <a:lnTo>
                        <a:pt x="32814" y="0"/>
                      </a:lnTo>
                      <a:lnTo>
                        <a:pt x="32814" y="34655"/>
                      </a:lnTo>
                      <a:lnTo>
                        <a:pt x="20645" y="34655"/>
                      </a:lnTo>
                      <a:lnTo>
                        <a:pt x="10141" y="13872"/>
                      </a:lnTo>
                      <a:lnTo>
                        <a:pt x="9983" y="13872"/>
                      </a:lnTo>
                      <a:lnTo>
                        <a:pt x="9983" y="34655"/>
                      </a:lnTo>
                      <a:lnTo>
                        <a:pt x="0" y="34655"/>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49" name="Freihandform: Form 2109">
                  <a:extLst>
                    <a:ext uri="{FF2B5EF4-FFF2-40B4-BE49-F238E27FC236}">
                      <a16:creationId xmlns:a16="http://schemas.microsoft.com/office/drawing/2014/main" id="{E3E438A1-73B4-C93D-92A6-7276243AFA6E}"/>
                    </a:ext>
                  </a:extLst>
                </p:cNvPr>
                <p:cNvSpPr/>
                <p:nvPr/>
              </p:nvSpPr>
              <p:spPr>
                <a:xfrm>
                  <a:off x="723379" y="22990247"/>
                  <a:ext cx="9983" cy="34655"/>
                </a:xfrm>
                <a:custGeom>
                  <a:avLst/>
                  <a:gdLst>
                    <a:gd name="connsiteX0" fmla="*/ 0 w 9983"/>
                    <a:gd name="connsiteY0" fmla="*/ 0 h 34655"/>
                    <a:gd name="connsiteX1" fmla="*/ 9983 w 9983"/>
                    <a:gd name="connsiteY1" fmla="*/ 0 h 34655"/>
                    <a:gd name="connsiteX2" fmla="*/ 9983 w 9983"/>
                    <a:gd name="connsiteY2" fmla="*/ 34655 h 34655"/>
                    <a:gd name="connsiteX3" fmla="*/ 0 w 9983"/>
                    <a:gd name="connsiteY3" fmla="*/ 34655 h 34655"/>
                  </a:gdLst>
                  <a:ahLst/>
                  <a:cxnLst>
                    <a:cxn ang="0">
                      <a:pos x="connsiteX0" y="connsiteY0"/>
                    </a:cxn>
                    <a:cxn ang="0">
                      <a:pos x="connsiteX1" y="connsiteY1"/>
                    </a:cxn>
                    <a:cxn ang="0">
                      <a:pos x="connsiteX2" y="connsiteY2"/>
                    </a:cxn>
                    <a:cxn ang="0">
                      <a:pos x="connsiteX3" y="connsiteY3"/>
                    </a:cxn>
                  </a:cxnLst>
                  <a:rect l="l" t="t" r="r" b="b"/>
                  <a:pathLst>
                    <a:path w="9983" h="34655">
                      <a:moveTo>
                        <a:pt x="0" y="0"/>
                      </a:moveTo>
                      <a:lnTo>
                        <a:pt x="9983" y="0"/>
                      </a:lnTo>
                      <a:lnTo>
                        <a:pt x="9983" y="34655"/>
                      </a:lnTo>
                      <a:lnTo>
                        <a:pt x="0" y="3465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50" name="Freihandform: Form 2110">
                  <a:extLst>
                    <a:ext uri="{FF2B5EF4-FFF2-40B4-BE49-F238E27FC236}">
                      <a16:creationId xmlns:a16="http://schemas.microsoft.com/office/drawing/2014/main" id="{534EB125-9D2E-6FB8-E909-2FE17D0BE5C6}"/>
                    </a:ext>
                  </a:extLst>
                </p:cNvPr>
                <p:cNvSpPr/>
                <p:nvPr/>
              </p:nvSpPr>
              <p:spPr>
                <a:xfrm>
                  <a:off x="738698" y="22990247"/>
                  <a:ext cx="34448" cy="34655"/>
                </a:xfrm>
                <a:custGeom>
                  <a:avLst/>
                  <a:gdLst>
                    <a:gd name="connsiteX0" fmla="*/ 0 w 34448"/>
                    <a:gd name="connsiteY0" fmla="*/ 0 h 34655"/>
                    <a:gd name="connsiteX1" fmla="*/ 11214 w 34448"/>
                    <a:gd name="connsiteY1" fmla="*/ 0 h 34655"/>
                    <a:gd name="connsiteX2" fmla="*/ 17121 w 34448"/>
                    <a:gd name="connsiteY2" fmla="*/ 25942 h 34655"/>
                    <a:gd name="connsiteX3" fmla="*/ 17328 w 34448"/>
                    <a:gd name="connsiteY3" fmla="*/ 25942 h 34655"/>
                    <a:gd name="connsiteX4" fmla="*/ 23245 w 34448"/>
                    <a:gd name="connsiteY4" fmla="*/ 0 h 34655"/>
                    <a:gd name="connsiteX5" fmla="*/ 34449 w 34448"/>
                    <a:gd name="connsiteY5" fmla="*/ 0 h 34655"/>
                    <a:gd name="connsiteX6" fmla="*/ 24052 w 34448"/>
                    <a:gd name="connsiteY6" fmla="*/ 34655 h 34655"/>
                    <a:gd name="connsiteX7" fmla="*/ 10406 w 34448"/>
                    <a:gd name="connsiteY7" fmla="*/ 34655 h 34655"/>
                    <a:gd name="connsiteX8" fmla="*/ 0 w 34448"/>
                    <a:gd name="connsiteY8" fmla="*/ 0 h 3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8" h="34655">
                      <a:moveTo>
                        <a:pt x="0" y="0"/>
                      </a:moveTo>
                      <a:lnTo>
                        <a:pt x="11214" y="0"/>
                      </a:lnTo>
                      <a:lnTo>
                        <a:pt x="17121" y="25942"/>
                      </a:lnTo>
                      <a:lnTo>
                        <a:pt x="17328" y="25942"/>
                      </a:lnTo>
                      <a:lnTo>
                        <a:pt x="23245" y="0"/>
                      </a:lnTo>
                      <a:lnTo>
                        <a:pt x="34449" y="0"/>
                      </a:lnTo>
                      <a:lnTo>
                        <a:pt x="24052" y="34655"/>
                      </a:lnTo>
                      <a:lnTo>
                        <a:pt x="10406" y="34655"/>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51" name="Freihandform: Form 2111">
                  <a:extLst>
                    <a:ext uri="{FF2B5EF4-FFF2-40B4-BE49-F238E27FC236}">
                      <a16:creationId xmlns:a16="http://schemas.microsoft.com/office/drawing/2014/main" id="{193B607D-C3DD-8776-0099-0E3D8F5B95DF}"/>
                    </a:ext>
                  </a:extLst>
                </p:cNvPr>
                <p:cNvSpPr/>
                <p:nvPr/>
              </p:nvSpPr>
              <p:spPr>
                <a:xfrm>
                  <a:off x="779507" y="22990247"/>
                  <a:ext cx="23884" cy="34655"/>
                </a:xfrm>
                <a:custGeom>
                  <a:avLst/>
                  <a:gdLst>
                    <a:gd name="connsiteX0" fmla="*/ 0 w 23884"/>
                    <a:gd name="connsiteY0" fmla="*/ 0 h 34655"/>
                    <a:gd name="connsiteX1" fmla="*/ 23885 w 23884"/>
                    <a:gd name="connsiteY1" fmla="*/ 0 h 34655"/>
                    <a:gd name="connsiteX2" fmla="*/ 23885 w 23884"/>
                    <a:gd name="connsiteY2" fmla="*/ 7906 h 34655"/>
                    <a:gd name="connsiteX3" fmla="*/ 9983 w 23884"/>
                    <a:gd name="connsiteY3" fmla="*/ 7906 h 34655"/>
                    <a:gd name="connsiteX4" fmla="*/ 9983 w 23884"/>
                    <a:gd name="connsiteY4" fmla="*/ 13458 h 34655"/>
                    <a:gd name="connsiteX5" fmla="*/ 23432 w 23884"/>
                    <a:gd name="connsiteY5" fmla="*/ 13458 h 34655"/>
                    <a:gd name="connsiteX6" fmla="*/ 23432 w 23884"/>
                    <a:gd name="connsiteY6" fmla="*/ 21148 h 34655"/>
                    <a:gd name="connsiteX7" fmla="*/ 9983 w 23884"/>
                    <a:gd name="connsiteY7" fmla="*/ 21148 h 34655"/>
                    <a:gd name="connsiteX8" fmla="*/ 9983 w 23884"/>
                    <a:gd name="connsiteY8" fmla="*/ 26759 h 34655"/>
                    <a:gd name="connsiteX9" fmla="*/ 23885 w 23884"/>
                    <a:gd name="connsiteY9" fmla="*/ 26759 h 34655"/>
                    <a:gd name="connsiteX10" fmla="*/ 23885 w 23884"/>
                    <a:gd name="connsiteY10" fmla="*/ 34655 h 34655"/>
                    <a:gd name="connsiteX11" fmla="*/ 0 w 23884"/>
                    <a:gd name="connsiteY11" fmla="*/ 34655 h 34655"/>
                    <a:gd name="connsiteX12" fmla="*/ 0 w 23884"/>
                    <a:gd name="connsiteY12" fmla="*/ 0 h 3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84" h="34655">
                      <a:moveTo>
                        <a:pt x="0" y="0"/>
                      </a:moveTo>
                      <a:lnTo>
                        <a:pt x="23885" y="0"/>
                      </a:lnTo>
                      <a:lnTo>
                        <a:pt x="23885" y="7906"/>
                      </a:lnTo>
                      <a:lnTo>
                        <a:pt x="9983" y="7906"/>
                      </a:lnTo>
                      <a:lnTo>
                        <a:pt x="9983" y="13458"/>
                      </a:lnTo>
                      <a:lnTo>
                        <a:pt x="23432" y="13458"/>
                      </a:lnTo>
                      <a:lnTo>
                        <a:pt x="23432" y="21148"/>
                      </a:lnTo>
                      <a:lnTo>
                        <a:pt x="9983" y="21148"/>
                      </a:lnTo>
                      <a:lnTo>
                        <a:pt x="9983" y="26759"/>
                      </a:lnTo>
                      <a:lnTo>
                        <a:pt x="23885" y="26759"/>
                      </a:lnTo>
                      <a:lnTo>
                        <a:pt x="23885" y="34655"/>
                      </a:lnTo>
                      <a:lnTo>
                        <a:pt x="0" y="34655"/>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52" name="Freihandform: Form 2112">
                  <a:extLst>
                    <a:ext uri="{FF2B5EF4-FFF2-40B4-BE49-F238E27FC236}">
                      <a16:creationId xmlns:a16="http://schemas.microsoft.com/office/drawing/2014/main" id="{58286DDB-325E-1BCC-C7C3-5C51D3ACF2D7}"/>
                    </a:ext>
                  </a:extLst>
                </p:cNvPr>
                <p:cNvSpPr/>
                <p:nvPr/>
              </p:nvSpPr>
              <p:spPr>
                <a:xfrm>
                  <a:off x="812498" y="22990247"/>
                  <a:ext cx="29811" cy="34655"/>
                </a:xfrm>
                <a:custGeom>
                  <a:avLst/>
                  <a:gdLst>
                    <a:gd name="connsiteX0" fmla="*/ 0 w 29811"/>
                    <a:gd name="connsiteY0" fmla="*/ 0 h 34655"/>
                    <a:gd name="connsiteX1" fmla="*/ 15910 w 29811"/>
                    <a:gd name="connsiteY1" fmla="*/ 0 h 34655"/>
                    <a:gd name="connsiteX2" fmla="*/ 28955 w 29811"/>
                    <a:gd name="connsiteY2" fmla="*/ 11420 h 34655"/>
                    <a:gd name="connsiteX3" fmla="*/ 21561 w 29811"/>
                    <a:gd name="connsiteY3" fmla="*/ 21315 h 34655"/>
                    <a:gd name="connsiteX4" fmla="*/ 21512 w 29811"/>
                    <a:gd name="connsiteY4" fmla="*/ 21512 h 34655"/>
                    <a:gd name="connsiteX5" fmla="*/ 23442 w 29811"/>
                    <a:gd name="connsiteY5" fmla="*/ 23953 h 34655"/>
                    <a:gd name="connsiteX6" fmla="*/ 29811 w 29811"/>
                    <a:gd name="connsiteY6" fmla="*/ 34655 h 34655"/>
                    <a:gd name="connsiteX7" fmla="*/ 18548 w 29811"/>
                    <a:gd name="connsiteY7" fmla="*/ 34655 h 34655"/>
                    <a:gd name="connsiteX8" fmla="*/ 12533 w 29811"/>
                    <a:gd name="connsiteY8" fmla="*/ 22487 h 34655"/>
                    <a:gd name="connsiteX9" fmla="*/ 9993 w 29811"/>
                    <a:gd name="connsiteY9" fmla="*/ 22487 h 34655"/>
                    <a:gd name="connsiteX10" fmla="*/ 9993 w 29811"/>
                    <a:gd name="connsiteY10" fmla="*/ 34655 h 34655"/>
                    <a:gd name="connsiteX11" fmla="*/ 0 w 29811"/>
                    <a:gd name="connsiteY11" fmla="*/ 34655 h 34655"/>
                    <a:gd name="connsiteX12" fmla="*/ 0 w 29811"/>
                    <a:gd name="connsiteY12" fmla="*/ 0 h 34655"/>
                    <a:gd name="connsiteX13" fmla="*/ 14020 w 29811"/>
                    <a:gd name="connsiteY13" fmla="*/ 16008 h 34655"/>
                    <a:gd name="connsiteX14" fmla="*/ 18292 w 29811"/>
                    <a:gd name="connsiteY14" fmla="*/ 11676 h 34655"/>
                    <a:gd name="connsiteX15" fmla="*/ 14020 w 29811"/>
                    <a:gd name="connsiteY15" fmla="*/ 7394 h 34655"/>
                    <a:gd name="connsiteX16" fmla="*/ 9993 w 29811"/>
                    <a:gd name="connsiteY16" fmla="*/ 7394 h 34655"/>
                    <a:gd name="connsiteX17" fmla="*/ 9993 w 29811"/>
                    <a:gd name="connsiteY17" fmla="*/ 16008 h 34655"/>
                    <a:gd name="connsiteX18" fmla="*/ 14020 w 29811"/>
                    <a:gd name="connsiteY18" fmla="*/ 16008 h 3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9811" h="34655">
                      <a:moveTo>
                        <a:pt x="0" y="0"/>
                      </a:moveTo>
                      <a:lnTo>
                        <a:pt x="15910" y="0"/>
                      </a:lnTo>
                      <a:cubicBezTo>
                        <a:pt x="24013" y="0"/>
                        <a:pt x="28955" y="5198"/>
                        <a:pt x="28955" y="11420"/>
                      </a:cubicBezTo>
                      <a:cubicBezTo>
                        <a:pt x="28955" y="17643"/>
                        <a:pt x="24633" y="19937"/>
                        <a:pt x="21561" y="21315"/>
                      </a:cubicBezTo>
                      <a:lnTo>
                        <a:pt x="21512" y="21512"/>
                      </a:lnTo>
                      <a:cubicBezTo>
                        <a:pt x="21965" y="21817"/>
                        <a:pt x="22772" y="22841"/>
                        <a:pt x="23442" y="23953"/>
                      </a:cubicBezTo>
                      <a:lnTo>
                        <a:pt x="29811" y="34655"/>
                      </a:lnTo>
                      <a:lnTo>
                        <a:pt x="18548" y="34655"/>
                      </a:lnTo>
                      <a:lnTo>
                        <a:pt x="12533" y="22487"/>
                      </a:lnTo>
                      <a:lnTo>
                        <a:pt x="9993" y="22487"/>
                      </a:lnTo>
                      <a:lnTo>
                        <a:pt x="9993" y="34655"/>
                      </a:lnTo>
                      <a:lnTo>
                        <a:pt x="0" y="34655"/>
                      </a:lnTo>
                      <a:lnTo>
                        <a:pt x="0" y="0"/>
                      </a:lnTo>
                      <a:close/>
                      <a:moveTo>
                        <a:pt x="14020" y="16008"/>
                      </a:moveTo>
                      <a:cubicBezTo>
                        <a:pt x="16717" y="16008"/>
                        <a:pt x="18292" y="13872"/>
                        <a:pt x="18292" y="11676"/>
                      </a:cubicBezTo>
                      <a:cubicBezTo>
                        <a:pt x="18292" y="9481"/>
                        <a:pt x="16727" y="7394"/>
                        <a:pt x="14020" y="7394"/>
                      </a:cubicBezTo>
                      <a:lnTo>
                        <a:pt x="9993" y="7394"/>
                      </a:lnTo>
                      <a:lnTo>
                        <a:pt x="9993" y="16008"/>
                      </a:lnTo>
                      <a:lnTo>
                        <a:pt x="14020" y="16008"/>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53" name="Freihandform: Form 2113">
                  <a:extLst>
                    <a:ext uri="{FF2B5EF4-FFF2-40B4-BE49-F238E27FC236}">
                      <a16:creationId xmlns:a16="http://schemas.microsoft.com/office/drawing/2014/main" id="{76E59DAC-3A57-A0F5-486B-667F4C23AEBC}"/>
                    </a:ext>
                  </a:extLst>
                </p:cNvPr>
                <p:cNvSpPr/>
                <p:nvPr/>
              </p:nvSpPr>
              <p:spPr>
                <a:xfrm>
                  <a:off x="847842" y="22989440"/>
                  <a:ext cx="27113" cy="36289"/>
                </a:xfrm>
                <a:custGeom>
                  <a:avLst/>
                  <a:gdLst>
                    <a:gd name="connsiteX0" fmla="*/ 414 w 27113"/>
                    <a:gd name="connsiteY0" fmla="*/ 33631 h 36289"/>
                    <a:gd name="connsiteX1" fmla="*/ 414 w 27113"/>
                    <a:gd name="connsiteY1" fmla="*/ 24554 h 36289"/>
                    <a:gd name="connsiteX2" fmla="*/ 11893 w 27113"/>
                    <a:gd name="connsiteY2" fmla="*/ 28128 h 36289"/>
                    <a:gd name="connsiteX3" fmla="*/ 17082 w 27113"/>
                    <a:gd name="connsiteY3" fmla="*/ 25430 h 36289"/>
                    <a:gd name="connsiteX4" fmla="*/ 13921 w 27113"/>
                    <a:gd name="connsiteY4" fmla="*/ 22989 h 36289"/>
                    <a:gd name="connsiteX5" fmla="*/ 7699 w 27113"/>
                    <a:gd name="connsiteY5" fmla="*/ 21453 h 36289"/>
                    <a:gd name="connsiteX6" fmla="*/ 0 w 27113"/>
                    <a:gd name="connsiteY6" fmla="*/ 11568 h 36289"/>
                    <a:gd name="connsiteX7" fmla="*/ 14994 w 27113"/>
                    <a:gd name="connsiteY7" fmla="*/ 0 h 36289"/>
                    <a:gd name="connsiteX8" fmla="*/ 24977 w 27113"/>
                    <a:gd name="connsiteY8" fmla="*/ 1782 h 36289"/>
                    <a:gd name="connsiteX9" fmla="*/ 24977 w 27113"/>
                    <a:gd name="connsiteY9" fmla="*/ 10397 h 36289"/>
                    <a:gd name="connsiteX10" fmla="*/ 15496 w 27113"/>
                    <a:gd name="connsiteY10" fmla="*/ 8103 h 36289"/>
                    <a:gd name="connsiteX11" fmla="*/ 9894 w 27113"/>
                    <a:gd name="connsiteY11" fmla="*/ 10593 h 36289"/>
                    <a:gd name="connsiteX12" fmla="*/ 13262 w 27113"/>
                    <a:gd name="connsiteY12" fmla="*/ 13094 h 36289"/>
                    <a:gd name="connsiteX13" fmla="*/ 18548 w 27113"/>
                    <a:gd name="connsiteY13" fmla="*/ 14217 h 36289"/>
                    <a:gd name="connsiteX14" fmla="*/ 27114 w 27113"/>
                    <a:gd name="connsiteY14" fmla="*/ 24564 h 36289"/>
                    <a:gd name="connsiteX15" fmla="*/ 12375 w 27113"/>
                    <a:gd name="connsiteY15" fmla="*/ 36290 h 36289"/>
                    <a:gd name="connsiteX16" fmla="*/ 394 w 27113"/>
                    <a:gd name="connsiteY16" fmla="*/ 33641 h 3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113" h="36289">
                      <a:moveTo>
                        <a:pt x="414" y="33631"/>
                      </a:moveTo>
                      <a:lnTo>
                        <a:pt x="414" y="24554"/>
                      </a:lnTo>
                      <a:cubicBezTo>
                        <a:pt x="2668" y="26129"/>
                        <a:pt x="7295" y="28128"/>
                        <a:pt x="11893" y="28128"/>
                      </a:cubicBezTo>
                      <a:cubicBezTo>
                        <a:pt x="15250" y="28128"/>
                        <a:pt x="17082" y="27153"/>
                        <a:pt x="17082" y="25430"/>
                      </a:cubicBezTo>
                      <a:cubicBezTo>
                        <a:pt x="17082" y="24052"/>
                        <a:pt x="15811" y="23442"/>
                        <a:pt x="13921" y="22989"/>
                      </a:cubicBezTo>
                      <a:cubicBezTo>
                        <a:pt x="11677" y="22418"/>
                        <a:pt x="10308" y="22122"/>
                        <a:pt x="7699" y="21453"/>
                      </a:cubicBezTo>
                      <a:cubicBezTo>
                        <a:pt x="3013" y="20281"/>
                        <a:pt x="0" y="16914"/>
                        <a:pt x="0" y="11568"/>
                      </a:cubicBezTo>
                      <a:cubicBezTo>
                        <a:pt x="0" y="4529"/>
                        <a:pt x="6380" y="0"/>
                        <a:pt x="14994" y="0"/>
                      </a:cubicBezTo>
                      <a:cubicBezTo>
                        <a:pt x="19060" y="0"/>
                        <a:pt x="22733" y="817"/>
                        <a:pt x="24977" y="1782"/>
                      </a:cubicBezTo>
                      <a:lnTo>
                        <a:pt x="24977" y="10397"/>
                      </a:lnTo>
                      <a:cubicBezTo>
                        <a:pt x="23245" y="9432"/>
                        <a:pt x="19730" y="8103"/>
                        <a:pt x="15496" y="8103"/>
                      </a:cubicBezTo>
                      <a:cubicBezTo>
                        <a:pt x="11627" y="8103"/>
                        <a:pt x="9894" y="9077"/>
                        <a:pt x="9894" y="10593"/>
                      </a:cubicBezTo>
                      <a:cubicBezTo>
                        <a:pt x="9894" y="11923"/>
                        <a:pt x="10918" y="12582"/>
                        <a:pt x="13262" y="13094"/>
                      </a:cubicBezTo>
                      <a:cubicBezTo>
                        <a:pt x="14994" y="13449"/>
                        <a:pt x="16264" y="13665"/>
                        <a:pt x="18548" y="14217"/>
                      </a:cubicBezTo>
                      <a:cubicBezTo>
                        <a:pt x="24209" y="15595"/>
                        <a:pt x="27114" y="18913"/>
                        <a:pt x="27114" y="24564"/>
                      </a:cubicBezTo>
                      <a:cubicBezTo>
                        <a:pt x="27114" y="30215"/>
                        <a:pt x="21866" y="36290"/>
                        <a:pt x="12375" y="36290"/>
                      </a:cubicBezTo>
                      <a:cubicBezTo>
                        <a:pt x="7177" y="36290"/>
                        <a:pt x="3190" y="35216"/>
                        <a:pt x="394" y="33641"/>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54" name="Freihandform: Form 2114">
                  <a:extLst>
                    <a:ext uri="{FF2B5EF4-FFF2-40B4-BE49-F238E27FC236}">
                      <a16:creationId xmlns:a16="http://schemas.microsoft.com/office/drawing/2014/main" id="{296733DC-BEC3-F295-1AC3-81CC50C7653A}"/>
                    </a:ext>
                  </a:extLst>
                </p:cNvPr>
                <p:cNvSpPr/>
                <p:nvPr/>
              </p:nvSpPr>
              <p:spPr>
                <a:xfrm>
                  <a:off x="882951" y="22990247"/>
                  <a:ext cx="9992" cy="34655"/>
                </a:xfrm>
                <a:custGeom>
                  <a:avLst/>
                  <a:gdLst>
                    <a:gd name="connsiteX0" fmla="*/ 0 w 9992"/>
                    <a:gd name="connsiteY0" fmla="*/ 0 h 34655"/>
                    <a:gd name="connsiteX1" fmla="*/ 9993 w 9992"/>
                    <a:gd name="connsiteY1" fmla="*/ 0 h 34655"/>
                    <a:gd name="connsiteX2" fmla="*/ 9993 w 9992"/>
                    <a:gd name="connsiteY2" fmla="*/ 34655 h 34655"/>
                    <a:gd name="connsiteX3" fmla="*/ 0 w 9992"/>
                    <a:gd name="connsiteY3" fmla="*/ 34655 h 34655"/>
                  </a:gdLst>
                  <a:ahLst/>
                  <a:cxnLst>
                    <a:cxn ang="0">
                      <a:pos x="connsiteX0" y="connsiteY0"/>
                    </a:cxn>
                    <a:cxn ang="0">
                      <a:pos x="connsiteX1" y="connsiteY1"/>
                    </a:cxn>
                    <a:cxn ang="0">
                      <a:pos x="connsiteX2" y="connsiteY2"/>
                    </a:cxn>
                    <a:cxn ang="0">
                      <a:pos x="connsiteX3" y="connsiteY3"/>
                    </a:cxn>
                  </a:cxnLst>
                  <a:rect l="l" t="t" r="r" b="b"/>
                  <a:pathLst>
                    <a:path w="9992" h="34655">
                      <a:moveTo>
                        <a:pt x="0" y="0"/>
                      </a:moveTo>
                      <a:lnTo>
                        <a:pt x="9993" y="0"/>
                      </a:lnTo>
                      <a:lnTo>
                        <a:pt x="9993" y="34655"/>
                      </a:lnTo>
                      <a:lnTo>
                        <a:pt x="0" y="3465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55" name="Freihandform: Form 2115">
                  <a:extLst>
                    <a:ext uri="{FF2B5EF4-FFF2-40B4-BE49-F238E27FC236}">
                      <a16:creationId xmlns:a16="http://schemas.microsoft.com/office/drawing/2014/main" id="{F545AA66-EA6B-ACC2-08B5-90ECD23ABA52}"/>
                    </a:ext>
                  </a:extLst>
                </p:cNvPr>
                <p:cNvSpPr/>
                <p:nvPr/>
              </p:nvSpPr>
              <p:spPr>
                <a:xfrm>
                  <a:off x="899599" y="22990247"/>
                  <a:ext cx="27271" cy="34655"/>
                </a:xfrm>
                <a:custGeom>
                  <a:avLst/>
                  <a:gdLst>
                    <a:gd name="connsiteX0" fmla="*/ 8664 w 27271"/>
                    <a:gd name="connsiteY0" fmla="*/ 8103 h 34655"/>
                    <a:gd name="connsiteX1" fmla="*/ 0 w 27271"/>
                    <a:gd name="connsiteY1" fmla="*/ 8103 h 34655"/>
                    <a:gd name="connsiteX2" fmla="*/ 0 w 27271"/>
                    <a:gd name="connsiteY2" fmla="*/ 0 h 34655"/>
                    <a:gd name="connsiteX3" fmla="*/ 27271 w 27271"/>
                    <a:gd name="connsiteY3" fmla="*/ 0 h 34655"/>
                    <a:gd name="connsiteX4" fmla="*/ 27271 w 27271"/>
                    <a:gd name="connsiteY4" fmla="*/ 8103 h 34655"/>
                    <a:gd name="connsiteX5" fmla="*/ 18657 w 27271"/>
                    <a:gd name="connsiteY5" fmla="*/ 8103 h 34655"/>
                    <a:gd name="connsiteX6" fmla="*/ 18657 w 27271"/>
                    <a:gd name="connsiteY6" fmla="*/ 34655 h 34655"/>
                    <a:gd name="connsiteX7" fmla="*/ 8664 w 27271"/>
                    <a:gd name="connsiteY7" fmla="*/ 34655 h 34655"/>
                    <a:gd name="connsiteX8" fmla="*/ 8664 w 27271"/>
                    <a:gd name="connsiteY8" fmla="*/ 8103 h 3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71" h="34655">
                      <a:moveTo>
                        <a:pt x="8664" y="8103"/>
                      </a:moveTo>
                      <a:lnTo>
                        <a:pt x="0" y="8103"/>
                      </a:lnTo>
                      <a:lnTo>
                        <a:pt x="0" y="0"/>
                      </a:lnTo>
                      <a:lnTo>
                        <a:pt x="27271" y="0"/>
                      </a:lnTo>
                      <a:lnTo>
                        <a:pt x="27271" y="8103"/>
                      </a:lnTo>
                      <a:lnTo>
                        <a:pt x="18657" y="8103"/>
                      </a:lnTo>
                      <a:lnTo>
                        <a:pt x="18657" y="34655"/>
                      </a:lnTo>
                      <a:lnTo>
                        <a:pt x="8664" y="34655"/>
                      </a:lnTo>
                      <a:lnTo>
                        <a:pt x="8664" y="8103"/>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56" name="Freihandform: Form 2116">
                  <a:extLst>
                    <a:ext uri="{FF2B5EF4-FFF2-40B4-BE49-F238E27FC236}">
                      <a16:creationId xmlns:a16="http://schemas.microsoft.com/office/drawing/2014/main" id="{76A69F0E-DB16-1754-76CA-D8342ED8297E}"/>
                    </a:ext>
                  </a:extLst>
                </p:cNvPr>
                <p:cNvSpPr/>
                <p:nvPr/>
              </p:nvSpPr>
              <p:spPr>
                <a:xfrm>
                  <a:off x="928524" y="22990247"/>
                  <a:ext cx="33700" cy="34655"/>
                </a:xfrm>
                <a:custGeom>
                  <a:avLst/>
                  <a:gdLst>
                    <a:gd name="connsiteX0" fmla="*/ 11736 w 33700"/>
                    <a:gd name="connsiteY0" fmla="*/ 21965 h 34655"/>
                    <a:gd name="connsiteX1" fmla="*/ 0 w 33700"/>
                    <a:gd name="connsiteY1" fmla="*/ 0 h 34655"/>
                    <a:gd name="connsiteX2" fmla="*/ 11332 w 33700"/>
                    <a:gd name="connsiteY2" fmla="*/ 0 h 34655"/>
                    <a:gd name="connsiteX3" fmla="*/ 16776 w 33700"/>
                    <a:gd name="connsiteY3" fmla="*/ 12395 h 34655"/>
                    <a:gd name="connsiteX4" fmla="*/ 16983 w 33700"/>
                    <a:gd name="connsiteY4" fmla="*/ 12395 h 34655"/>
                    <a:gd name="connsiteX5" fmla="*/ 22644 w 33700"/>
                    <a:gd name="connsiteY5" fmla="*/ 0 h 34655"/>
                    <a:gd name="connsiteX6" fmla="*/ 33700 w 33700"/>
                    <a:gd name="connsiteY6" fmla="*/ 0 h 34655"/>
                    <a:gd name="connsiteX7" fmla="*/ 21719 w 33700"/>
                    <a:gd name="connsiteY7" fmla="*/ 21965 h 34655"/>
                    <a:gd name="connsiteX8" fmla="*/ 21719 w 33700"/>
                    <a:gd name="connsiteY8" fmla="*/ 34655 h 34655"/>
                    <a:gd name="connsiteX9" fmla="*/ 11736 w 33700"/>
                    <a:gd name="connsiteY9" fmla="*/ 34655 h 34655"/>
                    <a:gd name="connsiteX10" fmla="*/ 11736 w 33700"/>
                    <a:gd name="connsiteY10" fmla="*/ 21965 h 3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700" h="34655">
                      <a:moveTo>
                        <a:pt x="11736" y="21965"/>
                      </a:moveTo>
                      <a:lnTo>
                        <a:pt x="0" y="0"/>
                      </a:lnTo>
                      <a:lnTo>
                        <a:pt x="11332" y="0"/>
                      </a:lnTo>
                      <a:lnTo>
                        <a:pt x="16776" y="12395"/>
                      </a:lnTo>
                      <a:lnTo>
                        <a:pt x="16983" y="12395"/>
                      </a:lnTo>
                      <a:lnTo>
                        <a:pt x="22644" y="0"/>
                      </a:lnTo>
                      <a:lnTo>
                        <a:pt x="33700" y="0"/>
                      </a:lnTo>
                      <a:lnTo>
                        <a:pt x="21719" y="21965"/>
                      </a:lnTo>
                      <a:lnTo>
                        <a:pt x="21719" y="34655"/>
                      </a:lnTo>
                      <a:lnTo>
                        <a:pt x="11736" y="34655"/>
                      </a:lnTo>
                      <a:lnTo>
                        <a:pt x="11736" y="2196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57" name="Freihandform: Form 2117">
                  <a:extLst>
                    <a:ext uri="{FF2B5EF4-FFF2-40B4-BE49-F238E27FC236}">
                      <a16:creationId xmlns:a16="http://schemas.microsoft.com/office/drawing/2014/main" id="{71344E33-54D8-DB69-DE41-42AE0EA8B8A9}"/>
                    </a:ext>
                  </a:extLst>
                </p:cNvPr>
                <p:cNvSpPr/>
                <p:nvPr/>
              </p:nvSpPr>
              <p:spPr>
                <a:xfrm>
                  <a:off x="640915" y="23052085"/>
                  <a:ext cx="9992" cy="34655"/>
                </a:xfrm>
                <a:custGeom>
                  <a:avLst/>
                  <a:gdLst>
                    <a:gd name="connsiteX0" fmla="*/ 0 w 9992"/>
                    <a:gd name="connsiteY0" fmla="*/ 0 h 34655"/>
                    <a:gd name="connsiteX1" fmla="*/ 9993 w 9992"/>
                    <a:gd name="connsiteY1" fmla="*/ 0 h 34655"/>
                    <a:gd name="connsiteX2" fmla="*/ 9993 w 9992"/>
                    <a:gd name="connsiteY2" fmla="*/ 34655 h 34655"/>
                    <a:gd name="connsiteX3" fmla="*/ 0 w 9992"/>
                    <a:gd name="connsiteY3" fmla="*/ 34655 h 34655"/>
                  </a:gdLst>
                  <a:ahLst/>
                  <a:cxnLst>
                    <a:cxn ang="0">
                      <a:pos x="connsiteX0" y="connsiteY0"/>
                    </a:cxn>
                    <a:cxn ang="0">
                      <a:pos x="connsiteX1" y="connsiteY1"/>
                    </a:cxn>
                    <a:cxn ang="0">
                      <a:pos x="connsiteX2" y="connsiteY2"/>
                    </a:cxn>
                    <a:cxn ang="0">
                      <a:pos x="connsiteX3" y="connsiteY3"/>
                    </a:cxn>
                  </a:cxnLst>
                  <a:rect l="l" t="t" r="r" b="b"/>
                  <a:pathLst>
                    <a:path w="9992" h="34655">
                      <a:moveTo>
                        <a:pt x="0" y="0"/>
                      </a:moveTo>
                      <a:lnTo>
                        <a:pt x="9993" y="0"/>
                      </a:lnTo>
                      <a:lnTo>
                        <a:pt x="9993" y="34655"/>
                      </a:lnTo>
                      <a:lnTo>
                        <a:pt x="0" y="34655"/>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58" name="Freihandform: Form 2118">
                  <a:extLst>
                    <a:ext uri="{FF2B5EF4-FFF2-40B4-BE49-F238E27FC236}">
                      <a16:creationId xmlns:a16="http://schemas.microsoft.com/office/drawing/2014/main" id="{410769BA-0FDA-8183-B870-C10553E0DDB8}"/>
                    </a:ext>
                  </a:extLst>
                </p:cNvPr>
                <p:cNvSpPr/>
                <p:nvPr/>
              </p:nvSpPr>
              <p:spPr>
                <a:xfrm>
                  <a:off x="661078" y="23052085"/>
                  <a:ext cx="32824" cy="34665"/>
                </a:xfrm>
                <a:custGeom>
                  <a:avLst/>
                  <a:gdLst>
                    <a:gd name="connsiteX0" fmla="*/ 0 w 32824"/>
                    <a:gd name="connsiteY0" fmla="*/ 0 h 34665"/>
                    <a:gd name="connsiteX1" fmla="*/ 12287 w 32824"/>
                    <a:gd name="connsiteY1" fmla="*/ 0 h 34665"/>
                    <a:gd name="connsiteX2" fmla="*/ 22683 w 32824"/>
                    <a:gd name="connsiteY2" fmla="*/ 20695 h 34665"/>
                    <a:gd name="connsiteX3" fmla="*/ 22831 w 32824"/>
                    <a:gd name="connsiteY3" fmla="*/ 20695 h 34665"/>
                    <a:gd name="connsiteX4" fmla="*/ 22831 w 32824"/>
                    <a:gd name="connsiteY4" fmla="*/ 0 h 34665"/>
                    <a:gd name="connsiteX5" fmla="*/ 32824 w 32824"/>
                    <a:gd name="connsiteY5" fmla="*/ 0 h 34665"/>
                    <a:gd name="connsiteX6" fmla="*/ 32824 w 32824"/>
                    <a:gd name="connsiteY6" fmla="*/ 34665 h 34665"/>
                    <a:gd name="connsiteX7" fmla="*/ 20636 w 32824"/>
                    <a:gd name="connsiteY7" fmla="*/ 34665 h 34665"/>
                    <a:gd name="connsiteX8" fmla="*/ 10151 w 32824"/>
                    <a:gd name="connsiteY8" fmla="*/ 13862 h 34665"/>
                    <a:gd name="connsiteX9" fmla="*/ 9983 w 32824"/>
                    <a:gd name="connsiteY9" fmla="*/ 13862 h 34665"/>
                    <a:gd name="connsiteX10" fmla="*/ 9983 w 32824"/>
                    <a:gd name="connsiteY10" fmla="*/ 34665 h 34665"/>
                    <a:gd name="connsiteX11" fmla="*/ 0 w 32824"/>
                    <a:gd name="connsiteY11" fmla="*/ 34665 h 34665"/>
                    <a:gd name="connsiteX12" fmla="*/ 0 w 32824"/>
                    <a:gd name="connsiteY12" fmla="*/ 0 h 3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24" h="34665">
                      <a:moveTo>
                        <a:pt x="0" y="0"/>
                      </a:moveTo>
                      <a:lnTo>
                        <a:pt x="12287" y="0"/>
                      </a:lnTo>
                      <a:lnTo>
                        <a:pt x="22683" y="20695"/>
                      </a:lnTo>
                      <a:lnTo>
                        <a:pt x="22831" y="20695"/>
                      </a:lnTo>
                      <a:lnTo>
                        <a:pt x="22831" y="0"/>
                      </a:lnTo>
                      <a:lnTo>
                        <a:pt x="32824" y="0"/>
                      </a:lnTo>
                      <a:lnTo>
                        <a:pt x="32824" y="34665"/>
                      </a:lnTo>
                      <a:lnTo>
                        <a:pt x="20636" y="34665"/>
                      </a:lnTo>
                      <a:lnTo>
                        <a:pt x="10151" y="13862"/>
                      </a:lnTo>
                      <a:lnTo>
                        <a:pt x="9983" y="13862"/>
                      </a:lnTo>
                      <a:lnTo>
                        <a:pt x="9983" y="34665"/>
                      </a:lnTo>
                      <a:lnTo>
                        <a:pt x="0" y="34665"/>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59" name="Freihandform: Form 2119">
                  <a:extLst>
                    <a:ext uri="{FF2B5EF4-FFF2-40B4-BE49-F238E27FC236}">
                      <a16:creationId xmlns:a16="http://schemas.microsoft.com/office/drawing/2014/main" id="{B5EF1260-9D56-D797-8282-7D0081F18977}"/>
                    </a:ext>
                  </a:extLst>
                </p:cNvPr>
                <p:cNvSpPr/>
                <p:nvPr/>
              </p:nvSpPr>
              <p:spPr>
                <a:xfrm>
                  <a:off x="716851" y="23052085"/>
                  <a:ext cx="28236" cy="34655"/>
                </a:xfrm>
                <a:custGeom>
                  <a:avLst/>
                  <a:gdLst>
                    <a:gd name="connsiteX0" fmla="*/ 0 w 28236"/>
                    <a:gd name="connsiteY0" fmla="*/ 0 h 34655"/>
                    <a:gd name="connsiteX1" fmla="*/ 15093 w 28236"/>
                    <a:gd name="connsiteY1" fmla="*/ 0 h 34655"/>
                    <a:gd name="connsiteX2" fmla="*/ 28236 w 28236"/>
                    <a:gd name="connsiteY2" fmla="*/ 11923 h 34655"/>
                    <a:gd name="connsiteX3" fmla="*/ 15093 w 28236"/>
                    <a:gd name="connsiteY3" fmla="*/ 23442 h 34655"/>
                    <a:gd name="connsiteX4" fmla="*/ 9993 w 28236"/>
                    <a:gd name="connsiteY4" fmla="*/ 23442 h 34655"/>
                    <a:gd name="connsiteX5" fmla="*/ 9993 w 28236"/>
                    <a:gd name="connsiteY5" fmla="*/ 34655 h 34655"/>
                    <a:gd name="connsiteX6" fmla="*/ 10 w 28236"/>
                    <a:gd name="connsiteY6" fmla="*/ 34655 h 34655"/>
                    <a:gd name="connsiteX7" fmla="*/ 10 w 28236"/>
                    <a:gd name="connsiteY7" fmla="*/ 0 h 34655"/>
                    <a:gd name="connsiteX8" fmla="*/ 13921 w 28236"/>
                    <a:gd name="connsiteY8" fmla="*/ 16008 h 34655"/>
                    <a:gd name="connsiteX9" fmla="*/ 18086 w 28236"/>
                    <a:gd name="connsiteY9" fmla="*/ 11736 h 34655"/>
                    <a:gd name="connsiteX10" fmla="*/ 13921 w 28236"/>
                    <a:gd name="connsiteY10" fmla="*/ 7443 h 34655"/>
                    <a:gd name="connsiteX11" fmla="*/ 9993 w 28236"/>
                    <a:gd name="connsiteY11" fmla="*/ 7443 h 34655"/>
                    <a:gd name="connsiteX12" fmla="*/ 9993 w 28236"/>
                    <a:gd name="connsiteY12" fmla="*/ 16008 h 34655"/>
                    <a:gd name="connsiteX13" fmla="*/ 13921 w 28236"/>
                    <a:gd name="connsiteY13" fmla="*/ 16008 h 3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36" h="34655">
                      <a:moveTo>
                        <a:pt x="0" y="0"/>
                      </a:moveTo>
                      <a:lnTo>
                        <a:pt x="15093" y="0"/>
                      </a:lnTo>
                      <a:cubicBezTo>
                        <a:pt x="23186" y="0"/>
                        <a:pt x="28236" y="5563"/>
                        <a:pt x="28236" y="11923"/>
                      </a:cubicBezTo>
                      <a:cubicBezTo>
                        <a:pt x="28236" y="18283"/>
                        <a:pt x="23186" y="23442"/>
                        <a:pt x="15093" y="23442"/>
                      </a:cubicBezTo>
                      <a:lnTo>
                        <a:pt x="9993" y="23442"/>
                      </a:lnTo>
                      <a:lnTo>
                        <a:pt x="9993" y="34655"/>
                      </a:lnTo>
                      <a:lnTo>
                        <a:pt x="10" y="34655"/>
                      </a:lnTo>
                      <a:lnTo>
                        <a:pt x="10" y="0"/>
                      </a:lnTo>
                      <a:close/>
                      <a:moveTo>
                        <a:pt x="13921" y="16008"/>
                      </a:moveTo>
                      <a:cubicBezTo>
                        <a:pt x="16107" y="16008"/>
                        <a:pt x="18086" y="14226"/>
                        <a:pt x="18086" y="11736"/>
                      </a:cubicBezTo>
                      <a:cubicBezTo>
                        <a:pt x="18086" y="9245"/>
                        <a:pt x="16107" y="7443"/>
                        <a:pt x="13921" y="7443"/>
                      </a:cubicBezTo>
                      <a:lnTo>
                        <a:pt x="9993" y="7443"/>
                      </a:lnTo>
                      <a:lnTo>
                        <a:pt x="9993" y="16008"/>
                      </a:lnTo>
                      <a:lnTo>
                        <a:pt x="13921" y="16008"/>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60" name="Freihandform: Form 2120">
                  <a:extLst>
                    <a:ext uri="{FF2B5EF4-FFF2-40B4-BE49-F238E27FC236}">
                      <a16:creationId xmlns:a16="http://schemas.microsoft.com/office/drawing/2014/main" id="{2DD6C97F-B29E-4C63-17C7-978C0567AF3E}"/>
                    </a:ext>
                  </a:extLst>
                </p:cNvPr>
                <p:cNvSpPr/>
                <p:nvPr/>
              </p:nvSpPr>
              <p:spPr>
                <a:xfrm>
                  <a:off x="752403" y="23052085"/>
                  <a:ext cx="29821" cy="34665"/>
                </a:xfrm>
                <a:custGeom>
                  <a:avLst/>
                  <a:gdLst>
                    <a:gd name="connsiteX0" fmla="*/ 0 w 29821"/>
                    <a:gd name="connsiteY0" fmla="*/ 0 h 34665"/>
                    <a:gd name="connsiteX1" fmla="*/ 15900 w 29821"/>
                    <a:gd name="connsiteY1" fmla="*/ 0 h 34665"/>
                    <a:gd name="connsiteX2" fmla="*/ 28945 w 29821"/>
                    <a:gd name="connsiteY2" fmla="*/ 11420 h 34665"/>
                    <a:gd name="connsiteX3" fmla="*/ 21561 w 29821"/>
                    <a:gd name="connsiteY3" fmla="*/ 21315 h 34665"/>
                    <a:gd name="connsiteX4" fmla="*/ 21512 w 29821"/>
                    <a:gd name="connsiteY4" fmla="*/ 21512 h 34665"/>
                    <a:gd name="connsiteX5" fmla="*/ 23451 w 29821"/>
                    <a:gd name="connsiteY5" fmla="*/ 23963 h 34665"/>
                    <a:gd name="connsiteX6" fmla="*/ 29821 w 29821"/>
                    <a:gd name="connsiteY6" fmla="*/ 34665 h 34665"/>
                    <a:gd name="connsiteX7" fmla="*/ 18558 w 29821"/>
                    <a:gd name="connsiteY7" fmla="*/ 34665 h 34665"/>
                    <a:gd name="connsiteX8" fmla="*/ 12543 w 29821"/>
                    <a:gd name="connsiteY8" fmla="*/ 22477 h 34665"/>
                    <a:gd name="connsiteX9" fmla="*/ 9993 w 29821"/>
                    <a:gd name="connsiteY9" fmla="*/ 22477 h 34665"/>
                    <a:gd name="connsiteX10" fmla="*/ 9993 w 29821"/>
                    <a:gd name="connsiteY10" fmla="*/ 34665 h 34665"/>
                    <a:gd name="connsiteX11" fmla="*/ 10 w 29821"/>
                    <a:gd name="connsiteY11" fmla="*/ 34665 h 34665"/>
                    <a:gd name="connsiteX12" fmla="*/ 10 w 29821"/>
                    <a:gd name="connsiteY12" fmla="*/ 10 h 34665"/>
                    <a:gd name="connsiteX13" fmla="*/ 14010 w 29821"/>
                    <a:gd name="connsiteY13" fmla="*/ 16008 h 34665"/>
                    <a:gd name="connsiteX14" fmla="*/ 18292 w 29821"/>
                    <a:gd name="connsiteY14" fmla="*/ 11676 h 34665"/>
                    <a:gd name="connsiteX15" fmla="*/ 14010 w 29821"/>
                    <a:gd name="connsiteY15" fmla="*/ 7404 h 34665"/>
                    <a:gd name="connsiteX16" fmla="*/ 9983 w 29821"/>
                    <a:gd name="connsiteY16" fmla="*/ 7404 h 34665"/>
                    <a:gd name="connsiteX17" fmla="*/ 9983 w 29821"/>
                    <a:gd name="connsiteY17" fmla="*/ 16018 h 34665"/>
                    <a:gd name="connsiteX18" fmla="*/ 14010 w 29821"/>
                    <a:gd name="connsiteY18" fmla="*/ 16018 h 3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9821" h="34665">
                      <a:moveTo>
                        <a:pt x="0" y="0"/>
                      </a:moveTo>
                      <a:lnTo>
                        <a:pt x="15900" y="0"/>
                      </a:lnTo>
                      <a:cubicBezTo>
                        <a:pt x="24003" y="0"/>
                        <a:pt x="28945" y="5208"/>
                        <a:pt x="28945" y="11420"/>
                      </a:cubicBezTo>
                      <a:cubicBezTo>
                        <a:pt x="28945" y="17633"/>
                        <a:pt x="24623" y="19937"/>
                        <a:pt x="21561" y="21315"/>
                      </a:cubicBezTo>
                      <a:lnTo>
                        <a:pt x="21512" y="21512"/>
                      </a:lnTo>
                      <a:cubicBezTo>
                        <a:pt x="21965" y="21817"/>
                        <a:pt x="22782" y="22841"/>
                        <a:pt x="23451" y="23963"/>
                      </a:cubicBezTo>
                      <a:lnTo>
                        <a:pt x="29821" y="34665"/>
                      </a:lnTo>
                      <a:lnTo>
                        <a:pt x="18558" y="34665"/>
                      </a:lnTo>
                      <a:lnTo>
                        <a:pt x="12543" y="22477"/>
                      </a:lnTo>
                      <a:lnTo>
                        <a:pt x="9993" y="22477"/>
                      </a:lnTo>
                      <a:lnTo>
                        <a:pt x="9993" y="34665"/>
                      </a:lnTo>
                      <a:lnTo>
                        <a:pt x="10" y="34665"/>
                      </a:lnTo>
                      <a:lnTo>
                        <a:pt x="10" y="10"/>
                      </a:lnTo>
                      <a:close/>
                      <a:moveTo>
                        <a:pt x="14010" y="16008"/>
                      </a:moveTo>
                      <a:cubicBezTo>
                        <a:pt x="16707" y="16008"/>
                        <a:pt x="18292" y="13862"/>
                        <a:pt x="18292" y="11676"/>
                      </a:cubicBezTo>
                      <a:cubicBezTo>
                        <a:pt x="18292" y="9491"/>
                        <a:pt x="16717" y="7404"/>
                        <a:pt x="14010" y="7404"/>
                      </a:cubicBezTo>
                      <a:lnTo>
                        <a:pt x="9983" y="7404"/>
                      </a:lnTo>
                      <a:lnTo>
                        <a:pt x="9983" y="16018"/>
                      </a:lnTo>
                      <a:lnTo>
                        <a:pt x="14010" y="16018"/>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61" name="Freihandform: Form 2121">
                  <a:extLst>
                    <a:ext uri="{FF2B5EF4-FFF2-40B4-BE49-F238E27FC236}">
                      <a16:creationId xmlns:a16="http://schemas.microsoft.com/office/drawing/2014/main" id="{F5DA150D-5500-EAD8-BDF4-1DABD7BDDB27}"/>
                    </a:ext>
                  </a:extLst>
                </p:cNvPr>
                <p:cNvSpPr/>
                <p:nvPr/>
              </p:nvSpPr>
              <p:spPr>
                <a:xfrm>
                  <a:off x="784232" y="23052085"/>
                  <a:ext cx="35383" cy="34655"/>
                </a:xfrm>
                <a:custGeom>
                  <a:avLst/>
                  <a:gdLst>
                    <a:gd name="connsiteX0" fmla="*/ 23186 w 35383"/>
                    <a:gd name="connsiteY0" fmla="*/ 27468 h 34655"/>
                    <a:gd name="connsiteX1" fmla="*/ 12129 w 35383"/>
                    <a:gd name="connsiteY1" fmla="*/ 27468 h 34655"/>
                    <a:gd name="connsiteX2" fmla="*/ 10239 w 35383"/>
                    <a:gd name="connsiteY2" fmla="*/ 34655 h 34655"/>
                    <a:gd name="connsiteX3" fmla="*/ 0 w 35383"/>
                    <a:gd name="connsiteY3" fmla="*/ 34655 h 34655"/>
                    <a:gd name="connsiteX4" fmla="*/ 10347 w 35383"/>
                    <a:gd name="connsiteY4" fmla="*/ 0 h 34655"/>
                    <a:gd name="connsiteX5" fmla="*/ 24977 w 35383"/>
                    <a:gd name="connsiteY5" fmla="*/ 0 h 34655"/>
                    <a:gd name="connsiteX6" fmla="*/ 35384 w 35383"/>
                    <a:gd name="connsiteY6" fmla="*/ 34655 h 34655"/>
                    <a:gd name="connsiteX7" fmla="*/ 25135 w 35383"/>
                    <a:gd name="connsiteY7" fmla="*/ 34655 h 34655"/>
                    <a:gd name="connsiteX8" fmla="*/ 23186 w 35383"/>
                    <a:gd name="connsiteY8" fmla="*/ 27468 h 34655"/>
                    <a:gd name="connsiteX9" fmla="*/ 21295 w 35383"/>
                    <a:gd name="connsiteY9" fmla="*/ 20380 h 34655"/>
                    <a:gd name="connsiteX10" fmla="*/ 17889 w 35383"/>
                    <a:gd name="connsiteY10" fmla="*/ 7591 h 34655"/>
                    <a:gd name="connsiteX11" fmla="*/ 17426 w 35383"/>
                    <a:gd name="connsiteY11" fmla="*/ 7591 h 34655"/>
                    <a:gd name="connsiteX12" fmla="*/ 14010 w 35383"/>
                    <a:gd name="connsiteY12" fmla="*/ 20380 h 34655"/>
                    <a:gd name="connsiteX13" fmla="*/ 21295 w 35383"/>
                    <a:gd name="connsiteY13" fmla="*/ 20380 h 3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383" h="34655">
                      <a:moveTo>
                        <a:pt x="23186" y="27468"/>
                      </a:moveTo>
                      <a:lnTo>
                        <a:pt x="12129" y="27468"/>
                      </a:lnTo>
                      <a:lnTo>
                        <a:pt x="10239" y="34655"/>
                      </a:lnTo>
                      <a:lnTo>
                        <a:pt x="0" y="34655"/>
                      </a:lnTo>
                      <a:lnTo>
                        <a:pt x="10347" y="0"/>
                      </a:lnTo>
                      <a:lnTo>
                        <a:pt x="24977" y="0"/>
                      </a:lnTo>
                      <a:lnTo>
                        <a:pt x="35384" y="34655"/>
                      </a:lnTo>
                      <a:lnTo>
                        <a:pt x="25135" y="34655"/>
                      </a:lnTo>
                      <a:lnTo>
                        <a:pt x="23186" y="27468"/>
                      </a:lnTo>
                      <a:close/>
                      <a:moveTo>
                        <a:pt x="21295" y="20380"/>
                      </a:moveTo>
                      <a:lnTo>
                        <a:pt x="17889" y="7591"/>
                      </a:lnTo>
                      <a:lnTo>
                        <a:pt x="17426" y="7591"/>
                      </a:lnTo>
                      <a:lnTo>
                        <a:pt x="14010" y="20380"/>
                      </a:lnTo>
                      <a:lnTo>
                        <a:pt x="21295" y="2038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62" name="Freihandform: Form 2122">
                  <a:extLst>
                    <a:ext uri="{FF2B5EF4-FFF2-40B4-BE49-F238E27FC236}">
                      <a16:creationId xmlns:a16="http://schemas.microsoft.com/office/drawing/2014/main" id="{EE370A5D-5379-09C1-BD10-280D74C743D8}"/>
                    </a:ext>
                  </a:extLst>
                </p:cNvPr>
                <p:cNvSpPr/>
                <p:nvPr/>
              </p:nvSpPr>
              <p:spPr>
                <a:xfrm>
                  <a:off x="823357" y="23050815"/>
                  <a:ext cx="31042" cy="36762"/>
                </a:xfrm>
                <a:custGeom>
                  <a:avLst/>
                  <a:gdLst>
                    <a:gd name="connsiteX0" fmla="*/ 0 w 31042"/>
                    <a:gd name="connsiteY0" fmla="*/ 18598 h 36762"/>
                    <a:gd name="connsiteX1" fmla="*/ 19671 w 31042"/>
                    <a:gd name="connsiteY1" fmla="*/ 0 h 36762"/>
                    <a:gd name="connsiteX2" fmla="*/ 29664 w 31042"/>
                    <a:gd name="connsiteY2" fmla="*/ 2186 h 36762"/>
                    <a:gd name="connsiteX3" fmla="*/ 29664 w 31042"/>
                    <a:gd name="connsiteY3" fmla="*/ 10347 h 36762"/>
                    <a:gd name="connsiteX4" fmla="*/ 21148 w 31042"/>
                    <a:gd name="connsiteY4" fmla="*/ 8103 h 36762"/>
                    <a:gd name="connsiteX5" fmla="*/ 10909 w 31042"/>
                    <a:gd name="connsiteY5" fmla="*/ 18608 h 36762"/>
                    <a:gd name="connsiteX6" fmla="*/ 19060 w 31042"/>
                    <a:gd name="connsiteY6" fmla="*/ 28088 h 36762"/>
                    <a:gd name="connsiteX7" fmla="*/ 21305 w 31042"/>
                    <a:gd name="connsiteY7" fmla="*/ 27842 h 36762"/>
                    <a:gd name="connsiteX8" fmla="*/ 21305 w 31042"/>
                    <a:gd name="connsiteY8" fmla="*/ 18460 h 36762"/>
                    <a:gd name="connsiteX9" fmla="*/ 31042 w 31042"/>
                    <a:gd name="connsiteY9" fmla="*/ 18460 h 36762"/>
                    <a:gd name="connsiteX10" fmla="*/ 31042 w 31042"/>
                    <a:gd name="connsiteY10" fmla="*/ 33799 h 36762"/>
                    <a:gd name="connsiteX11" fmla="*/ 18499 w 31042"/>
                    <a:gd name="connsiteY11" fmla="*/ 36762 h 36762"/>
                    <a:gd name="connsiteX12" fmla="*/ 0 w 31042"/>
                    <a:gd name="connsiteY12" fmla="*/ 18617 h 3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042" h="36762">
                      <a:moveTo>
                        <a:pt x="0" y="18598"/>
                      </a:moveTo>
                      <a:cubicBezTo>
                        <a:pt x="0" y="7285"/>
                        <a:pt x="7906" y="0"/>
                        <a:pt x="19671" y="0"/>
                      </a:cubicBezTo>
                      <a:cubicBezTo>
                        <a:pt x="24259" y="0"/>
                        <a:pt x="27626" y="1270"/>
                        <a:pt x="29664" y="2186"/>
                      </a:cubicBezTo>
                      <a:lnTo>
                        <a:pt x="29664" y="10347"/>
                      </a:lnTo>
                      <a:cubicBezTo>
                        <a:pt x="27773" y="9333"/>
                        <a:pt x="24721" y="8103"/>
                        <a:pt x="21148" y="8103"/>
                      </a:cubicBezTo>
                      <a:cubicBezTo>
                        <a:pt x="14669" y="8103"/>
                        <a:pt x="10909" y="11578"/>
                        <a:pt x="10909" y="18608"/>
                      </a:cubicBezTo>
                      <a:cubicBezTo>
                        <a:pt x="10909" y="25135"/>
                        <a:pt x="15191" y="28088"/>
                        <a:pt x="19060" y="28088"/>
                      </a:cubicBezTo>
                      <a:cubicBezTo>
                        <a:pt x="19828" y="28088"/>
                        <a:pt x="20586" y="27980"/>
                        <a:pt x="21305" y="27842"/>
                      </a:cubicBezTo>
                      <a:lnTo>
                        <a:pt x="21305" y="18460"/>
                      </a:lnTo>
                      <a:lnTo>
                        <a:pt x="31042" y="18460"/>
                      </a:lnTo>
                      <a:lnTo>
                        <a:pt x="31042" y="33799"/>
                      </a:lnTo>
                      <a:cubicBezTo>
                        <a:pt x="28945" y="34872"/>
                        <a:pt x="24672" y="36762"/>
                        <a:pt x="18499" y="36762"/>
                      </a:cubicBezTo>
                      <a:cubicBezTo>
                        <a:pt x="8821" y="36762"/>
                        <a:pt x="0" y="29930"/>
                        <a:pt x="0" y="18617"/>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63" name="Freihandform: Form 2123">
                  <a:extLst>
                    <a:ext uri="{FF2B5EF4-FFF2-40B4-BE49-F238E27FC236}">
                      <a16:creationId xmlns:a16="http://schemas.microsoft.com/office/drawing/2014/main" id="{58E7F17F-E80A-3DDF-C497-F31636891D1C}"/>
                    </a:ext>
                  </a:extLst>
                </p:cNvPr>
                <p:cNvSpPr/>
                <p:nvPr/>
              </p:nvSpPr>
              <p:spPr>
                <a:xfrm>
                  <a:off x="862886" y="23052095"/>
                  <a:ext cx="29860" cy="35462"/>
                </a:xfrm>
                <a:custGeom>
                  <a:avLst/>
                  <a:gdLst>
                    <a:gd name="connsiteX0" fmla="*/ 0 w 29860"/>
                    <a:gd name="connsiteY0" fmla="*/ 21856 h 35462"/>
                    <a:gd name="connsiteX1" fmla="*/ 0 w 29860"/>
                    <a:gd name="connsiteY1" fmla="*/ 0 h 35462"/>
                    <a:gd name="connsiteX2" fmla="*/ 9983 w 29860"/>
                    <a:gd name="connsiteY2" fmla="*/ 0 h 35462"/>
                    <a:gd name="connsiteX3" fmla="*/ 9983 w 29860"/>
                    <a:gd name="connsiteY3" fmla="*/ 20941 h 35462"/>
                    <a:gd name="connsiteX4" fmla="*/ 14925 w 29860"/>
                    <a:gd name="connsiteY4" fmla="*/ 26602 h 35462"/>
                    <a:gd name="connsiteX5" fmla="*/ 19878 w 29860"/>
                    <a:gd name="connsiteY5" fmla="*/ 20941 h 35462"/>
                    <a:gd name="connsiteX6" fmla="*/ 19878 w 29860"/>
                    <a:gd name="connsiteY6" fmla="*/ 0 h 35462"/>
                    <a:gd name="connsiteX7" fmla="*/ 29861 w 29860"/>
                    <a:gd name="connsiteY7" fmla="*/ 0 h 35462"/>
                    <a:gd name="connsiteX8" fmla="*/ 29861 w 29860"/>
                    <a:gd name="connsiteY8" fmla="*/ 21856 h 35462"/>
                    <a:gd name="connsiteX9" fmla="*/ 14925 w 29860"/>
                    <a:gd name="connsiteY9" fmla="*/ 35463 h 35462"/>
                    <a:gd name="connsiteX10" fmla="*/ 0 w 29860"/>
                    <a:gd name="connsiteY10" fmla="*/ 21856 h 35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60" h="35462">
                      <a:moveTo>
                        <a:pt x="0" y="21856"/>
                      </a:moveTo>
                      <a:lnTo>
                        <a:pt x="0" y="0"/>
                      </a:lnTo>
                      <a:lnTo>
                        <a:pt x="9983" y="0"/>
                      </a:lnTo>
                      <a:lnTo>
                        <a:pt x="9983" y="20941"/>
                      </a:lnTo>
                      <a:cubicBezTo>
                        <a:pt x="9983" y="24859"/>
                        <a:pt x="12129" y="26602"/>
                        <a:pt x="14925" y="26602"/>
                      </a:cubicBezTo>
                      <a:cubicBezTo>
                        <a:pt x="17721" y="26602"/>
                        <a:pt x="19878" y="24869"/>
                        <a:pt x="19878" y="20941"/>
                      </a:cubicBezTo>
                      <a:lnTo>
                        <a:pt x="19878" y="0"/>
                      </a:lnTo>
                      <a:lnTo>
                        <a:pt x="29861" y="0"/>
                      </a:lnTo>
                      <a:lnTo>
                        <a:pt x="29861" y="21856"/>
                      </a:lnTo>
                      <a:cubicBezTo>
                        <a:pt x="29861" y="31544"/>
                        <a:pt x="23087" y="35463"/>
                        <a:pt x="14925" y="35463"/>
                      </a:cubicBezTo>
                      <a:cubicBezTo>
                        <a:pt x="6764" y="35463"/>
                        <a:pt x="0" y="31534"/>
                        <a:pt x="0" y="21856"/>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64" name="Freihandform: Form 2124">
                  <a:extLst>
                    <a:ext uri="{FF2B5EF4-FFF2-40B4-BE49-F238E27FC236}">
                      <a16:creationId xmlns:a16="http://schemas.microsoft.com/office/drawing/2014/main" id="{BE74E484-C9B0-E1F6-1301-AECFE370605B}"/>
                    </a:ext>
                  </a:extLst>
                </p:cNvPr>
                <p:cNvSpPr/>
                <p:nvPr/>
              </p:nvSpPr>
              <p:spPr>
                <a:xfrm>
                  <a:off x="902661" y="23052085"/>
                  <a:ext cx="23904" cy="34665"/>
                </a:xfrm>
                <a:custGeom>
                  <a:avLst/>
                  <a:gdLst>
                    <a:gd name="connsiteX0" fmla="*/ 0 w 23904"/>
                    <a:gd name="connsiteY0" fmla="*/ 0 h 34665"/>
                    <a:gd name="connsiteX1" fmla="*/ 23904 w 23904"/>
                    <a:gd name="connsiteY1" fmla="*/ 0 h 34665"/>
                    <a:gd name="connsiteX2" fmla="*/ 23904 w 23904"/>
                    <a:gd name="connsiteY2" fmla="*/ 7906 h 34665"/>
                    <a:gd name="connsiteX3" fmla="*/ 9983 w 23904"/>
                    <a:gd name="connsiteY3" fmla="*/ 7906 h 34665"/>
                    <a:gd name="connsiteX4" fmla="*/ 9983 w 23904"/>
                    <a:gd name="connsiteY4" fmla="*/ 13449 h 34665"/>
                    <a:gd name="connsiteX5" fmla="*/ 23442 w 23904"/>
                    <a:gd name="connsiteY5" fmla="*/ 13449 h 34665"/>
                    <a:gd name="connsiteX6" fmla="*/ 23442 w 23904"/>
                    <a:gd name="connsiteY6" fmla="*/ 21148 h 34665"/>
                    <a:gd name="connsiteX7" fmla="*/ 9983 w 23904"/>
                    <a:gd name="connsiteY7" fmla="*/ 21148 h 34665"/>
                    <a:gd name="connsiteX8" fmla="*/ 9983 w 23904"/>
                    <a:gd name="connsiteY8" fmla="*/ 26759 h 34665"/>
                    <a:gd name="connsiteX9" fmla="*/ 23904 w 23904"/>
                    <a:gd name="connsiteY9" fmla="*/ 26759 h 34665"/>
                    <a:gd name="connsiteX10" fmla="*/ 23904 w 23904"/>
                    <a:gd name="connsiteY10" fmla="*/ 34665 h 34665"/>
                    <a:gd name="connsiteX11" fmla="*/ 0 w 23904"/>
                    <a:gd name="connsiteY11" fmla="*/ 34665 h 34665"/>
                    <a:gd name="connsiteX12" fmla="*/ 0 w 23904"/>
                    <a:gd name="connsiteY12" fmla="*/ 0 h 3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04" h="34665">
                      <a:moveTo>
                        <a:pt x="0" y="0"/>
                      </a:moveTo>
                      <a:lnTo>
                        <a:pt x="23904" y="0"/>
                      </a:lnTo>
                      <a:lnTo>
                        <a:pt x="23904" y="7906"/>
                      </a:lnTo>
                      <a:lnTo>
                        <a:pt x="9983" y="7906"/>
                      </a:lnTo>
                      <a:lnTo>
                        <a:pt x="9983" y="13449"/>
                      </a:lnTo>
                      <a:lnTo>
                        <a:pt x="23442" y="13449"/>
                      </a:lnTo>
                      <a:lnTo>
                        <a:pt x="23442" y="21148"/>
                      </a:lnTo>
                      <a:lnTo>
                        <a:pt x="9983" y="21148"/>
                      </a:lnTo>
                      <a:lnTo>
                        <a:pt x="9983" y="26759"/>
                      </a:lnTo>
                      <a:lnTo>
                        <a:pt x="23904" y="26759"/>
                      </a:lnTo>
                      <a:lnTo>
                        <a:pt x="23904" y="34665"/>
                      </a:lnTo>
                      <a:lnTo>
                        <a:pt x="0" y="34665"/>
                      </a:lnTo>
                      <a:lnTo>
                        <a:pt x="0" y="0"/>
                      </a:lnTo>
                      <a:close/>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sp>
              <p:nvSpPr>
                <p:cNvPr id="565" name="Freihandform: Form 2125">
                  <a:extLst>
                    <a:ext uri="{FF2B5EF4-FFF2-40B4-BE49-F238E27FC236}">
                      <a16:creationId xmlns:a16="http://schemas.microsoft.com/office/drawing/2014/main" id="{1EE6C559-1D24-0BCF-A017-4C9D04A7690E}"/>
                    </a:ext>
                  </a:extLst>
                </p:cNvPr>
                <p:cNvSpPr/>
                <p:nvPr/>
              </p:nvSpPr>
              <p:spPr>
                <a:xfrm>
                  <a:off x="634073" y="22613893"/>
                  <a:ext cx="338194" cy="121086"/>
                </a:xfrm>
                <a:custGeom>
                  <a:avLst/>
                  <a:gdLst>
                    <a:gd name="connsiteX0" fmla="*/ 146409 w 338194"/>
                    <a:gd name="connsiteY0" fmla="*/ 28856 h 121086"/>
                    <a:gd name="connsiteX1" fmla="*/ 146409 w 338194"/>
                    <a:gd name="connsiteY1" fmla="*/ 118340 h 121086"/>
                    <a:gd name="connsiteX2" fmla="*/ 183437 w 338194"/>
                    <a:gd name="connsiteY2" fmla="*/ 118340 h 121086"/>
                    <a:gd name="connsiteX3" fmla="*/ 183437 w 338194"/>
                    <a:gd name="connsiteY3" fmla="*/ 28856 h 121086"/>
                    <a:gd name="connsiteX4" fmla="*/ 215365 w 338194"/>
                    <a:gd name="connsiteY4" fmla="*/ 28856 h 121086"/>
                    <a:gd name="connsiteX5" fmla="*/ 215365 w 338194"/>
                    <a:gd name="connsiteY5" fmla="*/ 1546 h 121086"/>
                    <a:gd name="connsiteX6" fmla="*/ 114274 w 338194"/>
                    <a:gd name="connsiteY6" fmla="*/ 1546 h 121086"/>
                    <a:gd name="connsiteX7" fmla="*/ 114274 w 338194"/>
                    <a:gd name="connsiteY7" fmla="*/ 28856 h 121086"/>
                    <a:gd name="connsiteX8" fmla="*/ 146399 w 338194"/>
                    <a:gd name="connsiteY8" fmla="*/ 28856 h 121086"/>
                    <a:gd name="connsiteX9" fmla="*/ 264512 w 338194"/>
                    <a:gd name="connsiteY9" fmla="*/ 1546 h 121086"/>
                    <a:gd name="connsiteX10" fmla="*/ 227474 w 338194"/>
                    <a:gd name="connsiteY10" fmla="*/ 1546 h 121086"/>
                    <a:gd name="connsiteX11" fmla="*/ 227474 w 338194"/>
                    <a:gd name="connsiteY11" fmla="*/ 75228 h 121086"/>
                    <a:gd name="connsiteX12" fmla="*/ 282834 w 338194"/>
                    <a:gd name="connsiteY12" fmla="*/ 121087 h 121086"/>
                    <a:gd name="connsiteX13" fmla="*/ 338194 w 338194"/>
                    <a:gd name="connsiteY13" fmla="*/ 75228 h 121086"/>
                    <a:gd name="connsiteX14" fmla="*/ 338194 w 338194"/>
                    <a:gd name="connsiteY14" fmla="*/ 1546 h 121086"/>
                    <a:gd name="connsiteX15" fmla="*/ 301166 w 338194"/>
                    <a:gd name="connsiteY15" fmla="*/ 1546 h 121086"/>
                    <a:gd name="connsiteX16" fmla="*/ 301166 w 338194"/>
                    <a:gd name="connsiteY16" fmla="*/ 72136 h 121086"/>
                    <a:gd name="connsiteX17" fmla="*/ 282834 w 338194"/>
                    <a:gd name="connsiteY17" fmla="*/ 91206 h 121086"/>
                    <a:gd name="connsiteX18" fmla="*/ 264512 w 338194"/>
                    <a:gd name="connsiteY18" fmla="*/ 72136 h 121086"/>
                    <a:gd name="connsiteX19" fmla="*/ 264512 w 338194"/>
                    <a:gd name="connsiteY19" fmla="*/ 1546 h 121086"/>
                    <a:gd name="connsiteX20" fmla="*/ 10 w 338194"/>
                    <a:gd name="connsiteY20" fmla="*/ 59948 h 121086"/>
                    <a:gd name="connsiteX21" fmla="*/ 66702 w 338194"/>
                    <a:gd name="connsiteY21" fmla="*/ 120240 h 121086"/>
                    <a:gd name="connsiteX22" fmla="*/ 102597 w 338194"/>
                    <a:gd name="connsiteY22" fmla="*/ 113033 h 121086"/>
                    <a:gd name="connsiteX23" fmla="*/ 102597 w 338194"/>
                    <a:gd name="connsiteY23" fmla="*/ 83655 h 121086"/>
                    <a:gd name="connsiteX24" fmla="*/ 73308 w 338194"/>
                    <a:gd name="connsiteY24" fmla="*/ 90360 h 121086"/>
                    <a:gd name="connsiteX25" fmla="*/ 40434 w 338194"/>
                    <a:gd name="connsiteY25" fmla="*/ 59958 h 121086"/>
                    <a:gd name="connsiteX26" fmla="*/ 75395 w 338194"/>
                    <a:gd name="connsiteY26" fmla="*/ 28866 h 121086"/>
                    <a:gd name="connsiteX27" fmla="*/ 102410 w 338194"/>
                    <a:gd name="connsiteY27" fmla="*/ 34527 h 121086"/>
                    <a:gd name="connsiteX28" fmla="*/ 102410 w 338194"/>
                    <a:gd name="connsiteY28" fmla="*/ 5503 h 121086"/>
                    <a:gd name="connsiteX29" fmla="*/ 70285 w 338194"/>
                    <a:gd name="connsiteY29" fmla="*/ 0 h 121086"/>
                    <a:gd name="connsiteX30" fmla="*/ 0 w 338194"/>
                    <a:gd name="connsiteY30" fmla="*/ 59948 h 12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38194" h="121086">
                      <a:moveTo>
                        <a:pt x="146409" y="28856"/>
                      </a:moveTo>
                      <a:lnTo>
                        <a:pt x="146409" y="118340"/>
                      </a:lnTo>
                      <a:lnTo>
                        <a:pt x="183437" y="118340"/>
                      </a:lnTo>
                      <a:lnTo>
                        <a:pt x="183437" y="28856"/>
                      </a:lnTo>
                      <a:lnTo>
                        <a:pt x="215365" y="28856"/>
                      </a:lnTo>
                      <a:lnTo>
                        <a:pt x="215365" y="1546"/>
                      </a:lnTo>
                      <a:lnTo>
                        <a:pt x="114274" y="1546"/>
                      </a:lnTo>
                      <a:lnTo>
                        <a:pt x="114274" y="28856"/>
                      </a:lnTo>
                      <a:lnTo>
                        <a:pt x="146399" y="28856"/>
                      </a:lnTo>
                      <a:close/>
                      <a:moveTo>
                        <a:pt x="264512" y="1546"/>
                      </a:moveTo>
                      <a:lnTo>
                        <a:pt x="227474" y="1546"/>
                      </a:lnTo>
                      <a:lnTo>
                        <a:pt x="227474" y="75228"/>
                      </a:lnTo>
                      <a:cubicBezTo>
                        <a:pt x="227474" y="107864"/>
                        <a:pt x="252609" y="121087"/>
                        <a:pt x="282834" y="121087"/>
                      </a:cubicBezTo>
                      <a:cubicBezTo>
                        <a:pt x="313059" y="121087"/>
                        <a:pt x="338194" y="107864"/>
                        <a:pt x="338194" y="75228"/>
                      </a:cubicBezTo>
                      <a:lnTo>
                        <a:pt x="338194" y="1546"/>
                      </a:lnTo>
                      <a:lnTo>
                        <a:pt x="301166" y="1546"/>
                      </a:lnTo>
                      <a:lnTo>
                        <a:pt x="301166" y="72136"/>
                      </a:lnTo>
                      <a:cubicBezTo>
                        <a:pt x="301166" y="85368"/>
                        <a:pt x="293231" y="91206"/>
                        <a:pt x="282834" y="91206"/>
                      </a:cubicBezTo>
                      <a:cubicBezTo>
                        <a:pt x="272438" y="91206"/>
                        <a:pt x="264512" y="85368"/>
                        <a:pt x="264512" y="72136"/>
                      </a:cubicBezTo>
                      <a:lnTo>
                        <a:pt x="264512" y="1546"/>
                      </a:lnTo>
                      <a:close/>
                      <a:moveTo>
                        <a:pt x="10" y="59948"/>
                      </a:moveTo>
                      <a:cubicBezTo>
                        <a:pt x="10" y="97222"/>
                        <a:pt x="28915" y="120240"/>
                        <a:pt x="66702" y="120240"/>
                      </a:cubicBezTo>
                      <a:cubicBezTo>
                        <a:pt x="82001" y="120240"/>
                        <a:pt x="94849" y="116637"/>
                        <a:pt x="102597" y="113033"/>
                      </a:cubicBezTo>
                      <a:lnTo>
                        <a:pt x="102597" y="83655"/>
                      </a:lnTo>
                      <a:cubicBezTo>
                        <a:pt x="95233" y="87268"/>
                        <a:pt x="86727" y="90360"/>
                        <a:pt x="73308" y="90360"/>
                      </a:cubicBezTo>
                      <a:cubicBezTo>
                        <a:pt x="59889" y="90360"/>
                        <a:pt x="40434" y="81076"/>
                        <a:pt x="40434" y="59958"/>
                      </a:cubicBezTo>
                      <a:cubicBezTo>
                        <a:pt x="40434" y="38839"/>
                        <a:pt x="58195" y="28866"/>
                        <a:pt x="75395" y="28866"/>
                      </a:cubicBezTo>
                      <a:cubicBezTo>
                        <a:pt x="87111" y="28866"/>
                        <a:pt x="95233" y="31268"/>
                        <a:pt x="102410" y="34527"/>
                      </a:cubicBezTo>
                      <a:lnTo>
                        <a:pt x="102410" y="5503"/>
                      </a:lnTo>
                      <a:cubicBezTo>
                        <a:pt x="94849" y="2412"/>
                        <a:pt x="85407" y="0"/>
                        <a:pt x="70285" y="0"/>
                      </a:cubicBezTo>
                      <a:cubicBezTo>
                        <a:pt x="32322" y="0"/>
                        <a:pt x="0" y="22674"/>
                        <a:pt x="0" y="59948"/>
                      </a:cubicBezTo>
                    </a:path>
                  </a:pathLst>
                </a:custGeom>
                <a:solidFill>
                  <a:srgbClr val="FFFFFF"/>
                </a:solidFill>
                <a:ln w="984"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p:txBody>
            </p:sp>
          </p:grpSp>
          <p:pic>
            <p:nvPicPr>
              <p:cNvPr id="527" name="Grafik 2087">
                <a:extLst>
                  <a:ext uri="{FF2B5EF4-FFF2-40B4-BE49-F238E27FC236}">
                    <a16:creationId xmlns:a16="http://schemas.microsoft.com/office/drawing/2014/main" id="{39F35B14-8255-EFA5-E5FD-6B9B1F0649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66477" y="21408648"/>
                <a:ext cx="676292" cy="356932"/>
              </a:xfrm>
              <a:prstGeom prst="rect">
                <a:avLst/>
              </a:prstGeom>
            </p:spPr>
          </p:pic>
          <p:pic>
            <p:nvPicPr>
              <p:cNvPr id="528" name="Grafik 2088">
                <a:extLst>
                  <a:ext uri="{FF2B5EF4-FFF2-40B4-BE49-F238E27FC236}">
                    <a16:creationId xmlns:a16="http://schemas.microsoft.com/office/drawing/2014/main" id="{D5957195-1DEA-AF0A-B131-B443BD3C13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16829" y="21430538"/>
                <a:ext cx="699598" cy="313152"/>
              </a:xfrm>
              <a:prstGeom prst="rect">
                <a:avLst/>
              </a:prstGeom>
            </p:spPr>
          </p:pic>
          <p:pic>
            <p:nvPicPr>
              <p:cNvPr id="529" name="Grafik 2089">
                <a:extLst>
                  <a:ext uri="{FF2B5EF4-FFF2-40B4-BE49-F238E27FC236}">
                    <a16:creationId xmlns:a16="http://schemas.microsoft.com/office/drawing/2014/main" id="{B3B6804F-4F2B-046C-C509-8CCA23EE18A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967216" y="21417454"/>
                <a:ext cx="1047562" cy="339321"/>
              </a:xfrm>
              <a:prstGeom prst="rect">
                <a:avLst/>
              </a:prstGeom>
            </p:spPr>
          </p:pic>
        </p:grpSp>
      </p:grpSp>
      <p:sp>
        <p:nvSpPr>
          <p:cNvPr id="313" name="Textfeld 36">
            <a:extLst>
              <a:ext uri="{FF2B5EF4-FFF2-40B4-BE49-F238E27FC236}">
                <a16:creationId xmlns:a16="http://schemas.microsoft.com/office/drawing/2014/main" id="{92088504-8AA2-73DC-4F58-A2638816484D}"/>
              </a:ext>
            </a:extLst>
          </p:cNvPr>
          <p:cNvSpPr txBox="1"/>
          <p:nvPr/>
        </p:nvSpPr>
        <p:spPr>
          <a:xfrm>
            <a:off x="5654041" y="120015"/>
            <a:ext cx="6091561" cy="5908541"/>
          </a:xfrm>
          <a:prstGeom prst="rect">
            <a:avLst/>
          </a:prstGeom>
          <a:noFill/>
        </p:spPr>
        <p:txBody>
          <a:bodyPr wrap="square" lIns="0" tIns="0" rIns="0" bIns="0" anchor="ctr">
            <a:spAutoFit/>
          </a:bodyPr>
          <a:lstStyle/>
          <a:p>
            <a:pPr marL="0" marR="0" lvl="0" indent="0" algn="l" defTabSz="632976"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endParaRPr>
          </a:p>
          <a:p>
            <a:pPr marL="0" marR="0" lvl="0" indent="0" algn="l" defTabSz="632976"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Join the </a:t>
            </a:r>
            <a:r>
              <a:rPr kumimoji="0" lang="en-GB" sz="2400" b="0" i="0" u="none" strike="noStrike" kern="1200" cap="none" spc="0" normalizeH="0" baseline="0" noProof="0" err="1">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EuroTeQ</a:t>
            </a:r>
            <a:r>
              <a:rPr kumimoji="0" lang="en-GB" sz="24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Collider 2026!</a:t>
            </a:r>
          </a:p>
          <a:p>
            <a:pPr marL="0" marR="0" lvl="0" indent="0" algn="l" defTabSz="63297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endParaRPr>
          </a:p>
          <a:p>
            <a:pPr marL="0" marR="0" lvl="0" indent="0" algn="l" defTabSz="63297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Timeline:</a:t>
            </a:r>
          </a:p>
          <a:p>
            <a:pPr marL="0" marR="0" lvl="0" indent="0" algn="l" defTabSz="63297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endParaRPr>
          </a:p>
          <a:p>
            <a:pPr marL="285721" marR="0" lvl="0" indent="-285721" algn="l" defTabSz="632976"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Sign up between 1/3 – 9/5</a:t>
            </a:r>
            <a:r>
              <a:rPr kumimoji="0" lang="en-GB" sz="1800" b="0" i="0" u="none" strike="noStrike" kern="1200" cap="none" spc="0" normalizeH="0" baseline="3000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th</a:t>
            </a: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a:t>
            </a:r>
          </a:p>
          <a:p>
            <a:pPr marL="285721" marR="0" lvl="0" indent="-285721" algn="l" defTabSz="632976"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Selection event at Skylab May 18</a:t>
            </a:r>
            <a:r>
              <a:rPr kumimoji="0" lang="en-GB" sz="1800" b="0" i="0" u="none" strike="noStrike" kern="1200" cap="none" spc="0" normalizeH="0" baseline="3000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th</a:t>
            </a: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17-20</a:t>
            </a:r>
          </a:p>
          <a:p>
            <a:pPr marL="285721" marR="0" lvl="0" indent="-285721" algn="l" defTabSz="632976"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Three selected teams join the </a:t>
            </a:r>
            <a:r>
              <a:rPr kumimoji="0" lang="en-GB" sz="1800" b="0" i="0" u="none" strike="noStrike" kern="1200" cap="none" spc="0" normalizeH="0" baseline="0" noProof="0" err="1">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EuroTeQathon</a:t>
            </a: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at Skylab  June 13</a:t>
            </a:r>
            <a:r>
              <a:rPr kumimoji="0" lang="en-GB" sz="1800" b="0" i="0" u="none" strike="noStrike" kern="1200" cap="none" spc="0" normalizeH="0" baseline="3000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th</a:t>
            </a: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-15</a:t>
            </a:r>
            <a:r>
              <a:rPr kumimoji="0" lang="en-GB" sz="1800" b="0" i="0" u="none" strike="noStrike" kern="1200" cap="none" spc="0" normalizeH="0" baseline="3000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th</a:t>
            </a: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a:t>
            </a:r>
          </a:p>
          <a:p>
            <a:pPr marL="285721" marR="0" lvl="0" indent="-285721" algn="l" defTabSz="632976"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One selected team join fully funded tour to Barcelona for the IESE Business camp July 21-24</a:t>
            </a:r>
            <a:r>
              <a:rPr kumimoji="0" lang="en-GB" sz="1800" b="0" i="0" u="none" strike="noStrike" kern="1200" cap="none" spc="0" normalizeH="0" baseline="3000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th</a:t>
            </a: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a:t>
            </a:r>
          </a:p>
          <a:p>
            <a:pPr marL="285721" marR="0" lvl="0" indent="-285721" algn="l" defTabSz="63297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endParaRPr>
          </a:p>
          <a:p>
            <a:pPr marL="0" marR="0" lvl="0" indent="0" algn="l" defTabSz="63297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endParaRPr>
          </a:p>
          <a:p>
            <a:pPr marL="0" marR="0" lvl="0" indent="0" algn="l" defTabSz="63297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Wish to know more: </a:t>
            </a:r>
            <a:r>
              <a:rPr kumimoji="0" lang="da-DK" sz="1800" b="0" i="0" u="none" strike="noStrike" kern="1200" cap="none" spc="0" normalizeH="0" baseline="0" noProof="0">
                <a:ln>
                  <a:noFill/>
                </a:ln>
                <a:solidFill>
                  <a:srgbClr val="053B4E"/>
                </a:solidFill>
                <a:effectLst/>
                <a:uLnTx/>
                <a:uFillTx/>
                <a:latin typeface="Arial"/>
                <a:ea typeface="ＭＳ Ｐゴシック" pitchFamily="-80" charset="-128"/>
                <a:cs typeface="+mn-cs"/>
                <a:hlinkClick r:id="rId10"/>
              </a:rPr>
              <a:t>https://euroteq.eurotech-universities.eu/initiatives/the-euroteq-collider/</a:t>
            </a:r>
            <a:endParaRPr kumimoji="0" lang="da-DK" sz="1800" b="0" i="0" u="none" strike="noStrike" kern="1200" cap="none" spc="0" normalizeH="0" baseline="0" noProof="0">
              <a:ln>
                <a:noFill/>
              </a:ln>
              <a:solidFill>
                <a:srgbClr val="053B4E"/>
              </a:solidFill>
              <a:effectLst/>
              <a:uLnTx/>
              <a:uFillTx/>
              <a:latin typeface="Arial"/>
              <a:ea typeface="ＭＳ Ｐゴシック" pitchFamily="-80" charset="-128"/>
              <a:cs typeface="+mn-cs"/>
            </a:endParaRPr>
          </a:p>
          <a:p>
            <a:pPr marL="0" marR="0" lvl="0" indent="0" algn="l" defTabSz="632976"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endParaRPr>
          </a:p>
          <a:p>
            <a:pPr marL="0" marR="0" lvl="0" indent="0" algn="l" defTabSz="63297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2500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endParaRPr>
          </a:p>
          <a:p>
            <a:pPr marL="0" marR="0" lvl="0" indent="0" algn="l" defTabSz="63297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Contact information:</a:t>
            </a:r>
          </a:p>
          <a:p>
            <a:pPr marL="0" marR="0" lvl="0" indent="0" algn="l" defTabSz="63297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Christina Jespersen</a:t>
            </a:r>
          </a:p>
          <a:p>
            <a:pPr marL="0" marR="0" lvl="0" indent="0" algn="l" defTabSz="63297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DTU Skylab – Project Manager</a:t>
            </a:r>
          </a:p>
          <a:p>
            <a:pPr marL="0" marR="0" lvl="0" indent="0" algn="l" defTabSz="63297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a:t>
            </a: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hlinkClick r:id="rId11"/>
              </a:rPr>
              <a:t>cjes@dtu.dk</a:t>
            </a:r>
            <a:r>
              <a:rPr kumimoji="0" lang="en-GB" sz="1800" b="0" i="0" u="none" strike="noStrike" kern="1200" cap="none" spc="0" normalizeH="0" baseline="0" noProof="0">
                <a:ln>
                  <a:noFill/>
                </a:ln>
                <a:solidFill>
                  <a:srgbClr val="FFFFFF"/>
                </a:solidFill>
                <a:effectLst>
                  <a:outerShdw blurRad="127000" dist="38100" dir="2700000" algn="tl" rotWithShape="0">
                    <a:srgbClr val="001526">
                      <a:alpha val="30000"/>
                    </a:srgbClr>
                  </a:outerShdw>
                </a:effectLst>
                <a:uLnTx/>
                <a:uFillTx/>
                <a:latin typeface="Roboto Medium" panose="02000000000000000000" pitchFamily="2" charset="0"/>
                <a:ea typeface="Roboto Medium" panose="02000000000000000000" pitchFamily="2" charset="0"/>
                <a:cs typeface="+mn-cs"/>
              </a:rPr>
              <a:t> +45 21330724</a:t>
            </a:r>
          </a:p>
        </p:txBody>
      </p:sp>
      <p:grpSp>
        <p:nvGrpSpPr>
          <p:cNvPr id="4" name="Group 3">
            <a:extLst>
              <a:ext uri="{FF2B5EF4-FFF2-40B4-BE49-F238E27FC236}">
                <a16:creationId xmlns:a16="http://schemas.microsoft.com/office/drawing/2014/main" id="{29F6C9F9-3E7C-3203-E62E-0245818F16A7}"/>
              </a:ext>
            </a:extLst>
          </p:cNvPr>
          <p:cNvGrpSpPr/>
          <p:nvPr/>
        </p:nvGrpSpPr>
        <p:grpSpPr>
          <a:xfrm>
            <a:off x="1381171" y="3058266"/>
            <a:ext cx="2851140" cy="2751740"/>
            <a:chOff x="693196" y="3020510"/>
            <a:chExt cx="2851511" cy="2752098"/>
          </a:xfrm>
        </p:grpSpPr>
        <p:grpSp>
          <p:nvGrpSpPr>
            <p:cNvPr id="842" name="Group 841">
              <a:extLst>
                <a:ext uri="{FF2B5EF4-FFF2-40B4-BE49-F238E27FC236}">
                  <a16:creationId xmlns:a16="http://schemas.microsoft.com/office/drawing/2014/main" id="{06553D84-3E55-1808-D633-30913801F5C0}"/>
                </a:ext>
              </a:extLst>
            </p:cNvPr>
            <p:cNvGrpSpPr/>
            <p:nvPr/>
          </p:nvGrpSpPr>
          <p:grpSpPr>
            <a:xfrm>
              <a:off x="693196" y="3020510"/>
              <a:ext cx="2851511" cy="2752098"/>
              <a:chOff x="846300" y="3122967"/>
              <a:chExt cx="2765384" cy="2617898"/>
            </a:xfrm>
          </p:grpSpPr>
          <p:sp>
            <p:nvSpPr>
              <p:cNvPr id="749" name="Oval 748">
                <a:extLst>
                  <a:ext uri="{FF2B5EF4-FFF2-40B4-BE49-F238E27FC236}">
                    <a16:creationId xmlns:a16="http://schemas.microsoft.com/office/drawing/2014/main" id="{FEA3BCDF-96F1-4B4A-2D51-E7AA61EE624F}"/>
                  </a:ext>
                </a:extLst>
              </p:cNvPr>
              <p:cNvSpPr/>
              <p:nvPr/>
            </p:nvSpPr>
            <p:spPr>
              <a:xfrm>
                <a:off x="846300" y="3138207"/>
                <a:ext cx="1744304" cy="1764458"/>
              </a:xfrm>
              <a:prstGeom prst="ellipse">
                <a:avLst/>
              </a:prstGeom>
              <a:noFill/>
              <a:ln>
                <a:solidFill>
                  <a:srgbClr val="D9A4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484848"/>
                  </a:solidFill>
                  <a:effectLst/>
                  <a:uLnTx/>
                  <a:uFillTx/>
                  <a:latin typeface="Arial"/>
                  <a:ea typeface="+mn-ea"/>
                  <a:cs typeface="+mn-cs"/>
                </a:endParaRPr>
              </a:p>
            </p:txBody>
          </p:sp>
          <p:sp>
            <p:nvSpPr>
              <p:cNvPr id="750" name="Oval 749">
                <a:extLst>
                  <a:ext uri="{FF2B5EF4-FFF2-40B4-BE49-F238E27FC236}">
                    <a16:creationId xmlns:a16="http://schemas.microsoft.com/office/drawing/2014/main" id="{BA9CCF37-F3EF-9B9D-66B0-CBBBE92EFA9B}"/>
                  </a:ext>
                </a:extLst>
              </p:cNvPr>
              <p:cNvSpPr/>
              <p:nvPr/>
            </p:nvSpPr>
            <p:spPr>
              <a:xfrm>
                <a:off x="1867380" y="3122967"/>
                <a:ext cx="1744304" cy="1764458"/>
              </a:xfrm>
              <a:prstGeom prst="ellipse">
                <a:avLst/>
              </a:prstGeom>
              <a:noFill/>
              <a:ln>
                <a:solidFill>
                  <a:srgbClr val="D9A4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484848"/>
                  </a:solidFill>
                  <a:effectLst/>
                  <a:uLnTx/>
                  <a:uFillTx/>
                  <a:latin typeface="Arial"/>
                  <a:ea typeface="+mn-ea"/>
                  <a:cs typeface="+mn-cs"/>
                </a:endParaRPr>
              </a:p>
            </p:txBody>
          </p:sp>
          <p:sp>
            <p:nvSpPr>
              <p:cNvPr id="751" name="Oval 750">
                <a:extLst>
                  <a:ext uri="{FF2B5EF4-FFF2-40B4-BE49-F238E27FC236}">
                    <a16:creationId xmlns:a16="http://schemas.microsoft.com/office/drawing/2014/main" id="{2EAC6080-4286-2B9C-683D-FA92B4586A01}"/>
                  </a:ext>
                </a:extLst>
              </p:cNvPr>
              <p:cNvSpPr/>
              <p:nvPr/>
            </p:nvSpPr>
            <p:spPr>
              <a:xfrm>
                <a:off x="1425420" y="3976407"/>
                <a:ext cx="1744304" cy="1764458"/>
              </a:xfrm>
              <a:prstGeom prst="ellipse">
                <a:avLst/>
              </a:prstGeom>
              <a:noFill/>
              <a:ln>
                <a:solidFill>
                  <a:srgbClr val="D9A4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484848"/>
                  </a:solidFill>
                  <a:effectLst/>
                  <a:uLnTx/>
                  <a:uFillTx/>
                  <a:latin typeface="Arial"/>
                  <a:ea typeface="+mn-ea"/>
                  <a:cs typeface="+mn-cs"/>
                </a:endParaRPr>
              </a:p>
            </p:txBody>
          </p:sp>
          <p:sp>
            <p:nvSpPr>
              <p:cNvPr id="752" name="TextBox 751">
                <a:extLst>
                  <a:ext uri="{FF2B5EF4-FFF2-40B4-BE49-F238E27FC236}">
                    <a16:creationId xmlns:a16="http://schemas.microsoft.com/office/drawing/2014/main" id="{0876D1DF-4C4A-2895-A4FF-19F753B0E053}"/>
                  </a:ext>
                </a:extLst>
              </p:cNvPr>
              <p:cNvSpPr txBox="1"/>
              <p:nvPr/>
            </p:nvSpPr>
            <p:spPr>
              <a:xfrm>
                <a:off x="1011063" y="3419926"/>
                <a:ext cx="875543" cy="35132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84848"/>
                    </a:solidFill>
                    <a:effectLst/>
                    <a:uLnTx/>
                    <a:uFillTx/>
                    <a:latin typeface="Arial"/>
                    <a:ea typeface="ＭＳ Ｐゴシック" pitchFamily="-80" charset="-128"/>
                    <a:cs typeface="+mn-cs"/>
                  </a:rPr>
                  <a:t>People</a:t>
                </a:r>
                <a:endParaRPr kumimoji="0" lang="en-NL" sz="1800" b="0" i="0" u="none" strike="noStrike" kern="1200" cap="none" spc="0" normalizeH="0" baseline="0" noProof="0">
                  <a:ln>
                    <a:noFill/>
                  </a:ln>
                  <a:solidFill>
                    <a:srgbClr val="484848"/>
                  </a:solidFill>
                  <a:effectLst/>
                  <a:uLnTx/>
                  <a:uFillTx/>
                  <a:latin typeface="Arial"/>
                  <a:ea typeface="ＭＳ Ｐゴシック" pitchFamily="-80" charset="-128"/>
                  <a:cs typeface="+mn-cs"/>
                </a:endParaRPr>
              </a:p>
            </p:txBody>
          </p:sp>
          <p:sp>
            <p:nvSpPr>
              <p:cNvPr id="753" name="TextBox 752">
                <a:extLst>
                  <a:ext uri="{FF2B5EF4-FFF2-40B4-BE49-F238E27FC236}">
                    <a16:creationId xmlns:a16="http://schemas.microsoft.com/office/drawing/2014/main" id="{87A5093D-C75E-9108-6864-86EC7A39098D}"/>
                  </a:ext>
                </a:extLst>
              </p:cNvPr>
              <p:cNvSpPr txBox="1"/>
              <p:nvPr/>
            </p:nvSpPr>
            <p:spPr>
              <a:xfrm>
                <a:off x="2503216" y="3299275"/>
                <a:ext cx="850669" cy="35132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84848"/>
                    </a:solidFill>
                    <a:effectLst/>
                    <a:uLnTx/>
                    <a:uFillTx/>
                    <a:latin typeface="Arial"/>
                    <a:ea typeface="ＭＳ Ｐゴシック" pitchFamily="-80" charset="-128"/>
                    <a:cs typeface="+mn-cs"/>
                  </a:rPr>
                  <a:t>Nature</a:t>
                </a:r>
                <a:endParaRPr kumimoji="0" lang="en-NL" sz="1800" b="0" i="0" u="none" strike="noStrike" kern="1200" cap="none" spc="0" normalizeH="0" baseline="0" noProof="0">
                  <a:ln>
                    <a:noFill/>
                  </a:ln>
                  <a:solidFill>
                    <a:srgbClr val="484848"/>
                  </a:solidFill>
                  <a:effectLst/>
                  <a:uLnTx/>
                  <a:uFillTx/>
                  <a:latin typeface="Arial"/>
                  <a:ea typeface="ＭＳ Ｐゴシック" pitchFamily="-80" charset="-128"/>
                  <a:cs typeface="+mn-cs"/>
                </a:endParaRPr>
              </a:p>
            </p:txBody>
          </p:sp>
          <p:sp>
            <p:nvSpPr>
              <p:cNvPr id="754" name="TextBox 753">
                <a:extLst>
                  <a:ext uri="{FF2B5EF4-FFF2-40B4-BE49-F238E27FC236}">
                    <a16:creationId xmlns:a16="http://schemas.microsoft.com/office/drawing/2014/main" id="{A4A29EED-8B0B-F9A3-2753-DA70FE4AD9E7}"/>
                  </a:ext>
                </a:extLst>
              </p:cNvPr>
              <p:cNvSpPr txBox="1"/>
              <p:nvPr/>
            </p:nvSpPr>
            <p:spPr>
              <a:xfrm>
                <a:off x="1751699" y="5231142"/>
                <a:ext cx="1111840" cy="35132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84848"/>
                    </a:solidFill>
                    <a:effectLst/>
                    <a:uLnTx/>
                    <a:uFillTx/>
                    <a:latin typeface="Arial"/>
                    <a:ea typeface="ＭＳ Ｐゴシック" pitchFamily="-80" charset="-128"/>
                    <a:cs typeface="+mn-cs"/>
                  </a:rPr>
                  <a:t>Economy</a:t>
                </a:r>
                <a:endParaRPr kumimoji="0" lang="en-NL" sz="1800" b="0" i="0" u="none" strike="noStrike" kern="1200" cap="none" spc="0" normalizeH="0" baseline="0" noProof="0">
                  <a:ln>
                    <a:noFill/>
                  </a:ln>
                  <a:solidFill>
                    <a:srgbClr val="484848"/>
                  </a:solidFill>
                  <a:effectLst/>
                  <a:uLnTx/>
                  <a:uFillTx/>
                  <a:latin typeface="Arial"/>
                  <a:ea typeface="ＭＳ Ｐゴシック" pitchFamily="-80" charset="-128"/>
                  <a:cs typeface="+mn-cs"/>
                </a:endParaRPr>
              </a:p>
            </p:txBody>
          </p:sp>
          <p:grpSp>
            <p:nvGrpSpPr>
              <p:cNvPr id="784" name="Group 783">
                <a:extLst>
                  <a:ext uri="{FF2B5EF4-FFF2-40B4-BE49-F238E27FC236}">
                    <a16:creationId xmlns:a16="http://schemas.microsoft.com/office/drawing/2014/main" id="{8F44B863-B03E-BC33-A344-659A73CF054D}"/>
                  </a:ext>
                </a:extLst>
              </p:cNvPr>
              <p:cNvGrpSpPr/>
              <p:nvPr/>
            </p:nvGrpSpPr>
            <p:grpSpPr>
              <a:xfrm>
                <a:off x="2832632" y="3545716"/>
                <a:ext cx="659526" cy="609082"/>
                <a:chOff x="4198444" y="2748204"/>
                <a:chExt cx="811090" cy="749053"/>
              </a:xfrm>
              <a:solidFill>
                <a:schemeClr val="bg1"/>
              </a:solidFill>
            </p:grpSpPr>
            <p:grpSp>
              <p:nvGrpSpPr>
                <p:cNvPr id="785" name="Grafik 219">
                  <a:extLst>
                    <a:ext uri="{FF2B5EF4-FFF2-40B4-BE49-F238E27FC236}">
                      <a16:creationId xmlns:a16="http://schemas.microsoft.com/office/drawing/2014/main" id="{23D83E95-9474-B02C-457E-B0787A698A8F}"/>
                    </a:ext>
                  </a:extLst>
                </p:cNvPr>
                <p:cNvGrpSpPr/>
                <p:nvPr/>
              </p:nvGrpSpPr>
              <p:grpSpPr>
                <a:xfrm>
                  <a:off x="4631230" y="3194871"/>
                  <a:ext cx="378304" cy="302386"/>
                  <a:chOff x="6411082" y="1880973"/>
                  <a:chExt cx="226534" cy="181074"/>
                </a:xfrm>
                <a:grpFill/>
              </p:grpSpPr>
              <p:sp>
                <p:nvSpPr>
                  <p:cNvPr id="796" name="Freihandform: Form 574">
                    <a:extLst>
                      <a:ext uri="{FF2B5EF4-FFF2-40B4-BE49-F238E27FC236}">
                        <a16:creationId xmlns:a16="http://schemas.microsoft.com/office/drawing/2014/main" id="{88A15802-6F90-6B7F-48F4-2B8DEA716D01}"/>
                      </a:ext>
                    </a:extLst>
                  </p:cNvPr>
                  <p:cNvSpPr/>
                  <p:nvPr/>
                </p:nvSpPr>
                <p:spPr>
                  <a:xfrm>
                    <a:off x="6411082" y="1889271"/>
                    <a:ext cx="102764" cy="107235"/>
                  </a:xfrm>
                  <a:custGeom>
                    <a:avLst/>
                    <a:gdLst>
                      <a:gd name="connsiteX0" fmla="*/ 10866 w 102764"/>
                      <a:gd name="connsiteY0" fmla="*/ 107235 h 107235"/>
                      <a:gd name="connsiteX1" fmla="*/ 4521 w 102764"/>
                      <a:gd name="connsiteY1" fmla="*/ 102252 h 107235"/>
                      <a:gd name="connsiteX2" fmla="*/ 15850 w 102764"/>
                      <a:gd name="connsiteY2" fmla="*/ 23121 h 107235"/>
                      <a:gd name="connsiteX3" fmla="*/ 97211 w 102764"/>
                      <a:gd name="connsiteY3" fmla="*/ 1100 h 107235"/>
                      <a:gd name="connsiteX4" fmla="*/ 102688 w 102764"/>
                      <a:gd name="connsiteY4" fmla="*/ 8576 h 107235"/>
                      <a:gd name="connsiteX5" fmla="*/ 95212 w 102764"/>
                      <a:gd name="connsiteY5" fmla="*/ 14081 h 107235"/>
                      <a:gd name="connsiteX6" fmla="*/ 25498 w 102764"/>
                      <a:gd name="connsiteY6" fmla="*/ 32016 h 107235"/>
                      <a:gd name="connsiteX7" fmla="*/ 17241 w 102764"/>
                      <a:gd name="connsiteY7" fmla="*/ 99093 h 107235"/>
                      <a:gd name="connsiteX8" fmla="*/ 12460 w 102764"/>
                      <a:gd name="connsiteY8" fmla="*/ 107033 h 107235"/>
                      <a:gd name="connsiteX9" fmla="*/ 10866 w 102764"/>
                      <a:gd name="connsiteY9" fmla="*/ 107235 h 10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764" h="107235">
                        <a:moveTo>
                          <a:pt x="10866" y="107235"/>
                        </a:moveTo>
                        <a:cubicBezTo>
                          <a:pt x="7940" y="107235"/>
                          <a:pt x="5245" y="105236"/>
                          <a:pt x="4521" y="102252"/>
                        </a:cubicBezTo>
                        <a:cubicBezTo>
                          <a:pt x="-4143" y="67482"/>
                          <a:pt x="-347" y="40854"/>
                          <a:pt x="15850" y="23121"/>
                        </a:cubicBezTo>
                        <a:cubicBezTo>
                          <a:pt x="43144" y="-6810"/>
                          <a:pt x="95009" y="752"/>
                          <a:pt x="97211" y="1100"/>
                        </a:cubicBezTo>
                        <a:cubicBezTo>
                          <a:pt x="100775" y="1651"/>
                          <a:pt x="103238" y="4983"/>
                          <a:pt x="102688" y="8576"/>
                        </a:cubicBezTo>
                        <a:cubicBezTo>
                          <a:pt x="102137" y="12169"/>
                          <a:pt x="98747" y="14603"/>
                          <a:pt x="95212" y="14081"/>
                        </a:cubicBezTo>
                        <a:cubicBezTo>
                          <a:pt x="94748" y="13994"/>
                          <a:pt x="48041" y="7243"/>
                          <a:pt x="25498" y="32016"/>
                        </a:cubicBezTo>
                        <a:cubicBezTo>
                          <a:pt x="12489" y="46301"/>
                          <a:pt x="9707" y="68873"/>
                          <a:pt x="17241" y="99093"/>
                        </a:cubicBezTo>
                        <a:cubicBezTo>
                          <a:pt x="18110" y="102599"/>
                          <a:pt x="15966" y="106163"/>
                          <a:pt x="12460" y="107033"/>
                        </a:cubicBezTo>
                        <a:cubicBezTo>
                          <a:pt x="11909" y="107177"/>
                          <a:pt x="11388" y="107235"/>
                          <a:pt x="10866" y="107235"/>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797" name="Freihandform: Form 575">
                    <a:extLst>
                      <a:ext uri="{FF2B5EF4-FFF2-40B4-BE49-F238E27FC236}">
                        <a16:creationId xmlns:a16="http://schemas.microsoft.com/office/drawing/2014/main" id="{7F665F43-F10A-D715-AE43-06E3AB5D3614}"/>
                      </a:ext>
                    </a:extLst>
                  </p:cNvPr>
                  <p:cNvSpPr/>
                  <p:nvPr/>
                </p:nvSpPr>
                <p:spPr>
                  <a:xfrm>
                    <a:off x="6572794" y="1952525"/>
                    <a:ext cx="24746" cy="23177"/>
                  </a:xfrm>
                  <a:custGeom>
                    <a:avLst/>
                    <a:gdLst>
                      <a:gd name="connsiteX0" fmla="*/ 18194 w 24746"/>
                      <a:gd name="connsiteY0" fmla="*/ 23178 h 23177"/>
                      <a:gd name="connsiteX1" fmla="*/ 14311 w 24746"/>
                      <a:gd name="connsiteY1" fmla="*/ 21903 h 23177"/>
                      <a:gd name="connsiteX2" fmla="*/ 1649 w 24746"/>
                      <a:gd name="connsiteY2" fmla="*/ 10892 h 23177"/>
                      <a:gd name="connsiteX3" fmla="*/ 2200 w 24746"/>
                      <a:gd name="connsiteY3" fmla="*/ 1649 h 23177"/>
                      <a:gd name="connsiteX4" fmla="*/ 11443 w 24746"/>
                      <a:gd name="connsiteY4" fmla="*/ 2200 h 23177"/>
                      <a:gd name="connsiteX5" fmla="*/ 11443 w 24746"/>
                      <a:gd name="connsiteY5" fmla="*/ 2200 h 23177"/>
                      <a:gd name="connsiteX6" fmla="*/ 22077 w 24746"/>
                      <a:gd name="connsiteY6" fmla="*/ 11385 h 23177"/>
                      <a:gd name="connsiteX7" fmla="*/ 23467 w 24746"/>
                      <a:gd name="connsiteY7" fmla="*/ 20570 h 23177"/>
                      <a:gd name="connsiteX8" fmla="*/ 18194 w 24746"/>
                      <a:gd name="connsiteY8" fmla="*/ 23178 h 2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46" h="23177">
                        <a:moveTo>
                          <a:pt x="18194" y="23178"/>
                        </a:moveTo>
                        <a:cubicBezTo>
                          <a:pt x="16832" y="23178"/>
                          <a:pt x="15470" y="22772"/>
                          <a:pt x="14311" y="21903"/>
                        </a:cubicBezTo>
                        <a:cubicBezTo>
                          <a:pt x="6082" y="15818"/>
                          <a:pt x="1823" y="11095"/>
                          <a:pt x="1649" y="10892"/>
                        </a:cubicBezTo>
                        <a:cubicBezTo>
                          <a:pt x="-756" y="8198"/>
                          <a:pt x="-495" y="4025"/>
                          <a:pt x="2200" y="1649"/>
                        </a:cubicBezTo>
                        <a:cubicBezTo>
                          <a:pt x="4923" y="-756"/>
                          <a:pt x="9038" y="-495"/>
                          <a:pt x="11443" y="2200"/>
                        </a:cubicBezTo>
                        <a:lnTo>
                          <a:pt x="11443" y="2200"/>
                        </a:lnTo>
                        <a:cubicBezTo>
                          <a:pt x="11472" y="2229"/>
                          <a:pt x="15065" y="6198"/>
                          <a:pt x="22077" y="11385"/>
                        </a:cubicBezTo>
                        <a:cubicBezTo>
                          <a:pt x="25003" y="13529"/>
                          <a:pt x="25611" y="17643"/>
                          <a:pt x="23467" y="20570"/>
                        </a:cubicBezTo>
                        <a:cubicBezTo>
                          <a:pt x="22192" y="22279"/>
                          <a:pt x="20222" y="23178"/>
                          <a:pt x="18194" y="23178"/>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798" name="Freihandform: Form 576">
                    <a:extLst>
                      <a:ext uri="{FF2B5EF4-FFF2-40B4-BE49-F238E27FC236}">
                        <a16:creationId xmlns:a16="http://schemas.microsoft.com/office/drawing/2014/main" id="{83C829DD-F66B-F8DA-06D9-A5D132CD23E8}"/>
                      </a:ext>
                    </a:extLst>
                  </p:cNvPr>
                  <p:cNvSpPr/>
                  <p:nvPr/>
                </p:nvSpPr>
                <p:spPr>
                  <a:xfrm>
                    <a:off x="6411338" y="1980876"/>
                    <a:ext cx="68796" cy="81171"/>
                  </a:xfrm>
                  <a:custGeom>
                    <a:avLst/>
                    <a:gdLst>
                      <a:gd name="connsiteX0" fmla="*/ 46423 w 68796"/>
                      <a:gd name="connsiteY0" fmla="*/ 81172 h 81171"/>
                      <a:gd name="connsiteX1" fmla="*/ 42657 w 68796"/>
                      <a:gd name="connsiteY1" fmla="*/ 80824 h 81171"/>
                      <a:gd name="connsiteX2" fmla="*/ 29647 w 68796"/>
                      <a:gd name="connsiteY2" fmla="*/ 72392 h 81171"/>
                      <a:gd name="connsiteX3" fmla="*/ 4439 w 68796"/>
                      <a:gd name="connsiteY3" fmla="*/ 35623 h 81171"/>
                      <a:gd name="connsiteX4" fmla="*/ 6 w 68796"/>
                      <a:gd name="connsiteY4" fmla="*/ 19948 h 81171"/>
                      <a:gd name="connsiteX5" fmla="*/ 7423 w 68796"/>
                      <a:gd name="connsiteY5" fmla="*/ 4272 h 81171"/>
                      <a:gd name="connsiteX6" fmla="*/ 9596 w 68796"/>
                      <a:gd name="connsiteY6" fmla="*/ 2794 h 81171"/>
                      <a:gd name="connsiteX7" fmla="*/ 26778 w 68796"/>
                      <a:gd name="connsiteY7" fmla="*/ 1375 h 81171"/>
                      <a:gd name="connsiteX8" fmla="*/ 39788 w 68796"/>
                      <a:gd name="connsiteY8" fmla="*/ 11081 h 81171"/>
                      <a:gd name="connsiteX9" fmla="*/ 65228 w 68796"/>
                      <a:gd name="connsiteY9" fmla="*/ 47966 h 81171"/>
                      <a:gd name="connsiteX10" fmla="*/ 60013 w 68796"/>
                      <a:gd name="connsiteY10" fmla="*/ 76159 h 81171"/>
                      <a:gd name="connsiteX11" fmla="*/ 57840 w 68796"/>
                      <a:gd name="connsiteY11" fmla="*/ 77666 h 81171"/>
                      <a:gd name="connsiteX12" fmla="*/ 46423 w 68796"/>
                      <a:gd name="connsiteY12" fmla="*/ 81172 h 81171"/>
                      <a:gd name="connsiteX13" fmla="*/ 19071 w 68796"/>
                      <a:gd name="connsiteY13" fmla="*/ 13081 h 81171"/>
                      <a:gd name="connsiteX14" fmla="*/ 17014 w 68796"/>
                      <a:gd name="connsiteY14" fmla="*/ 13573 h 81171"/>
                      <a:gd name="connsiteX15" fmla="*/ 14841 w 68796"/>
                      <a:gd name="connsiteY15" fmla="*/ 15051 h 81171"/>
                      <a:gd name="connsiteX16" fmla="*/ 13102 w 68796"/>
                      <a:gd name="connsiteY16" fmla="*/ 20150 h 81171"/>
                      <a:gd name="connsiteX17" fmla="*/ 15246 w 68796"/>
                      <a:gd name="connsiteY17" fmla="*/ 28177 h 81171"/>
                      <a:gd name="connsiteX18" fmla="*/ 40455 w 68796"/>
                      <a:gd name="connsiteY18" fmla="*/ 64946 h 81171"/>
                      <a:gd name="connsiteX19" fmla="*/ 50393 w 68796"/>
                      <a:gd name="connsiteY19" fmla="*/ 66771 h 81171"/>
                      <a:gd name="connsiteX20" fmla="*/ 52566 w 68796"/>
                      <a:gd name="connsiteY20" fmla="*/ 65293 h 81171"/>
                      <a:gd name="connsiteX21" fmla="*/ 54421 w 68796"/>
                      <a:gd name="connsiteY21" fmla="*/ 55355 h 81171"/>
                      <a:gd name="connsiteX22" fmla="*/ 28981 w 68796"/>
                      <a:gd name="connsiteY22" fmla="*/ 18470 h 81171"/>
                      <a:gd name="connsiteX23" fmla="*/ 22374 w 68796"/>
                      <a:gd name="connsiteY23" fmla="*/ 13689 h 81171"/>
                      <a:gd name="connsiteX24" fmla="*/ 19071 w 68796"/>
                      <a:gd name="connsiteY24" fmla="*/ 13081 h 81171"/>
                      <a:gd name="connsiteX25" fmla="*/ 13305 w 68796"/>
                      <a:gd name="connsiteY25" fmla="*/ 8184 h 81171"/>
                      <a:gd name="connsiteX26" fmla="*/ 13363 w 68796"/>
                      <a:gd name="connsiteY26" fmla="*/ 8184 h 81171"/>
                      <a:gd name="connsiteX27" fmla="*/ 13305 w 68796"/>
                      <a:gd name="connsiteY27" fmla="*/ 8184 h 8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796" h="81171">
                        <a:moveTo>
                          <a:pt x="46423" y="81172"/>
                        </a:moveTo>
                        <a:cubicBezTo>
                          <a:pt x="45178" y="81172"/>
                          <a:pt x="43932" y="81056"/>
                          <a:pt x="42657" y="80824"/>
                        </a:cubicBezTo>
                        <a:cubicBezTo>
                          <a:pt x="37325" y="79839"/>
                          <a:pt x="32689" y="76854"/>
                          <a:pt x="29647" y="72392"/>
                        </a:cubicBezTo>
                        <a:lnTo>
                          <a:pt x="4439" y="35623"/>
                        </a:lnTo>
                        <a:cubicBezTo>
                          <a:pt x="1570" y="31422"/>
                          <a:pt x="-110" y="25569"/>
                          <a:pt x="6" y="19948"/>
                        </a:cubicBezTo>
                        <a:cubicBezTo>
                          <a:pt x="150" y="13052"/>
                          <a:pt x="2758" y="7459"/>
                          <a:pt x="7423" y="4272"/>
                        </a:cubicBezTo>
                        <a:lnTo>
                          <a:pt x="9596" y="2794"/>
                        </a:lnTo>
                        <a:cubicBezTo>
                          <a:pt x="14174" y="-364"/>
                          <a:pt x="20433" y="-856"/>
                          <a:pt x="26778" y="1375"/>
                        </a:cubicBezTo>
                        <a:cubicBezTo>
                          <a:pt x="32052" y="3258"/>
                          <a:pt x="36920" y="6880"/>
                          <a:pt x="39788" y="11081"/>
                        </a:cubicBezTo>
                        <a:lnTo>
                          <a:pt x="65228" y="47966"/>
                        </a:lnTo>
                        <a:cubicBezTo>
                          <a:pt x="71574" y="57180"/>
                          <a:pt x="69227" y="69813"/>
                          <a:pt x="60013" y="76159"/>
                        </a:cubicBezTo>
                        <a:lnTo>
                          <a:pt x="57840" y="77666"/>
                        </a:lnTo>
                        <a:cubicBezTo>
                          <a:pt x="54421" y="79955"/>
                          <a:pt x="50480" y="81172"/>
                          <a:pt x="46423" y="81172"/>
                        </a:cubicBezTo>
                        <a:close/>
                        <a:moveTo>
                          <a:pt x="19071" y="13081"/>
                        </a:moveTo>
                        <a:cubicBezTo>
                          <a:pt x="18231" y="13081"/>
                          <a:pt x="17506" y="13254"/>
                          <a:pt x="17014" y="13573"/>
                        </a:cubicBezTo>
                        <a:lnTo>
                          <a:pt x="14841" y="15051"/>
                        </a:lnTo>
                        <a:cubicBezTo>
                          <a:pt x="13827" y="15746"/>
                          <a:pt x="13160" y="17746"/>
                          <a:pt x="13102" y="20150"/>
                        </a:cubicBezTo>
                        <a:cubicBezTo>
                          <a:pt x="13044" y="23048"/>
                          <a:pt x="13885" y="26206"/>
                          <a:pt x="15246" y="28177"/>
                        </a:cubicBezTo>
                        <a:lnTo>
                          <a:pt x="40455" y="64946"/>
                        </a:lnTo>
                        <a:cubicBezTo>
                          <a:pt x="42686" y="68191"/>
                          <a:pt x="47148" y="69002"/>
                          <a:pt x="50393" y="66771"/>
                        </a:cubicBezTo>
                        <a:lnTo>
                          <a:pt x="52566" y="65293"/>
                        </a:lnTo>
                        <a:cubicBezTo>
                          <a:pt x="55811" y="63062"/>
                          <a:pt x="56652" y="58600"/>
                          <a:pt x="54421" y="55355"/>
                        </a:cubicBezTo>
                        <a:lnTo>
                          <a:pt x="28981" y="18470"/>
                        </a:lnTo>
                        <a:cubicBezTo>
                          <a:pt x="27648" y="16500"/>
                          <a:pt x="25040" y="14645"/>
                          <a:pt x="22374" y="13689"/>
                        </a:cubicBezTo>
                        <a:cubicBezTo>
                          <a:pt x="21157" y="13312"/>
                          <a:pt x="20027" y="13081"/>
                          <a:pt x="19071" y="13081"/>
                        </a:cubicBezTo>
                        <a:close/>
                        <a:moveTo>
                          <a:pt x="13305" y="8184"/>
                        </a:moveTo>
                        <a:lnTo>
                          <a:pt x="13363" y="8184"/>
                        </a:lnTo>
                        <a:lnTo>
                          <a:pt x="13305" y="8184"/>
                        </a:ln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799" name="Freihandform: Form 577">
                    <a:extLst>
                      <a:ext uri="{FF2B5EF4-FFF2-40B4-BE49-F238E27FC236}">
                        <a16:creationId xmlns:a16="http://schemas.microsoft.com/office/drawing/2014/main" id="{60E0FA8E-5A4D-C198-C0CB-9265CF942E7A}"/>
                      </a:ext>
                    </a:extLst>
                  </p:cNvPr>
                  <p:cNvSpPr/>
                  <p:nvPr/>
                </p:nvSpPr>
                <p:spPr>
                  <a:xfrm>
                    <a:off x="6535543" y="1939938"/>
                    <a:ext cx="51141" cy="104116"/>
                  </a:xfrm>
                  <a:custGeom>
                    <a:avLst/>
                    <a:gdLst>
                      <a:gd name="connsiteX0" fmla="*/ 26151 w 51141"/>
                      <a:gd name="connsiteY0" fmla="*/ 104116 h 104116"/>
                      <a:gd name="connsiteX1" fmla="*/ 25311 w 51141"/>
                      <a:gd name="connsiteY1" fmla="*/ 104116 h 104116"/>
                      <a:gd name="connsiteX2" fmla="*/ 22152 w 51141"/>
                      <a:gd name="connsiteY2" fmla="*/ 104000 h 104116"/>
                      <a:gd name="connsiteX3" fmla="*/ 16 w 51141"/>
                      <a:gd name="connsiteY3" fmla="*/ 80183 h 104116"/>
                      <a:gd name="connsiteX4" fmla="*/ 1812 w 51141"/>
                      <a:gd name="connsiteY4" fmla="*/ 26000 h 104116"/>
                      <a:gd name="connsiteX5" fmla="*/ 8708 w 51141"/>
                      <a:gd name="connsiteY5" fmla="*/ 8702 h 104116"/>
                      <a:gd name="connsiteX6" fmla="*/ 25919 w 51141"/>
                      <a:gd name="connsiteY6" fmla="*/ 9 h 104116"/>
                      <a:gd name="connsiteX7" fmla="*/ 29077 w 51141"/>
                      <a:gd name="connsiteY7" fmla="*/ 125 h 104116"/>
                      <a:gd name="connsiteX8" fmla="*/ 51127 w 51141"/>
                      <a:gd name="connsiteY8" fmla="*/ 26695 h 104116"/>
                      <a:gd name="connsiteX9" fmla="*/ 49099 w 51141"/>
                      <a:gd name="connsiteY9" fmla="*/ 81950 h 104116"/>
                      <a:gd name="connsiteX10" fmla="*/ 41768 w 51141"/>
                      <a:gd name="connsiteY10" fmla="*/ 97944 h 104116"/>
                      <a:gd name="connsiteX11" fmla="*/ 26151 w 51141"/>
                      <a:gd name="connsiteY11" fmla="*/ 104116 h 104116"/>
                      <a:gd name="connsiteX12" fmla="*/ 25311 w 51141"/>
                      <a:gd name="connsiteY12" fmla="*/ 13135 h 104116"/>
                      <a:gd name="connsiteX13" fmla="*/ 18820 w 51141"/>
                      <a:gd name="connsiteY13" fmla="*/ 17075 h 104116"/>
                      <a:gd name="connsiteX14" fmla="*/ 14909 w 51141"/>
                      <a:gd name="connsiteY14" fmla="*/ 26463 h 104116"/>
                      <a:gd name="connsiteX15" fmla="*/ 13112 w 51141"/>
                      <a:gd name="connsiteY15" fmla="*/ 80646 h 104116"/>
                      <a:gd name="connsiteX16" fmla="*/ 22616 w 51141"/>
                      <a:gd name="connsiteY16" fmla="*/ 90875 h 104116"/>
                      <a:gd name="connsiteX17" fmla="*/ 25774 w 51141"/>
                      <a:gd name="connsiteY17" fmla="*/ 90990 h 104116"/>
                      <a:gd name="connsiteX18" fmla="*/ 32844 w 51141"/>
                      <a:gd name="connsiteY18" fmla="*/ 88354 h 104116"/>
                      <a:gd name="connsiteX19" fmla="*/ 36002 w 51141"/>
                      <a:gd name="connsiteY19" fmla="*/ 81487 h 104116"/>
                      <a:gd name="connsiteX20" fmla="*/ 38031 w 51141"/>
                      <a:gd name="connsiteY20" fmla="*/ 26232 h 104116"/>
                      <a:gd name="connsiteX21" fmla="*/ 28614 w 51141"/>
                      <a:gd name="connsiteY21" fmla="*/ 13251 h 104116"/>
                      <a:gd name="connsiteX22" fmla="*/ 25456 w 51141"/>
                      <a:gd name="connsiteY22" fmla="*/ 13135 h 104116"/>
                      <a:gd name="connsiteX23" fmla="*/ 25311 w 51141"/>
                      <a:gd name="connsiteY23" fmla="*/ 13135 h 10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141" h="104116">
                        <a:moveTo>
                          <a:pt x="26151" y="104116"/>
                        </a:moveTo>
                        <a:cubicBezTo>
                          <a:pt x="25861" y="104116"/>
                          <a:pt x="25600" y="104116"/>
                          <a:pt x="25311" y="104116"/>
                        </a:cubicBezTo>
                        <a:lnTo>
                          <a:pt x="22152" y="104000"/>
                        </a:lnTo>
                        <a:cubicBezTo>
                          <a:pt x="9490" y="103537"/>
                          <a:pt x="-448" y="92845"/>
                          <a:pt x="16" y="80183"/>
                        </a:cubicBezTo>
                        <a:lnTo>
                          <a:pt x="1812" y="26000"/>
                        </a:lnTo>
                        <a:cubicBezTo>
                          <a:pt x="2015" y="20147"/>
                          <a:pt x="4594" y="13685"/>
                          <a:pt x="8708" y="8702"/>
                        </a:cubicBezTo>
                        <a:cubicBezTo>
                          <a:pt x="13460" y="2965"/>
                          <a:pt x="19661" y="-194"/>
                          <a:pt x="25919" y="9"/>
                        </a:cubicBezTo>
                        <a:lnTo>
                          <a:pt x="29077" y="125"/>
                        </a:lnTo>
                        <a:cubicBezTo>
                          <a:pt x="42232" y="618"/>
                          <a:pt x="51562" y="14555"/>
                          <a:pt x="51127" y="26695"/>
                        </a:cubicBezTo>
                        <a:lnTo>
                          <a:pt x="49099" y="81950"/>
                        </a:lnTo>
                        <a:cubicBezTo>
                          <a:pt x="48867" y="88064"/>
                          <a:pt x="46289" y="93743"/>
                          <a:pt x="41768" y="97944"/>
                        </a:cubicBezTo>
                        <a:cubicBezTo>
                          <a:pt x="37480" y="101943"/>
                          <a:pt x="31946" y="104116"/>
                          <a:pt x="26151" y="104116"/>
                        </a:cubicBezTo>
                        <a:close/>
                        <a:moveTo>
                          <a:pt x="25311" y="13135"/>
                        </a:moveTo>
                        <a:cubicBezTo>
                          <a:pt x="23282" y="13135"/>
                          <a:pt x="20877" y="14584"/>
                          <a:pt x="18820" y="17075"/>
                        </a:cubicBezTo>
                        <a:cubicBezTo>
                          <a:pt x="16531" y="19857"/>
                          <a:pt x="15025" y="23450"/>
                          <a:pt x="14909" y="26463"/>
                        </a:cubicBezTo>
                        <a:lnTo>
                          <a:pt x="13112" y="80646"/>
                        </a:lnTo>
                        <a:cubicBezTo>
                          <a:pt x="12909" y="86094"/>
                          <a:pt x="17169" y="90701"/>
                          <a:pt x="22616" y="90875"/>
                        </a:cubicBezTo>
                        <a:lnTo>
                          <a:pt x="25774" y="90990"/>
                        </a:lnTo>
                        <a:cubicBezTo>
                          <a:pt x="28382" y="91106"/>
                          <a:pt x="30903" y="90150"/>
                          <a:pt x="32844" y="88354"/>
                        </a:cubicBezTo>
                        <a:cubicBezTo>
                          <a:pt x="34785" y="86557"/>
                          <a:pt x="35915" y="84123"/>
                          <a:pt x="36002" y="81487"/>
                        </a:cubicBezTo>
                        <a:lnTo>
                          <a:pt x="38031" y="26232"/>
                        </a:lnTo>
                        <a:cubicBezTo>
                          <a:pt x="38262" y="20205"/>
                          <a:pt x="33337" y="13425"/>
                          <a:pt x="28614" y="13251"/>
                        </a:cubicBezTo>
                        <a:lnTo>
                          <a:pt x="25456" y="13135"/>
                        </a:lnTo>
                        <a:cubicBezTo>
                          <a:pt x="25398" y="13135"/>
                          <a:pt x="25340" y="13135"/>
                          <a:pt x="25311" y="13135"/>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00" name="Freihandform: Form 578">
                    <a:extLst>
                      <a:ext uri="{FF2B5EF4-FFF2-40B4-BE49-F238E27FC236}">
                        <a16:creationId xmlns:a16="http://schemas.microsoft.com/office/drawing/2014/main" id="{53F522F5-4629-ECF5-4FC5-3531E1271299}"/>
                      </a:ext>
                    </a:extLst>
                  </p:cNvPr>
                  <p:cNvSpPr/>
                  <p:nvPr/>
                </p:nvSpPr>
                <p:spPr>
                  <a:xfrm>
                    <a:off x="6492981" y="1955236"/>
                    <a:ext cx="54786" cy="95366"/>
                  </a:xfrm>
                  <a:custGeom>
                    <a:avLst/>
                    <a:gdLst>
                      <a:gd name="connsiteX0" fmla="*/ 30438 w 54786"/>
                      <a:gd name="connsiteY0" fmla="*/ 95366 h 95366"/>
                      <a:gd name="connsiteX1" fmla="*/ 18413 w 54786"/>
                      <a:gd name="connsiteY1" fmla="*/ 91629 h 95366"/>
                      <a:gd name="connsiteX2" fmla="*/ 9344 w 54786"/>
                      <a:gd name="connsiteY2" fmla="*/ 77895 h 95366"/>
                      <a:gd name="connsiteX3" fmla="*/ 420 w 54786"/>
                      <a:gd name="connsiteY3" fmla="*/ 29014 h 95366"/>
                      <a:gd name="connsiteX4" fmla="*/ 2767 w 54786"/>
                      <a:gd name="connsiteY4" fmla="*/ 12266 h 95366"/>
                      <a:gd name="connsiteX5" fmla="*/ 16472 w 54786"/>
                      <a:gd name="connsiteY5" fmla="*/ 850 h 95366"/>
                      <a:gd name="connsiteX6" fmla="*/ 19282 w 54786"/>
                      <a:gd name="connsiteY6" fmla="*/ 300 h 95366"/>
                      <a:gd name="connsiteX7" fmla="*/ 45389 w 54786"/>
                      <a:gd name="connsiteY7" fmla="*/ 20930 h 95366"/>
                      <a:gd name="connsiteX8" fmla="*/ 54400 w 54786"/>
                      <a:gd name="connsiteY8" fmla="*/ 69260 h 95366"/>
                      <a:gd name="connsiteX9" fmla="*/ 37334 w 54786"/>
                      <a:gd name="connsiteY9" fmla="*/ 94381 h 95366"/>
                      <a:gd name="connsiteX10" fmla="*/ 34523 w 54786"/>
                      <a:gd name="connsiteY10" fmla="*/ 94932 h 95366"/>
                      <a:gd name="connsiteX11" fmla="*/ 30438 w 54786"/>
                      <a:gd name="connsiteY11" fmla="*/ 95366 h 95366"/>
                      <a:gd name="connsiteX12" fmla="*/ 21745 w 54786"/>
                      <a:gd name="connsiteY12" fmla="*/ 13194 h 95366"/>
                      <a:gd name="connsiteX13" fmla="*/ 18935 w 54786"/>
                      <a:gd name="connsiteY13" fmla="*/ 13744 h 95366"/>
                      <a:gd name="connsiteX14" fmla="*/ 14588 w 54786"/>
                      <a:gd name="connsiteY14" fmla="*/ 17974 h 95366"/>
                      <a:gd name="connsiteX15" fmla="*/ 13313 w 54786"/>
                      <a:gd name="connsiteY15" fmla="*/ 26609 h 95366"/>
                      <a:gd name="connsiteX16" fmla="*/ 22238 w 54786"/>
                      <a:gd name="connsiteY16" fmla="*/ 75490 h 95366"/>
                      <a:gd name="connsiteX17" fmla="*/ 25773 w 54786"/>
                      <a:gd name="connsiteY17" fmla="*/ 80792 h 95366"/>
                      <a:gd name="connsiteX18" fmla="*/ 32031 w 54786"/>
                      <a:gd name="connsiteY18" fmla="*/ 82096 h 95366"/>
                      <a:gd name="connsiteX19" fmla="*/ 34842 w 54786"/>
                      <a:gd name="connsiteY19" fmla="*/ 81545 h 95366"/>
                      <a:gd name="connsiteX20" fmla="*/ 41506 w 54786"/>
                      <a:gd name="connsiteY20" fmla="*/ 71723 h 95366"/>
                      <a:gd name="connsiteX21" fmla="*/ 32495 w 54786"/>
                      <a:gd name="connsiteY21" fmla="*/ 23393 h 95366"/>
                      <a:gd name="connsiteX22" fmla="*/ 21745 w 54786"/>
                      <a:gd name="connsiteY22" fmla="*/ 13194 h 9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786" h="95366">
                        <a:moveTo>
                          <a:pt x="30438" y="95366"/>
                        </a:moveTo>
                        <a:cubicBezTo>
                          <a:pt x="26178" y="95366"/>
                          <a:pt x="22006" y="94092"/>
                          <a:pt x="18413" y="91629"/>
                        </a:cubicBezTo>
                        <a:cubicBezTo>
                          <a:pt x="13661" y="88383"/>
                          <a:pt x="10445" y="83516"/>
                          <a:pt x="9344" y="77895"/>
                        </a:cubicBezTo>
                        <a:lnTo>
                          <a:pt x="420" y="29014"/>
                        </a:lnTo>
                        <a:cubicBezTo>
                          <a:pt x="-595" y="23653"/>
                          <a:pt x="246" y="17540"/>
                          <a:pt x="2767" y="12266"/>
                        </a:cubicBezTo>
                        <a:cubicBezTo>
                          <a:pt x="5780" y="6008"/>
                          <a:pt x="10648" y="1951"/>
                          <a:pt x="16472" y="850"/>
                        </a:cubicBezTo>
                        <a:lnTo>
                          <a:pt x="19282" y="300"/>
                        </a:lnTo>
                        <a:cubicBezTo>
                          <a:pt x="31278" y="-2018"/>
                          <a:pt x="43187" y="9514"/>
                          <a:pt x="45389" y="20930"/>
                        </a:cubicBezTo>
                        <a:lnTo>
                          <a:pt x="54400" y="69260"/>
                        </a:lnTo>
                        <a:cubicBezTo>
                          <a:pt x="56631" y="80879"/>
                          <a:pt x="48982" y="92150"/>
                          <a:pt x="37334" y="94381"/>
                        </a:cubicBezTo>
                        <a:lnTo>
                          <a:pt x="34523" y="94932"/>
                        </a:lnTo>
                        <a:cubicBezTo>
                          <a:pt x="33161" y="95222"/>
                          <a:pt x="31799" y="95366"/>
                          <a:pt x="30438" y="95366"/>
                        </a:cubicBezTo>
                        <a:close/>
                        <a:moveTo>
                          <a:pt x="21745" y="13194"/>
                        </a:moveTo>
                        <a:lnTo>
                          <a:pt x="18935" y="13744"/>
                        </a:lnTo>
                        <a:cubicBezTo>
                          <a:pt x="16617" y="14179"/>
                          <a:pt x="15110" y="16844"/>
                          <a:pt x="14588" y="17974"/>
                        </a:cubicBezTo>
                        <a:cubicBezTo>
                          <a:pt x="13284" y="20669"/>
                          <a:pt x="12792" y="23972"/>
                          <a:pt x="13313" y="26609"/>
                        </a:cubicBezTo>
                        <a:lnTo>
                          <a:pt x="22238" y="75490"/>
                        </a:lnTo>
                        <a:cubicBezTo>
                          <a:pt x="22643" y="77605"/>
                          <a:pt x="23889" y="79517"/>
                          <a:pt x="25773" y="80792"/>
                        </a:cubicBezTo>
                        <a:cubicBezTo>
                          <a:pt x="27627" y="82067"/>
                          <a:pt x="29858" y="82531"/>
                          <a:pt x="32031" y="82096"/>
                        </a:cubicBezTo>
                        <a:lnTo>
                          <a:pt x="34842" y="81545"/>
                        </a:lnTo>
                        <a:cubicBezTo>
                          <a:pt x="39362" y="80676"/>
                          <a:pt x="42346" y="76272"/>
                          <a:pt x="41506" y="71723"/>
                        </a:cubicBezTo>
                        <a:lnTo>
                          <a:pt x="32495" y="23393"/>
                        </a:lnTo>
                        <a:cubicBezTo>
                          <a:pt x="31510" y="18235"/>
                          <a:pt x="25425" y="12556"/>
                          <a:pt x="21745" y="13194"/>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01" name="Freihandform: Form 579">
                    <a:extLst>
                      <a:ext uri="{FF2B5EF4-FFF2-40B4-BE49-F238E27FC236}">
                        <a16:creationId xmlns:a16="http://schemas.microsoft.com/office/drawing/2014/main" id="{B733AAB5-E699-6EBA-C755-9BEDDFA7C01A}"/>
                      </a:ext>
                    </a:extLst>
                  </p:cNvPr>
                  <p:cNvSpPr/>
                  <p:nvPr/>
                </p:nvSpPr>
                <p:spPr>
                  <a:xfrm>
                    <a:off x="6451231" y="1967809"/>
                    <a:ext cx="63980" cy="93051"/>
                  </a:xfrm>
                  <a:custGeom>
                    <a:avLst/>
                    <a:gdLst>
                      <a:gd name="connsiteX0" fmla="*/ 39765 w 63980"/>
                      <a:gd name="connsiteY0" fmla="*/ 93051 h 93051"/>
                      <a:gd name="connsiteX1" fmla="*/ 19656 w 63980"/>
                      <a:gd name="connsiteY1" fmla="*/ 79201 h 93051"/>
                      <a:gd name="connsiteX2" fmla="*/ 1489 w 63980"/>
                      <a:gd name="connsiteY2" fmla="*/ 31161 h 93051"/>
                      <a:gd name="connsiteX3" fmla="*/ 13340 w 63980"/>
                      <a:gd name="connsiteY3" fmla="*/ 2099 h 93051"/>
                      <a:gd name="connsiteX4" fmla="*/ 16034 w 63980"/>
                      <a:gd name="connsiteY4" fmla="*/ 1085 h 93051"/>
                      <a:gd name="connsiteX5" fmla="*/ 33883 w 63980"/>
                      <a:gd name="connsiteY5" fmla="*/ 3664 h 93051"/>
                      <a:gd name="connsiteX6" fmla="*/ 44922 w 63980"/>
                      <a:gd name="connsiteY6" fmla="*/ 16818 h 93051"/>
                      <a:gd name="connsiteX7" fmla="*/ 62568 w 63980"/>
                      <a:gd name="connsiteY7" fmla="*/ 62859 h 93051"/>
                      <a:gd name="connsiteX8" fmla="*/ 50109 w 63980"/>
                      <a:gd name="connsiteY8" fmla="*/ 90617 h 93051"/>
                      <a:gd name="connsiteX9" fmla="*/ 47443 w 63980"/>
                      <a:gd name="connsiteY9" fmla="*/ 91632 h 93051"/>
                      <a:gd name="connsiteX10" fmla="*/ 39765 w 63980"/>
                      <a:gd name="connsiteY10" fmla="*/ 93051 h 93051"/>
                      <a:gd name="connsiteX11" fmla="*/ 22032 w 63980"/>
                      <a:gd name="connsiteY11" fmla="*/ 13109 h 93051"/>
                      <a:gd name="connsiteX12" fmla="*/ 20641 w 63980"/>
                      <a:gd name="connsiteY12" fmla="*/ 13341 h 93051"/>
                      <a:gd name="connsiteX13" fmla="*/ 20641 w 63980"/>
                      <a:gd name="connsiteY13" fmla="*/ 13341 h 93051"/>
                      <a:gd name="connsiteX14" fmla="*/ 17947 w 63980"/>
                      <a:gd name="connsiteY14" fmla="*/ 14355 h 93051"/>
                      <a:gd name="connsiteX15" fmla="*/ 13716 w 63980"/>
                      <a:gd name="connsiteY15" fmla="*/ 26525 h 93051"/>
                      <a:gd name="connsiteX16" fmla="*/ 31884 w 63980"/>
                      <a:gd name="connsiteY16" fmla="*/ 74565 h 93051"/>
                      <a:gd name="connsiteX17" fmla="*/ 42691 w 63980"/>
                      <a:gd name="connsiteY17" fmla="*/ 79404 h 93051"/>
                      <a:gd name="connsiteX18" fmla="*/ 45357 w 63980"/>
                      <a:gd name="connsiteY18" fmla="*/ 78390 h 93051"/>
                      <a:gd name="connsiteX19" fmla="*/ 50225 w 63980"/>
                      <a:gd name="connsiteY19" fmla="*/ 67582 h 93051"/>
                      <a:gd name="connsiteX20" fmla="*/ 32608 w 63980"/>
                      <a:gd name="connsiteY20" fmla="*/ 21541 h 93051"/>
                      <a:gd name="connsiteX21" fmla="*/ 26813 w 63980"/>
                      <a:gd name="connsiteY21" fmla="*/ 14790 h 93051"/>
                      <a:gd name="connsiteX22" fmla="*/ 22032 w 63980"/>
                      <a:gd name="connsiteY22" fmla="*/ 13109 h 93051"/>
                      <a:gd name="connsiteX23" fmla="*/ 18323 w 63980"/>
                      <a:gd name="connsiteY23" fmla="*/ 7228 h 93051"/>
                      <a:gd name="connsiteX24" fmla="*/ 18381 w 63980"/>
                      <a:gd name="connsiteY24" fmla="*/ 7228 h 93051"/>
                      <a:gd name="connsiteX25" fmla="*/ 18323 w 63980"/>
                      <a:gd name="connsiteY25" fmla="*/ 7228 h 9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3980" h="93051">
                        <a:moveTo>
                          <a:pt x="39765" y="93051"/>
                        </a:moveTo>
                        <a:cubicBezTo>
                          <a:pt x="31101" y="93051"/>
                          <a:pt x="22901" y="87778"/>
                          <a:pt x="19656" y="79201"/>
                        </a:cubicBezTo>
                        <a:lnTo>
                          <a:pt x="1489" y="31161"/>
                        </a:lnTo>
                        <a:cubicBezTo>
                          <a:pt x="-2857" y="19745"/>
                          <a:pt x="2677" y="6155"/>
                          <a:pt x="13340" y="2099"/>
                        </a:cubicBezTo>
                        <a:lnTo>
                          <a:pt x="16034" y="1085"/>
                        </a:lnTo>
                        <a:cubicBezTo>
                          <a:pt x="21482" y="-1001"/>
                          <a:pt x="28001" y="-45"/>
                          <a:pt x="33883" y="3664"/>
                        </a:cubicBezTo>
                        <a:cubicBezTo>
                          <a:pt x="38953" y="6851"/>
                          <a:pt x="42981" y="11661"/>
                          <a:pt x="44922" y="16818"/>
                        </a:cubicBezTo>
                        <a:lnTo>
                          <a:pt x="62568" y="62859"/>
                        </a:lnTo>
                        <a:cubicBezTo>
                          <a:pt x="66798" y="73957"/>
                          <a:pt x="61206" y="86387"/>
                          <a:pt x="50109" y="90617"/>
                        </a:cubicBezTo>
                        <a:lnTo>
                          <a:pt x="47443" y="91632"/>
                        </a:lnTo>
                        <a:cubicBezTo>
                          <a:pt x="44864" y="92617"/>
                          <a:pt x="42286" y="93051"/>
                          <a:pt x="39765" y="93051"/>
                        </a:cubicBezTo>
                        <a:close/>
                        <a:moveTo>
                          <a:pt x="22032" y="13109"/>
                        </a:moveTo>
                        <a:cubicBezTo>
                          <a:pt x="21511" y="13109"/>
                          <a:pt x="21047" y="13196"/>
                          <a:pt x="20641" y="13341"/>
                        </a:cubicBezTo>
                        <a:lnTo>
                          <a:pt x="20641" y="13341"/>
                        </a:lnTo>
                        <a:lnTo>
                          <a:pt x="17947" y="14355"/>
                        </a:lnTo>
                        <a:cubicBezTo>
                          <a:pt x="14035" y="15833"/>
                          <a:pt x="11949" y="21860"/>
                          <a:pt x="13716" y="26525"/>
                        </a:cubicBezTo>
                        <a:lnTo>
                          <a:pt x="31884" y="74565"/>
                        </a:lnTo>
                        <a:cubicBezTo>
                          <a:pt x="33535" y="78883"/>
                          <a:pt x="38374" y="81027"/>
                          <a:pt x="42691" y="79404"/>
                        </a:cubicBezTo>
                        <a:lnTo>
                          <a:pt x="45357" y="78390"/>
                        </a:lnTo>
                        <a:cubicBezTo>
                          <a:pt x="49674" y="76738"/>
                          <a:pt x="51847" y="71900"/>
                          <a:pt x="50225" y="67582"/>
                        </a:cubicBezTo>
                        <a:lnTo>
                          <a:pt x="32608" y="21541"/>
                        </a:lnTo>
                        <a:cubicBezTo>
                          <a:pt x="31652" y="19049"/>
                          <a:pt x="29421" y="16442"/>
                          <a:pt x="26813" y="14790"/>
                        </a:cubicBezTo>
                        <a:cubicBezTo>
                          <a:pt x="25103" y="13689"/>
                          <a:pt x="23423" y="13109"/>
                          <a:pt x="22032" y="13109"/>
                        </a:cubicBezTo>
                        <a:close/>
                        <a:moveTo>
                          <a:pt x="18323" y="7228"/>
                        </a:moveTo>
                        <a:lnTo>
                          <a:pt x="18381" y="7228"/>
                        </a:lnTo>
                        <a:lnTo>
                          <a:pt x="18323" y="7228"/>
                        </a:ln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02" name="Freihandform: Form 580">
                    <a:extLst>
                      <a:ext uri="{FF2B5EF4-FFF2-40B4-BE49-F238E27FC236}">
                        <a16:creationId xmlns:a16="http://schemas.microsoft.com/office/drawing/2014/main" id="{01E338AC-9894-4100-DD04-4B18D48A12CE}"/>
                      </a:ext>
                    </a:extLst>
                  </p:cNvPr>
                  <p:cNvSpPr/>
                  <p:nvPr/>
                </p:nvSpPr>
                <p:spPr>
                  <a:xfrm>
                    <a:off x="6485741" y="1880973"/>
                    <a:ext cx="151875" cy="117040"/>
                  </a:xfrm>
                  <a:custGeom>
                    <a:avLst/>
                    <a:gdLst>
                      <a:gd name="connsiteX0" fmla="*/ 124602 w 151875"/>
                      <a:gd name="connsiteY0" fmla="*/ 117040 h 117040"/>
                      <a:gd name="connsiteX1" fmla="*/ 117301 w 151875"/>
                      <a:gd name="connsiteY1" fmla="*/ 115244 h 117040"/>
                      <a:gd name="connsiteX2" fmla="*/ 105653 w 151875"/>
                      <a:gd name="connsiteY2" fmla="*/ 105247 h 117040"/>
                      <a:gd name="connsiteX3" fmla="*/ 110260 w 151875"/>
                      <a:gd name="connsiteY3" fmla="*/ 64393 h 117040"/>
                      <a:gd name="connsiteX4" fmla="*/ 119532 w 151875"/>
                      <a:gd name="connsiteY4" fmla="*/ 63929 h 117040"/>
                      <a:gd name="connsiteX5" fmla="*/ 120024 w 151875"/>
                      <a:gd name="connsiteY5" fmla="*/ 73172 h 117040"/>
                      <a:gd name="connsiteX6" fmla="*/ 115881 w 151875"/>
                      <a:gd name="connsiteY6" fmla="*/ 97018 h 117040"/>
                      <a:gd name="connsiteX7" fmla="*/ 123472 w 151875"/>
                      <a:gd name="connsiteY7" fmla="*/ 103654 h 117040"/>
                      <a:gd name="connsiteX8" fmla="*/ 131846 w 151875"/>
                      <a:gd name="connsiteY8" fmla="*/ 99800 h 117040"/>
                      <a:gd name="connsiteX9" fmla="*/ 135932 w 151875"/>
                      <a:gd name="connsiteY9" fmla="*/ 72679 h 117040"/>
                      <a:gd name="connsiteX10" fmla="*/ 135149 w 151875"/>
                      <a:gd name="connsiteY10" fmla="*/ 71260 h 117040"/>
                      <a:gd name="connsiteX11" fmla="*/ 123646 w 151875"/>
                      <a:gd name="connsiteY11" fmla="*/ 57033 h 117040"/>
                      <a:gd name="connsiteX12" fmla="*/ 106522 w 151875"/>
                      <a:gd name="connsiteY12" fmla="*/ 37591 h 117040"/>
                      <a:gd name="connsiteX13" fmla="*/ 42516 w 151875"/>
                      <a:gd name="connsiteY13" fmla="*/ 14990 h 117040"/>
                      <a:gd name="connsiteX14" fmla="*/ 10760 w 151875"/>
                      <a:gd name="connsiteY14" fmla="*/ 30347 h 117040"/>
                      <a:gd name="connsiteX15" fmla="*/ 1517 w 151875"/>
                      <a:gd name="connsiteY15" fmla="*/ 29478 h 117040"/>
                      <a:gd name="connsiteX16" fmla="*/ 2386 w 151875"/>
                      <a:gd name="connsiteY16" fmla="*/ 20235 h 117040"/>
                      <a:gd name="connsiteX17" fmla="*/ 116431 w 151875"/>
                      <a:gd name="connsiteY17" fmla="*/ 28956 h 117040"/>
                      <a:gd name="connsiteX18" fmla="*/ 133469 w 151875"/>
                      <a:gd name="connsiteY18" fmla="*/ 48283 h 117040"/>
                      <a:gd name="connsiteX19" fmla="*/ 146710 w 151875"/>
                      <a:gd name="connsiteY19" fmla="*/ 64943 h 117040"/>
                      <a:gd name="connsiteX20" fmla="*/ 147406 w 151875"/>
                      <a:gd name="connsiteY20" fmla="*/ 66189 h 117040"/>
                      <a:gd name="connsiteX21" fmla="*/ 141292 w 151875"/>
                      <a:gd name="connsiteY21" fmla="*/ 108927 h 117040"/>
                      <a:gd name="connsiteX22" fmla="*/ 124602 w 151875"/>
                      <a:gd name="connsiteY22" fmla="*/ 117040 h 1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1875" h="117040">
                        <a:moveTo>
                          <a:pt x="124602" y="117040"/>
                        </a:moveTo>
                        <a:cubicBezTo>
                          <a:pt x="122053" y="117040"/>
                          <a:pt x="119561" y="116461"/>
                          <a:pt x="117301" y="115244"/>
                        </a:cubicBezTo>
                        <a:cubicBezTo>
                          <a:pt x="111767" y="112288"/>
                          <a:pt x="106261" y="105943"/>
                          <a:pt x="105653" y="105247"/>
                        </a:cubicBezTo>
                        <a:cubicBezTo>
                          <a:pt x="93947" y="89804"/>
                          <a:pt x="103567" y="71810"/>
                          <a:pt x="110260" y="64393"/>
                        </a:cubicBezTo>
                        <a:cubicBezTo>
                          <a:pt x="112665" y="61698"/>
                          <a:pt x="116837" y="61495"/>
                          <a:pt x="119532" y="63929"/>
                        </a:cubicBezTo>
                        <a:cubicBezTo>
                          <a:pt x="122226" y="66363"/>
                          <a:pt x="122429" y="70477"/>
                          <a:pt x="120024" y="73172"/>
                        </a:cubicBezTo>
                        <a:cubicBezTo>
                          <a:pt x="119503" y="73752"/>
                          <a:pt x="108145" y="86790"/>
                          <a:pt x="115881" y="97018"/>
                        </a:cubicBezTo>
                        <a:cubicBezTo>
                          <a:pt x="117330" y="98699"/>
                          <a:pt x="120952" y="102321"/>
                          <a:pt x="123472" y="103654"/>
                        </a:cubicBezTo>
                        <a:cubicBezTo>
                          <a:pt x="124950" y="104436"/>
                          <a:pt x="128398" y="103364"/>
                          <a:pt x="131846" y="99800"/>
                        </a:cubicBezTo>
                        <a:cubicBezTo>
                          <a:pt x="137786" y="93715"/>
                          <a:pt x="141582" y="82647"/>
                          <a:pt x="135932" y="72679"/>
                        </a:cubicBezTo>
                        <a:lnTo>
                          <a:pt x="135149" y="71260"/>
                        </a:lnTo>
                        <a:cubicBezTo>
                          <a:pt x="133700" y="68652"/>
                          <a:pt x="133237" y="67754"/>
                          <a:pt x="123646" y="57033"/>
                        </a:cubicBezTo>
                        <a:cubicBezTo>
                          <a:pt x="119474" y="52368"/>
                          <a:pt x="113969" y="46109"/>
                          <a:pt x="106522" y="37591"/>
                        </a:cubicBezTo>
                        <a:cubicBezTo>
                          <a:pt x="88297" y="16700"/>
                          <a:pt x="66768" y="9108"/>
                          <a:pt x="42516" y="14990"/>
                        </a:cubicBezTo>
                        <a:cubicBezTo>
                          <a:pt x="24001" y="19482"/>
                          <a:pt x="10876" y="30231"/>
                          <a:pt x="10760" y="30347"/>
                        </a:cubicBezTo>
                        <a:cubicBezTo>
                          <a:pt x="7978" y="32665"/>
                          <a:pt x="3835" y="32288"/>
                          <a:pt x="1517" y="29478"/>
                        </a:cubicBezTo>
                        <a:cubicBezTo>
                          <a:pt x="-801" y="26696"/>
                          <a:pt x="-424" y="22553"/>
                          <a:pt x="2386" y="20235"/>
                        </a:cubicBezTo>
                        <a:cubicBezTo>
                          <a:pt x="2995" y="19742"/>
                          <a:pt x="64711" y="-30355"/>
                          <a:pt x="116431" y="28956"/>
                        </a:cubicBezTo>
                        <a:cubicBezTo>
                          <a:pt x="123849" y="37446"/>
                          <a:pt x="129325" y="43647"/>
                          <a:pt x="133469" y="48283"/>
                        </a:cubicBezTo>
                        <a:cubicBezTo>
                          <a:pt x="143639" y="59670"/>
                          <a:pt x="144595" y="61118"/>
                          <a:pt x="146710" y="64943"/>
                        </a:cubicBezTo>
                        <a:lnTo>
                          <a:pt x="147406" y="66189"/>
                        </a:lnTo>
                        <a:cubicBezTo>
                          <a:pt x="156388" y="82038"/>
                          <a:pt x="150535" y="99452"/>
                          <a:pt x="141292" y="108927"/>
                        </a:cubicBezTo>
                        <a:cubicBezTo>
                          <a:pt x="136076" y="114258"/>
                          <a:pt x="130137" y="117040"/>
                          <a:pt x="124602" y="117040"/>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grpSp>
              <p:nvGrpSpPr>
                <p:cNvPr id="786" name="Grafik 219">
                  <a:extLst>
                    <a:ext uri="{FF2B5EF4-FFF2-40B4-BE49-F238E27FC236}">
                      <a16:creationId xmlns:a16="http://schemas.microsoft.com/office/drawing/2014/main" id="{9F92229C-FC6E-CD72-E802-11374F410FF5}"/>
                    </a:ext>
                  </a:extLst>
                </p:cNvPr>
                <p:cNvGrpSpPr/>
                <p:nvPr/>
              </p:nvGrpSpPr>
              <p:grpSpPr>
                <a:xfrm>
                  <a:off x="4198444" y="3194879"/>
                  <a:ext cx="378195" cy="302378"/>
                  <a:chOff x="6151923" y="1880978"/>
                  <a:chExt cx="226469" cy="181069"/>
                </a:xfrm>
                <a:grpFill/>
              </p:grpSpPr>
              <p:sp>
                <p:nvSpPr>
                  <p:cNvPr id="789" name="Freihandform: Form 567">
                    <a:extLst>
                      <a:ext uri="{FF2B5EF4-FFF2-40B4-BE49-F238E27FC236}">
                        <a16:creationId xmlns:a16="http://schemas.microsoft.com/office/drawing/2014/main" id="{C67BD501-044A-46A4-5F80-696322601708}"/>
                      </a:ext>
                    </a:extLst>
                  </p:cNvPr>
                  <p:cNvSpPr/>
                  <p:nvPr/>
                </p:nvSpPr>
                <p:spPr>
                  <a:xfrm>
                    <a:off x="6275635" y="1889271"/>
                    <a:ext cx="102757" cy="107235"/>
                  </a:xfrm>
                  <a:custGeom>
                    <a:avLst/>
                    <a:gdLst>
                      <a:gd name="connsiteX0" fmla="*/ 91898 w 102757"/>
                      <a:gd name="connsiteY0" fmla="*/ 107235 h 107235"/>
                      <a:gd name="connsiteX1" fmla="*/ 90305 w 102757"/>
                      <a:gd name="connsiteY1" fmla="*/ 107033 h 107235"/>
                      <a:gd name="connsiteX2" fmla="*/ 85524 w 102757"/>
                      <a:gd name="connsiteY2" fmla="*/ 99093 h 107235"/>
                      <a:gd name="connsiteX3" fmla="*/ 77266 w 102757"/>
                      <a:gd name="connsiteY3" fmla="*/ 32016 h 107235"/>
                      <a:gd name="connsiteX4" fmla="*/ 7553 w 102757"/>
                      <a:gd name="connsiteY4" fmla="*/ 14081 h 107235"/>
                      <a:gd name="connsiteX5" fmla="*/ 77 w 102757"/>
                      <a:gd name="connsiteY5" fmla="*/ 8576 h 107235"/>
                      <a:gd name="connsiteX6" fmla="*/ 5553 w 102757"/>
                      <a:gd name="connsiteY6" fmla="*/ 1100 h 107235"/>
                      <a:gd name="connsiteX7" fmla="*/ 86915 w 102757"/>
                      <a:gd name="connsiteY7" fmla="*/ 23121 h 107235"/>
                      <a:gd name="connsiteX8" fmla="*/ 98244 w 102757"/>
                      <a:gd name="connsiteY8" fmla="*/ 102252 h 107235"/>
                      <a:gd name="connsiteX9" fmla="*/ 91898 w 102757"/>
                      <a:gd name="connsiteY9" fmla="*/ 107235 h 10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757" h="107235">
                        <a:moveTo>
                          <a:pt x="91898" y="107235"/>
                        </a:moveTo>
                        <a:cubicBezTo>
                          <a:pt x="91377" y="107235"/>
                          <a:pt x="90826" y="107177"/>
                          <a:pt x="90305" y="107033"/>
                        </a:cubicBezTo>
                        <a:cubicBezTo>
                          <a:pt x="86799" y="106163"/>
                          <a:pt x="84655" y="102599"/>
                          <a:pt x="85524" y="99093"/>
                        </a:cubicBezTo>
                        <a:cubicBezTo>
                          <a:pt x="93058" y="68873"/>
                          <a:pt x="90276" y="46301"/>
                          <a:pt x="77266" y="32016"/>
                        </a:cubicBezTo>
                        <a:cubicBezTo>
                          <a:pt x="54724" y="7272"/>
                          <a:pt x="8016" y="13994"/>
                          <a:pt x="7553" y="14081"/>
                        </a:cubicBezTo>
                        <a:cubicBezTo>
                          <a:pt x="4018" y="14603"/>
                          <a:pt x="627" y="12169"/>
                          <a:pt x="77" y="8576"/>
                        </a:cubicBezTo>
                        <a:cubicBezTo>
                          <a:pt x="-474" y="4983"/>
                          <a:pt x="1989" y="1651"/>
                          <a:pt x="5553" y="1100"/>
                        </a:cubicBezTo>
                        <a:cubicBezTo>
                          <a:pt x="7755" y="752"/>
                          <a:pt x="59620" y="-6810"/>
                          <a:pt x="86915" y="23121"/>
                        </a:cubicBezTo>
                        <a:cubicBezTo>
                          <a:pt x="103083" y="40854"/>
                          <a:pt x="106908" y="67482"/>
                          <a:pt x="98244" y="102252"/>
                        </a:cubicBezTo>
                        <a:cubicBezTo>
                          <a:pt x="97520" y="105265"/>
                          <a:pt x="94854" y="107235"/>
                          <a:pt x="91898" y="107235"/>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790" name="Freihandform: Form 568">
                    <a:extLst>
                      <a:ext uri="{FF2B5EF4-FFF2-40B4-BE49-F238E27FC236}">
                        <a16:creationId xmlns:a16="http://schemas.microsoft.com/office/drawing/2014/main" id="{A0539EF6-9391-905C-9EE2-95938AA365F3}"/>
                      </a:ext>
                    </a:extLst>
                  </p:cNvPr>
                  <p:cNvSpPr/>
                  <p:nvPr/>
                </p:nvSpPr>
                <p:spPr>
                  <a:xfrm>
                    <a:off x="6191941" y="1952483"/>
                    <a:ext cx="24746" cy="23219"/>
                  </a:xfrm>
                  <a:custGeom>
                    <a:avLst/>
                    <a:gdLst>
                      <a:gd name="connsiteX0" fmla="*/ 6553 w 24746"/>
                      <a:gd name="connsiteY0" fmla="*/ 23219 h 23219"/>
                      <a:gd name="connsiteX1" fmla="*/ 1280 w 24746"/>
                      <a:gd name="connsiteY1" fmla="*/ 20554 h 23219"/>
                      <a:gd name="connsiteX2" fmla="*/ 2670 w 24746"/>
                      <a:gd name="connsiteY2" fmla="*/ 11369 h 23219"/>
                      <a:gd name="connsiteX3" fmla="*/ 13304 w 24746"/>
                      <a:gd name="connsiteY3" fmla="*/ 2184 h 23219"/>
                      <a:gd name="connsiteX4" fmla="*/ 22547 w 24746"/>
                      <a:gd name="connsiteY4" fmla="*/ 1662 h 23219"/>
                      <a:gd name="connsiteX5" fmla="*/ 23098 w 24746"/>
                      <a:gd name="connsiteY5" fmla="*/ 10905 h 23219"/>
                      <a:gd name="connsiteX6" fmla="*/ 10436 w 24746"/>
                      <a:gd name="connsiteY6" fmla="*/ 21915 h 23219"/>
                      <a:gd name="connsiteX7" fmla="*/ 6553 w 24746"/>
                      <a:gd name="connsiteY7" fmla="*/ 23219 h 2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746" h="23219">
                        <a:moveTo>
                          <a:pt x="6553" y="23219"/>
                        </a:moveTo>
                        <a:cubicBezTo>
                          <a:pt x="4554" y="23219"/>
                          <a:pt x="2554" y="22292"/>
                          <a:pt x="1280" y="20554"/>
                        </a:cubicBezTo>
                        <a:cubicBezTo>
                          <a:pt x="-865" y="17656"/>
                          <a:pt x="-256" y="13542"/>
                          <a:pt x="2670" y="11369"/>
                        </a:cubicBezTo>
                        <a:cubicBezTo>
                          <a:pt x="9682" y="6182"/>
                          <a:pt x="13275" y="2213"/>
                          <a:pt x="13304" y="2184"/>
                        </a:cubicBezTo>
                        <a:cubicBezTo>
                          <a:pt x="15709" y="-511"/>
                          <a:pt x="19852" y="-743"/>
                          <a:pt x="22547" y="1662"/>
                        </a:cubicBezTo>
                        <a:cubicBezTo>
                          <a:pt x="25242" y="4067"/>
                          <a:pt x="25503" y="8210"/>
                          <a:pt x="23098" y="10905"/>
                        </a:cubicBezTo>
                        <a:cubicBezTo>
                          <a:pt x="22924" y="11108"/>
                          <a:pt x="18693" y="15860"/>
                          <a:pt x="10436" y="21915"/>
                        </a:cubicBezTo>
                        <a:cubicBezTo>
                          <a:pt x="9277" y="22814"/>
                          <a:pt x="7886" y="23219"/>
                          <a:pt x="6553" y="23219"/>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791" name="Freihandform: Form 569">
                    <a:extLst>
                      <a:ext uri="{FF2B5EF4-FFF2-40B4-BE49-F238E27FC236}">
                        <a16:creationId xmlns:a16="http://schemas.microsoft.com/office/drawing/2014/main" id="{8062CF9A-7EC6-54AF-9F3E-10BA03E9F0FE}"/>
                      </a:ext>
                    </a:extLst>
                  </p:cNvPr>
                  <p:cNvSpPr/>
                  <p:nvPr/>
                </p:nvSpPr>
                <p:spPr>
                  <a:xfrm>
                    <a:off x="6309347" y="1980864"/>
                    <a:ext cx="68825" cy="81184"/>
                  </a:xfrm>
                  <a:custGeom>
                    <a:avLst/>
                    <a:gdLst>
                      <a:gd name="connsiteX0" fmla="*/ 22373 w 68825"/>
                      <a:gd name="connsiteY0" fmla="*/ 81184 h 81184"/>
                      <a:gd name="connsiteX1" fmla="*/ 10957 w 68825"/>
                      <a:gd name="connsiteY1" fmla="*/ 77620 h 81184"/>
                      <a:gd name="connsiteX2" fmla="*/ 8784 w 68825"/>
                      <a:gd name="connsiteY2" fmla="*/ 76142 h 81184"/>
                      <a:gd name="connsiteX3" fmla="*/ 3568 w 68825"/>
                      <a:gd name="connsiteY3" fmla="*/ 47950 h 81184"/>
                      <a:gd name="connsiteX4" fmla="*/ 29037 w 68825"/>
                      <a:gd name="connsiteY4" fmla="*/ 11065 h 81184"/>
                      <a:gd name="connsiteX5" fmla="*/ 42047 w 68825"/>
                      <a:gd name="connsiteY5" fmla="*/ 1387 h 81184"/>
                      <a:gd name="connsiteX6" fmla="*/ 59229 w 68825"/>
                      <a:gd name="connsiteY6" fmla="*/ 2807 h 81184"/>
                      <a:gd name="connsiteX7" fmla="*/ 61402 w 68825"/>
                      <a:gd name="connsiteY7" fmla="*/ 4285 h 81184"/>
                      <a:gd name="connsiteX8" fmla="*/ 68820 w 68825"/>
                      <a:gd name="connsiteY8" fmla="*/ 19960 h 81184"/>
                      <a:gd name="connsiteX9" fmla="*/ 64387 w 68825"/>
                      <a:gd name="connsiteY9" fmla="*/ 35664 h 81184"/>
                      <a:gd name="connsiteX10" fmla="*/ 39179 w 68825"/>
                      <a:gd name="connsiteY10" fmla="*/ 72434 h 81184"/>
                      <a:gd name="connsiteX11" fmla="*/ 26169 w 68825"/>
                      <a:gd name="connsiteY11" fmla="*/ 80865 h 81184"/>
                      <a:gd name="connsiteX12" fmla="*/ 22373 w 68825"/>
                      <a:gd name="connsiteY12" fmla="*/ 81184 h 81184"/>
                      <a:gd name="connsiteX13" fmla="*/ 49726 w 68825"/>
                      <a:gd name="connsiteY13" fmla="*/ 13093 h 81184"/>
                      <a:gd name="connsiteX14" fmla="*/ 46422 w 68825"/>
                      <a:gd name="connsiteY14" fmla="*/ 13730 h 81184"/>
                      <a:gd name="connsiteX15" fmla="*/ 39816 w 68825"/>
                      <a:gd name="connsiteY15" fmla="*/ 18482 h 81184"/>
                      <a:gd name="connsiteX16" fmla="*/ 14347 w 68825"/>
                      <a:gd name="connsiteY16" fmla="*/ 55367 h 81184"/>
                      <a:gd name="connsiteX17" fmla="*/ 16201 w 68825"/>
                      <a:gd name="connsiteY17" fmla="*/ 65306 h 81184"/>
                      <a:gd name="connsiteX18" fmla="*/ 18375 w 68825"/>
                      <a:gd name="connsiteY18" fmla="*/ 66783 h 81184"/>
                      <a:gd name="connsiteX19" fmla="*/ 28313 w 68825"/>
                      <a:gd name="connsiteY19" fmla="*/ 64929 h 81184"/>
                      <a:gd name="connsiteX20" fmla="*/ 53521 w 68825"/>
                      <a:gd name="connsiteY20" fmla="*/ 28160 h 81184"/>
                      <a:gd name="connsiteX21" fmla="*/ 55665 w 68825"/>
                      <a:gd name="connsiteY21" fmla="*/ 20134 h 81184"/>
                      <a:gd name="connsiteX22" fmla="*/ 53927 w 68825"/>
                      <a:gd name="connsiteY22" fmla="*/ 15034 h 81184"/>
                      <a:gd name="connsiteX23" fmla="*/ 51754 w 68825"/>
                      <a:gd name="connsiteY23" fmla="*/ 13557 h 81184"/>
                      <a:gd name="connsiteX24" fmla="*/ 49726 w 68825"/>
                      <a:gd name="connsiteY24" fmla="*/ 13093 h 81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825" h="81184">
                        <a:moveTo>
                          <a:pt x="22373" y="81184"/>
                        </a:moveTo>
                        <a:cubicBezTo>
                          <a:pt x="18317" y="81184"/>
                          <a:pt x="14347" y="79967"/>
                          <a:pt x="10957" y="77620"/>
                        </a:cubicBezTo>
                        <a:lnTo>
                          <a:pt x="8784" y="76142"/>
                        </a:lnTo>
                        <a:cubicBezTo>
                          <a:pt x="-430" y="69797"/>
                          <a:pt x="-2777" y="57164"/>
                          <a:pt x="3568" y="47950"/>
                        </a:cubicBezTo>
                        <a:lnTo>
                          <a:pt x="29037" y="11065"/>
                        </a:lnTo>
                        <a:cubicBezTo>
                          <a:pt x="31906" y="6863"/>
                          <a:pt x="36774" y="3241"/>
                          <a:pt x="42047" y="1387"/>
                        </a:cubicBezTo>
                        <a:cubicBezTo>
                          <a:pt x="48393" y="-873"/>
                          <a:pt x="54651" y="-351"/>
                          <a:pt x="59229" y="2807"/>
                        </a:cubicBezTo>
                        <a:lnTo>
                          <a:pt x="61402" y="4285"/>
                        </a:lnTo>
                        <a:cubicBezTo>
                          <a:pt x="66067" y="7472"/>
                          <a:pt x="68704" y="13064"/>
                          <a:pt x="68820" y="19960"/>
                        </a:cubicBezTo>
                        <a:cubicBezTo>
                          <a:pt x="68936" y="25581"/>
                          <a:pt x="67255" y="31463"/>
                          <a:pt x="64387" y="35664"/>
                        </a:cubicBezTo>
                        <a:lnTo>
                          <a:pt x="39179" y="72434"/>
                        </a:lnTo>
                        <a:cubicBezTo>
                          <a:pt x="36107" y="76896"/>
                          <a:pt x="31500" y="79880"/>
                          <a:pt x="26169" y="80865"/>
                        </a:cubicBezTo>
                        <a:cubicBezTo>
                          <a:pt x="24865" y="81068"/>
                          <a:pt x="23619" y="81184"/>
                          <a:pt x="22373" y="81184"/>
                        </a:cubicBezTo>
                        <a:close/>
                        <a:moveTo>
                          <a:pt x="49726" y="13093"/>
                        </a:moveTo>
                        <a:cubicBezTo>
                          <a:pt x="48769" y="13093"/>
                          <a:pt x="47610" y="13296"/>
                          <a:pt x="46422" y="13730"/>
                        </a:cubicBezTo>
                        <a:cubicBezTo>
                          <a:pt x="43757" y="14687"/>
                          <a:pt x="41178" y="16541"/>
                          <a:pt x="39816" y="18482"/>
                        </a:cubicBezTo>
                        <a:lnTo>
                          <a:pt x="14347" y="55367"/>
                        </a:lnTo>
                        <a:cubicBezTo>
                          <a:pt x="12116" y="58613"/>
                          <a:pt x="12956" y="63075"/>
                          <a:pt x="16201" y="65306"/>
                        </a:cubicBezTo>
                        <a:lnTo>
                          <a:pt x="18375" y="66783"/>
                        </a:lnTo>
                        <a:cubicBezTo>
                          <a:pt x="21620" y="69015"/>
                          <a:pt x="26082" y="68203"/>
                          <a:pt x="28313" y="64929"/>
                        </a:cubicBezTo>
                        <a:lnTo>
                          <a:pt x="53521" y="28160"/>
                        </a:lnTo>
                        <a:cubicBezTo>
                          <a:pt x="54883" y="26190"/>
                          <a:pt x="55723" y="23031"/>
                          <a:pt x="55665" y="20134"/>
                        </a:cubicBezTo>
                        <a:cubicBezTo>
                          <a:pt x="55607" y="17729"/>
                          <a:pt x="54941" y="15701"/>
                          <a:pt x="53927" y="15034"/>
                        </a:cubicBezTo>
                        <a:lnTo>
                          <a:pt x="51754" y="13557"/>
                        </a:lnTo>
                        <a:cubicBezTo>
                          <a:pt x="51290" y="13267"/>
                          <a:pt x="50566" y="13093"/>
                          <a:pt x="49726" y="13093"/>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792" name="Freihandform: Form 570">
                    <a:extLst>
                      <a:ext uri="{FF2B5EF4-FFF2-40B4-BE49-F238E27FC236}">
                        <a16:creationId xmlns:a16="http://schemas.microsoft.com/office/drawing/2014/main" id="{1FE6DF07-233D-587F-42AE-C77E79598432}"/>
                      </a:ext>
                    </a:extLst>
                  </p:cNvPr>
                  <p:cNvSpPr/>
                  <p:nvPr/>
                </p:nvSpPr>
                <p:spPr>
                  <a:xfrm>
                    <a:off x="6202797" y="1939972"/>
                    <a:ext cx="51171" cy="104111"/>
                  </a:xfrm>
                  <a:custGeom>
                    <a:avLst/>
                    <a:gdLst>
                      <a:gd name="connsiteX0" fmla="*/ 25019 w 51171"/>
                      <a:gd name="connsiteY0" fmla="*/ 104082 h 104111"/>
                      <a:gd name="connsiteX1" fmla="*/ 2042 w 51171"/>
                      <a:gd name="connsiteY1" fmla="*/ 81946 h 104111"/>
                      <a:gd name="connsiteX2" fmla="*/ 14 w 51171"/>
                      <a:gd name="connsiteY2" fmla="*/ 26690 h 104111"/>
                      <a:gd name="connsiteX3" fmla="*/ 5693 w 51171"/>
                      <a:gd name="connsiteY3" fmla="*/ 9363 h 104111"/>
                      <a:gd name="connsiteX4" fmla="*/ 22064 w 51171"/>
                      <a:gd name="connsiteY4" fmla="*/ 120 h 104111"/>
                      <a:gd name="connsiteX5" fmla="*/ 25222 w 51171"/>
                      <a:gd name="connsiteY5" fmla="*/ 4 h 104111"/>
                      <a:gd name="connsiteX6" fmla="*/ 49358 w 51171"/>
                      <a:gd name="connsiteY6" fmla="*/ 25966 h 104111"/>
                      <a:gd name="connsiteX7" fmla="*/ 51154 w 51171"/>
                      <a:gd name="connsiteY7" fmla="*/ 80207 h 104111"/>
                      <a:gd name="connsiteX8" fmla="*/ 45012 w 51171"/>
                      <a:gd name="connsiteY8" fmla="*/ 96665 h 104111"/>
                      <a:gd name="connsiteX9" fmla="*/ 29018 w 51171"/>
                      <a:gd name="connsiteY9" fmla="*/ 103996 h 104111"/>
                      <a:gd name="connsiteX10" fmla="*/ 25859 w 51171"/>
                      <a:gd name="connsiteY10" fmla="*/ 104111 h 104111"/>
                      <a:gd name="connsiteX11" fmla="*/ 25019 w 51171"/>
                      <a:gd name="connsiteY11" fmla="*/ 104082 h 104111"/>
                      <a:gd name="connsiteX12" fmla="*/ 22556 w 51171"/>
                      <a:gd name="connsiteY12" fmla="*/ 13217 h 104111"/>
                      <a:gd name="connsiteX13" fmla="*/ 16182 w 51171"/>
                      <a:gd name="connsiteY13" fmla="*/ 17245 h 104111"/>
                      <a:gd name="connsiteX14" fmla="*/ 13139 w 51171"/>
                      <a:gd name="connsiteY14" fmla="*/ 26198 h 104111"/>
                      <a:gd name="connsiteX15" fmla="*/ 15168 w 51171"/>
                      <a:gd name="connsiteY15" fmla="*/ 81453 h 104111"/>
                      <a:gd name="connsiteX16" fmla="*/ 25396 w 51171"/>
                      <a:gd name="connsiteY16" fmla="*/ 90957 h 104111"/>
                      <a:gd name="connsiteX17" fmla="*/ 28554 w 51171"/>
                      <a:gd name="connsiteY17" fmla="*/ 90841 h 104111"/>
                      <a:gd name="connsiteX18" fmla="*/ 35421 w 51171"/>
                      <a:gd name="connsiteY18" fmla="*/ 87683 h 104111"/>
                      <a:gd name="connsiteX19" fmla="*/ 38058 w 51171"/>
                      <a:gd name="connsiteY19" fmla="*/ 80613 h 104111"/>
                      <a:gd name="connsiteX20" fmla="*/ 36261 w 51171"/>
                      <a:gd name="connsiteY20" fmla="*/ 26372 h 104111"/>
                      <a:gd name="connsiteX21" fmla="*/ 25714 w 51171"/>
                      <a:gd name="connsiteY21" fmla="*/ 13072 h 104111"/>
                      <a:gd name="connsiteX22" fmla="*/ 22556 w 51171"/>
                      <a:gd name="connsiteY22" fmla="*/ 13217 h 10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1171" h="104111">
                        <a:moveTo>
                          <a:pt x="25019" y="104082"/>
                        </a:moveTo>
                        <a:cubicBezTo>
                          <a:pt x="12734" y="104082"/>
                          <a:pt x="2506" y="94318"/>
                          <a:pt x="2042" y="81946"/>
                        </a:cubicBezTo>
                        <a:lnTo>
                          <a:pt x="14" y="26690"/>
                        </a:lnTo>
                        <a:cubicBezTo>
                          <a:pt x="-189" y="20751"/>
                          <a:pt x="1868" y="14434"/>
                          <a:pt x="5693" y="9363"/>
                        </a:cubicBezTo>
                        <a:cubicBezTo>
                          <a:pt x="9952" y="3713"/>
                          <a:pt x="15921" y="352"/>
                          <a:pt x="22064" y="120"/>
                        </a:cubicBezTo>
                        <a:lnTo>
                          <a:pt x="25222" y="4"/>
                        </a:lnTo>
                        <a:cubicBezTo>
                          <a:pt x="38232" y="-285"/>
                          <a:pt x="48894" y="13565"/>
                          <a:pt x="49358" y="25966"/>
                        </a:cubicBezTo>
                        <a:lnTo>
                          <a:pt x="51154" y="80207"/>
                        </a:lnTo>
                        <a:cubicBezTo>
                          <a:pt x="51386" y="86292"/>
                          <a:pt x="49184" y="92145"/>
                          <a:pt x="45012" y="96665"/>
                        </a:cubicBezTo>
                        <a:cubicBezTo>
                          <a:pt x="40810" y="101156"/>
                          <a:pt x="35131" y="103764"/>
                          <a:pt x="29018" y="103996"/>
                        </a:cubicBezTo>
                        <a:lnTo>
                          <a:pt x="25859" y="104111"/>
                        </a:lnTo>
                        <a:cubicBezTo>
                          <a:pt x="25570" y="104082"/>
                          <a:pt x="25280" y="104082"/>
                          <a:pt x="25019" y="104082"/>
                        </a:cubicBezTo>
                        <a:close/>
                        <a:moveTo>
                          <a:pt x="22556" y="13217"/>
                        </a:moveTo>
                        <a:cubicBezTo>
                          <a:pt x="20383" y="13304"/>
                          <a:pt x="18036" y="14753"/>
                          <a:pt x="16182" y="17245"/>
                        </a:cubicBezTo>
                        <a:cubicBezTo>
                          <a:pt x="14211" y="19881"/>
                          <a:pt x="13052" y="23300"/>
                          <a:pt x="13139" y="26198"/>
                        </a:cubicBezTo>
                        <a:lnTo>
                          <a:pt x="15168" y="81453"/>
                        </a:lnTo>
                        <a:cubicBezTo>
                          <a:pt x="15370" y="86900"/>
                          <a:pt x="19919" y="91276"/>
                          <a:pt x="25396" y="90957"/>
                        </a:cubicBezTo>
                        <a:lnTo>
                          <a:pt x="28554" y="90841"/>
                        </a:lnTo>
                        <a:cubicBezTo>
                          <a:pt x="31162" y="90754"/>
                          <a:pt x="33596" y="89624"/>
                          <a:pt x="35421" y="87683"/>
                        </a:cubicBezTo>
                        <a:cubicBezTo>
                          <a:pt x="37217" y="85741"/>
                          <a:pt x="38174" y="83220"/>
                          <a:pt x="38058" y="80613"/>
                        </a:cubicBezTo>
                        <a:lnTo>
                          <a:pt x="36261" y="26372"/>
                        </a:lnTo>
                        <a:cubicBezTo>
                          <a:pt x="36030" y="20142"/>
                          <a:pt x="30350" y="12811"/>
                          <a:pt x="25714" y="13072"/>
                        </a:cubicBezTo>
                        <a:lnTo>
                          <a:pt x="22556" y="13217"/>
                        </a:ln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793" name="Freihandform: Form 571">
                    <a:extLst>
                      <a:ext uri="{FF2B5EF4-FFF2-40B4-BE49-F238E27FC236}">
                        <a16:creationId xmlns:a16="http://schemas.microsoft.com/office/drawing/2014/main" id="{E0A98B99-D152-0314-7384-7EDA8E72746E}"/>
                      </a:ext>
                    </a:extLst>
                  </p:cNvPr>
                  <p:cNvSpPr/>
                  <p:nvPr/>
                </p:nvSpPr>
                <p:spPr>
                  <a:xfrm>
                    <a:off x="6241714" y="1955322"/>
                    <a:ext cx="54770" cy="95280"/>
                  </a:xfrm>
                  <a:custGeom>
                    <a:avLst/>
                    <a:gdLst>
                      <a:gd name="connsiteX0" fmla="*/ 24349 w 54770"/>
                      <a:gd name="connsiteY0" fmla="*/ 95281 h 95280"/>
                      <a:gd name="connsiteX1" fmla="*/ 20264 w 54770"/>
                      <a:gd name="connsiteY1" fmla="*/ 94904 h 95280"/>
                      <a:gd name="connsiteX2" fmla="*/ 17453 w 54770"/>
                      <a:gd name="connsiteY2" fmla="*/ 94383 h 95280"/>
                      <a:gd name="connsiteX3" fmla="*/ 387 w 54770"/>
                      <a:gd name="connsiteY3" fmla="*/ 69204 h 95280"/>
                      <a:gd name="connsiteX4" fmla="*/ 9369 w 54770"/>
                      <a:gd name="connsiteY4" fmla="*/ 20960 h 95280"/>
                      <a:gd name="connsiteX5" fmla="*/ 18206 w 54770"/>
                      <a:gd name="connsiteY5" fmla="*/ 5951 h 95280"/>
                      <a:gd name="connsiteX6" fmla="*/ 35475 w 54770"/>
                      <a:gd name="connsiteY6" fmla="*/ 301 h 95280"/>
                      <a:gd name="connsiteX7" fmla="*/ 35475 w 54770"/>
                      <a:gd name="connsiteY7" fmla="*/ 301 h 95280"/>
                      <a:gd name="connsiteX8" fmla="*/ 38286 w 54770"/>
                      <a:gd name="connsiteY8" fmla="*/ 852 h 95280"/>
                      <a:gd name="connsiteX9" fmla="*/ 51991 w 54770"/>
                      <a:gd name="connsiteY9" fmla="*/ 12268 h 95280"/>
                      <a:gd name="connsiteX10" fmla="*/ 54338 w 54770"/>
                      <a:gd name="connsiteY10" fmla="*/ 29073 h 95280"/>
                      <a:gd name="connsiteX11" fmla="*/ 45443 w 54770"/>
                      <a:gd name="connsiteY11" fmla="*/ 77838 h 95280"/>
                      <a:gd name="connsiteX12" fmla="*/ 36374 w 54770"/>
                      <a:gd name="connsiteY12" fmla="*/ 91630 h 95280"/>
                      <a:gd name="connsiteX13" fmla="*/ 24349 w 54770"/>
                      <a:gd name="connsiteY13" fmla="*/ 95281 h 95280"/>
                      <a:gd name="connsiteX14" fmla="*/ 32404 w 54770"/>
                      <a:gd name="connsiteY14" fmla="*/ 13079 h 95280"/>
                      <a:gd name="connsiteX15" fmla="*/ 26957 w 54770"/>
                      <a:gd name="connsiteY15" fmla="*/ 15687 h 95280"/>
                      <a:gd name="connsiteX16" fmla="*/ 22263 w 54770"/>
                      <a:gd name="connsiteY16" fmla="*/ 23365 h 95280"/>
                      <a:gd name="connsiteX17" fmla="*/ 13281 w 54770"/>
                      <a:gd name="connsiteY17" fmla="*/ 71608 h 95280"/>
                      <a:gd name="connsiteX18" fmla="*/ 19945 w 54770"/>
                      <a:gd name="connsiteY18" fmla="*/ 81460 h 95280"/>
                      <a:gd name="connsiteX19" fmla="*/ 22755 w 54770"/>
                      <a:gd name="connsiteY19" fmla="*/ 81981 h 95280"/>
                      <a:gd name="connsiteX20" fmla="*/ 32578 w 54770"/>
                      <a:gd name="connsiteY20" fmla="*/ 75317 h 95280"/>
                      <a:gd name="connsiteX21" fmla="*/ 41473 w 54770"/>
                      <a:gd name="connsiteY21" fmla="*/ 26552 h 95280"/>
                      <a:gd name="connsiteX22" fmla="*/ 40198 w 54770"/>
                      <a:gd name="connsiteY22" fmla="*/ 17860 h 95280"/>
                      <a:gd name="connsiteX23" fmla="*/ 35852 w 54770"/>
                      <a:gd name="connsiteY23" fmla="*/ 13630 h 95280"/>
                      <a:gd name="connsiteX24" fmla="*/ 33041 w 54770"/>
                      <a:gd name="connsiteY24" fmla="*/ 13079 h 95280"/>
                      <a:gd name="connsiteX25" fmla="*/ 32404 w 54770"/>
                      <a:gd name="connsiteY25" fmla="*/ 13079 h 9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4770" h="95280">
                        <a:moveTo>
                          <a:pt x="24349" y="95281"/>
                        </a:moveTo>
                        <a:cubicBezTo>
                          <a:pt x="22987" y="95281"/>
                          <a:pt x="21625" y="95165"/>
                          <a:pt x="20264" y="94904"/>
                        </a:cubicBezTo>
                        <a:lnTo>
                          <a:pt x="17453" y="94383"/>
                        </a:lnTo>
                        <a:cubicBezTo>
                          <a:pt x="5805" y="92152"/>
                          <a:pt x="-1844" y="80851"/>
                          <a:pt x="387" y="69204"/>
                        </a:cubicBezTo>
                        <a:lnTo>
                          <a:pt x="9369" y="20960"/>
                        </a:lnTo>
                        <a:cubicBezTo>
                          <a:pt x="10412" y="15571"/>
                          <a:pt x="13715" y="9979"/>
                          <a:pt x="18206" y="5951"/>
                        </a:cubicBezTo>
                        <a:cubicBezTo>
                          <a:pt x="23451" y="1257"/>
                          <a:pt x="29738" y="-829"/>
                          <a:pt x="35475" y="301"/>
                        </a:cubicBezTo>
                        <a:lnTo>
                          <a:pt x="35475" y="301"/>
                        </a:lnTo>
                        <a:lnTo>
                          <a:pt x="38286" y="852"/>
                        </a:lnTo>
                        <a:cubicBezTo>
                          <a:pt x="44110" y="1953"/>
                          <a:pt x="48978" y="6009"/>
                          <a:pt x="51991" y="12268"/>
                        </a:cubicBezTo>
                        <a:cubicBezTo>
                          <a:pt x="54512" y="17512"/>
                          <a:pt x="55381" y="23655"/>
                          <a:pt x="54338" y="29073"/>
                        </a:cubicBezTo>
                        <a:lnTo>
                          <a:pt x="45443" y="77838"/>
                        </a:lnTo>
                        <a:cubicBezTo>
                          <a:pt x="44342" y="83517"/>
                          <a:pt x="41126" y="88385"/>
                          <a:pt x="36374" y="91630"/>
                        </a:cubicBezTo>
                        <a:cubicBezTo>
                          <a:pt x="32752" y="94006"/>
                          <a:pt x="28608" y="95281"/>
                          <a:pt x="24349" y="95281"/>
                        </a:cubicBezTo>
                        <a:close/>
                        <a:moveTo>
                          <a:pt x="32404" y="13079"/>
                        </a:moveTo>
                        <a:cubicBezTo>
                          <a:pt x="30839" y="13079"/>
                          <a:pt x="28840" y="14035"/>
                          <a:pt x="26957" y="15687"/>
                        </a:cubicBezTo>
                        <a:cubicBezTo>
                          <a:pt x="24581" y="17802"/>
                          <a:pt x="22755" y="20815"/>
                          <a:pt x="22263" y="23365"/>
                        </a:cubicBezTo>
                        <a:lnTo>
                          <a:pt x="13281" y="71608"/>
                        </a:lnTo>
                        <a:cubicBezTo>
                          <a:pt x="12411" y="76187"/>
                          <a:pt x="15396" y="80591"/>
                          <a:pt x="19945" y="81460"/>
                        </a:cubicBezTo>
                        <a:lnTo>
                          <a:pt x="22755" y="81981"/>
                        </a:lnTo>
                        <a:cubicBezTo>
                          <a:pt x="27304" y="82851"/>
                          <a:pt x="31709" y="79866"/>
                          <a:pt x="32578" y="75317"/>
                        </a:cubicBezTo>
                        <a:lnTo>
                          <a:pt x="41473" y="26552"/>
                        </a:lnTo>
                        <a:cubicBezTo>
                          <a:pt x="41995" y="23858"/>
                          <a:pt x="41502" y="20555"/>
                          <a:pt x="40198" y="17860"/>
                        </a:cubicBezTo>
                        <a:cubicBezTo>
                          <a:pt x="39648" y="16730"/>
                          <a:pt x="38141" y="14064"/>
                          <a:pt x="35852" y="13630"/>
                        </a:cubicBezTo>
                        <a:lnTo>
                          <a:pt x="33041" y="13079"/>
                        </a:lnTo>
                        <a:cubicBezTo>
                          <a:pt x="32839" y="13079"/>
                          <a:pt x="32607" y="13079"/>
                          <a:pt x="32404" y="13079"/>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794" name="Freihandform: Form 572">
                    <a:extLst>
                      <a:ext uri="{FF2B5EF4-FFF2-40B4-BE49-F238E27FC236}">
                        <a16:creationId xmlns:a16="http://schemas.microsoft.com/office/drawing/2014/main" id="{C7B76608-E192-69D1-4B59-0D92EC2F53F0}"/>
                      </a:ext>
                    </a:extLst>
                  </p:cNvPr>
                  <p:cNvSpPr/>
                  <p:nvPr/>
                </p:nvSpPr>
                <p:spPr>
                  <a:xfrm>
                    <a:off x="6274340" y="1967809"/>
                    <a:ext cx="63925" cy="93051"/>
                  </a:xfrm>
                  <a:custGeom>
                    <a:avLst/>
                    <a:gdLst>
                      <a:gd name="connsiteX0" fmla="*/ 24146 w 63925"/>
                      <a:gd name="connsiteY0" fmla="*/ 93051 h 93051"/>
                      <a:gd name="connsiteX1" fmla="*/ 16526 w 63925"/>
                      <a:gd name="connsiteY1" fmla="*/ 91632 h 93051"/>
                      <a:gd name="connsiteX2" fmla="*/ 13860 w 63925"/>
                      <a:gd name="connsiteY2" fmla="*/ 90617 h 93051"/>
                      <a:gd name="connsiteX3" fmla="*/ 1401 w 63925"/>
                      <a:gd name="connsiteY3" fmla="*/ 62888 h 93051"/>
                      <a:gd name="connsiteX4" fmla="*/ 19047 w 63925"/>
                      <a:gd name="connsiteY4" fmla="*/ 16818 h 93051"/>
                      <a:gd name="connsiteX5" fmla="*/ 30086 w 63925"/>
                      <a:gd name="connsiteY5" fmla="*/ 3664 h 93051"/>
                      <a:gd name="connsiteX6" fmla="*/ 47935 w 63925"/>
                      <a:gd name="connsiteY6" fmla="*/ 1085 h 93051"/>
                      <a:gd name="connsiteX7" fmla="*/ 50601 w 63925"/>
                      <a:gd name="connsiteY7" fmla="*/ 2099 h 93051"/>
                      <a:gd name="connsiteX8" fmla="*/ 62422 w 63925"/>
                      <a:gd name="connsiteY8" fmla="*/ 14471 h 93051"/>
                      <a:gd name="connsiteX9" fmla="*/ 62451 w 63925"/>
                      <a:gd name="connsiteY9" fmla="*/ 31161 h 93051"/>
                      <a:gd name="connsiteX10" fmla="*/ 44284 w 63925"/>
                      <a:gd name="connsiteY10" fmla="*/ 79172 h 93051"/>
                      <a:gd name="connsiteX11" fmla="*/ 24146 w 63925"/>
                      <a:gd name="connsiteY11" fmla="*/ 93051 h 93051"/>
                      <a:gd name="connsiteX12" fmla="*/ 41850 w 63925"/>
                      <a:gd name="connsiteY12" fmla="*/ 13109 h 93051"/>
                      <a:gd name="connsiteX13" fmla="*/ 37069 w 63925"/>
                      <a:gd name="connsiteY13" fmla="*/ 14761 h 93051"/>
                      <a:gd name="connsiteX14" fmla="*/ 31274 w 63925"/>
                      <a:gd name="connsiteY14" fmla="*/ 21512 h 93051"/>
                      <a:gd name="connsiteX15" fmla="*/ 13629 w 63925"/>
                      <a:gd name="connsiteY15" fmla="*/ 67582 h 93051"/>
                      <a:gd name="connsiteX16" fmla="*/ 13831 w 63925"/>
                      <a:gd name="connsiteY16" fmla="*/ 73986 h 93051"/>
                      <a:gd name="connsiteX17" fmla="*/ 18496 w 63925"/>
                      <a:gd name="connsiteY17" fmla="*/ 78390 h 93051"/>
                      <a:gd name="connsiteX18" fmla="*/ 21162 w 63925"/>
                      <a:gd name="connsiteY18" fmla="*/ 79404 h 93051"/>
                      <a:gd name="connsiteX19" fmla="*/ 31999 w 63925"/>
                      <a:gd name="connsiteY19" fmla="*/ 74536 h 93051"/>
                      <a:gd name="connsiteX20" fmla="*/ 50166 w 63925"/>
                      <a:gd name="connsiteY20" fmla="*/ 26525 h 93051"/>
                      <a:gd name="connsiteX21" fmla="*/ 50108 w 63925"/>
                      <a:gd name="connsiteY21" fmla="*/ 19020 h 93051"/>
                      <a:gd name="connsiteX22" fmla="*/ 45936 w 63925"/>
                      <a:gd name="connsiteY22" fmla="*/ 14355 h 93051"/>
                      <a:gd name="connsiteX23" fmla="*/ 43270 w 63925"/>
                      <a:gd name="connsiteY23" fmla="*/ 13341 h 93051"/>
                      <a:gd name="connsiteX24" fmla="*/ 41850 w 63925"/>
                      <a:gd name="connsiteY24" fmla="*/ 13109 h 9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3925" h="93051">
                        <a:moveTo>
                          <a:pt x="24146" y="93051"/>
                        </a:moveTo>
                        <a:cubicBezTo>
                          <a:pt x="21597" y="93051"/>
                          <a:pt x="19047" y="92588"/>
                          <a:pt x="16526" y="91632"/>
                        </a:cubicBezTo>
                        <a:lnTo>
                          <a:pt x="13860" y="90617"/>
                        </a:lnTo>
                        <a:cubicBezTo>
                          <a:pt x="2763" y="86387"/>
                          <a:pt x="-2800" y="73957"/>
                          <a:pt x="1401" y="62888"/>
                        </a:cubicBezTo>
                        <a:lnTo>
                          <a:pt x="19047" y="16818"/>
                        </a:lnTo>
                        <a:cubicBezTo>
                          <a:pt x="21017" y="11661"/>
                          <a:pt x="25045" y="6880"/>
                          <a:pt x="30086" y="3664"/>
                        </a:cubicBezTo>
                        <a:cubicBezTo>
                          <a:pt x="35968" y="-45"/>
                          <a:pt x="42459" y="-1001"/>
                          <a:pt x="47935" y="1085"/>
                        </a:cubicBezTo>
                        <a:lnTo>
                          <a:pt x="50601" y="2099"/>
                        </a:lnTo>
                        <a:cubicBezTo>
                          <a:pt x="55961" y="4127"/>
                          <a:pt x="60278" y="8647"/>
                          <a:pt x="62422" y="14471"/>
                        </a:cubicBezTo>
                        <a:cubicBezTo>
                          <a:pt x="64422" y="19861"/>
                          <a:pt x="64422" y="25974"/>
                          <a:pt x="62451" y="31161"/>
                        </a:cubicBezTo>
                        <a:lnTo>
                          <a:pt x="44284" y="79172"/>
                        </a:lnTo>
                        <a:cubicBezTo>
                          <a:pt x="41010" y="87778"/>
                          <a:pt x="32810" y="93051"/>
                          <a:pt x="24146" y="93051"/>
                        </a:cubicBezTo>
                        <a:close/>
                        <a:moveTo>
                          <a:pt x="41850" y="13109"/>
                        </a:moveTo>
                        <a:cubicBezTo>
                          <a:pt x="40459" y="13109"/>
                          <a:pt x="38779" y="13689"/>
                          <a:pt x="37069" y="14761"/>
                        </a:cubicBezTo>
                        <a:cubicBezTo>
                          <a:pt x="34433" y="16413"/>
                          <a:pt x="32201" y="19020"/>
                          <a:pt x="31274" y="21512"/>
                        </a:cubicBezTo>
                        <a:lnTo>
                          <a:pt x="13629" y="67582"/>
                        </a:lnTo>
                        <a:cubicBezTo>
                          <a:pt x="12846" y="69640"/>
                          <a:pt x="12904" y="71929"/>
                          <a:pt x="13831" y="73986"/>
                        </a:cubicBezTo>
                        <a:cubicBezTo>
                          <a:pt x="14759" y="76043"/>
                          <a:pt x="16410" y="77608"/>
                          <a:pt x="18496" y="78390"/>
                        </a:cubicBezTo>
                        <a:lnTo>
                          <a:pt x="21162" y="79404"/>
                        </a:lnTo>
                        <a:cubicBezTo>
                          <a:pt x="25479" y="81027"/>
                          <a:pt x="30347" y="78883"/>
                          <a:pt x="31999" y="74536"/>
                        </a:cubicBezTo>
                        <a:lnTo>
                          <a:pt x="50166" y="26525"/>
                        </a:lnTo>
                        <a:cubicBezTo>
                          <a:pt x="51035" y="24265"/>
                          <a:pt x="51006" y="21454"/>
                          <a:pt x="50108" y="19020"/>
                        </a:cubicBezTo>
                        <a:cubicBezTo>
                          <a:pt x="49615" y="17687"/>
                          <a:pt x="48398" y="15283"/>
                          <a:pt x="45936" y="14355"/>
                        </a:cubicBezTo>
                        <a:lnTo>
                          <a:pt x="43270" y="13341"/>
                        </a:lnTo>
                        <a:cubicBezTo>
                          <a:pt x="42835" y="13196"/>
                          <a:pt x="42372" y="13109"/>
                          <a:pt x="41850" y="13109"/>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795" name="Freihandform: Form 573">
                    <a:extLst>
                      <a:ext uri="{FF2B5EF4-FFF2-40B4-BE49-F238E27FC236}">
                        <a16:creationId xmlns:a16="http://schemas.microsoft.com/office/drawing/2014/main" id="{EE0A2CA3-6E37-2CD9-A6CE-149BBB0D0EFE}"/>
                      </a:ext>
                    </a:extLst>
                  </p:cNvPr>
                  <p:cNvSpPr/>
                  <p:nvPr/>
                </p:nvSpPr>
                <p:spPr>
                  <a:xfrm>
                    <a:off x="6151923" y="1880978"/>
                    <a:ext cx="151825" cy="117034"/>
                  </a:xfrm>
                  <a:custGeom>
                    <a:avLst/>
                    <a:gdLst>
                      <a:gd name="connsiteX0" fmla="*/ 27215 w 151825"/>
                      <a:gd name="connsiteY0" fmla="*/ 117035 h 117034"/>
                      <a:gd name="connsiteX1" fmla="*/ 10584 w 151825"/>
                      <a:gd name="connsiteY1" fmla="*/ 108951 h 117034"/>
                      <a:gd name="connsiteX2" fmla="*/ 4470 w 151825"/>
                      <a:gd name="connsiteY2" fmla="*/ 66213 h 117034"/>
                      <a:gd name="connsiteX3" fmla="*/ 5166 w 151825"/>
                      <a:gd name="connsiteY3" fmla="*/ 64938 h 117034"/>
                      <a:gd name="connsiteX4" fmla="*/ 18378 w 151825"/>
                      <a:gd name="connsiteY4" fmla="*/ 48277 h 117034"/>
                      <a:gd name="connsiteX5" fmla="*/ 35415 w 151825"/>
                      <a:gd name="connsiteY5" fmla="*/ 28951 h 117034"/>
                      <a:gd name="connsiteX6" fmla="*/ 149461 w 151825"/>
                      <a:gd name="connsiteY6" fmla="*/ 20230 h 117034"/>
                      <a:gd name="connsiteX7" fmla="*/ 150330 w 151825"/>
                      <a:gd name="connsiteY7" fmla="*/ 29444 h 117034"/>
                      <a:gd name="connsiteX8" fmla="*/ 141087 w 151825"/>
                      <a:gd name="connsiteY8" fmla="*/ 30313 h 117034"/>
                      <a:gd name="connsiteX9" fmla="*/ 45296 w 151825"/>
                      <a:gd name="connsiteY9" fmla="*/ 37557 h 117034"/>
                      <a:gd name="connsiteX10" fmla="*/ 28172 w 151825"/>
                      <a:gd name="connsiteY10" fmla="*/ 56999 h 117034"/>
                      <a:gd name="connsiteX11" fmla="*/ 16669 w 151825"/>
                      <a:gd name="connsiteY11" fmla="*/ 71226 h 117034"/>
                      <a:gd name="connsiteX12" fmla="*/ 15886 w 151825"/>
                      <a:gd name="connsiteY12" fmla="*/ 72645 h 117034"/>
                      <a:gd name="connsiteX13" fmla="*/ 19972 w 151825"/>
                      <a:gd name="connsiteY13" fmla="*/ 99766 h 117034"/>
                      <a:gd name="connsiteX14" fmla="*/ 28346 w 151825"/>
                      <a:gd name="connsiteY14" fmla="*/ 103619 h 117034"/>
                      <a:gd name="connsiteX15" fmla="*/ 36198 w 151825"/>
                      <a:gd name="connsiteY15" fmla="*/ 96665 h 117034"/>
                      <a:gd name="connsiteX16" fmla="*/ 31822 w 151825"/>
                      <a:gd name="connsiteY16" fmla="*/ 73138 h 117034"/>
                      <a:gd name="connsiteX17" fmla="*/ 32286 w 151825"/>
                      <a:gd name="connsiteY17" fmla="*/ 63866 h 117034"/>
                      <a:gd name="connsiteX18" fmla="*/ 41558 w 151825"/>
                      <a:gd name="connsiteY18" fmla="*/ 64329 h 117034"/>
                      <a:gd name="connsiteX19" fmla="*/ 46397 w 151825"/>
                      <a:gd name="connsiteY19" fmla="*/ 104894 h 117034"/>
                      <a:gd name="connsiteX20" fmla="*/ 34488 w 151825"/>
                      <a:gd name="connsiteY20" fmla="*/ 115209 h 117034"/>
                      <a:gd name="connsiteX21" fmla="*/ 27215 w 151825"/>
                      <a:gd name="connsiteY21" fmla="*/ 117035 h 117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25" h="117034">
                        <a:moveTo>
                          <a:pt x="27215" y="117035"/>
                        </a:moveTo>
                        <a:cubicBezTo>
                          <a:pt x="21681" y="117035"/>
                          <a:pt x="15741" y="114253"/>
                          <a:pt x="10584" y="108951"/>
                        </a:cubicBezTo>
                        <a:cubicBezTo>
                          <a:pt x="1341" y="99476"/>
                          <a:pt x="-4512" y="82062"/>
                          <a:pt x="4470" y="66213"/>
                        </a:cubicBezTo>
                        <a:lnTo>
                          <a:pt x="5166" y="64938"/>
                        </a:lnTo>
                        <a:cubicBezTo>
                          <a:pt x="7252" y="61113"/>
                          <a:pt x="8237" y="59665"/>
                          <a:pt x="18378" y="48277"/>
                        </a:cubicBezTo>
                        <a:cubicBezTo>
                          <a:pt x="22522" y="43641"/>
                          <a:pt x="27998" y="37441"/>
                          <a:pt x="35415" y="28951"/>
                        </a:cubicBezTo>
                        <a:cubicBezTo>
                          <a:pt x="87136" y="-30332"/>
                          <a:pt x="148852" y="19708"/>
                          <a:pt x="149461" y="20230"/>
                        </a:cubicBezTo>
                        <a:cubicBezTo>
                          <a:pt x="152242" y="22548"/>
                          <a:pt x="152619" y="26662"/>
                          <a:pt x="150330" y="29444"/>
                        </a:cubicBezTo>
                        <a:cubicBezTo>
                          <a:pt x="148041" y="32225"/>
                          <a:pt x="143897" y="32631"/>
                          <a:pt x="141087" y="30313"/>
                        </a:cubicBezTo>
                        <a:cubicBezTo>
                          <a:pt x="138972" y="28574"/>
                          <a:pt x="88555" y="-12019"/>
                          <a:pt x="45296" y="37557"/>
                        </a:cubicBezTo>
                        <a:cubicBezTo>
                          <a:pt x="37849" y="46104"/>
                          <a:pt x="32344" y="52334"/>
                          <a:pt x="28172" y="56999"/>
                        </a:cubicBezTo>
                        <a:cubicBezTo>
                          <a:pt x="18581" y="67720"/>
                          <a:pt x="18117" y="68618"/>
                          <a:pt x="16669" y="71226"/>
                        </a:cubicBezTo>
                        <a:lnTo>
                          <a:pt x="15886" y="72645"/>
                        </a:lnTo>
                        <a:cubicBezTo>
                          <a:pt x="10236" y="82613"/>
                          <a:pt x="14061" y="93681"/>
                          <a:pt x="19972" y="99766"/>
                        </a:cubicBezTo>
                        <a:cubicBezTo>
                          <a:pt x="23449" y="103330"/>
                          <a:pt x="26868" y="104402"/>
                          <a:pt x="28346" y="103619"/>
                        </a:cubicBezTo>
                        <a:cubicBezTo>
                          <a:pt x="30866" y="102287"/>
                          <a:pt x="34488" y="98636"/>
                          <a:pt x="36198" y="96665"/>
                        </a:cubicBezTo>
                        <a:cubicBezTo>
                          <a:pt x="43789" y="86611"/>
                          <a:pt x="31938" y="73254"/>
                          <a:pt x="31822" y="73138"/>
                        </a:cubicBezTo>
                        <a:cubicBezTo>
                          <a:pt x="29389" y="70443"/>
                          <a:pt x="29620" y="66300"/>
                          <a:pt x="32286" y="63866"/>
                        </a:cubicBezTo>
                        <a:cubicBezTo>
                          <a:pt x="34981" y="61432"/>
                          <a:pt x="39124" y="61664"/>
                          <a:pt x="41558" y="64329"/>
                        </a:cubicBezTo>
                        <a:cubicBezTo>
                          <a:pt x="48251" y="71747"/>
                          <a:pt x="57871" y="89740"/>
                          <a:pt x="46397" y="104894"/>
                        </a:cubicBezTo>
                        <a:cubicBezTo>
                          <a:pt x="45528" y="105908"/>
                          <a:pt x="40022" y="112254"/>
                          <a:pt x="34488" y="115209"/>
                        </a:cubicBezTo>
                        <a:cubicBezTo>
                          <a:pt x="32257" y="116455"/>
                          <a:pt x="29765" y="117035"/>
                          <a:pt x="27215" y="117035"/>
                        </a:cubicBezTo>
                        <a:close/>
                      </a:path>
                    </a:pathLst>
                  </a:custGeom>
                  <a:grpFill/>
                  <a:ln w="3175" cap="flat">
                    <a:noFill/>
                    <a:prstDash val="solid"/>
                    <a:miter/>
                  </a:ln>
                </p:spPr>
                <p:txBody>
                  <a:bodyPr rtlCol="0" anchor="ct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de-DE" sz="1600" b="0" i="0" u="none" strike="noStrike" kern="0" cap="none" spc="0" normalizeH="0" baseline="0" noProof="0">
                      <a:ln>
                        <a:noFill/>
                      </a:ln>
                      <a:solidFill>
                        <a:prstClr val="black"/>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pic>
              <p:nvPicPr>
                <p:cNvPr id="787" name="Graphic 786" descr="Leaf outline">
                  <a:extLst>
                    <a:ext uri="{FF2B5EF4-FFF2-40B4-BE49-F238E27FC236}">
                      <a16:creationId xmlns:a16="http://schemas.microsoft.com/office/drawing/2014/main" id="{8AC6DB3F-E00E-B02D-C294-502D1A32E897}"/>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flipH="1">
                  <a:off x="4213558" y="2748204"/>
                  <a:ext cx="393278" cy="393278"/>
                </a:xfrm>
                <a:prstGeom prst="rect">
                  <a:avLst/>
                </a:prstGeom>
              </p:spPr>
            </p:pic>
            <p:pic>
              <p:nvPicPr>
                <p:cNvPr id="788" name="Graphic 787" descr="Leaf outline">
                  <a:extLst>
                    <a:ext uri="{FF2B5EF4-FFF2-40B4-BE49-F238E27FC236}">
                      <a16:creationId xmlns:a16="http://schemas.microsoft.com/office/drawing/2014/main" id="{D1EC95D0-EBC3-008A-BE19-D3C616A58978}"/>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483533" y="2781439"/>
                  <a:ext cx="501310" cy="501310"/>
                </a:xfrm>
                <a:prstGeom prst="rect">
                  <a:avLst/>
                </a:prstGeom>
              </p:spPr>
            </p:pic>
          </p:grpSp>
          <p:grpSp>
            <p:nvGrpSpPr>
              <p:cNvPr id="805" name="Group 804">
                <a:extLst>
                  <a:ext uri="{FF2B5EF4-FFF2-40B4-BE49-F238E27FC236}">
                    <a16:creationId xmlns:a16="http://schemas.microsoft.com/office/drawing/2014/main" id="{4A73ED53-AAA1-13AF-F126-98AA3C49BFBA}"/>
                  </a:ext>
                </a:extLst>
              </p:cNvPr>
              <p:cNvGrpSpPr/>
              <p:nvPr/>
            </p:nvGrpSpPr>
            <p:grpSpPr>
              <a:xfrm>
                <a:off x="947044" y="3776557"/>
                <a:ext cx="652477" cy="567171"/>
                <a:chOff x="3054674" y="1642693"/>
                <a:chExt cx="822184" cy="714690"/>
              </a:xfrm>
              <a:solidFill>
                <a:schemeClr val="bg1"/>
              </a:solidFill>
            </p:grpSpPr>
            <p:grpSp>
              <p:nvGrpSpPr>
                <p:cNvPr id="806" name="Group 1100">
                  <a:extLst>
                    <a:ext uri="{FF2B5EF4-FFF2-40B4-BE49-F238E27FC236}">
                      <a16:creationId xmlns:a16="http://schemas.microsoft.com/office/drawing/2014/main" id="{A3B8F3F0-4A58-F561-7FE9-128501DB2B83}"/>
                    </a:ext>
                  </a:extLst>
                </p:cNvPr>
                <p:cNvGrpSpPr/>
                <p:nvPr/>
              </p:nvGrpSpPr>
              <p:grpSpPr>
                <a:xfrm>
                  <a:off x="3423709" y="1642693"/>
                  <a:ext cx="384967" cy="545206"/>
                  <a:chOff x="6310330" y="2382549"/>
                  <a:chExt cx="297887" cy="421879"/>
                </a:xfrm>
                <a:grpFill/>
              </p:grpSpPr>
              <p:sp>
                <p:nvSpPr>
                  <p:cNvPr id="819" name="Freihandform: Form 241">
                    <a:extLst>
                      <a:ext uri="{FF2B5EF4-FFF2-40B4-BE49-F238E27FC236}">
                        <a16:creationId xmlns:a16="http://schemas.microsoft.com/office/drawing/2014/main" id="{96640DC4-BCAA-491C-0E9C-C831267AE98F}"/>
                      </a:ext>
                    </a:extLst>
                  </p:cNvPr>
                  <p:cNvSpPr/>
                  <p:nvPr/>
                </p:nvSpPr>
                <p:spPr>
                  <a:xfrm>
                    <a:off x="6353126" y="2382549"/>
                    <a:ext cx="85378" cy="92396"/>
                  </a:xfrm>
                  <a:custGeom>
                    <a:avLst/>
                    <a:gdLst>
                      <a:gd name="connsiteX0" fmla="*/ 44839 w 85378"/>
                      <a:gd name="connsiteY0" fmla="*/ 92397 h 92396"/>
                      <a:gd name="connsiteX1" fmla="*/ 4453 w 85378"/>
                      <a:gd name="connsiteY1" fmla="*/ 61699 h 92396"/>
                      <a:gd name="connsiteX2" fmla="*/ 4453 w 85378"/>
                      <a:gd name="connsiteY2" fmla="*/ 61699 h 92396"/>
                      <a:gd name="connsiteX3" fmla="*/ 3174 w 85378"/>
                      <a:gd name="connsiteY3" fmla="*/ 23980 h 92396"/>
                      <a:gd name="connsiteX4" fmla="*/ 25027 w 85378"/>
                      <a:gd name="connsiteY4" fmla="*/ 3107 h 92396"/>
                      <a:gd name="connsiteX5" fmla="*/ 80925 w 85378"/>
                      <a:gd name="connsiteY5" fmla="*/ 30702 h 92396"/>
                      <a:gd name="connsiteX6" fmla="*/ 82204 w 85378"/>
                      <a:gd name="connsiteY6" fmla="*/ 68421 h 92396"/>
                      <a:gd name="connsiteX7" fmla="*/ 60351 w 85378"/>
                      <a:gd name="connsiteY7" fmla="*/ 89295 h 92396"/>
                      <a:gd name="connsiteX8" fmla="*/ 44839 w 85378"/>
                      <a:gd name="connsiteY8" fmla="*/ 92397 h 92396"/>
                      <a:gd name="connsiteX9" fmla="*/ 16591 w 85378"/>
                      <a:gd name="connsiteY9" fmla="*/ 56719 h 92396"/>
                      <a:gd name="connsiteX10" fmla="*/ 55425 w 85378"/>
                      <a:gd name="connsiteY10" fmla="*/ 77130 h 92396"/>
                      <a:gd name="connsiteX11" fmla="*/ 70094 w 85378"/>
                      <a:gd name="connsiteY11" fmla="*/ 63332 h 92396"/>
                      <a:gd name="connsiteX12" fmla="*/ 68788 w 85378"/>
                      <a:gd name="connsiteY12" fmla="*/ 35682 h 92396"/>
                      <a:gd name="connsiteX13" fmla="*/ 29953 w 85378"/>
                      <a:gd name="connsiteY13" fmla="*/ 15272 h 92396"/>
                      <a:gd name="connsiteX14" fmla="*/ 15284 w 85378"/>
                      <a:gd name="connsiteY14" fmla="*/ 29069 h 92396"/>
                      <a:gd name="connsiteX15" fmla="*/ 16591 w 85378"/>
                      <a:gd name="connsiteY15" fmla="*/ 56719 h 92396"/>
                      <a:gd name="connsiteX16" fmla="*/ 16591 w 85378"/>
                      <a:gd name="connsiteY16" fmla="*/ 56719 h 92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5378" h="92396">
                        <a:moveTo>
                          <a:pt x="44839" y="92397"/>
                        </a:moveTo>
                        <a:cubicBezTo>
                          <a:pt x="27885" y="92397"/>
                          <a:pt x="12454" y="81185"/>
                          <a:pt x="4453" y="61699"/>
                        </a:cubicBezTo>
                        <a:lnTo>
                          <a:pt x="4453" y="61699"/>
                        </a:lnTo>
                        <a:cubicBezTo>
                          <a:pt x="-1017" y="48391"/>
                          <a:pt x="-1452" y="35002"/>
                          <a:pt x="3174" y="23980"/>
                        </a:cubicBezTo>
                        <a:cubicBezTo>
                          <a:pt x="7174" y="14482"/>
                          <a:pt x="14713" y="7271"/>
                          <a:pt x="25027" y="3107"/>
                        </a:cubicBezTo>
                        <a:cubicBezTo>
                          <a:pt x="47533" y="-5983"/>
                          <a:pt x="70502" y="5366"/>
                          <a:pt x="80925" y="30702"/>
                        </a:cubicBezTo>
                        <a:cubicBezTo>
                          <a:pt x="86395" y="44010"/>
                          <a:pt x="86831" y="57399"/>
                          <a:pt x="82204" y="68421"/>
                        </a:cubicBezTo>
                        <a:cubicBezTo>
                          <a:pt x="78204" y="77919"/>
                          <a:pt x="70665" y="85131"/>
                          <a:pt x="60351" y="89295"/>
                        </a:cubicBezTo>
                        <a:cubicBezTo>
                          <a:pt x="55153" y="91390"/>
                          <a:pt x="49928" y="92397"/>
                          <a:pt x="44839" y="92397"/>
                        </a:cubicBezTo>
                        <a:close/>
                        <a:moveTo>
                          <a:pt x="16591" y="56719"/>
                        </a:moveTo>
                        <a:cubicBezTo>
                          <a:pt x="22469" y="71007"/>
                          <a:pt x="36158" y="84913"/>
                          <a:pt x="55425" y="77130"/>
                        </a:cubicBezTo>
                        <a:cubicBezTo>
                          <a:pt x="62528" y="74272"/>
                          <a:pt x="67454" y="69619"/>
                          <a:pt x="70094" y="63332"/>
                        </a:cubicBezTo>
                        <a:cubicBezTo>
                          <a:pt x="73360" y="55549"/>
                          <a:pt x="72897" y="45752"/>
                          <a:pt x="68788" y="35682"/>
                        </a:cubicBezTo>
                        <a:cubicBezTo>
                          <a:pt x="62909" y="21395"/>
                          <a:pt x="49248" y="7461"/>
                          <a:pt x="29953" y="15272"/>
                        </a:cubicBezTo>
                        <a:cubicBezTo>
                          <a:pt x="22850" y="18129"/>
                          <a:pt x="17924" y="22783"/>
                          <a:pt x="15284" y="29069"/>
                        </a:cubicBezTo>
                        <a:cubicBezTo>
                          <a:pt x="11991" y="36853"/>
                          <a:pt x="12454" y="46677"/>
                          <a:pt x="16591" y="56719"/>
                        </a:cubicBezTo>
                        <a:lnTo>
                          <a:pt x="16591" y="56719"/>
                        </a:ln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nvGrpSpPr>
                  <p:cNvPr id="820" name="Grafik 22">
                    <a:extLst>
                      <a:ext uri="{FF2B5EF4-FFF2-40B4-BE49-F238E27FC236}">
                        <a16:creationId xmlns:a16="http://schemas.microsoft.com/office/drawing/2014/main" id="{8CC9D261-DB56-F25B-8D6F-4ED53D7F0304}"/>
                      </a:ext>
                    </a:extLst>
                  </p:cNvPr>
                  <p:cNvGrpSpPr/>
                  <p:nvPr/>
                </p:nvGrpSpPr>
                <p:grpSpPr>
                  <a:xfrm>
                    <a:off x="6310330" y="2473015"/>
                    <a:ext cx="297887" cy="331413"/>
                    <a:chOff x="6310330" y="2473015"/>
                    <a:chExt cx="297887" cy="331413"/>
                  </a:xfrm>
                  <a:grpFill/>
                </p:grpSpPr>
                <p:sp>
                  <p:nvSpPr>
                    <p:cNvPr id="821" name="Freihandform: Form 243">
                      <a:extLst>
                        <a:ext uri="{FF2B5EF4-FFF2-40B4-BE49-F238E27FC236}">
                          <a16:creationId xmlns:a16="http://schemas.microsoft.com/office/drawing/2014/main" id="{B7D51D6F-BD51-F5CE-3383-655D32FF8E3B}"/>
                        </a:ext>
                      </a:extLst>
                    </p:cNvPr>
                    <p:cNvSpPr/>
                    <p:nvPr/>
                  </p:nvSpPr>
                  <p:spPr>
                    <a:xfrm>
                      <a:off x="6382258" y="2568628"/>
                      <a:ext cx="74315" cy="233052"/>
                    </a:xfrm>
                    <a:custGeom>
                      <a:avLst/>
                      <a:gdLst>
                        <a:gd name="connsiteX0" fmla="*/ 6563 w 74315"/>
                        <a:gd name="connsiteY0" fmla="*/ 233053 h 233052"/>
                        <a:gd name="connsiteX1" fmla="*/ 5910 w 74315"/>
                        <a:gd name="connsiteY1" fmla="*/ 233026 h 233052"/>
                        <a:gd name="connsiteX2" fmla="*/ 32 w 74315"/>
                        <a:gd name="connsiteY2" fmla="*/ 225841 h 233052"/>
                        <a:gd name="connsiteX3" fmla="*/ 7189 w 74315"/>
                        <a:gd name="connsiteY3" fmla="*/ 153669 h 233052"/>
                        <a:gd name="connsiteX4" fmla="*/ 18265 w 74315"/>
                        <a:gd name="connsiteY4" fmla="*/ 130101 h 233052"/>
                        <a:gd name="connsiteX5" fmla="*/ 60475 w 74315"/>
                        <a:gd name="connsiteY5" fmla="*/ 81687 h 233052"/>
                        <a:gd name="connsiteX6" fmla="*/ 39030 w 74315"/>
                        <a:gd name="connsiteY6" fmla="*/ 8399 h 233052"/>
                        <a:gd name="connsiteX7" fmla="*/ 43493 w 74315"/>
                        <a:gd name="connsiteY7" fmla="*/ 262 h 233052"/>
                        <a:gd name="connsiteX8" fmla="*/ 51630 w 74315"/>
                        <a:gd name="connsiteY8" fmla="*/ 4725 h 233052"/>
                        <a:gd name="connsiteX9" fmla="*/ 74055 w 74315"/>
                        <a:gd name="connsiteY9" fmla="*/ 81469 h 233052"/>
                        <a:gd name="connsiteX10" fmla="*/ 72694 w 74315"/>
                        <a:gd name="connsiteY10" fmla="*/ 87620 h 233052"/>
                        <a:gd name="connsiteX11" fmla="*/ 27818 w 74315"/>
                        <a:gd name="connsiteY11" fmla="*/ 139055 h 233052"/>
                        <a:gd name="connsiteX12" fmla="*/ 20225 w 74315"/>
                        <a:gd name="connsiteY12" fmla="*/ 154920 h 233052"/>
                        <a:gd name="connsiteX13" fmla="*/ 13067 w 74315"/>
                        <a:gd name="connsiteY13" fmla="*/ 227147 h 233052"/>
                        <a:gd name="connsiteX14" fmla="*/ 6563 w 74315"/>
                        <a:gd name="connsiteY14" fmla="*/ 233053 h 23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315" h="233052">
                          <a:moveTo>
                            <a:pt x="6563" y="233053"/>
                          </a:moveTo>
                          <a:cubicBezTo>
                            <a:pt x="6346" y="233053"/>
                            <a:pt x="6128" y="233053"/>
                            <a:pt x="5910" y="233026"/>
                          </a:cubicBezTo>
                          <a:cubicBezTo>
                            <a:pt x="2318" y="232672"/>
                            <a:pt x="-322" y="229460"/>
                            <a:pt x="32" y="225841"/>
                          </a:cubicBezTo>
                          <a:lnTo>
                            <a:pt x="7189" y="153669"/>
                          </a:lnTo>
                          <a:cubicBezTo>
                            <a:pt x="8006" y="144824"/>
                            <a:pt x="11924" y="136415"/>
                            <a:pt x="18265" y="130101"/>
                          </a:cubicBezTo>
                          <a:lnTo>
                            <a:pt x="60475" y="81687"/>
                          </a:lnTo>
                          <a:lnTo>
                            <a:pt x="39030" y="8399"/>
                          </a:lnTo>
                          <a:cubicBezTo>
                            <a:pt x="38023" y="4915"/>
                            <a:pt x="40010" y="1269"/>
                            <a:pt x="43493" y="262"/>
                          </a:cubicBezTo>
                          <a:cubicBezTo>
                            <a:pt x="46976" y="-745"/>
                            <a:pt x="50623" y="1241"/>
                            <a:pt x="51630" y="4725"/>
                          </a:cubicBezTo>
                          <a:lnTo>
                            <a:pt x="74055" y="81469"/>
                          </a:lnTo>
                          <a:cubicBezTo>
                            <a:pt x="74681" y="83619"/>
                            <a:pt x="74164" y="85932"/>
                            <a:pt x="72694" y="87620"/>
                          </a:cubicBezTo>
                          <a:lnTo>
                            <a:pt x="27818" y="139055"/>
                          </a:lnTo>
                          <a:cubicBezTo>
                            <a:pt x="23354" y="143545"/>
                            <a:pt x="20769" y="149069"/>
                            <a:pt x="20225" y="154920"/>
                          </a:cubicBezTo>
                          <a:lnTo>
                            <a:pt x="13067" y="227147"/>
                          </a:lnTo>
                          <a:cubicBezTo>
                            <a:pt x="12741" y="230549"/>
                            <a:pt x="9883" y="233053"/>
                            <a:pt x="6563" y="233053"/>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22" name="Freihandform: Form 244">
                      <a:extLst>
                        <a:ext uri="{FF2B5EF4-FFF2-40B4-BE49-F238E27FC236}">
                          <a16:creationId xmlns:a16="http://schemas.microsoft.com/office/drawing/2014/main" id="{CF8429C6-FC69-5ECE-BD23-29CA1F26FD56}"/>
                        </a:ext>
                      </a:extLst>
                    </p:cNvPr>
                    <p:cNvSpPr/>
                    <p:nvPr/>
                  </p:nvSpPr>
                  <p:spPr>
                    <a:xfrm>
                      <a:off x="6310330" y="2473015"/>
                      <a:ext cx="241063" cy="329780"/>
                    </a:xfrm>
                    <a:custGeom>
                      <a:avLst/>
                      <a:gdLst>
                        <a:gd name="connsiteX0" fmla="*/ 120592 w 241063"/>
                        <a:gd name="connsiteY0" fmla="*/ 329781 h 329780"/>
                        <a:gd name="connsiteX1" fmla="*/ 119585 w 241063"/>
                        <a:gd name="connsiteY1" fmla="*/ 329699 h 329780"/>
                        <a:gd name="connsiteX2" fmla="*/ 114087 w 241063"/>
                        <a:gd name="connsiteY2" fmla="*/ 322215 h 329780"/>
                        <a:gd name="connsiteX3" fmla="*/ 124429 w 241063"/>
                        <a:gd name="connsiteY3" fmla="*/ 254969 h 329780"/>
                        <a:gd name="connsiteX4" fmla="*/ 127069 w 241063"/>
                        <a:gd name="connsiteY4" fmla="*/ 250641 h 329780"/>
                        <a:gd name="connsiteX5" fmla="*/ 212848 w 241063"/>
                        <a:gd name="connsiteY5" fmla="*/ 188892 h 329780"/>
                        <a:gd name="connsiteX6" fmla="*/ 223815 w 241063"/>
                        <a:gd name="connsiteY6" fmla="*/ 138927 h 329780"/>
                        <a:gd name="connsiteX7" fmla="*/ 166965 w 241063"/>
                        <a:gd name="connsiteY7" fmla="*/ 29117 h 329780"/>
                        <a:gd name="connsiteX8" fmla="*/ 129654 w 241063"/>
                        <a:gd name="connsiteY8" fmla="*/ 15319 h 329780"/>
                        <a:gd name="connsiteX9" fmla="*/ 102685 w 241063"/>
                        <a:gd name="connsiteY9" fmla="*/ 26232 h 329780"/>
                        <a:gd name="connsiteX10" fmla="*/ 85159 w 241063"/>
                        <a:gd name="connsiteY10" fmla="*/ 46262 h 329780"/>
                        <a:gd name="connsiteX11" fmla="*/ 73946 w 241063"/>
                        <a:gd name="connsiteY11" fmla="*/ 112774 h 329780"/>
                        <a:gd name="connsiteX12" fmla="*/ 71062 w 241063"/>
                        <a:gd name="connsiteY12" fmla="*/ 117183 h 329780"/>
                        <a:gd name="connsiteX13" fmla="*/ 10129 w 241063"/>
                        <a:gd name="connsiteY13" fmla="*/ 156807 h 329780"/>
                        <a:gd name="connsiteX14" fmla="*/ 1066 w 241063"/>
                        <a:gd name="connsiteY14" fmla="*/ 154874 h 329780"/>
                        <a:gd name="connsiteX15" fmla="*/ 2999 w 241063"/>
                        <a:gd name="connsiteY15" fmla="*/ 145812 h 329780"/>
                        <a:gd name="connsiteX16" fmla="*/ 61509 w 241063"/>
                        <a:gd name="connsiteY16" fmla="*/ 107766 h 329780"/>
                        <a:gd name="connsiteX17" fmla="*/ 72341 w 241063"/>
                        <a:gd name="connsiteY17" fmla="*/ 43541 h 329780"/>
                        <a:gd name="connsiteX18" fmla="*/ 97759 w 241063"/>
                        <a:gd name="connsiteY18" fmla="*/ 14068 h 329780"/>
                        <a:gd name="connsiteX19" fmla="*/ 124728 w 241063"/>
                        <a:gd name="connsiteY19" fmla="*/ 3155 h 329780"/>
                        <a:gd name="connsiteX20" fmla="*/ 178585 w 241063"/>
                        <a:gd name="connsiteY20" fmla="*/ 23076 h 329780"/>
                        <a:gd name="connsiteX21" fmla="*/ 235599 w 241063"/>
                        <a:gd name="connsiteY21" fmla="*/ 133239 h 329780"/>
                        <a:gd name="connsiteX22" fmla="*/ 220033 w 241063"/>
                        <a:gd name="connsiteY22" fmla="*/ 199805 h 329780"/>
                        <a:gd name="connsiteX23" fmla="*/ 136947 w 241063"/>
                        <a:gd name="connsiteY23" fmla="*/ 259649 h 329780"/>
                        <a:gd name="connsiteX24" fmla="*/ 127014 w 241063"/>
                        <a:gd name="connsiteY24" fmla="*/ 324174 h 329780"/>
                        <a:gd name="connsiteX25" fmla="*/ 120592 w 241063"/>
                        <a:gd name="connsiteY25" fmla="*/ 329781 h 32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1063" h="329780">
                          <a:moveTo>
                            <a:pt x="120592" y="329781"/>
                          </a:moveTo>
                          <a:cubicBezTo>
                            <a:pt x="120265" y="329781"/>
                            <a:pt x="119911" y="329753"/>
                            <a:pt x="119585" y="329699"/>
                          </a:cubicBezTo>
                          <a:cubicBezTo>
                            <a:pt x="115992" y="329155"/>
                            <a:pt x="113543" y="325807"/>
                            <a:pt x="114087" y="322215"/>
                          </a:cubicBezTo>
                          <a:lnTo>
                            <a:pt x="124429" y="254969"/>
                          </a:lnTo>
                          <a:cubicBezTo>
                            <a:pt x="124701" y="253227"/>
                            <a:pt x="125653" y="251676"/>
                            <a:pt x="127069" y="250641"/>
                          </a:cubicBezTo>
                          <a:lnTo>
                            <a:pt x="212848" y="188892"/>
                          </a:lnTo>
                          <a:cubicBezTo>
                            <a:pt x="229340" y="178959"/>
                            <a:pt x="231245" y="155772"/>
                            <a:pt x="223815" y="138927"/>
                          </a:cubicBezTo>
                          <a:lnTo>
                            <a:pt x="166965" y="29117"/>
                          </a:lnTo>
                          <a:cubicBezTo>
                            <a:pt x="159916" y="15510"/>
                            <a:pt x="143887" y="9577"/>
                            <a:pt x="129654" y="15319"/>
                          </a:cubicBezTo>
                          <a:lnTo>
                            <a:pt x="102685" y="26232"/>
                          </a:lnTo>
                          <a:cubicBezTo>
                            <a:pt x="94030" y="29716"/>
                            <a:pt x="87472" y="37227"/>
                            <a:pt x="85159" y="46262"/>
                          </a:cubicBezTo>
                          <a:lnTo>
                            <a:pt x="73946" y="112774"/>
                          </a:lnTo>
                          <a:cubicBezTo>
                            <a:pt x="73647" y="114570"/>
                            <a:pt x="72586" y="116176"/>
                            <a:pt x="71062" y="117183"/>
                          </a:cubicBezTo>
                          <a:lnTo>
                            <a:pt x="10129" y="156807"/>
                          </a:lnTo>
                          <a:cubicBezTo>
                            <a:pt x="7108" y="158766"/>
                            <a:pt x="3026" y="157922"/>
                            <a:pt x="1066" y="154874"/>
                          </a:cubicBezTo>
                          <a:cubicBezTo>
                            <a:pt x="-920" y="151826"/>
                            <a:pt x="-49" y="147771"/>
                            <a:pt x="2999" y="145812"/>
                          </a:cubicBezTo>
                          <a:lnTo>
                            <a:pt x="61509" y="107766"/>
                          </a:lnTo>
                          <a:lnTo>
                            <a:pt x="72341" y="43541"/>
                          </a:lnTo>
                          <a:cubicBezTo>
                            <a:pt x="75824" y="29934"/>
                            <a:pt x="85267" y="19129"/>
                            <a:pt x="97759" y="14068"/>
                          </a:cubicBezTo>
                          <a:lnTo>
                            <a:pt x="124728" y="3155"/>
                          </a:lnTo>
                          <a:cubicBezTo>
                            <a:pt x="145275" y="-5146"/>
                            <a:pt x="168407" y="3427"/>
                            <a:pt x="178585" y="23076"/>
                          </a:cubicBezTo>
                          <a:lnTo>
                            <a:pt x="235599" y="133239"/>
                          </a:lnTo>
                          <a:cubicBezTo>
                            <a:pt x="245369" y="155364"/>
                            <a:pt x="243110" y="185953"/>
                            <a:pt x="220033" y="199805"/>
                          </a:cubicBezTo>
                          <a:lnTo>
                            <a:pt x="136947" y="259649"/>
                          </a:lnTo>
                          <a:lnTo>
                            <a:pt x="127014" y="324174"/>
                          </a:lnTo>
                          <a:cubicBezTo>
                            <a:pt x="126579" y="327467"/>
                            <a:pt x="123776" y="329781"/>
                            <a:pt x="120592" y="329781"/>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23" name="Freihandform: Form 245">
                      <a:extLst>
                        <a:ext uri="{FF2B5EF4-FFF2-40B4-BE49-F238E27FC236}">
                          <a16:creationId xmlns:a16="http://schemas.microsoft.com/office/drawing/2014/main" id="{7B1C0B4F-E943-720C-4744-9B9918778488}"/>
                        </a:ext>
                      </a:extLst>
                    </p:cNvPr>
                    <p:cNvSpPr/>
                    <p:nvPr/>
                  </p:nvSpPr>
                  <p:spPr>
                    <a:xfrm>
                      <a:off x="6317490" y="2556324"/>
                      <a:ext cx="122704" cy="98916"/>
                    </a:xfrm>
                    <a:custGeom>
                      <a:avLst/>
                      <a:gdLst>
                        <a:gd name="connsiteX0" fmla="*/ 6561 w 122704"/>
                        <a:gd name="connsiteY0" fmla="*/ 98916 h 98916"/>
                        <a:gd name="connsiteX1" fmla="*/ 520 w 122704"/>
                        <a:gd name="connsiteY1" fmla="*/ 94916 h 98916"/>
                        <a:gd name="connsiteX2" fmla="*/ 4003 w 122704"/>
                        <a:gd name="connsiteY2" fmla="*/ 86316 h 98916"/>
                        <a:gd name="connsiteX3" fmla="*/ 74270 w 122704"/>
                        <a:gd name="connsiteY3" fmla="*/ 56680 h 98916"/>
                        <a:gd name="connsiteX4" fmla="*/ 110710 w 122704"/>
                        <a:gd name="connsiteY4" fmla="*/ 2877 h 98916"/>
                        <a:gd name="connsiteX5" fmla="*/ 119827 w 122704"/>
                        <a:gd name="connsiteY5" fmla="*/ 1135 h 98916"/>
                        <a:gd name="connsiteX6" fmla="*/ 121569 w 122704"/>
                        <a:gd name="connsiteY6" fmla="*/ 10252 h 98916"/>
                        <a:gd name="connsiteX7" fmla="*/ 84040 w 122704"/>
                        <a:gd name="connsiteY7" fmla="*/ 65660 h 98916"/>
                        <a:gd name="connsiteX8" fmla="*/ 81156 w 122704"/>
                        <a:gd name="connsiteY8" fmla="*/ 68028 h 98916"/>
                        <a:gd name="connsiteX9" fmla="*/ 9092 w 122704"/>
                        <a:gd name="connsiteY9" fmla="*/ 98426 h 98916"/>
                        <a:gd name="connsiteX10" fmla="*/ 6561 w 122704"/>
                        <a:gd name="connsiteY10" fmla="*/ 98916 h 9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704" h="98916">
                          <a:moveTo>
                            <a:pt x="6561" y="98916"/>
                          </a:moveTo>
                          <a:cubicBezTo>
                            <a:pt x="4003" y="98916"/>
                            <a:pt x="1581" y="97419"/>
                            <a:pt x="520" y="94916"/>
                          </a:cubicBezTo>
                          <a:cubicBezTo>
                            <a:pt x="-895" y="91568"/>
                            <a:pt x="683" y="87731"/>
                            <a:pt x="4003" y="86316"/>
                          </a:cubicBezTo>
                          <a:lnTo>
                            <a:pt x="74270" y="56680"/>
                          </a:lnTo>
                          <a:lnTo>
                            <a:pt x="110710" y="2877"/>
                          </a:lnTo>
                          <a:cubicBezTo>
                            <a:pt x="112751" y="-117"/>
                            <a:pt x="116806" y="-906"/>
                            <a:pt x="119827" y="1135"/>
                          </a:cubicBezTo>
                          <a:cubicBezTo>
                            <a:pt x="122821" y="3176"/>
                            <a:pt x="123610" y="7231"/>
                            <a:pt x="121569" y="10252"/>
                          </a:cubicBezTo>
                          <a:lnTo>
                            <a:pt x="84040" y="65660"/>
                          </a:lnTo>
                          <a:cubicBezTo>
                            <a:pt x="83333" y="66722"/>
                            <a:pt x="82326" y="67538"/>
                            <a:pt x="81156" y="68028"/>
                          </a:cubicBezTo>
                          <a:lnTo>
                            <a:pt x="9092" y="98426"/>
                          </a:lnTo>
                          <a:cubicBezTo>
                            <a:pt x="8276" y="98753"/>
                            <a:pt x="7405" y="98916"/>
                            <a:pt x="6561" y="98916"/>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24" name="Freihandform: Form 246">
                      <a:extLst>
                        <a:ext uri="{FF2B5EF4-FFF2-40B4-BE49-F238E27FC236}">
                          <a16:creationId xmlns:a16="http://schemas.microsoft.com/office/drawing/2014/main" id="{79735EA1-1046-4960-43FD-DCD4C0984A9D}"/>
                        </a:ext>
                      </a:extLst>
                    </p:cNvPr>
                    <p:cNvSpPr/>
                    <p:nvPr/>
                  </p:nvSpPr>
                  <p:spPr>
                    <a:xfrm>
                      <a:off x="6539062" y="2626248"/>
                      <a:ext cx="69156" cy="175459"/>
                    </a:xfrm>
                    <a:custGeom>
                      <a:avLst/>
                      <a:gdLst>
                        <a:gd name="connsiteX0" fmla="*/ 62602 w 69156"/>
                        <a:gd name="connsiteY0" fmla="*/ 175460 h 175459"/>
                        <a:gd name="connsiteX1" fmla="*/ 56914 w 69156"/>
                        <a:gd name="connsiteY1" fmla="*/ 172167 h 175459"/>
                        <a:gd name="connsiteX2" fmla="*/ 15821 w 69156"/>
                        <a:gd name="connsiteY2" fmla="*/ 100593 h 175459"/>
                        <a:gd name="connsiteX3" fmla="*/ 15032 w 69156"/>
                        <a:gd name="connsiteY3" fmla="*/ 98389 h 175459"/>
                        <a:gd name="connsiteX4" fmla="*/ 91 w 69156"/>
                        <a:gd name="connsiteY4" fmla="*/ 7629 h 175459"/>
                        <a:gd name="connsiteX5" fmla="*/ 5507 w 69156"/>
                        <a:gd name="connsiteY5" fmla="*/ 91 h 175459"/>
                        <a:gd name="connsiteX6" fmla="*/ 13045 w 69156"/>
                        <a:gd name="connsiteY6" fmla="*/ 5507 h 175459"/>
                        <a:gd name="connsiteX7" fmla="*/ 27795 w 69156"/>
                        <a:gd name="connsiteY7" fmla="*/ 95096 h 175459"/>
                        <a:gd name="connsiteX8" fmla="*/ 68290 w 69156"/>
                        <a:gd name="connsiteY8" fmla="*/ 165636 h 175459"/>
                        <a:gd name="connsiteX9" fmla="*/ 65868 w 69156"/>
                        <a:gd name="connsiteY9" fmla="*/ 174589 h 175459"/>
                        <a:gd name="connsiteX10" fmla="*/ 62602 w 69156"/>
                        <a:gd name="connsiteY10" fmla="*/ 175460 h 17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156" h="175459">
                          <a:moveTo>
                            <a:pt x="62602" y="175460"/>
                          </a:moveTo>
                          <a:cubicBezTo>
                            <a:pt x="60316" y="175460"/>
                            <a:pt x="58112" y="174290"/>
                            <a:pt x="56914" y="172167"/>
                          </a:cubicBezTo>
                          <a:lnTo>
                            <a:pt x="15821" y="100593"/>
                          </a:lnTo>
                          <a:cubicBezTo>
                            <a:pt x="15440" y="99913"/>
                            <a:pt x="15168" y="99178"/>
                            <a:pt x="15032" y="98389"/>
                          </a:cubicBezTo>
                          <a:lnTo>
                            <a:pt x="91" y="7629"/>
                          </a:lnTo>
                          <a:cubicBezTo>
                            <a:pt x="-508" y="4064"/>
                            <a:pt x="1914" y="690"/>
                            <a:pt x="5507" y="91"/>
                          </a:cubicBezTo>
                          <a:cubicBezTo>
                            <a:pt x="9044" y="-508"/>
                            <a:pt x="12446" y="1914"/>
                            <a:pt x="13045" y="5507"/>
                          </a:cubicBezTo>
                          <a:lnTo>
                            <a:pt x="27795" y="95096"/>
                          </a:lnTo>
                          <a:lnTo>
                            <a:pt x="68290" y="165636"/>
                          </a:lnTo>
                          <a:cubicBezTo>
                            <a:pt x="70086" y="168765"/>
                            <a:pt x="68998" y="172793"/>
                            <a:pt x="65868" y="174589"/>
                          </a:cubicBezTo>
                          <a:cubicBezTo>
                            <a:pt x="64834" y="175188"/>
                            <a:pt x="63718" y="175460"/>
                            <a:pt x="62602" y="175460"/>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25" name="Freihandform: Form 247">
                      <a:extLst>
                        <a:ext uri="{FF2B5EF4-FFF2-40B4-BE49-F238E27FC236}">
                          <a16:creationId xmlns:a16="http://schemas.microsoft.com/office/drawing/2014/main" id="{A95036FF-9584-6217-FCCB-F83C14F222DE}"/>
                        </a:ext>
                      </a:extLst>
                    </p:cNvPr>
                    <p:cNvSpPr/>
                    <p:nvPr/>
                  </p:nvSpPr>
                  <p:spPr>
                    <a:xfrm>
                      <a:off x="6499209" y="2678172"/>
                      <a:ext cx="69380" cy="126257"/>
                    </a:xfrm>
                    <a:custGeom>
                      <a:avLst/>
                      <a:gdLst>
                        <a:gd name="connsiteX0" fmla="*/ 62831 w 69380"/>
                        <a:gd name="connsiteY0" fmla="*/ 126257 h 126257"/>
                        <a:gd name="connsiteX1" fmla="*/ 57496 w 69380"/>
                        <a:gd name="connsiteY1" fmla="*/ 123509 h 126257"/>
                        <a:gd name="connsiteX2" fmla="*/ 13790 w 69380"/>
                        <a:gd name="connsiteY2" fmla="*/ 62304 h 126257"/>
                        <a:gd name="connsiteX3" fmla="*/ 12756 w 69380"/>
                        <a:gd name="connsiteY3" fmla="*/ 60045 h 126257"/>
                        <a:gd name="connsiteX4" fmla="*/ 183 w 69380"/>
                        <a:gd name="connsiteY4" fmla="*/ 8120 h 126257"/>
                        <a:gd name="connsiteX5" fmla="*/ 5000 w 69380"/>
                        <a:gd name="connsiteY5" fmla="*/ 201 h 126257"/>
                        <a:gd name="connsiteX6" fmla="*/ 12920 w 69380"/>
                        <a:gd name="connsiteY6" fmla="*/ 5018 h 126257"/>
                        <a:gd name="connsiteX7" fmla="*/ 25193 w 69380"/>
                        <a:gd name="connsiteY7" fmla="*/ 55691 h 126257"/>
                        <a:gd name="connsiteX8" fmla="*/ 68165 w 69380"/>
                        <a:gd name="connsiteY8" fmla="*/ 115889 h 126257"/>
                        <a:gd name="connsiteX9" fmla="*/ 66641 w 69380"/>
                        <a:gd name="connsiteY9" fmla="*/ 125033 h 126257"/>
                        <a:gd name="connsiteX10" fmla="*/ 62831 w 69380"/>
                        <a:gd name="connsiteY10" fmla="*/ 126257 h 126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380" h="126257">
                          <a:moveTo>
                            <a:pt x="62831" y="126257"/>
                          </a:moveTo>
                          <a:cubicBezTo>
                            <a:pt x="60789" y="126257"/>
                            <a:pt x="58776" y="125305"/>
                            <a:pt x="57496" y="123509"/>
                          </a:cubicBezTo>
                          <a:lnTo>
                            <a:pt x="13790" y="62304"/>
                          </a:lnTo>
                          <a:cubicBezTo>
                            <a:pt x="13300" y="61623"/>
                            <a:pt x="12947" y="60861"/>
                            <a:pt x="12756" y="60045"/>
                          </a:cubicBezTo>
                          <a:lnTo>
                            <a:pt x="183" y="8120"/>
                          </a:lnTo>
                          <a:cubicBezTo>
                            <a:pt x="-660" y="4610"/>
                            <a:pt x="1489" y="1044"/>
                            <a:pt x="5000" y="201"/>
                          </a:cubicBezTo>
                          <a:cubicBezTo>
                            <a:pt x="8511" y="-697"/>
                            <a:pt x="12049" y="1507"/>
                            <a:pt x="12920" y="5018"/>
                          </a:cubicBezTo>
                          <a:lnTo>
                            <a:pt x="25193" y="55691"/>
                          </a:lnTo>
                          <a:lnTo>
                            <a:pt x="68165" y="115889"/>
                          </a:lnTo>
                          <a:cubicBezTo>
                            <a:pt x="70260" y="118828"/>
                            <a:pt x="69580" y="122937"/>
                            <a:pt x="66641" y="125033"/>
                          </a:cubicBezTo>
                          <a:cubicBezTo>
                            <a:pt x="65497" y="125849"/>
                            <a:pt x="64164" y="126257"/>
                            <a:pt x="62831" y="126257"/>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grpSp>
            <p:grpSp>
              <p:nvGrpSpPr>
                <p:cNvPr id="807" name="Group 806">
                  <a:extLst>
                    <a:ext uri="{FF2B5EF4-FFF2-40B4-BE49-F238E27FC236}">
                      <a16:creationId xmlns:a16="http://schemas.microsoft.com/office/drawing/2014/main" id="{EED0D4F6-8417-C10F-E8FA-090738013F17}"/>
                    </a:ext>
                  </a:extLst>
                </p:cNvPr>
                <p:cNvGrpSpPr/>
                <p:nvPr/>
              </p:nvGrpSpPr>
              <p:grpSpPr>
                <a:xfrm>
                  <a:off x="3054674" y="1781512"/>
                  <a:ext cx="397713" cy="574886"/>
                  <a:chOff x="3054674" y="1781512"/>
                  <a:chExt cx="397713" cy="574886"/>
                </a:xfrm>
                <a:grpFill/>
              </p:grpSpPr>
              <p:sp>
                <p:nvSpPr>
                  <p:cNvPr id="814" name="Freihandform: Form 235">
                    <a:extLst>
                      <a:ext uri="{FF2B5EF4-FFF2-40B4-BE49-F238E27FC236}">
                        <a16:creationId xmlns:a16="http://schemas.microsoft.com/office/drawing/2014/main" id="{676069CD-F324-FDF1-6530-B4C95C53C027}"/>
                      </a:ext>
                    </a:extLst>
                  </p:cNvPr>
                  <p:cNvSpPr/>
                  <p:nvPr/>
                </p:nvSpPr>
                <p:spPr>
                  <a:xfrm>
                    <a:off x="3156219" y="2120459"/>
                    <a:ext cx="34138" cy="235271"/>
                  </a:xfrm>
                  <a:custGeom>
                    <a:avLst/>
                    <a:gdLst>
                      <a:gd name="connsiteX0" fmla="*/ 6554 w 26416"/>
                      <a:gd name="connsiteY0" fmla="*/ 182052 h 182052"/>
                      <a:gd name="connsiteX1" fmla="*/ 6037 w 26416"/>
                      <a:gd name="connsiteY1" fmla="*/ 182025 h 182052"/>
                      <a:gd name="connsiteX2" fmla="*/ 23 w 26416"/>
                      <a:gd name="connsiteY2" fmla="*/ 174976 h 182052"/>
                      <a:gd name="connsiteX3" fmla="*/ 13331 w 26416"/>
                      <a:gd name="connsiteY3" fmla="*/ 6030 h 182052"/>
                      <a:gd name="connsiteX4" fmla="*/ 20379 w 26416"/>
                      <a:gd name="connsiteY4" fmla="*/ 16 h 182052"/>
                      <a:gd name="connsiteX5" fmla="*/ 26393 w 26416"/>
                      <a:gd name="connsiteY5" fmla="*/ 7064 h 182052"/>
                      <a:gd name="connsiteX6" fmla="*/ 13086 w 26416"/>
                      <a:gd name="connsiteY6" fmla="*/ 176011 h 182052"/>
                      <a:gd name="connsiteX7" fmla="*/ 6554 w 26416"/>
                      <a:gd name="connsiteY7" fmla="*/ 182052 h 182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16" h="182052">
                        <a:moveTo>
                          <a:pt x="6554" y="182052"/>
                        </a:moveTo>
                        <a:cubicBezTo>
                          <a:pt x="6391" y="182052"/>
                          <a:pt x="6200" y="182052"/>
                          <a:pt x="6037" y="182025"/>
                        </a:cubicBezTo>
                        <a:cubicBezTo>
                          <a:pt x="2418" y="181753"/>
                          <a:pt x="-277" y="178596"/>
                          <a:pt x="23" y="174976"/>
                        </a:cubicBezTo>
                        <a:lnTo>
                          <a:pt x="13331" y="6030"/>
                        </a:lnTo>
                        <a:cubicBezTo>
                          <a:pt x="13630" y="2411"/>
                          <a:pt x="16787" y="-229"/>
                          <a:pt x="20379" y="16"/>
                        </a:cubicBezTo>
                        <a:cubicBezTo>
                          <a:pt x="23998" y="288"/>
                          <a:pt x="26693" y="3445"/>
                          <a:pt x="26393" y="7064"/>
                        </a:cubicBezTo>
                        <a:lnTo>
                          <a:pt x="13086" y="176011"/>
                        </a:lnTo>
                        <a:cubicBezTo>
                          <a:pt x="12813" y="179440"/>
                          <a:pt x="9929" y="182052"/>
                          <a:pt x="6554" y="182052"/>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15" name="Freihandform: Form 236">
                    <a:extLst>
                      <a:ext uri="{FF2B5EF4-FFF2-40B4-BE49-F238E27FC236}">
                        <a16:creationId xmlns:a16="http://schemas.microsoft.com/office/drawing/2014/main" id="{81AE5BB0-38F4-1017-2484-39C204B2010D}"/>
                      </a:ext>
                    </a:extLst>
                  </p:cNvPr>
                  <p:cNvSpPr/>
                  <p:nvPr/>
                </p:nvSpPr>
                <p:spPr>
                  <a:xfrm>
                    <a:off x="3196148" y="1781512"/>
                    <a:ext cx="106846" cy="120316"/>
                  </a:xfrm>
                  <a:custGeom>
                    <a:avLst/>
                    <a:gdLst>
                      <a:gd name="connsiteX0" fmla="*/ 41026 w 82677"/>
                      <a:gd name="connsiteY0" fmla="*/ 93101 h 93100"/>
                      <a:gd name="connsiteX1" fmla="*/ 37951 w 82677"/>
                      <a:gd name="connsiteY1" fmla="*/ 92992 h 93100"/>
                      <a:gd name="connsiteX2" fmla="*/ 10682 w 82677"/>
                      <a:gd name="connsiteY2" fmla="*/ 79956 h 93100"/>
                      <a:gd name="connsiteX3" fmla="*/ 177 w 82677"/>
                      <a:gd name="connsiteY3" fmla="*/ 43707 h 93100"/>
                      <a:gd name="connsiteX4" fmla="*/ 44727 w 82677"/>
                      <a:gd name="connsiteY4" fmla="*/ 110 h 93100"/>
                      <a:gd name="connsiteX5" fmla="*/ 71996 w 82677"/>
                      <a:gd name="connsiteY5" fmla="*/ 13145 h 93100"/>
                      <a:gd name="connsiteX6" fmla="*/ 82501 w 82677"/>
                      <a:gd name="connsiteY6" fmla="*/ 49395 h 93100"/>
                      <a:gd name="connsiteX7" fmla="*/ 82501 w 82677"/>
                      <a:gd name="connsiteY7" fmla="*/ 49395 h 93100"/>
                      <a:gd name="connsiteX8" fmla="*/ 41026 w 82677"/>
                      <a:gd name="connsiteY8" fmla="*/ 93101 h 93100"/>
                      <a:gd name="connsiteX9" fmla="*/ 41543 w 82677"/>
                      <a:gd name="connsiteY9" fmla="*/ 13118 h 93100"/>
                      <a:gd name="connsiteX10" fmla="*/ 13295 w 82677"/>
                      <a:gd name="connsiteY10" fmla="*/ 44686 h 93100"/>
                      <a:gd name="connsiteX11" fmla="*/ 20615 w 82677"/>
                      <a:gd name="connsiteY11" fmla="*/ 71357 h 93100"/>
                      <a:gd name="connsiteX12" fmla="*/ 38849 w 82677"/>
                      <a:gd name="connsiteY12" fmla="*/ 79902 h 93100"/>
                      <a:gd name="connsiteX13" fmla="*/ 69438 w 82677"/>
                      <a:gd name="connsiteY13" fmla="*/ 48415 h 93100"/>
                      <a:gd name="connsiteX14" fmla="*/ 69438 w 82677"/>
                      <a:gd name="connsiteY14" fmla="*/ 48415 h 93100"/>
                      <a:gd name="connsiteX15" fmla="*/ 62117 w 82677"/>
                      <a:gd name="connsiteY15" fmla="*/ 21745 h 93100"/>
                      <a:gd name="connsiteX16" fmla="*/ 43883 w 82677"/>
                      <a:gd name="connsiteY16" fmla="*/ 13200 h 93100"/>
                      <a:gd name="connsiteX17" fmla="*/ 41543 w 82677"/>
                      <a:gd name="connsiteY17" fmla="*/ 13118 h 93100"/>
                      <a:gd name="connsiteX18" fmla="*/ 75969 w 82677"/>
                      <a:gd name="connsiteY18" fmla="*/ 48905 h 93100"/>
                      <a:gd name="connsiteX19" fmla="*/ 76024 w 82677"/>
                      <a:gd name="connsiteY19" fmla="*/ 48905 h 93100"/>
                      <a:gd name="connsiteX20" fmla="*/ 75969 w 82677"/>
                      <a:gd name="connsiteY20" fmla="*/ 48905 h 9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677" h="93100">
                        <a:moveTo>
                          <a:pt x="41026" y="93101"/>
                        </a:moveTo>
                        <a:cubicBezTo>
                          <a:pt x="40019" y="93101"/>
                          <a:pt x="38985" y="93074"/>
                          <a:pt x="37951" y="92992"/>
                        </a:cubicBezTo>
                        <a:cubicBezTo>
                          <a:pt x="26875" y="92230"/>
                          <a:pt x="17431" y="87739"/>
                          <a:pt x="10682" y="79956"/>
                        </a:cubicBezTo>
                        <a:cubicBezTo>
                          <a:pt x="2844" y="70921"/>
                          <a:pt x="-884" y="58049"/>
                          <a:pt x="177" y="43707"/>
                        </a:cubicBezTo>
                        <a:cubicBezTo>
                          <a:pt x="2191" y="16384"/>
                          <a:pt x="20506" y="-1578"/>
                          <a:pt x="44727" y="110"/>
                        </a:cubicBezTo>
                        <a:cubicBezTo>
                          <a:pt x="55803" y="872"/>
                          <a:pt x="65247" y="5362"/>
                          <a:pt x="71996" y="13145"/>
                        </a:cubicBezTo>
                        <a:cubicBezTo>
                          <a:pt x="79834" y="22180"/>
                          <a:pt x="83562" y="35053"/>
                          <a:pt x="82501" y="49395"/>
                        </a:cubicBezTo>
                        <a:lnTo>
                          <a:pt x="82501" y="49395"/>
                        </a:lnTo>
                        <a:cubicBezTo>
                          <a:pt x="80568" y="75548"/>
                          <a:pt x="63695" y="93101"/>
                          <a:pt x="41026" y="93101"/>
                        </a:cubicBezTo>
                        <a:close/>
                        <a:moveTo>
                          <a:pt x="41543" y="13118"/>
                        </a:moveTo>
                        <a:cubicBezTo>
                          <a:pt x="22466" y="13118"/>
                          <a:pt x="14383" y="29855"/>
                          <a:pt x="13295" y="44686"/>
                        </a:cubicBezTo>
                        <a:cubicBezTo>
                          <a:pt x="12505" y="55518"/>
                          <a:pt x="15091" y="64988"/>
                          <a:pt x="20615" y="71357"/>
                        </a:cubicBezTo>
                        <a:cubicBezTo>
                          <a:pt x="25078" y="76500"/>
                          <a:pt x="31229" y="79385"/>
                          <a:pt x="38849" y="79902"/>
                        </a:cubicBezTo>
                        <a:cubicBezTo>
                          <a:pt x="59613" y="81344"/>
                          <a:pt x="68295" y="63818"/>
                          <a:pt x="69438" y="48415"/>
                        </a:cubicBezTo>
                        <a:lnTo>
                          <a:pt x="69438" y="48415"/>
                        </a:lnTo>
                        <a:cubicBezTo>
                          <a:pt x="70227" y="37584"/>
                          <a:pt x="67642" y="28113"/>
                          <a:pt x="62117" y="21745"/>
                        </a:cubicBezTo>
                        <a:cubicBezTo>
                          <a:pt x="57654" y="16601"/>
                          <a:pt x="51503" y="13717"/>
                          <a:pt x="43883" y="13200"/>
                        </a:cubicBezTo>
                        <a:cubicBezTo>
                          <a:pt x="43067" y="13145"/>
                          <a:pt x="42305" y="13118"/>
                          <a:pt x="41543" y="13118"/>
                        </a:cubicBezTo>
                        <a:close/>
                        <a:moveTo>
                          <a:pt x="75969" y="48905"/>
                        </a:moveTo>
                        <a:lnTo>
                          <a:pt x="76024" y="48905"/>
                        </a:lnTo>
                        <a:lnTo>
                          <a:pt x="75969" y="48905"/>
                        </a:ln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16" name="Freihandform: Form 237">
                    <a:extLst>
                      <a:ext uri="{FF2B5EF4-FFF2-40B4-BE49-F238E27FC236}">
                        <a16:creationId xmlns:a16="http://schemas.microsoft.com/office/drawing/2014/main" id="{8C10B11B-0FDA-898B-666D-9531B4A8C6AB}"/>
                      </a:ext>
                    </a:extLst>
                  </p:cNvPr>
                  <p:cNvSpPr/>
                  <p:nvPr/>
                </p:nvSpPr>
                <p:spPr>
                  <a:xfrm>
                    <a:off x="3054674" y="1915824"/>
                    <a:ext cx="348785" cy="352686"/>
                  </a:xfrm>
                  <a:custGeom>
                    <a:avLst/>
                    <a:gdLst>
                      <a:gd name="connsiteX0" fmla="*/ 250021 w 269889"/>
                      <a:gd name="connsiteY0" fmla="*/ 272908 h 272907"/>
                      <a:gd name="connsiteX1" fmla="*/ 249069 w 269889"/>
                      <a:gd name="connsiteY1" fmla="*/ 272853 h 272907"/>
                      <a:gd name="connsiteX2" fmla="*/ 243517 w 269889"/>
                      <a:gd name="connsiteY2" fmla="*/ 265424 h 272907"/>
                      <a:gd name="connsiteX3" fmla="*/ 256199 w 269889"/>
                      <a:gd name="connsiteY3" fmla="*/ 178419 h 272907"/>
                      <a:gd name="connsiteX4" fmla="*/ 252770 w 269889"/>
                      <a:gd name="connsiteY4" fmla="*/ 159043 h 272907"/>
                      <a:gd name="connsiteX5" fmla="*/ 237121 w 269889"/>
                      <a:gd name="connsiteY5" fmla="*/ 148429 h 272907"/>
                      <a:gd name="connsiteX6" fmla="*/ 176161 w 269889"/>
                      <a:gd name="connsiteY6" fmla="*/ 135911 h 272907"/>
                      <a:gd name="connsiteX7" fmla="*/ 170963 w 269889"/>
                      <a:gd name="connsiteY7" fmla="*/ 128781 h 272907"/>
                      <a:gd name="connsiteX8" fmla="*/ 181169 w 269889"/>
                      <a:gd name="connsiteY8" fmla="*/ 36116 h 272907"/>
                      <a:gd name="connsiteX9" fmla="*/ 177440 w 269889"/>
                      <a:gd name="connsiteY9" fmla="*/ 23679 h 272907"/>
                      <a:gd name="connsiteX10" fmla="*/ 166038 w 269889"/>
                      <a:gd name="connsiteY10" fmla="*/ 17773 h 272907"/>
                      <a:gd name="connsiteX11" fmla="*/ 107636 w 269889"/>
                      <a:gd name="connsiteY11" fmla="*/ 13283 h 272907"/>
                      <a:gd name="connsiteX12" fmla="*/ 66923 w 269889"/>
                      <a:gd name="connsiteY12" fmla="*/ 32388 h 272907"/>
                      <a:gd name="connsiteX13" fmla="*/ 25149 w 269889"/>
                      <a:gd name="connsiteY13" fmla="*/ 93456 h 272907"/>
                      <a:gd name="connsiteX14" fmla="*/ 13311 w 269889"/>
                      <a:gd name="connsiteY14" fmla="*/ 149082 h 272907"/>
                      <a:gd name="connsiteX15" fmla="*/ 14726 w 269889"/>
                      <a:gd name="connsiteY15" fmla="*/ 154798 h 272907"/>
                      <a:gd name="connsiteX16" fmla="*/ 20006 w 269889"/>
                      <a:gd name="connsiteY16" fmla="*/ 157138 h 272907"/>
                      <a:gd name="connsiteX17" fmla="*/ 26102 w 269889"/>
                      <a:gd name="connsiteY17" fmla="*/ 152403 h 272907"/>
                      <a:gd name="connsiteX18" fmla="*/ 42458 w 269889"/>
                      <a:gd name="connsiteY18" fmla="*/ 98001 h 272907"/>
                      <a:gd name="connsiteX19" fmla="*/ 43900 w 269889"/>
                      <a:gd name="connsiteY19" fmla="*/ 95443 h 272907"/>
                      <a:gd name="connsiteX20" fmla="*/ 90899 w 269889"/>
                      <a:gd name="connsiteY20" fmla="*/ 44253 h 272907"/>
                      <a:gd name="connsiteX21" fmla="*/ 98546 w 269889"/>
                      <a:gd name="connsiteY21" fmla="*/ 42783 h 272907"/>
                      <a:gd name="connsiteX22" fmla="*/ 102220 w 269889"/>
                      <a:gd name="connsiteY22" fmla="*/ 49669 h 272907"/>
                      <a:gd name="connsiteX23" fmla="*/ 93566 w 269889"/>
                      <a:gd name="connsiteY23" fmla="*/ 107798 h 272907"/>
                      <a:gd name="connsiteX24" fmla="*/ 138361 w 269889"/>
                      <a:gd name="connsiteY24" fmla="*/ 169248 h 272907"/>
                      <a:gd name="connsiteX25" fmla="*/ 223242 w 269889"/>
                      <a:gd name="connsiteY25" fmla="*/ 182093 h 272907"/>
                      <a:gd name="connsiteX26" fmla="*/ 228794 w 269889"/>
                      <a:gd name="connsiteY26" fmla="*/ 189115 h 272907"/>
                      <a:gd name="connsiteX27" fmla="*/ 222398 w 269889"/>
                      <a:gd name="connsiteY27" fmla="*/ 266893 h 272907"/>
                      <a:gd name="connsiteX28" fmla="*/ 215323 w 269889"/>
                      <a:gd name="connsiteY28" fmla="*/ 272880 h 272907"/>
                      <a:gd name="connsiteX29" fmla="*/ 209336 w 269889"/>
                      <a:gd name="connsiteY29" fmla="*/ 265805 h 272907"/>
                      <a:gd name="connsiteX30" fmla="*/ 215214 w 269889"/>
                      <a:gd name="connsiteY30" fmla="*/ 194122 h 272907"/>
                      <a:gd name="connsiteX31" fmla="*/ 136429 w 269889"/>
                      <a:gd name="connsiteY31" fmla="*/ 182202 h 272907"/>
                      <a:gd name="connsiteX32" fmla="*/ 80585 w 269889"/>
                      <a:gd name="connsiteY32" fmla="*/ 105948 h 272907"/>
                      <a:gd name="connsiteX33" fmla="*/ 86109 w 269889"/>
                      <a:gd name="connsiteY33" fmla="*/ 68882 h 272907"/>
                      <a:gd name="connsiteX34" fmla="*/ 54595 w 269889"/>
                      <a:gd name="connsiteY34" fmla="*/ 103199 h 272907"/>
                      <a:gd name="connsiteX35" fmla="*/ 38648 w 269889"/>
                      <a:gd name="connsiteY35" fmla="*/ 156158 h 272907"/>
                      <a:gd name="connsiteX36" fmla="*/ 20468 w 269889"/>
                      <a:gd name="connsiteY36" fmla="*/ 170228 h 272907"/>
                      <a:gd name="connsiteX37" fmla="*/ 4657 w 269889"/>
                      <a:gd name="connsiteY37" fmla="*/ 163207 h 272907"/>
                      <a:gd name="connsiteX38" fmla="*/ 439 w 269889"/>
                      <a:gd name="connsiteY38" fmla="*/ 146334 h 272907"/>
                      <a:gd name="connsiteX39" fmla="*/ 12549 w 269889"/>
                      <a:gd name="connsiteY39" fmla="*/ 89429 h 272907"/>
                      <a:gd name="connsiteX40" fmla="*/ 13556 w 269889"/>
                      <a:gd name="connsiteY40" fmla="*/ 87088 h 272907"/>
                      <a:gd name="connsiteX41" fmla="*/ 56119 w 269889"/>
                      <a:gd name="connsiteY41" fmla="*/ 24849 h 272907"/>
                      <a:gd name="connsiteX42" fmla="*/ 108588 w 269889"/>
                      <a:gd name="connsiteY42" fmla="*/ 166 h 272907"/>
                      <a:gd name="connsiteX43" fmla="*/ 166990 w 269889"/>
                      <a:gd name="connsiteY43" fmla="*/ 4656 h 272907"/>
                      <a:gd name="connsiteX44" fmla="*/ 187483 w 269889"/>
                      <a:gd name="connsiteY44" fmla="*/ 15270 h 272907"/>
                      <a:gd name="connsiteX45" fmla="*/ 194150 w 269889"/>
                      <a:gd name="connsiteY45" fmla="*/ 37504 h 272907"/>
                      <a:gd name="connsiteX46" fmla="*/ 184598 w 269889"/>
                      <a:gd name="connsiteY46" fmla="*/ 124236 h 272907"/>
                      <a:gd name="connsiteX47" fmla="*/ 239707 w 269889"/>
                      <a:gd name="connsiteY47" fmla="*/ 135557 h 272907"/>
                      <a:gd name="connsiteX48" fmla="*/ 263683 w 269889"/>
                      <a:gd name="connsiteY48" fmla="*/ 151831 h 272907"/>
                      <a:gd name="connsiteX49" fmla="*/ 269044 w 269889"/>
                      <a:gd name="connsiteY49" fmla="*/ 180705 h 272907"/>
                      <a:gd name="connsiteX50" fmla="*/ 256444 w 269889"/>
                      <a:gd name="connsiteY50" fmla="*/ 267301 h 272907"/>
                      <a:gd name="connsiteX51" fmla="*/ 250021 w 269889"/>
                      <a:gd name="connsiteY51" fmla="*/ 272908 h 272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69889" h="272907">
                        <a:moveTo>
                          <a:pt x="250021" y="272908"/>
                        </a:moveTo>
                        <a:cubicBezTo>
                          <a:pt x="249694" y="272908"/>
                          <a:pt x="249395" y="272880"/>
                          <a:pt x="249069" y="272853"/>
                        </a:cubicBezTo>
                        <a:cubicBezTo>
                          <a:pt x="245476" y="272336"/>
                          <a:pt x="243000" y="268989"/>
                          <a:pt x="243517" y="265424"/>
                        </a:cubicBezTo>
                        <a:lnTo>
                          <a:pt x="256199" y="178419"/>
                        </a:lnTo>
                        <a:cubicBezTo>
                          <a:pt x="257668" y="171371"/>
                          <a:pt x="256416" y="164622"/>
                          <a:pt x="252770" y="159043"/>
                        </a:cubicBezTo>
                        <a:cubicBezTo>
                          <a:pt x="249150" y="153546"/>
                          <a:pt x="243598" y="149763"/>
                          <a:pt x="237121" y="148429"/>
                        </a:cubicBezTo>
                        <a:lnTo>
                          <a:pt x="176161" y="135911"/>
                        </a:lnTo>
                        <a:cubicBezTo>
                          <a:pt x="172841" y="135230"/>
                          <a:pt x="170582" y="132128"/>
                          <a:pt x="170963" y="128781"/>
                        </a:cubicBezTo>
                        <a:lnTo>
                          <a:pt x="181169" y="36116"/>
                        </a:lnTo>
                        <a:cubicBezTo>
                          <a:pt x="181659" y="31598"/>
                          <a:pt x="180352" y="27190"/>
                          <a:pt x="177440" y="23679"/>
                        </a:cubicBezTo>
                        <a:cubicBezTo>
                          <a:pt x="174556" y="20223"/>
                          <a:pt x="170528" y="18100"/>
                          <a:pt x="166038" y="17773"/>
                        </a:cubicBezTo>
                        <a:lnTo>
                          <a:pt x="107636" y="13283"/>
                        </a:lnTo>
                        <a:cubicBezTo>
                          <a:pt x="91824" y="12113"/>
                          <a:pt x="76176" y="19379"/>
                          <a:pt x="66923" y="32388"/>
                        </a:cubicBezTo>
                        <a:lnTo>
                          <a:pt x="25149" y="93456"/>
                        </a:lnTo>
                        <a:lnTo>
                          <a:pt x="13311" y="149082"/>
                        </a:lnTo>
                        <a:cubicBezTo>
                          <a:pt x="12876" y="151124"/>
                          <a:pt x="13393" y="153192"/>
                          <a:pt x="14726" y="154798"/>
                        </a:cubicBezTo>
                        <a:cubicBezTo>
                          <a:pt x="16033" y="156376"/>
                          <a:pt x="17883" y="157220"/>
                          <a:pt x="20006" y="157138"/>
                        </a:cubicBezTo>
                        <a:cubicBezTo>
                          <a:pt x="22836" y="157029"/>
                          <a:pt x="25285" y="155151"/>
                          <a:pt x="26102" y="152403"/>
                        </a:cubicBezTo>
                        <a:lnTo>
                          <a:pt x="42458" y="98001"/>
                        </a:lnTo>
                        <a:cubicBezTo>
                          <a:pt x="42730" y="97049"/>
                          <a:pt x="43247" y="96178"/>
                          <a:pt x="43900" y="95443"/>
                        </a:cubicBezTo>
                        <a:lnTo>
                          <a:pt x="90899" y="44253"/>
                        </a:lnTo>
                        <a:cubicBezTo>
                          <a:pt x="92858" y="42130"/>
                          <a:pt x="95961" y="41532"/>
                          <a:pt x="98546" y="42783"/>
                        </a:cubicBezTo>
                        <a:cubicBezTo>
                          <a:pt x="101159" y="44035"/>
                          <a:pt x="102628" y="46811"/>
                          <a:pt x="102220" y="49669"/>
                        </a:cubicBezTo>
                        <a:lnTo>
                          <a:pt x="93566" y="107798"/>
                        </a:lnTo>
                        <a:cubicBezTo>
                          <a:pt x="88450" y="145708"/>
                          <a:pt x="93512" y="162662"/>
                          <a:pt x="138361" y="169248"/>
                        </a:cubicBezTo>
                        <a:lnTo>
                          <a:pt x="223242" y="182093"/>
                        </a:lnTo>
                        <a:cubicBezTo>
                          <a:pt x="226644" y="182611"/>
                          <a:pt x="229093" y="185686"/>
                          <a:pt x="228794" y="189115"/>
                        </a:cubicBezTo>
                        <a:lnTo>
                          <a:pt x="222398" y="266893"/>
                        </a:lnTo>
                        <a:cubicBezTo>
                          <a:pt x="222099" y="270485"/>
                          <a:pt x="218915" y="273207"/>
                          <a:pt x="215323" y="272880"/>
                        </a:cubicBezTo>
                        <a:cubicBezTo>
                          <a:pt x="211703" y="272581"/>
                          <a:pt x="209036" y="269424"/>
                          <a:pt x="209336" y="265805"/>
                        </a:cubicBezTo>
                        <a:lnTo>
                          <a:pt x="215214" y="194122"/>
                        </a:lnTo>
                        <a:lnTo>
                          <a:pt x="136429" y="182202"/>
                        </a:lnTo>
                        <a:cubicBezTo>
                          <a:pt x="82190" y="174256"/>
                          <a:pt x="74870" y="148212"/>
                          <a:pt x="80585" y="105948"/>
                        </a:cubicBezTo>
                        <a:lnTo>
                          <a:pt x="86109" y="68882"/>
                        </a:lnTo>
                        <a:lnTo>
                          <a:pt x="54595" y="103199"/>
                        </a:lnTo>
                        <a:lnTo>
                          <a:pt x="38648" y="156158"/>
                        </a:lnTo>
                        <a:cubicBezTo>
                          <a:pt x="36225" y="164268"/>
                          <a:pt x="28905" y="169901"/>
                          <a:pt x="20468" y="170228"/>
                        </a:cubicBezTo>
                        <a:cubicBezTo>
                          <a:pt x="14400" y="170364"/>
                          <a:pt x="8603" y="167888"/>
                          <a:pt x="4657" y="163207"/>
                        </a:cubicBezTo>
                        <a:cubicBezTo>
                          <a:pt x="711" y="158499"/>
                          <a:pt x="-840" y="152348"/>
                          <a:pt x="439" y="146334"/>
                        </a:cubicBezTo>
                        <a:lnTo>
                          <a:pt x="12549" y="89429"/>
                        </a:lnTo>
                        <a:cubicBezTo>
                          <a:pt x="12712" y="88585"/>
                          <a:pt x="13066" y="87796"/>
                          <a:pt x="13556" y="87088"/>
                        </a:cubicBezTo>
                        <a:lnTo>
                          <a:pt x="56119" y="24849"/>
                        </a:lnTo>
                        <a:cubicBezTo>
                          <a:pt x="68093" y="8031"/>
                          <a:pt x="88123" y="-1385"/>
                          <a:pt x="108588" y="166"/>
                        </a:cubicBezTo>
                        <a:lnTo>
                          <a:pt x="166990" y="4656"/>
                        </a:lnTo>
                        <a:cubicBezTo>
                          <a:pt x="175046" y="5282"/>
                          <a:pt x="182312" y="9038"/>
                          <a:pt x="187483" y="15270"/>
                        </a:cubicBezTo>
                        <a:cubicBezTo>
                          <a:pt x="192681" y="21529"/>
                          <a:pt x="195048" y="29421"/>
                          <a:pt x="194150" y="37504"/>
                        </a:cubicBezTo>
                        <a:lnTo>
                          <a:pt x="184598" y="124236"/>
                        </a:lnTo>
                        <a:lnTo>
                          <a:pt x="239707" y="135557"/>
                        </a:lnTo>
                        <a:cubicBezTo>
                          <a:pt x="249640" y="137598"/>
                          <a:pt x="258131" y="143367"/>
                          <a:pt x="263683" y="151831"/>
                        </a:cubicBezTo>
                        <a:cubicBezTo>
                          <a:pt x="269262" y="160376"/>
                          <a:pt x="271167" y="170609"/>
                          <a:pt x="269044" y="180705"/>
                        </a:cubicBezTo>
                        <a:lnTo>
                          <a:pt x="256444" y="267301"/>
                        </a:lnTo>
                        <a:cubicBezTo>
                          <a:pt x="256035" y="270540"/>
                          <a:pt x="253232" y="272908"/>
                          <a:pt x="250021" y="272908"/>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17" name="Freihandform: Form 238">
                    <a:extLst>
                      <a:ext uri="{FF2B5EF4-FFF2-40B4-BE49-F238E27FC236}">
                        <a16:creationId xmlns:a16="http://schemas.microsoft.com/office/drawing/2014/main" id="{13AB7F09-74E8-B7CD-0759-D995464770B4}"/>
                      </a:ext>
                    </a:extLst>
                  </p:cNvPr>
                  <p:cNvSpPr/>
                  <p:nvPr/>
                </p:nvSpPr>
                <p:spPr>
                  <a:xfrm>
                    <a:off x="3205477" y="2166719"/>
                    <a:ext cx="40673" cy="189679"/>
                  </a:xfrm>
                  <a:custGeom>
                    <a:avLst/>
                    <a:gdLst>
                      <a:gd name="connsiteX0" fmla="*/ 6565 w 31473"/>
                      <a:gd name="connsiteY0" fmla="*/ 146773 h 146773"/>
                      <a:gd name="connsiteX1" fmla="*/ 5667 w 31473"/>
                      <a:gd name="connsiteY1" fmla="*/ 146719 h 146773"/>
                      <a:gd name="connsiteX2" fmla="*/ 61 w 31473"/>
                      <a:gd name="connsiteY2" fmla="*/ 139317 h 146773"/>
                      <a:gd name="connsiteX3" fmla="*/ 18404 w 31473"/>
                      <a:gd name="connsiteY3" fmla="*/ 5667 h 146773"/>
                      <a:gd name="connsiteX4" fmla="*/ 25806 w 31473"/>
                      <a:gd name="connsiteY4" fmla="*/ 61 h 146773"/>
                      <a:gd name="connsiteX5" fmla="*/ 31412 w 31473"/>
                      <a:gd name="connsiteY5" fmla="*/ 7463 h 146773"/>
                      <a:gd name="connsiteX6" fmla="*/ 13070 w 31473"/>
                      <a:gd name="connsiteY6" fmla="*/ 141113 h 146773"/>
                      <a:gd name="connsiteX7" fmla="*/ 6565 w 31473"/>
                      <a:gd name="connsiteY7" fmla="*/ 146773 h 14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73" h="146773">
                        <a:moveTo>
                          <a:pt x="6565" y="146773"/>
                        </a:moveTo>
                        <a:cubicBezTo>
                          <a:pt x="6266" y="146773"/>
                          <a:pt x="5967" y="146746"/>
                          <a:pt x="5667" y="146719"/>
                        </a:cubicBezTo>
                        <a:cubicBezTo>
                          <a:pt x="2075" y="146229"/>
                          <a:pt x="-429" y="142909"/>
                          <a:pt x="61" y="139317"/>
                        </a:cubicBezTo>
                        <a:lnTo>
                          <a:pt x="18404" y="5667"/>
                        </a:lnTo>
                        <a:cubicBezTo>
                          <a:pt x="18894" y="2075"/>
                          <a:pt x="22186" y="-429"/>
                          <a:pt x="25806" y="61"/>
                        </a:cubicBezTo>
                        <a:cubicBezTo>
                          <a:pt x="29398" y="551"/>
                          <a:pt x="31902" y="3871"/>
                          <a:pt x="31412" y="7463"/>
                        </a:cubicBezTo>
                        <a:lnTo>
                          <a:pt x="13070" y="141113"/>
                        </a:lnTo>
                        <a:cubicBezTo>
                          <a:pt x="12607" y="144379"/>
                          <a:pt x="9777" y="146773"/>
                          <a:pt x="6565" y="146773"/>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18" name="Freihandform: Form 239">
                    <a:extLst>
                      <a:ext uri="{FF2B5EF4-FFF2-40B4-BE49-F238E27FC236}">
                        <a16:creationId xmlns:a16="http://schemas.microsoft.com/office/drawing/2014/main" id="{ED1855F7-9791-91B5-87AF-967294FF703B}"/>
                      </a:ext>
                    </a:extLst>
                  </p:cNvPr>
                  <p:cNvSpPr/>
                  <p:nvPr/>
                </p:nvSpPr>
                <p:spPr>
                  <a:xfrm>
                    <a:off x="3278672" y="1928205"/>
                    <a:ext cx="173715" cy="109732"/>
                  </a:xfrm>
                  <a:custGeom>
                    <a:avLst/>
                    <a:gdLst>
                      <a:gd name="connsiteX0" fmla="*/ 71004 w 134420"/>
                      <a:gd name="connsiteY0" fmla="*/ 84911 h 84910"/>
                      <a:gd name="connsiteX1" fmla="*/ 68800 w 134420"/>
                      <a:gd name="connsiteY1" fmla="*/ 84529 h 84910"/>
                      <a:gd name="connsiteX2" fmla="*/ 26617 w 134420"/>
                      <a:gd name="connsiteY2" fmla="*/ 69398 h 84910"/>
                      <a:gd name="connsiteX3" fmla="*/ 22671 w 134420"/>
                      <a:gd name="connsiteY3" fmla="*/ 61016 h 84910"/>
                      <a:gd name="connsiteX4" fmla="*/ 31053 w 134420"/>
                      <a:gd name="connsiteY4" fmla="*/ 57070 h 84910"/>
                      <a:gd name="connsiteX5" fmla="*/ 70296 w 134420"/>
                      <a:gd name="connsiteY5" fmla="*/ 71167 h 84910"/>
                      <a:gd name="connsiteX6" fmla="*/ 116588 w 134420"/>
                      <a:gd name="connsiteY6" fmla="*/ 43354 h 84910"/>
                      <a:gd name="connsiteX7" fmla="*/ 117214 w 134420"/>
                      <a:gd name="connsiteY7" fmla="*/ 43028 h 84910"/>
                      <a:gd name="connsiteX8" fmla="*/ 120861 w 134420"/>
                      <a:gd name="connsiteY8" fmla="*/ 34292 h 84910"/>
                      <a:gd name="connsiteX9" fmla="*/ 119200 w 134420"/>
                      <a:gd name="connsiteY9" fmla="*/ 29611 h 84910"/>
                      <a:gd name="connsiteX10" fmla="*/ 115390 w 134420"/>
                      <a:gd name="connsiteY10" fmla="*/ 23515 h 84910"/>
                      <a:gd name="connsiteX11" fmla="*/ 118438 w 134420"/>
                      <a:gd name="connsiteY11" fmla="*/ 29339 h 84910"/>
                      <a:gd name="connsiteX12" fmla="*/ 74242 w 134420"/>
                      <a:gd name="connsiteY12" fmla="*/ 52444 h 84910"/>
                      <a:gd name="connsiteX13" fmla="*/ 67738 w 134420"/>
                      <a:gd name="connsiteY13" fmla="*/ 52199 h 84910"/>
                      <a:gd name="connsiteX14" fmla="*/ 3104 w 134420"/>
                      <a:gd name="connsiteY14" fmla="*/ 12139 h 84910"/>
                      <a:gd name="connsiteX15" fmla="*/ 982 w 134420"/>
                      <a:gd name="connsiteY15" fmla="*/ 3104 h 84910"/>
                      <a:gd name="connsiteX16" fmla="*/ 10017 w 134420"/>
                      <a:gd name="connsiteY16" fmla="*/ 982 h 84910"/>
                      <a:gd name="connsiteX17" fmla="*/ 71494 w 134420"/>
                      <a:gd name="connsiteY17" fmla="*/ 39054 h 84910"/>
                      <a:gd name="connsiteX18" fmla="*/ 112370 w 134420"/>
                      <a:gd name="connsiteY18" fmla="*/ 17691 h 84910"/>
                      <a:gd name="connsiteX19" fmla="*/ 123691 w 134420"/>
                      <a:gd name="connsiteY19" fmla="*/ 17092 h 84910"/>
                      <a:gd name="connsiteX20" fmla="*/ 131583 w 134420"/>
                      <a:gd name="connsiteY20" fmla="*/ 25257 h 84910"/>
                      <a:gd name="connsiteX21" fmla="*/ 133243 w 134420"/>
                      <a:gd name="connsiteY21" fmla="*/ 29938 h 84910"/>
                      <a:gd name="connsiteX22" fmla="*/ 123092 w 134420"/>
                      <a:gd name="connsiteY22" fmla="*/ 54784 h 84910"/>
                      <a:gd name="connsiteX23" fmla="*/ 74406 w 134420"/>
                      <a:gd name="connsiteY23" fmla="*/ 84040 h 84910"/>
                      <a:gd name="connsiteX24" fmla="*/ 71004 w 134420"/>
                      <a:gd name="connsiteY24" fmla="*/ 84911 h 8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420" h="84910">
                        <a:moveTo>
                          <a:pt x="71004" y="84911"/>
                        </a:moveTo>
                        <a:cubicBezTo>
                          <a:pt x="70269" y="84911"/>
                          <a:pt x="69507" y="84774"/>
                          <a:pt x="68800" y="84529"/>
                        </a:cubicBezTo>
                        <a:lnTo>
                          <a:pt x="26617" y="69398"/>
                        </a:lnTo>
                        <a:cubicBezTo>
                          <a:pt x="23216" y="68174"/>
                          <a:pt x="21447" y="64418"/>
                          <a:pt x="22671" y="61016"/>
                        </a:cubicBezTo>
                        <a:cubicBezTo>
                          <a:pt x="23896" y="57615"/>
                          <a:pt x="27652" y="55846"/>
                          <a:pt x="31053" y="57070"/>
                        </a:cubicBezTo>
                        <a:lnTo>
                          <a:pt x="70296" y="71167"/>
                        </a:lnTo>
                        <a:lnTo>
                          <a:pt x="116588" y="43354"/>
                        </a:lnTo>
                        <a:cubicBezTo>
                          <a:pt x="116778" y="43245"/>
                          <a:pt x="116996" y="43137"/>
                          <a:pt x="117214" y="43028"/>
                        </a:cubicBezTo>
                        <a:cubicBezTo>
                          <a:pt x="120507" y="41504"/>
                          <a:pt x="122085" y="37748"/>
                          <a:pt x="120861" y="34292"/>
                        </a:cubicBezTo>
                        <a:lnTo>
                          <a:pt x="119200" y="29611"/>
                        </a:lnTo>
                        <a:lnTo>
                          <a:pt x="115390" y="23515"/>
                        </a:lnTo>
                        <a:lnTo>
                          <a:pt x="118438" y="29339"/>
                        </a:lnTo>
                        <a:lnTo>
                          <a:pt x="74242" y="52444"/>
                        </a:lnTo>
                        <a:cubicBezTo>
                          <a:pt x="72201" y="53532"/>
                          <a:pt x="69725" y="53424"/>
                          <a:pt x="67738" y="52199"/>
                        </a:cubicBezTo>
                        <a:lnTo>
                          <a:pt x="3104" y="12139"/>
                        </a:lnTo>
                        <a:cubicBezTo>
                          <a:pt x="29" y="10234"/>
                          <a:pt x="-923" y="6180"/>
                          <a:pt x="982" y="3104"/>
                        </a:cubicBezTo>
                        <a:cubicBezTo>
                          <a:pt x="2887" y="29"/>
                          <a:pt x="6942" y="-923"/>
                          <a:pt x="10017" y="982"/>
                        </a:cubicBezTo>
                        <a:lnTo>
                          <a:pt x="71494" y="39054"/>
                        </a:lnTo>
                        <a:lnTo>
                          <a:pt x="112370" y="17691"/>
                        </a:lnTo>
                        <a:cubicBezTo>
                          <a:pt x="115880" y="15868"/>
                          <a:pt x="120017" y="15650"/>
                          <a:pt x="123691" y="17092"/>
                        </a:cubicBezTo>
                        <a:cubicBezTo>
                          <a:pt x="127365" y="18535"/>
                          <a:pt x="130250" y="21501"/>
                          <a:pt x="131583" y="25257"/>
                        </a:cubicBezTo>
                        <a:lnTo>
                          <a:pt x="133243" y="29938"/>
                        </a:lnTo>
                        <a:cubicBezTo>
                          <a:pt x="136699" y="39680"/>
                          <a:pt x="132318" y="50294"/>
                          <a:pt x="123092" y="54784"/>
                        </a:cubicBezTo>
                        <a:lnTo>
                          <a:pt x="74406" y="84040"/>
                        </a:lnTo>
                        <a:cubicBezTo>
                          <a:pt x="73344" y="84611"/>
                          <a:pt x="72174" y="84911"/>
                          <a:pt x="71004" y="84911"/>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grpSp>
              <p:nvGrpSpPr>
                <p:cNvPr id="808" name="Group 807">
                  <a:extLst>
                    <a:ext uri="{FF2B5EF4-FFF2-40B4-BE49-F238E27FC236}">
                      <a16:creationId xmlns:a16="http://schemas.microsoft.com/office/drawing/2014/main" id="{D71F65B5-6CE5-EC0E-20AE-A7D9EABDA248}"/>
                    </a:ext>
                  </a:extLst>
                </p:cNvPr>
                <p:cNvGrpSpPr/>
                <p:nvPr/>
              </p:nvGrpSpPr>
              <p:grpSpPr>
                <a:xfrm>
                  <a:off x="3130996" y="1646075"/>
                  <a:ext cx="745862" cy="711308"/>
                  <a:chOff x="3130996" y="1646075"/>
                  <a:chExt cx="745862" cy="711308"/>
                </a:xfrm>
                <a:grpFill/>
              </p:grpSpPr>
              <p:sp>
                <p:nvSpPr>
                  <p:cNvPr id="809" name="Freihandform: Form 231">
                    <a:extLst>
                      <a:ext uri="{FF2B5EF4-FFF2-40B4-BE49-F238E27FC236}">
                        <a16:creationId xmlns:a16="http://schemas.microsoft.com/office/drawing/2014/main" id="{FB5081EC-730B-0A7C-8BB6-01B38D7042F0}"/>
                      </a:ext>
                    </a:extLst>
                  </p:cNvPr>
                  <p:cNvSpPr/>
                  <p:nvPr/>
                </p:nvSpPr>
                <p:spPr>
                  <a:xfrm>
                    <a:off x="3775131" y="1849321"/>
                    <a:ext cx="16951" cy="25427"/>
                  </a:xfrm>
                  <a:custGeom>
                    <a:avLst/>
                    <a:gdLst>
                      <a:gd name="connsiteX0" fmla="*/ 6559 w 13117"/>
                      <a:gd name="connsiteY0" fmla="*/ 19676 h 19675"/>
                      <a:gd name="connsiteX1" fmla="*/ 0 w 13117"/>
                      <a:gd name="connsiteY1" fmla="*/ 13117 h 19675"/>
                      <a:gd name="connsiteX2" fmla="*/ 0 w 13117"/>
                      <a:gd name="connsiteY2" fmla="*/ 6559 h 19675"/>
                      <a:gd name="connsiteX3" fmla="*/ 6559 w 13117"/>
                      <a:gd name="connsiteY3" fmla="*/ 0 h 19675"/>
                      <a:gd name="connsiteX4" fmla="*/ 13117 w 13117"/>
                      <a:gd name="connsiteY4" fmla="*/ 6559 h 19675"/>
                      <a:gd name="connsiteX5" fmla="*/ 13117 w 13117"/>
                      <a:gd name="connsiteY5" fmla="*/ 13117 h 19675"/>
                      <a:gd name="connsiteX6" fmla="*/ 6559 w 13117"/>
                      <a:gd name="connsiteY6" fmla="*/ 19676 h 19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7" h="19675">
                        <a:moveTo>
                          <a:pt x="6559" y="19676"/>
                        </a:moveTo>
                        <a:cubicBezTo>
                          <a:pt x="2939" y="19676"/>
                          <a:pt x="0" y="16737"/>
                          <a:pt x="0" y="13117"/>
                        </a:cubicBezTo>
                        <a:lnTo>
                          <a:pt x="0" y="6559"/>
                        </a:lnTo>
                        <a:cubicBezTo>
                          <a:pt x="0" y="2939"/>
                          <a:pt x="2939" y="0"/>
                          <a:pt x="6559" y="0"/>
                        </a:cubicBezTo>
                        <a:cubicBezTo>
                          <a:pt x="10178" y="0"/>
                          <a:pt x="13117" y="2939"/>
                          <a:pt x="13117" y="6559"/>
                        </a:cubicBezTo>
                        <a:lnTo>
                          <a:pt x="13117" y="13117"/>
                        </a:lnTo>
                        <a:cubicBezTo>
                          <a:pt x="13090" y="16737"/>
                          <a:pt x="10178" y="19676"/>
                          <a:pt x="6559" y="19676"/>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10" name="Freihandform: Form 232">
                    <a:extLst>
                      <a:ext uri="{FF2B5EF4-FFF2-40B4-BE49-F238E27FC236}">
                        <a16:creationId xmlns:a16="http://schemas.microsoft.com/office/drawing/2014/main" id="{DA3E0AD5-C212-733E-3979-C46FA54BCB94}"/>
                      </a:ext>
                    </a:extLst>
                  </p:cNvPr>
                  <p:cNvSpPr/>
                  <p:nvPr/>
                </p:nvSpPr>
                <p:spPr>
                  <a:xfrm>
                    <a:off x="3775131" y="1891700"/>
                    <a:ext cx="16951" cy="25427"/>
                  </a:xfrm>
                  <a:custGeom>
                    <a:avLst/>
                    <a:gdLst>
                      <a:gd name="connsiteX0" fmla="*/ 6559 w 13117"/>
                      <a:gd name="connsiteY0" fmla="*/ 19676 h 19675"/>
                      <a:gd name="connsiteX1" fmla="*/ 0 w 13117"/>
                      <a:gd name="connsiteY1" fmla="*/ 13117 h 19675"/>
                      <a:gd name="connsiteX2" fmla="*/ 0 w 13117"/>
                      <a:gd name="connsiteY2" fmla="*/ 6559 h 19675"/>
                      <a:gd name="connsiteX3" fmla="*/ 6559 w 13117"/>
                      <a:gd name="connsiteY3" fmla="*/ 0 h 19675"/>
                      <a:gd name="connsiteX4" fmla="*/ 13117 w 13117"/>
                      <a:gd name="connsiteY4" fmla="*/ 6559 h 19675"/>
                      <a:gd name="connsiteX5" fmla="*/ 13117 w 13117"/>
                      <a:gd name="connsiteY5" fmla="*/ 13117 h 19675"/>
                      <a:gd name="connsiteX6" fmla="*/ 6559 w 13117"/>
                      <a:gd name="connsiteY6" fmla="*/ 19676 h 19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7" h="19675">
                        <a:moveTo>
                          <a:pt x="6559" y="19676"/>
                        </a:moveTo>
                        <a:cubicBezTo>
                          <a:pt x="2939" y="19676"/>
                          <a:pt x="0" y="16737"/>
                          <a:pt x="0" y="13117"/>
                        </a:cubicBezTo>
                        <a:lnTo>
                          <a:pt x="0" y="6559"/>
                        </a:lnTo>
                        <a:cubicBezTo>
                          <a:pt x="0" y="2939"/>
                          <a:pt x="2939" y="0"/>
                          <a:pt x="6559" y="0"/>
                        </a:cubicBezTo>
                        <a:cubicBezTo>
                          <a:pt x="10178" y="0"/>
                          <a:pt x="13117" y="2939"/>
                          <a:pt x="13117" y="6559"/>
                        </a:cubicBezTo>
                        <a:lnTo>
                          <a:pt x="13117" y="13117"/>
                        </a:lnTo>
                        <a:cubicBezTo>
                          <a:pt x="13090" y="16737"/>
                          <a:pt x="10178" y="19676"/>
                          <a:pt x="6559" y="19676"/>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11" name="Freihandform: Form 233">
                    <a:extLst>
                      <a:ext uri="{FF2B5EF4-FFF2-40B4-BE49-F238E27FC236}">
                        <a16:creationId xmlns:a16="http://schemas.microsoft.com/office/drawing/2014/main" id="{8F3C1DB9-BDFB-67B9-D87E-E9BE0391207C}"/>
                      </a:ext>
                    </a:extLst>
                  </p:cNvPr>
                  <p:cNvSpPr/>
                  <p:nvPr/>
                </p:nvSpPr>
                <p:spPr>
                  <a:xfrm>
                    <a:off x="3775131" y="1806941"/>
                    <a:ext cx="16951" cy="25427"/>
                  </a:xfrm>
                  <a:custGeom>
                    <a:avLst/>
                    <a:gdLst>
                      <a:gd name="connsiteX0" fmla="*/ 6559 w 13117"/>
                      <a:gd name="connsiteY0" fmla="*/ 19676 h 19675"/>
                      <a:gd name="connsiteX1" fmla="*/ 0 w 13117"/>
                      <a:gd name="connsiteY1" fmla="*/ 13117 h 19675"/>
                      <a:gd name="connsiteX2" fmla="*/ 0 w 13117"/>
                      <a:gd name="connsiteY2" fmla="*/ 6559 h 19675"/>
                      <a:gd name="connsiteX3" fmla="*/ 6559 w 13117"/>
                      <a:gd name="connsiteY3" fmla="*/ 0 h 19675"/>
                      <a:gd name="connsiteX4" fmla="*/ 13117 w 13117"/>
                      <a:gd name="connsiteY4" fmla="*/ 6559 h 19675"/>
                      <a:gd name="connsiteX5" fmla="*/ 13117 w 13117"/>
                      <a:gd name="connsiteY5" fmla="*/ 13117 h 19675"/>
                      <a:gd name="connsiteX6" fmla="*/ 6559 w 13117"/>
                      <a:gd name="connsiteY6" fmla="*/ 19676 h 19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7" h="19675">
                        <a:moveTo>
                          <a:pt x="6559" y="19676"/>
                        </a:moveTo>
                        <a:cubicBezTo>
                          <a:pt x="2939" y="19676"/>
                          <a:pt x="0" y="16737"/>
                          <a:pt x="0" y="13117"/>
                        </a:cubicBezTo>
                        <a:lnTo>
                          <a:pt x="0" y="6559"/>
                        </a:lnTo>
                        <a:cubicBezTo>
                          <a:pt x="0" y="2939"/>
                          <a:pt x="2939" y="0"/>
                          <a:pt x="6559" y="0"/>
                        </a:cubicBezTo>
                        <a:cubicBezTo>
                          <a:pt x="10178" y="0"/>
                          <a:pt x="13117" y="2939"/>
                          <a:pt x="13117" y="6559"/>
                        </a:cubicBezTo>
                        <a:lnTo>
                          <a:pt x="13117" y="13117"/>
                        </a:lnTo>
                        <a:cubicBezTo>
                          <a:pt x="13090" y="16737"/>
                          <a:pt x="10178" y="19676"/>
                          <a:pt x="6559" y="19676"/>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12" name="Freihandform: Form 234">
                    <a:extLst>
                      <a:ext uri="{FF2B5EF4-FFF2-40B4-BE49-F238E27FC236}">
                        <a16:creationId xmlns:a16="http://schemas.microsoft.com/office/drawing/2014/main" id="{5F3A5735-8A25-5CD8-74B7-2CB8D8814752}"/>
                      </a:ext>
                    </a:extLst>
                  </p:cNvPr>
                  <p:cNvSpPr/>
                  <p:nvPr/>
                </p:nvSpPr>
                <p:spPr>
                  <a:xfrm>
                    <a:off x="3741246" y="1646075"/>
                    <a:ext cx="135612" cy="143914"/>
                  </a:xfrm>
                  <a:custGeom>
                    <a:avLst/>
                    <a:gdLst>
                      <a:gd name="connsiteX0" fmla="*/ 32779 w 104936"/>
                      <a:gd name="connsiteY0" fmla="*/ 111361 h 111360"/>
                      <a:gd name="connsiteX1" fmla="*/ 26220 w 104936"/>
                      <a:gd name="connsiteY1" fmla="*/ 104802 h 111360"/>
                      <a:gd name="connsiteX2" fmla="*/ 26220 w 104936"/>
                      <a:gd name="connsiteY2" fmla="*/ 65450 h 111360"/>
                      <a:gd name="connsiteX3" fmla="*/ 6544 w 104936"/>
                      <a:gd name="connsiteY3" fmla="*/ 65450 h 111360"/>
                      <a:gd name="connsiteX4" fmla="*/ 584 w 104936"/>
                      <a:gd name="connsiteY4" fmla="*/ 61613 h 111360"/>
                      <a:gd name="connsiteX5" fmla="*/ 1618 w 104936"/>
                      <a:gd name="connsiteY5" fmla="*/ 54592 h 111360"/>
                      <a:gd name="connsiteX6" fmla="*/ 47529 w 104936"/>
                      <a:gd name="connsiteY6" fmla="*/ 2123 h 111360"/>
                      <a:gd name="connsiteX7" fmla="*/ 57408 w 104936"/>
                      <a:gd name="connsiteY7" fmla="*/ 2123 h 111360"/>
                      <a:gd name="connsiteX8" fmla="*/ 103318 w 104936"/>
                      <a:gd name="connsiteY8" fmla="*/ 54592 h 111360"/>
                      <a:gd name="connsiteX9" fmla="*/ 104352 w 104936"/>
                      <a:gd name="connsiteY9" fmla="*/ 61613 h 111360"/>
                      <a:gd name="connsiteX10" fmla="*/ 98392 w 104936"/>
                      <a:gd name="connsiteY10" fmla="*/ 65450 h 111360"/>
                      <a:gd name="connsiteX11" fmla="*/ 59041 w 104936"/>
                      <a:gd name="connsiteY11" fmla="*/ 65450 h 111360"/>
                      <a:gd name="connsiteX12" fmla="*/ 52482 w 104936"/>
                      <a:gd name="connsiteY12" fmla="*/ 58892 h 111360"/>
                      <a:gd name="connsiteX13" fmla="*/ 59041 w 104936"/>
                      <a:gd name="connsiteY13" fmla="*/ 52333 h 111360"/>
                      <a:gd name="connsiteX14" fmla="*/ 83942 w 104936"/>
                      <a:gd name="connsiteY14" fmla="*/ 52333 h 111360"/>
                      <a:gd name="connsiteX15" fmla="*/ 52482 w 104936"/>
                      <a:gd name="connsiteY15" fmla="*/ 16383 h 111360"/>
                      <a:gd name="connsiteX16" fmla="*/ 21022 w 104936"/>
                      <a:gd name="connsiteY16" fmla="*/ 52333 h 111360"/>
                      <a:gd name="connsiteX17" fmla="*/ 32806 w 104936"/>
                      <a:gd name="connsiteY17" fmla="*/ 52333 h 111360"/>
                      <a:gd name="connsiteX18" fmla="*/ 39365 w 104936"/>
                      <a:gd name="connsiteY18" fmla="*/ 58892 h 111360"/>
                      <a:gd name="connsiteX19" fmla="*/ 39365 w 104936"/>
                      <a:gd name="connsiteY19" fmla="*/ 104802 h 111360"/>
                      <a:gd name="connsiteX20" fmla="*/ 32779 w 104936"/>
                      <a:gd name="connsiteY20" fmla="*/ 111361 h 11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4936" h="111360">
                        <a:moveTo>
                          <a:pt x="32779" y="111361"/>
                        </a:moveTo>
                        <a:cubicBezTo>
                          <a:pt x="29159" y="111361"/>
                          <a:pt x="26220" y="108422"/>
                          <a:pt x="26220" y="104802"/>
                        </a:cubicBezTo>
                        <a:lnTo>
                          <a:pt x="26220" y="65450"/>
                        </a:lnTo>
                        <a:lnTo>
                          <a:pt x="6544" y="65450"/>
                        </a:lnTo>
                        <a:cubicBezTo>
                          <a:pt x="3959" y="65450"/>
                          <a:pt x="1646" y="63954"/>
                          <a:pt x="584" y="61613"/>
                        </a:cubicBezTo>
                        <a:cubicBezTo>
                          <a:pt x="-477" y="59273"/>
                          <a:pt x="-69" y="56524"/>
                          <a:pt x="1618" y="54592"/>
                        </a:cubicBezTo>
                        <a:lnTo>
                          <a:pt x="47529" y="2123"/>
                        </a:lnTo>
                        <a:cubicBezTo>
                          <a:pt x="50033" y="-708"/>
                          <a:pt x="54904" y="-708"/>
                          <a:pt x="57408" y="2123"/>
                        </a:cubicBezTo>
                        <a:lnTo>
                          <a:pt x="103318" y="54592"/>
                        </a:lnTo>
                        <a:cubicBezTo>
                          <a:pt x="105005" y="56524"/>
                          <a:pt x="105414" y="59273"/>
                          <a:pt x="104352" y="61613"/>
                        </a:cubicBezTo>
                        <a:cubicBezTo>
                          <a:pt x="103291" y="63954"/>
                          <a:pt x="100951" y="65450"/>
                          <a:pt x="98392" y="65450"/>
                        </a:cubicBezTo>
                        <a:lnTo>
                          <a:pt x="59041" y="65450"/>
                        </a:lnTo>
                        <a:cubicBezTo>
                          <a:pt x="55421" y="65450"/>
                          <a:pt x="52482" y="62511"/>
                          <a:pt x="52482" y="58892"/>
                        </a:cubicBezTo>
                        <a:cubicBezTo>
                          <a:pt x="52482" y="55272"/>
                          <a:pt x="55421" y="52333"/>
                          <a:pt x="59041" y="52333"/>
                        </a:cubicBezTo>
                        <a:lnTo>
                          <a:pt x="83942" y="52333"/>
                        </a:lnTo>
                        <a:lnTo>
                          <a:pt x="52482" y="16383"/>
                        </a:lnTo>
                        <a:lnTo>
                          <a:pt x="21022" y="52333"/>
                        </a:lnTo>
                        <a:lnTo>
                          <a:pt x="32806" y="52333"/>
                        </a:lnTo>
                        <a:cubicBezTo>
                          <a:pt x="36425" y="52333"/>
                          <a:pt x="39365" y="55272"/>
                          <a:pt x="39365" y="58892"/>
                        </a:cubicBezTo>
                        <a:lnTo>
                          <a:pt x="39365" y="104802"/>
                        </a:lnTo>
                        <a:cubicBezTo>
                          <a:pt x="39310" y="108422"/>
                          <a:pt x="36398" y="111361"/>
                          <a:pt x="32779" y="111361"/>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13" name="Freihandform: Form 240">
                    <a:extLst>
                      <a:ext uri="{FF2B5EF4-FFF2-40B4-BE49-F238E27FC236}">
                        <a16:creationId xmlns:a16="http://schemas.microsoft.com/office/drawing/2014/main" id="{19CF3D61-7890-0697-F82C-705C0309FF97}"/>
                      </a:ext>
                    </a:extLst>
                  </p:cNvPr>
                  <p:cNvSpPr/>
                  <p:nvPr/>
                </p:nvSpPr>
                <p:spPr>
                  <a:xfrm>
                    <a:off x="3130996" y="1713741"/>
                    <a:ext cx="711906" cy="643642"/>
                  </a:xfrm>
                  <a:custGeom>
                    <a:avLst/>
                    <a:gdLst>
                      <a:gd name="connsiteX0" fmla="*/ 118056 w 550871"/>
                      <a:gd name="connsiteY0" fmla="*/ 498049 h 498048"/>
                      <a:gd name="connsiteX1" fmla="*/ 6559 w 550871"/>
                      <a:gd name="connsiteY1" fmla="*/ 498049 h 498048"/>
                      <a:gd name="connsiteX2" fmla="*/ 0 w 550871"/>
                      <a:gd name="connsiteY2" fmla="*/ 491490 h 498048"/>
                      <a:gd name="connsiteX3" fmla="*/ 6559 w 550871"/>
                      <a:gd name="connsiteY3" fmla="*/ 484931 h 498048"/>
                      <a:gd name="connsiteX4" fmla="*/ 111497 w 550871"/>
                      <a:gd name="connsiteY4" fmla="*/ 484931 h 498048"/>
                      <a:gd name="connsiteX5" fmla="*/ 111497 w 550871"/>
                      <a:gd name="connsiteY5" fmla="*/ 425904 h 498048"/>
                      <a:gd name="connsiteX6" fmla="*/ 118056 w 550871"/>
                      <a:gd name="connsiteY6" fmla="*/ 419345 h 498048"/>
                      <a:gd name="connsiteX7" fmla="*/ 242643 w 550871"/>
                      <a:gd name="connsiteY7" fmla="*/ 419345 h 498048"/>
                      <a:gd name="connsiteX8" fmla="*/ 242643 w 550871"/>
                      <a:gd name="connsiteY8" fmla="*/ 360317 h 498048"/>
                      <a:gd name="connsiteX9" fmla="*/ 249201 w 550871"/>
                      <a:gd name="connsiteY9" fmla="*/ 353759 h 498048"/>
                      <a:gd name="connsiteX10" fmla="*/ 537754 w 550871"/>
                      <a:gd name="connsiteY10" fmla="*/ 353759 h 498048"/>
                      <a:gd name="connsiteX11" fmla="*/ 537754 w 550871"/>
                      <a:gd name="connsiteY11" fmla="*/ 6559 h 498048"/>
                      <a:gd name="connsiteX12" fmla="*/ 544313 w 550871"/>
                      <a:gd name="connsiteY12" fmla="*/ 0 h 498048"/>
                      <a:gd name="connsiteX13" fmla="*/ 550872 w 550871"/>
                      <a:gd name="connsiteY13" fmla="*/ 6559 h 498048"/>
                      <a:gd name="connsiteX14" fmla="*/ 550872 w 550871"/>
                      <a:gd name="connsiteY14" fmla="*/ 360344 h 498048"/>
                      <a:gd name="connsiteX15" fmla="*/ 544313 w 550871"/>
                      <a:gd name="connsiteY15" fmla="*/ 366903 h 498048"/>
                      <a:gd name="connsiteX16" fmla="*/ 255787 w 550871"/>
                      <a:gd name="connsiteY16" fmla="*/ 366903 h 498048"/>
                      <a:gd name="connsiteX17" fmla="*/ 255787 w 550871"/>
                      <a:gd name="connsiteY17" fmla="*/ 425931 h 498048"/>
                      <a:gd name="connsiteX18" fmla="*/ 249228 w 550871"/>
                      <a:gd name="connsiteY18" fmla="*/ 432490 h 498048"/>
                      <a:gd name="connsiteX19" fmla="*/ 124641 w 550871"/>
                      <a:gd name="connsiteY19" fmla="*/ 432490 h 498048"/>
                      <a:gd name="connsiteX20" fmla="*/ 124641 w 550871"/>
                      <a:gd name="connsiteY20" fmla="*/ 491517 h 498048"/>
                      <a:gd name="connsiteX21" fmla="*/ 118056 w 550871"/>
                      <a:gd name="connsiteY21" fmla="*/ 498049 h 498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50871" h="498048">
                        <a:moveTo>
                          <a:pt x="118056" y="498049"/>
                        </a:moveTo>
                        <a:lnTo>
                          <a:pt x="6559" y="498049"/>
                        </a:lnTo>
                        <a:cubicBezTo>
                          <a:pt x="2939" y="498049"/>
                          <a:pt x="0" y="495110"/>
                          <a:pt x="0" y="491490"/>
                        </a:cubicBezTo>
                        <a:cubicBezTo>
                          <a:pt x="0" y="487871"/>
                          <a:pt x="2939" y="484931"/>
                          <a:pt x="6559" y="484931"/>
                        </a:cubicBezTo>
                        <a:lnTo>
                          <a:pt x="111497" y="484931"/>
                        </a:lnTo>
                        <a:lnTo>
                          <a:pt x="111497" y="425904"/>
                        </a:lnTo>
                        <a:cubicBezTo>
                          <a:pt x="111497" y="422284"/>
                          <a:pt x="114436" y="419345"/>
                          <a:pt x="118056" y="419345"/>
                        </a:cubicBezTo>
                        <a:lnTo>
                          <a:pt x="242643" y="419345"/>
                        </a:lnTo>
                        <a:lnTo>
                          <a:pt x="242643" y="360317"/>
                        </a:lnTo>
                        <a:cubicBezTo>
                          <a:pt x="242643" y="356698"/>
                          <a:pt x="245582" y="353759"/>
                          <a:pt x="249201" y="353759"/>
                        </a:cubicBezTo>
                        <a:lnTo>
                          <a:pt x="537754" y="353759"/>
                        </a:lnTo>
                        <a:lnTo>
                          <a:pt x="537754" y="6559"/>
                        </a:lnTo>
                        <a:cubicBezTo>
                          <a:pt x="537754" y="2939"/>
                          <a:pt x="540694" y="0"/>
                          <a:pt x="544313" y="0"/>
                        </a:cubicBezTo>
                        <a:cubicBezTo>
                          <a:pt x="547933" y="0"/>
                          <a:pt x="550872" y="2939"/>
                          <a:pt x="550872" y="6559"/>
                        </a:cubicBezTo>
                        <a:lnTo>
                          <a:pt x="550872" y="360344"/>
                        </a:lnTo>
                        <a:cubicBezTo>
                          <a:pt x="550872" y="363964"/>
                          <a:pt x="547933" y="366903"/>
                          <a:pt x="544313" y="366903"/>
                        </a:cubicBezTo>
                        <a:lnTo>
                          <a:pt x="255787" y="366903"/>
                        </a:lnTo>
                        <a:lnTo>
                          <a:pt x="255787" y="425931"/>
                        </a:lnTo>
                        <a:cubicBezTo>
                          <a:pt x="255787" y="429550"/>
                          <a:pt x="252848" y="432490"/>
                          <a:pt x="249228" y="432490"/>
                        </a:cubicBezTo>
                        <a:lnTo>
                          <a:pt x="124641" y="432490"/>
                        </a:lnTo>
                        <a:lnTo>
                          <a:pt x="124641" y="491517"/>
                        </a:lnTo>
                        <a:cubicBezTo>
                          <a:pt x="124614" y="495110"/>
                          <a:pt x="121675" y="498049"/>
                          <a:pt x="118056" y="498049"/>
                        </a:cubicBezTo>
                        <a:close/>
                      </a:path>
                    </a:pathLst>
                  </a:custGeom>
                  <a:grpFill/>
                  <a:ln w="272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53B4E"/>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grpSp>
          <p:grpSp>
            <p:nvGrpSpPr>
              <p:cNvPr id="830" name="Grafik 1">
                <a:extLst>
                  <a:ext uri="{FF2B5EF4-FFF2-40B4-BE49-F238E27FC236}">
                    <a16:creationId xmlns:a16="http://schemas.microsoft.com/office/drawing/2014/main" id="{DA506075-38D2-44AF-DD0E-FC98DAB5396E}"/>
                  </a:ext>
                </a:extLst>
              </p:cNvPr>
              <p:cNvGrpSpPr/>
              <p:nvPr/>
            </p:nvGrpSpPr>
            <p:grpSpPr>
              <a:xfrm>
                <a:off x="2073187" y="4153185"/>
                <a:ext cx="237450" cy="463899"/>
                <a:chOff x="8635111" y="0"/>
                <a:chExt cx="2022730" cy="3925806"/>
              </a:xfrm>
              <a:solidFill>
                <a:srgbClr val="FFFFFF"/>
              </a:solidFill>
            </p:grpSpPr>
            <p:sp>
              <p:nvSpPr>
                <p:cNvPr id="831" name="Freihandform: Form 12">
                  <a:extLst>
                    <a:ext uri="{FF2B5EF4-FFF2-40B4-BE49-F238E27FC236}">
                      <a16:creationId xmlns:a16="http://schemas.microsoft.com/office/drawing/2014/main" id="{98BD5B76-1589-D2F9-F12F-F973BD24CD97}"/>
                    </a:ext>
                  </a:extLst>
                </p:cNvPr>
                <p:cNvSpPr/>
                <p:nvPr/>
              </p:nvSpPr>
              <p:spPr>
                <a:xfrm>
                  <a:off x="8635111" y="0"/>
                  <a:ext cx="2022730" cy="3925806"/>
                </a:xfrm>
                <a:custGeom>
                  <a:avLst/>
                  <a:gdLst>
                    <a:gd name="connsiteX0" fmla="*/ 2017279 w 2022730"/>
                    <a:gd name="connsiteY0" fmla="*/ 3342575 h 3925806"/>
                    <a:gd name="connsiteX1" fmla="*/ 1848307 w 2022730"/>
                    <a:gd name="connsiteY1" fmla="*/ 3046144 h 3925806"/>
                    <a:gd name="connsiteX2" fmla="*/ 1585981 w 2022730"/>
                    <a:gd name="connsiteY2" fmla="*/ 2888767 h 3925806"/>
                    <a:gd name="connsiteX3" fmla="*/ 2022731 w 2022730"/>
                    <a:gd name="connsiteY3" fmla="*/ 2062182 h 3925806"/>
                    <a:gd name="connsiteX4" fmla="*/ 2022731 w 2022730"/>
                    <a:gd name="connsiteY4" fmla="*/ 1001719 h 3925806"/>
                    <a:gd name="connsiteX5" fmla="*/ 1021003 w 2022730"/>
                    <a:gd name="connsiteY5" fmla="*/ 0 h 3925806"/>
                    <a:gd name="connsiteX6" fmla="*/ 1011147 w 2022730"/>
                    <a:gd name="connsiteY6" fmla="*/ 0 h 3925806"/>
                    <a:gd name="connsiteX7" fmla="*/ 1001719 w 2022730"/>
                    <a:gd name="connsiteY7" fmla="*/ 0 h 3925806"/>
                    <a:gd name="connsiteX8" fmla="*/ 0 w 2022730"/>
                    <a:gd name="connsiteY8" fmla="*/ 1001719 h 3925806"/>
                    <a:gd name="connsiteX9" fmla="*/ 0 w 2022730"/>
                    <a:gd name="connsiteY9" fmla="*/ 2062182 h 3925806"/>
                    <a:gd name="connsiteX10" fmla="*/ 511347 w 2022730"/>
                    <a:gd name="connsiteY10" fmla="*/ 2934555 h 3925806"/>
                    <a:gd name="connsiteX11" fmla="*/ 511191 w 2022730"/>
                    <a:gd name="connsiteY11" fmla="*/ 2934750 h 3925806"/>
                    <a:gd name="connsiteX12" fmla="*/ 1884064 w 2022730"/>
                    <a:gd name="connsiteY12" fmla="*/ 3761598 h 3925806"/>
                    <a:gd name="connsiteX13" fmla="*/ 2017279 w 2022730"/>
                    <a:gd name="connsiteY13" fmla="*/ 3925807 h 3925806"/>
                    <a:gd name="connsiteX14" fmla="*/ 2017288 w 2022730"/>
                    <a:gd name="connsiteY14" fmla="*/ 3888416 h 3925806"/>
                    <a:gd name="connsiteX15" fmla="*/ 2017288 w 2022730"/>
                    <a:gd name="connsiteY15" fmla="*/ 3342575 h 3925806"/>
                    <a:gd name="connsiteX16" fmla="*/ 1923846 w 2022730"/>
                    <a:gd name="connsiteY16" fmla="*/ 3682997 h 3925806"/>
                    <a:gd name="connsiteX17" fmla="*/ 1847976 w 2022730"/>
                    <a:gd name="connsiteY17" fmla="*/ 3621784 h 3925806"/>
                    <a:gd name="connsiteX18" fmla="*/ 580753 w 2022730"/>
                    <a:gd name="connsiteY18" fmla="*/ 2867433 h 3925806"/>
                    <a:gd name="connsiteX19" fmla="*/ 581083 w 2022730"/>
                    <a:gd name="connsiteY19" fmla="*/ 2866821 h 3925806"/>
                    <a:gd name="connsiteX20" fmla="*/ 93423 w 2022730"/>
                    <a:gd name="connsiteY20" fmla="*/ 2062182 h 3925806"/>
                    <a:gd name="connsiteX21" fmla="*/ 93423 w 2022730"/>
                    <a:gd name="connsiteY21" fmla="*/ 1001719 h 3925806"/>
                    <a:gd name="connsiteX22" fmla="*/ 1001709 w 2022730"/>
                    <a:gd name="connsiteY22" fmla="*/ 93432 h 3925806"/>
                    <a:gd name="connsiteX23" fmla="*/ 1011137 w 2022730"/>
                    <a:gd name="connsiteY23" fmla="*/ 93432 h 3925806"/>
                    <a:gd name="connsiteX24" fmla="*/ 1020992 w 2022730"/>
                    <a:gd name="connsiteY24" fmla="*/ 93432 h 3925806"/>
                    <a:gd name="connsiteX25" fmla="*/ 1929298 w 2022730"/>
                    <a:gd name="connsiteY25" fmla="*/ 1001719 h 3925806"/>
                    <a:gd name="connsiteX26" fmla="*/ 1929298 w 2022730"/>
                    <a:gd name="connsiteY26" fmla="*/ 2062182 h 3925806"/>
                    <a:gd name="connsiteX27" fmla="*/ 1496621 w 2022730"/>
                    <a:gd name="connsiteY27" fmla="*/ 2835165 h 3925806"/>
                    <a:gd name="connsiteX28" fmla="*/ 1338875 w 2022730"/>
                    <a:gd name="connsiteY28" fmla="*/ 2740527 h 3925806"/>
                    <a:gd name="connsiteX29" fmla="*/ 1778162 w 2022730"/>
                    <a:gd name="connsiteY29" fmla="*/ 2052443 h 3925806"/>
                    <a:gd name="connsiteX30" fmla="*/ 1778162 w 2022730"/>
                    <a:gd name="connsiteY30" fmla="*/ 1011468 h 3925806"/>
                    <a:gd name="connsiteX31" fmla="*/ 1018553 w 2022730"/>
                    <a:gd name="connsiteY31" fmla="*/ 251859 h 3925806"/>
                    <a:gd name="connsiteX32" fmla="*/ 1011137 w 2022730"/>
                    <a:gd name="connsiteY32" fmla="*/ 251859 h 3925806"/>
                    <a:gd name="connsiteX33" fmla="*/ 1004148 w 2022730"/>
                    <a:gd name="connsiteY33" fmla="*/ 251859 h 3925806"/>
                    <a:gd name="connsiteX34" fmla="*/ 244540 w 2022730"/>
                    <a:gd name="connsiteY34" fmla="*/ 1011468 h 3925806"/>
                    <a:gd name="connsiteX35" fmla="*/ 244540 w 2022730"/>
                    <a:gd name="connsiteY35" fmla="*/ 2052443 h 3925806"/>
                    <a:gd name="connsiteX36" fmla="*/ 613546 w 2022730"/>
                    <a:gd name="connsiteY36" fmla="*/ 2703389 h 3925806"/>
                    <a:gd name="connsiteX37" fmla="*/ 613352 w 2022730"/>
                    <a:gd name="connsiteY37" fmla="*/ 2703681 h 3925806"/>
                    <a:gd name="connsiteX38" fmla="*/ 1800498 w 2022730"/>
                    <a:gd name="connsiteY38" fmla="*/ 3418464 h 3925806"/>
                    <a:gd name="connsiteX39" fmla="*/ 1923836 w 2022730"/>
                    <a:gd name="connsiteY39" fmla="*/ 3626488 h 3925806"/>
                    <a:gd name="connsiteX40" fmla="*/ 1923836 w 2022730"/>
                    <a:gd name="connsiteY40" fmla="*/ 3682997 h 3925806"/>
                    <a:gd name="connsiteX41" fmla="*/ 1923846 w 2022730"/>
                    <a:gd name="connsiteY41" fmla="*/ 3391007 h 3925806"/>
                    <a:gd name="connsiteX42" fmla="*/ 1848162 w 2022730"/>
                    <a:gd name="connsiteY42" fmla="*/ 3329998 h 3925806"/>
                    <a:gd name="connsiteX43" fmla="*/ 700369 w 2022730"/>
                    <a:gd name="connsiteY43" fmla="*/ 2646745 h 3925806"/>
                    <a:gd name="connsiteX44" fmla="*/ 701108 w 2022730"/>
                    <a:gd name="connsiteY44" fmla="*/ 2645394 h 3925806"/>
                    <a:gd name="connsiteX45" fmla="*/ 337992 w 2022730"/>
                    <a:gd name="connsiteY45" fmla="*/ 2052453 h 3925806"/>
                    <a:gd name="connsiteX46" fmla="*/ 337992 w 2022730"/>
                    <a:gd name="connsiteY46" fmla="*/ 1011468 h 3925806"/>
                    <a:gd name="connsiteX47" fmla="*/ 1004168 w 2022730"/>
                    <a:gd name="connsiteY47" fmla="*/ 345291 h 3925806"/>
                    <a:gd name="connsiteX48" fmla="*/ 1011156 w 2022730"/>
                    <a:gd name="connsiteY48" fmla="*/ 345291 h 3925806"/>
                    <a:gd name="connsiteX49" fmla="*/ 1018573 w 2022730"/>
                    <a:gd name="connsiteY49" fmla="*/ 345291 h 3925806"/>
                    <a:gd name="connsiteX50" fmla="*/ 1684749 w 2022730"/>
                    <a:gd name="connsiteY50" fmla="*/ 1011468 h 3925806"/>
                    <a:gd name="connsiteX51" fmla="*/ 1684749 w 2022730"/>
                    <a:gd name="connsiteY51" fmla="*/ 2052443 h 3925806"/>
                    <a:gd name="connsiteX52" fmla="*/ 1239154 w 2022730"/>
                    <a:gd name="connsiteY52" fmla="*/ 2680685 h 3925806"/>
                    <a:gd name="connsiteX53" fmla="*/ 1044805 w 2022730"/>
                    <a:gd name="connsiteY53" fmla="*/ 2564091 h 3925806"/>
                    <a:gd name="connsiteX54" fmla="*/ 1533593 w 2022730"/>
                    <a:gd name="connsiteY54" fmla="*/ 2047486 h 3925806"/>
                    <a:gd name="connsiteX55" fmla="*/ 1533593 w 2022730"/>
                    <a:gd name="connsiteY55" fmla="*/ 1016415 h 3925806"/>
                    <a:gd name="connsiteX56" fmla="*/ 1016123 w 2022730"/>
                    <a:gd name="connsiteY56" fmla="*/ 498945 h 3925806"/>
                    <a:gd name="connsiteX57" fmla="*/ 1011156 w 2022730"/>
                    <a:gd name="connsiteY57" fmla="*/ 498945 h 3925806"/>
                    <a:gd name="connsiteX58" fmla="*/ 1006608 w 2022730"/>
                    <a:gd name="connsiteY58" fmla="*/ 498945 h 3925806"/>
                    <a:gd name="connsiteX59" fmla="*/ 489148 w 2022730"/>
                    <a:gd name="connsiteY59" fmla="*/ 1016415 h 3925806"/>
                    <a:gd name="connsiteX60" fmla="*/ 489148 w 2022730"/>
                    <a:gd name="connsiteY60" fmla="*/ 2047496 h 3925806"/>
                    <a:gd name="connsiteX61" fmla="*/ 717262 w 2022730"/>
                    <a:gd name="connsiteY61" fmla="*/ 2476004 h 3925806"/>
                    <a:gd name="connsiteX62" fmla="*/ 716989 w 2022730"/>
                    <a:gd name="connsiteY62" fmla="*/ 2476383 h 3925806"/>
                    <a:gd name="connsiteX63" fmla="*/ 730820 w 2022730"/>
                    <a:gd name="connsiteY63" fmla="*/ 2484684 h 3925806"/>
                    <a:gd name="connsiteX64" fmla="*/ 753204 w 2022730"/>
                    <a:gd name="connsiteY64" fmla="*/ 2498116 h 3925806"/>
                    <a:gd name="connsiteX65" fmla="*/ 1800517 w 2022730"/>
                    <a:gd name="connsiteY65" fmla="*/ 3126426 h 3925806"/>
                    <a:gd name="connsiteX66" fmla="*/ 1923856 w 2022730"/>
                    <a:gd name="connsiteY66" fmla="*/ 3342585 h 3925806"/>
                    <a:gd name="connsiteX67" fmla="*/ 1923856 w 2022730"/>
                    <a:gd name="connsiteY67" fmla="*/ 3391007 h 3925806"/>
                    <a:gd name="connsiteX68" fmla="*/ 795114 w 2022730"/>
                    <a:gd name="connsiteY68" fmla="*/ 2414316 h 3925806"/>
                    <a:gd name="connsiteX69" fmla="*/ 790459 w 2022730"/>
                    <a:gd name="connsiteY69" fmla="*/ 2411516 h 3925806"/>
                    <a:gd name="connsiteX70" fmla="*/ 582580 w 2022730"/>
                    <a:gd name="connsiteY70" fmla="*/ 2047496 h 3925806"/>
                    <a:gd name="connsiteX71" fmla="*/ 582580 w 2022730"/>
                    <a:gd name="connsiteY71" fmla="*/ 1016415 h 3925806"/>
                    <a:gd name="connsiteX72" fmla="*/ 1006608 w 2022730"/>
                    <a:gd name="connsiteY72" fmla="*/ 592377 h 3925806"/>
                    <a:gd name="connsiteX73" fmla="*/ 1011156 w 2022730"/>
                    <a:gd name="connsiteY73" fmla="*/ 592377 h 3925806"/>
                    <a:gd name="connsiteX74" fmla="*/ 1016123 w 2022730"/>
                    <a:gd name="connsiteY74" fmla="*/ 592377 h 3925806"/>
                    <a:gd name="connsiteX75" fmla="*/ 1440161 w 2022730"/>
                    <a:gd name="connsiteY75" fmla="*/ 1016415 h 3925806"/>
                    <a:gd name="connsiteX76" fmla="*/ 1440161 w 2022730"/>
                    <a:gd name="connsiteY76" fmla="*/ 2047496 h 3925806"/>
                    <a:gd name="connsiteX77" fmla="*/ 1018952 w 2022730"/>
                    <a:gd name="connsiteY77" fmla="*/ 2471388 h 3925806"/>
                    <a:gd name="connsiteX78" fmla="*/ 1016123 w 2022730"/>
                    <a:gd name="connsiteY78" fmla="*/ 2471533 h 3925806"/>
                    <a:gd name="connsiteX79" fmla="*/ 1006608 w 2022730"/>
                    <a:gd name="connsiteY79" fmla="*/ 2471533 h 3925806"/>
                    <a:gd name="connsiteX80" fmla="*/ 819296 w 2022730"/>
                    <a:gd name="connsiteY80" fmla="*/ 2427339 h 3925806"/>
                    <a:gd name="connsiteX81" fmla="*/ 795114 w 2022730"/>
                    <a:gd name="connsiteY81" fmla="*/ 2414316 h 392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22730" h="3925806">
                      <a:moveTo>
                        <a:pt x="2017279" y="3342575"/>
                      </a:moveTo>
                      <a:cubicBezTo>
                        <a:pt x="2017279" y="3221336"/>
                        <a:pt x="1952430" y="3107687"/>
                        <a:pt x="1848307" y="3046144"/>
                      </a:cubicBezTo>
                      <a:lnTo>
                        <a:pt x="1585981" y="2888767"/>
                      </a:lnTo>
                      <a:cubicBezTo>
                        <a:pt x="1849473" y="2708133"/>
                        <a:pt x="2022731" y="2405063"/>
                        <a:pt x="2022731" y="2062182"/>
                      </a:cubicBezTo>
                      <a:lnTo>
                        <a:pt x="2022731" y="1001719"/>
                      </a:lnTo>
                      <a:cubicBezTo>
                        <a:pt x="2022731" y="449376"/>
                        <a:pt x="1573355" y="0"/>
                        <a:pt x="1021003" y="0"/>
                      </a:cubicBezTo>
                      <a:lnTo>
                        <a:pt x="1011147" y="0"/>
                      </a:lnTo>
                      <a:lnTo>
                        <a:pt x="1001719" y="0"/>
                      </a:lnTo>
                      <a:cubicBezTo>
                        <a:pt x="449366" y="0"/>
                        <a:pt x="0" y="449376"/>
                        <a:pt x="0" y="1001719"/>
                      </a:cubicBezTo>
                      <a:lnTo>
                        <a:pt x="0" y="2062182"/>
                      </a:lnTo>
                      <a:cubicBezTo>
                        <a:pt x="0" y="2436340"/>
                        <a:pt x="206615" y="2762581"/>
                        <a:pt x="511347" y="2934555"/>
                      </a:cubicBezTo>
                      <a:cubicBezTo>
                        <a:pt x="511298" y="2934624"/>
                        <a:pt x="511240" y="2934682"/>
                        <a:pt x="511191" y="2934750"/>
                      </a:cubicBezTo>
                      <a:lnTo>
                        <a:pt x="1884064" y="3761598"/>
                      </a:lnTo>
                      <a:cubicBezTo>
                        <a:pt x="1936063" y="3792330"/>
                        <a:pt x="1988976" y="3848003"/>
                        <a:pt x="2017279" y="3925807"/>
                      </a:cubicBezTo>
                      <a:cubicBezTo>
                        <a:pt x="2017288" y="3914532"/>
                        <a:pt x="2017288" y="3902305"/>
                        <a:pt x="2017288" y="3888416"/>
                      </a:cubicBezTo>
                      <a:lnTo>
                        <a:pt x="2017288" y="3342575"/>
                      </a:lnTo>
                      <a:close/>
                      <a:moveTo>
                        <a:pt x="1923846" y="3682997"/>
                      </a:moveTo>
                      <a:cubicBezTo>
                        <a:pt x="1901783" y="3659359"/>
                        <a:pt x="1876415" y="3638589"/>
                        <a:pt x="1847976" y="3621784"/>
                      </a:cubicBezTo>
                      <a:lnTo>
                        <a:pt x="580753" y="2867433"/>
                      </a:lnTo>
                      <a:lnTo>
                        <a:pt x="581083" y="2866821"/>
                      </a:lnTo>
                      <a:cubicBezTo>
                        <a:pt x="291514" y="2714829"/>
                        <a:pt x="93423" y="2411283"/>
                        <a:pt x="93423" y="2062182"/>
                      </a:cubicBezTo>
                      <a:lnTo>
                        <a:pt x="93423" y="1001719"/>
                      </a:lnTo>
                      <a:cubicBezTo>
                        <a:pt x="93423" y="500879"/>
                        <a:pt x="500889" y="93432"/>
                        <a:pt x="1001709" y="93432"/>
                      </a:cubicBezTo>
                      <a:lnTo>
                        <a:pt x="1011137" y="93432"/>
                      </a:lnTo>
                      <a:lnTo>
                        <a:pt x="1020992" y="93432"/>
                      </a:lnTo>
                      <a:cubicBezTo>
                        <a:pt x="1521833" y="93432"/>
                        <a:pt x="1929298" y="500879"/>
                        <a:pt x="1929298" y="1001719"/>
                      </a:cubicBezTo>
                      <a:lnTo>
                        <a:pt x="1929298" y="2062182"/>
                      </a:lnTo>
                      <a:cubicBezTo>
                        <a:pt x="1929298" y="2388656"/>
                        <a:pt x="1755915" y="2675067"/>
                        <a:pt x="1496621" y="2835165"/>
                      </a:cubicBezTo>
                      <a:lnTo>
                        <a:pt x="1338875" y="2740527"/>
                      </a:lnTo>
                      <a:cubicBezTo>
                        <a:pt x="1597964" y="2619453"/>
                        <a:pt x="1778162" y="2356816"/>
                        <a:pt x="1778162" y="2052443"/>
                      </a:cubicBezTo>
                      <a:lnTo>
                        <a:pt x="1778162" y="1011468"/>
                      </a:lnTo>
                      <a:cubicBezTo>
                        <a:pt x="1778162" y="592611"/>
                        <a:pt x="1437401" y="251859"/>
                        <a:pt x="1018553" y="251859"/>
                      </a:cubicBezTo>
                      <a:lnTo>
                        <a:pt x="1011137" y="251859"/>
                      </a:lnTo>
                      <a:lnTo>
                        <a:pt x="1004148" y="251859"/>
                      </a:lnTo>
                      <a:cubicBezTo>
                        <a:pt x="585302" y="251859"/>
                        <a:pt x="244540" y="592611"/>
                        <a:pt x="244540" y="1011468"/>
                      </a:cubicBezTo>
                      <a:lnTo>
                        <a:pt x="244540" y="2052443"/>
                      </a:lnTo>
                      <a:cubicBezTo>
                        <a:pt x="244540" y="2328493"/>
                        <a:pt x="392702" y="2570399"/>
                        <a:pt x="613546" y="2703389"/>
                      </a:cubicBezTo>
                      <a:lnTo>
                        <a:pt x="613352" y="2703681"/>
                      </a:lnTo>
                      <a:lnTo>
                        <a:pt x="1800498" y="3418464"/>
                      </a:lnTo>
                      <a:cubicBezTo>
                        <a:pt x="1876571" y="3463426"/>
                        <a:pt x="1923836" y="3538120"/>
                        <a:pt x="1923836" y="3626488"/>
                      </a:cubicBezTo>
                      <a:lnTo>
                        <a:pt x="1923836" y="3682997"/>
                      </a:lnTo>
                      <a:close/>
                      <a:moveTo>
                        <a:pt x="1923846" y="3391007"/>
                      </a:moveTo>
                      <a:cubicBezTo>
                        <a:pt x="1901832" y="3367447"/>
                        <a:pt x="1876513" y="3346745"/>
                        <a:pt x="1848162" y="3329998"/>
                      </a:cubicBezTo>
                      <a:lnTo>
                        <a:pt x="700369" y="2646745"/>
                      </a:lnTo>
                      <a:lnTo>
                        <a:pt x="701108" y="2645394"/>
                      </a:lnTo>
                      <a:cubicBezTo>
                        <a:pt x="485775" y="2534885"/>
                        <a:pt x="337992" y="2310668"/>
                        <a:pt x="337992" y="2052453"/>
                      </a:cubicBezTo>
                      <a:lnTo>
                        <a:pt x="337992" y="1011468"/>
                      </a:lnTo>
                      <a:cubicBezTo>
                        <a:pt x="337992" y="644143"/>
                        <a:pt x="636834" y="345291"/>
                        <a:pt x="1004168" y="345291"/>
                      </a:cubicBezTo>
                      <a:lnTo>
                        <a:pt x="1011156" y="345291"/>
                      </a:lnTo>
                      <a:lnTo>
                        <a:pt x="1018573" y="345291"/>
                      </a:lnTo>
                      <a:cubicBezTo>
                        <a:pt x="1385897" y="345291"/>
                        <a:pt x="1684749" y="644143"/>
                        <a:pt x="1684749" y="1011468"/>
                      </a:cubicBezTo>
                      <a:lnTo>
                        <a:pt x="1684749" y="2052443"/>
                      </a:lnTo>
                      <a:cubicBezTo>
                        <a:pt x="1684749" y="2342441"/>
                        <a:pt x="1498331" y="2589430"/>
                        <a:pt x="1239154" y="2680685"/>
                      </a:cubicBezTo>
                      <a:lnTo>
                        <a:pt x="1044805" y="2564091"/>
                      </a:lnTo>
                      <a:cubicBezTo>
                        <a:pt x="1316841" y="2549153"/>
                        <a:pt x="1533593" y="2323196"/>
                        <a:pt x="1533593" y="2047486"/>
                      </a:cubicBezTo>
                      <a:lnTo>
                        <a:pt x="1533593" y="1016415"/>
                      </a:lnTo>
                      <a:cubicBezTo>
                        <a:pt x="1533593" y="731073"/>
                        <a:pt x="1301455" y="498945"/>
                        <a:pt x="1016123" y="498945"/>
                      </a:cubicBezTo>
                      <a:lnTo>
                        <a:pt x="1011156" y="498945"/>
                      </a:lnTo>
                      <a:lnTo>
                        <a:pt x="1006608" y="498945"/>
                      </a:lnTo>
                      <a:cubicBezTo>
                        <a:pt x="721276" y="498945"/>
                        <a:pt x="489148" y="731073"/>
                        <a:pt x="489148" y="1016415"/>
                      </a:cubicBezTo>
                      <a:lnTo>
                        <a:pt x="489148" y="2047496"/>
                      </a:lnTo>
                      <a:cubicBezTo>
                        <a:pt x="489148" y="2225682"/>
                        <a:pt x="579791" y="2382912"/>
                        <a:pt x="717262" y="2476004"/>
                      </a:cubicBezTo>
                      <a:lnTo>
                        <a:pt x="716989" y="2476383"/>
                      </a:lnTo>
                      <a:lnTo>
                        <a:pt x="730820" y="2484684"/>
                      </a:lnTo>
                      <a:cubicBezTo>
                        <a:pt x="738168" y="2489330"/>
                        <a:pt x="745613" y="2493830"/>
                        <a:pt x="753204" y="2498116"/>
                      </a:cubicBezTo>
                      <a:lnTo>
                        <a:pt x="1800517" y="3126426"/>
                      </a:lnTo>
                      <a:cubicBezTo>
                        <a:pt x="1876591" y="3171388"/>
                        <a:pt x="1923856" y="3254216"/>
                        <a:pt x="1923856" y="3342585"/>
                      </a:cubicBezTo>
                      <a:lnTo>
                        <a:pt x="1923856" y="3391007"/>
                      </a:lnTo>
                      <a:close/>
                      <a:moveTo>
                        <a:pt x="795114" y="2414316"/>
                      </a:moveTo>
                      <a:lnTo>
                        <a:pt x="790459" y="2411516"/>
                      </a:lnTo>
                      <a:cubicBezTo>
                        <a:pt x="666225" y="2337532"/>
                        <a:pt x="582580" y="2202297"/>
                        <a:pt x="582580" y="2047496"/>
                      </a:cubicBezTo>
                      <a:lnTo>
                        <a:pt x="582580" y="1016415"/>
                      </a:lnTo>
                      <a:cubicBezTo>
                        <a:pt x="582580" y="782605"/>
                        <a:pt x="772798" y="592377"/>
                        <a:pt x="1006608" y="592377"/>
                      </a:cubicBezTo>
                      <a:lnTo>
                        <a:pt x="1011156" y="592377"/>
                      </a:lnTo>
                      <a:lnTo>
                        <a:pt x="1016123" y="592377"/>
                      </a:lnTo>
                      <a:cubicBezTo>
                        <a:pt x="1249933" y="592377"/>
                        <a:pt x="1440161" y="782595"/>
                        <a:pt x="1440161" y="1016415"/>
                      </a:cubicBezTo>
                      <a:lnTo>
                        <a:pt x="1440161" y="2047496"/>
                      </a:lnTo>
                      <a:cubicBezTo>
                        <a:pt x="1440161" y="2280353"/>
                        <a:pt x="1251459" y="2469842"/>
                        <a:pt x="1018952" y="2471388"/>
                      </a:cubicBezTo>
                      <a:cubicBezTo>
                        <a:pt x="1017999" y="2471397"/>
                        <a:pt x="1017076" y="2471533"/>
                        <a:pt x="1016123" y="2471533"/>
                      </a:cubicBezTo>
                      <a:lnTo>
                        <a:pt x="1006608" y="2471533"/>
                      </a:lnTo>
                      <a:cubicBezTo>
                        <a:pt x="939310" y="2471533"/>
                        <a:pt x="875873" y="2455360"/>
                        <a:pt x="819296" y="2427339"/>
                      </a:cubicBezTo>
                      <a:cubicBezTo>
                        <a:pt x="811063" y="2423267"/>
                        <a:pt x="803026" y="2418884"/>
                        <a:pt x="795114" y="2414316"/>
                      </a:cubicBez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nvGrpSpPr>
                <p:cNvPr id="832" name="Grafik 1">
                  <a:extLst>
                    <a:ext uri="{FF2B5EF4-FFF2-40B4-BE49-F238E27FC236}">
                      <a16:creationId xmlns:a16="http://schemas.microsoft.com/office/drawing/2014/main" id="{CFB56733-C6E4-ABFF-9F45-10BDCDE0F966}"/>
                    </a:ext>
                  </a:extLst>
                </p:cNvPr>
                <p:cNvGrpSpPr/>
                <p:nvPr/>
              </p:nvGrpSpPr>
              <p:grpSpPr>
                <a:xfrm>
                  <a:off x="9453785" y="2065369"/>
                  <a:ext cx="1204018" cy="822979"/>
                  <a:chOff x="9453785" y="2065369"/>
                  <a:chExt cx="1204018" cy="822979"/>
                </a:xfrm>
                <a:grpFill/>
              </p:grpSpPr>
              <p:sp>
                <p:nvSpPr>
                  <p:cNvPr id="833" name="Freihandform: Form 14">
                    <a:extLst>
                      <a:ext uri="{FF2B5EF4-FFF2-40B4-BE49-F238E27FC236}">
                        <a16:creationId xmlns:a16="http://schemas.microsoft.com/office/drawing/2014/main" id="{C9DE42F7-9406-95E4-DADF-7B8913FCCA87}"/>
                      </a:ext>
                    </a:extLst>
                  </p:cNvPr>
                  <p:cNvSpPr/>
                  <p:nvPr/>
                </p:nvSpPr>
                <p:spPr>
                  <a:xfrm>
                    <a:off x="9874702" y="2065369"/>
                    <a:ext cx="538337" cy="674914"/>
                  </a:xfrm>
                  <a:custGeom>
                    <a:avLst/>
                    <a:gdLst>
                      <a:gd name="connsiteX0" fmla="*/ 538337 w 538337"/>
                      <a:gd name="connsiteY0" fmla="*/ 0 h 674914"/>
                      <a:gd name="connsiteX1" fmla="*/ 444886 w 538337"/>
                      <a:gd name="connsiteY1" fmla="*/ 0 h 674914"/>
                      <a:gd name="connsiteX2" fmla="*/ 0 w 538337"/>
                      <a:gd name="connsiteY2" fmla="*/ 615150 h 674914"/>
                      <a:gd name="connsiteX3" fmla="*/ 99789 w 538337"/>
                      <a:gd name="connsiteY3" fmla="*/ 674914 h 674914"/>
                      <a:gd name="connsiteX4" fmla="*/ 538337 w 538337"/>
                      <a:gd name="connsiteY4" fmla="*/ 0 h 67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37" h="674914">
                        <a:moveTo>
                          <a:pt x="538337" y="0"/>
                        </a:moveTo>
                        <a:lnTo>
                          <a:pt x="444886" y="0"/>
                        </a:lnTo>
                        <a:cubicBezTo>
                          <a:pt x="439433" y="284205"/>
                          <a:pt x="255076" y="525129"/>
                          <a:pt x="0" y="615150"/>
                        </a:cubicBezTo>
                        <a:lnTo>
                          <a:pt x="99789" y="674914"/>
                        </a:lnTo>
                        <a:cubicBezTo>
                          <a:pt x="354923" y="555463"/>
                          <a:pt x="533313" y="298657"/>
                          <a:pt x="538337" y="0"/>
                        </a:cubicBez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34" name="Freihandform: Form 15">
                    <a:extLst>
                      <a:ext uri="{FF2B5EF4-FFF2-40B4-BE49-F238E27FC236}">
                        <a16:creationId xmlns:a16="http://schemas.microsoft.com/office/drawing/2014/main" id="{8CB075B7-28C3-8BA5-1415-89BCE1DEE936}"/>
                      </a:ext>
                    </a:extLst>
                  </p:cNvPr>
                  <p:cNvSpPr/>
                  <p:nvPr/>
                </p:nvSpPr>
                <p:spPr>
                  <a:xfrm>
                    <a:off x="10132295" y="2065369"/>
                    <a:ext cx="525507" cy="822979"/>
                  </a:xfrm>
                  <a:custGeom>
                    <a:avLst/>
                    <a:gdLst>
                      <a:gd name="connsiteX0" fmla="*/ 432066 w 525507"/>
                      <a:gd name="connsiteY0" fmla="*/ 0 h 822979"/>
                      <a:gd name="connsiteX1" fmla="*/ 0 w 525507"/>
                      <a:gd name="connsiteY1" fmla="*/ 769435 h 822979"/>
                      <a:gd name="connsiteX2" fmla="*/ 89398 w 525507"/>
                      <a:gd name="connsiteY2" fmla="*/ 822979 h 822979"/>
                      <a:gd name="connsiteX3" fmla="*/ 377404 w 525507"/>
                      <a:gd name="connsiteY3" fmla="*/ 520376 h 822979"/>
                      <a:gd name="connsiteX4" fmla="*/ 441056 w 525507"/>
                      <a:gd name="connsiteY4" fmla="*/ 399059 h 822979"/>
                      <a:gd name="connsiteX5" fmla="*/ 525508 w 525507"/>
                      <a:gd name="connsiteY5" fmla="*/ 10 h 822979"/>
                      <a:gd name="connsiteX6" fmla="*/ 432066 w 525507"/>
                      <a:gd name="connsiteY6" fmla="*/ 10 h 82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507" h="822979">
                        <a:moveTo>
                          <a:pt x="432066" y="0"/>
                        </a:moveTo>
                        <a:cubicBezTo>
                          <a:pt x="430938" y="324909"/>
                          <a:pt x="258137" y="609794"/>
                          <a:pt x="0" y="769435"/>
                        </a:cubicBezTo>
                        <a:lnTo>
                          <a:pt x="89398" y="822979"/>
                        </a:lnTo>
                        <a:cubicBezTo>
                          <a:pt x="205235" y="743446"/>
                          <a:pt x="303566" y="640226"/>
                          <a:pt x="377404" y="520376"/>
                        </a:cubicBezTo>
                        <a:lnTo>
                          <a:pt x="441056" y="399059"/>
                        </a:lnTo>
                        <a:cubicBezTo>
                          <a:pt x="494911" y="276808"/>
                          <a:pt x="525061" y="141864"/>
                          <a:pt x="525508" y="10"/>
                        </a:cubicBezTo>
                        <a:lnTo>
                          <a:pt x="432066" y="10"/>
                        </a:ln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sp>
                <p:nvSpPr>
                  <p:cNvPr id="835" name="Freihandform: Form 16">
                    <a:extLst>
                      <a:ext uri="{FF2B5EF4-FFF2-40B4-BE49-F238E27FC236}">
                        <a16:creationId xmlns:a16="http://schemas.microsoft.com/office/drawing/2014/main" id="{2AB84F0C-A1ED-A9EB-C40A-6E97C7D6EF51}"/>
                      </a:ext>
                    </a:extLst>
                  </p:cNvPr>
                  <p:cNvSpPr/>
                  <p:nvPr/>
                </p:nvSpPr>
                <p:spPr>
                  <a:xfrm>
                    <a:off x="9453785" y="2065369"/>
                    <a:ext cx="714462" cy="498701"/>
                  </a:xfrm>
                  <a:custGeom>
                    <a:avLst/>
                    <a:gdLst>
                      <a:gd name="connsiteX0" fmla="*/ 714463 w 714462"/>
                      <a:gd name="connsiteY0" fmla="*/ 0 h 498701"/>
                      <a:gd name="connsiteX1" fmla="*/ 621011 w 714462"/>
                      <a:gd name="connsiteY1" fmla="*/ 0 h 498701"/>
                      <a:gd name="connsiteX2" fmla="*/ 200248 w 714462"/>
                      <a:gd name="connsiteY2" fmla="*/ 406018 h 498701"/>
                      <a:gd name="connsiteX3" fmla="*/ 197420 w 714462"/>
                      <a:gd name="connsiteY3" fmla="*/ 406163 h 498701"/>
                      <a:gd name="connsiteX4" fmla="*/ 187905 w 714462"/>
                      <a:gd name="connsiteY4" fmla="*/ 406163 h 498701"/>
                      <a:gd name="connsiteX5" fmla="*/ 593 w 714462"/>
                      <a:gd name="connsiteY5" fmla="*/ 361969 h 498701"/>
                      <a:gd name="connsiteX6" fmla="*/ 0 w 714462"/>
                      <a:gd name="connsiteY6" fmla="*/ 363068 h 498701"/>
                      <a:gd name="connsiteX7" fmla="*/ 226462 w 714462"/>
                      <a:gd name="connsiteY7" fmla="*/ 498702 h 498701"/>
                      <a:gd name="connsiteX8" fmla="*/ 714463 w 714462"/>
                      <a:gd name="connsiteY8" fmla="*/ 0 h 49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462" h="498701">
                        <a:moveTo>
                          <a:pt x="714463" y="0"/>
                        </a:moveTo>
                        <a:lnTo>
                          <a:pt x="621011" y="0"/>
                        </a:lnTo>
                        <a:cubicBezTo>
                          <a:pt x="611641" y="224596"/>
                          <a:pt x="426769" y="404511"/>
                          <a:pt x="200248" y="406018"/>
                        </a:cubicBezTo>
                        <a:cubicBezTo>
                          <a:pt x="199296" y="406027"/>
                          <a:pt x="198373" y="406163"/>
                          <a:pt x="197420" y="406163"/>
                        </a:cubicBezTo>
                        <a:lnTo>
                          <a:pt x="187905" y="406163"/>
                        </a:lnTo>
                        <a:cubicBezTo>
                          <a:pt x="120608" y="406163"/>
                          <a:pt x="57169" y="389990"/>
                          <a:pt x="593" y="361969"/>
                        </a:cubicBezTo>
                        <a:lnTo>
                          <a:pt x="0" y="363068"/>
                        </a:lnTo>
                        <a:lnTo>
                          <a:pt x="226462" y="498702"/>
                        </a:lnTo>
                        <a:cubicBezTo>
                          <a:pt x="492433" y="483909"/>
                          <a:pt x="705326" y="267409"/>
                          <a:pt x="714463" y="0"/>
                        </a:cubicBezTo>
                        <a:close/>
                      </a:path>
                    </a:pathLst>
                  </a:custGeom>
                  <a:grpFill/>
                  <a:ln w="971" cap="flat">
                    <a:noFill/>
                    <a:prstDash val="solid"/>
                    <a:miter/>
                  </a:ln>
                </p:spPr>
                <p:txBody>
                  <a:bodyPr rtlCol="0" anchor="ct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80" charset="-128"/>
                      <a:cs typeface="Arial" panose="020B0604020202020204" pitchFamily="34" charset="0"/>
                      <a:sym typeface="Arial" panose="020B0604020202020204" pitchFamily="34" charset="0"/>
                    </a:endParaRPr>
                  </a:p>
                </p:txBody>
              </p:sp>
            </p:grpSp>
          </p:grpSp>
        </p:grpSp>
        <p:pic>
          <p:nvPicPr>
            <p:cNvPr id="3" name="Graphic 2" descr="Treasure chest with solid fill">
              <a:extLst>
                <a:ext uri="{FF2B5EF4-FFF2-40B4-BE49-F238E27FC236}">
                  <a16:creationId xmlns:a16="http://schemas.microsoft.com/office/drawing/2014/main" id="{133E13C6-4D33-164D-C63A-9BF4EB58C44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83527" y="4817633"/>
              <a:ext cx="527129" cy="527129"/>
            </a:xfrm>
            <a:prstGeom prst="rect">
              <a:avLst/>
            </a:prstGeom>
          </p:spPr>
        </p:pic>
      </p:grpSp>
      <p:sp>
        <p:nvSpPr>
          <p:cNvPr id="2" name="TextBox 1">
            <a:extLst>
              <a:ext uri="{FF2B5EF4-FFF2-40B4-BE49-F238E27FC236}">
                <a16:creationId xmlns:a16="http://schemas.microsoft.com/office/drawing/2014/main" id="{282F8A10-3B4F-4858-9604-BB0CCA28B369}"/>
              </a:ext>
            </a:extLst>
          </p:cNvPr>
          <p:cNvSpPr txBox="1"/>
          <p:nvPr/>
        </p:nvSpPr>
        <p:spPr>
          <a:xfrm>
            <a:off x="5921564" y="5230825"/>
            <a:ext cx="1616563" cy="276963"/>
          </a:xfrm>
          <a:prstGeom prst="rect">
            <a:avLst/>
          </a:prstGeom>
          <a:noFill/>
        </p:spPr>
        <p:txBody>
          <a:bodyPr wrap="square" lIns="0" tIns="0" rIns="0" bIns="0" rtlCol="0" anchor="ctr">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dirty="0">
              <a:ln>
                <a:noFill/>
              </a:ln>
              <a:solidFill>
                <a:srgbClr val="053B4E"/>
              </a:solidFill>
              <a:effectLst/>
              <a:uLnTx/>
              <a:uFillTx/>
              <a:latin typeface="Arial"/>
              <a:ea typeface="ＭＳ Ｐゴシック" pitchFamily="-80" charset="-128"/>
              <a:cs typeface="+mn-cs"/>
            </a:endParaRPr>
          </a:p>
        </p:txBody>
      </p:sp>
      <p:pic>
        <p:nvPicPr>
          <p:cNvPr id="5" name="Picture 4">
            <a:extLst>
              <a:ext uri="{FF2B5EF4-FFF2-40B4-BE49-F238E27FC236}">
                <a16:creationId xmlns:a16="http://schemas.microsoft.com/office/drawing/2014/main" id="{4E6226F2-3D8B-60FA-1E7A-7970F9EF046D}"/>
              </a:ext>
            </a:extLst>
          </p:cNvPr>
          <p:cNvPicPr>
            <a:picLocks noChangeAspect="1"/>
          </p:cNvPicPr>
          <p:nvPr/>
        </p:nvPicPr>
        <p:blipFill>
          <a:blip r:embed="rId16"/>
          <a:stretch>
            <a:fillRect/>
          </a:stretch>
        </p:blipFill>
        <p:spPr>
          <a:xfrm>
            <a:off x="5787749" y="4710056"/>
            <a:ext cx="1290702" cy="1279855"/>
          </a:xfrm>
          <a:prstGeom prst="rect">
            <a:avLst/>
          </a:prstGeom>
        </p:spPr>
      </p:pic>
    </p:spTree>
    <p:extLst>
      <p:ext uri="{BB962C8B-B14F-4D97-AF65-F5344CB8AC3E}">
        <p14:creationId xmlns:p14="http://schemas.microsoft.com/office/powerpoint/2010/main" val="326848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48"/>
                                        </p:tgtEl>
                                        <p:attrNameLst>
                                          <p:attrName>style.visibility</p:attrName>
                                        </p:attrNameLst>
                                      </p:cBhvr>
                                      <p:to>
                                        <p:strVal val="visible"/>
                                      </p:to>
                                    </p:set>
                                    <p:animEffect transition="in" filter="fade">
                                      <p:cBhvr>
                                        <p:cTn id="7" dur="500"/>
                                        <p:tgtEl>
                                          <p:spTgt spid="74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1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8" grpId="0" animBg="1"/>
      <p:bldP spid="517" grpId="0"/>
      <p:bldP spid="3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en-GB" sz="6000" dirty="0" err="1"/>
              <a:t>Uddannelse</a:t>
            </a:r>
            <a:r>
              <a:rPr lang="en-GB" sz="6000" dirty="0"/>
              <a:t> </a:t>
            </a:r>
            <a:r>
              <a:rPr lang="en-GB" sz="6000" dirty="0" err="1"/>
              <a:t>af</a:t>
            </a:r>
            <a:r>
              <a:rPr lang="en-GB" sz="6000" dirty="0"/>
              <a:t> </a:t>
            </a:r>
            <a:r>
              <a:rPr lang="en-GB" sz="6000" dirty="0" err="1"/>
              <a:t>Europas</a:t>
            </a:r>
            <a:r>
              <a:rPr lang="en-GB" sz="6000" dirty="0"/>
              <a:t> </a:t>
            </a:r>
            <a:r>
              <a:rPr lang="en-GB" sz="6000" dirty="0" err="1"/>
              <a:t>mest</a:t>
            </a:r>
            <a:r>
              <a:rPr lang="en-GB" sz="6000" dirty="0"/>
              <a:t> </a:t>
            </a:r>
            <a:r>
              <a:rPr lang="en-GB" sz="6000" dirty="0" err="1"/>
              <a:t>kompetente</a:t>
            </a:r>
            <a:r>
              <a:rPr lang="en-GB" sz="6000" dirty="0"/>
              <a:t> </a:t>
            </a:r>
            <a:r>
              <a:rPr lang="en-GB" sz="6000" dirty="0" err="1"/>
              <a:t>ingeniører</a:t>
            </a:r>
            <a:endParaRPr lang="en-GB" sz="6000" dirty="0"/>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r>
              <a:rPr lang="en-GB" dirty="0"/>
              <a:t>DTU Strategi 2026-2031:  Til </a:t>
            </a:r>
            <a:r>
              <a:rPr lang="en-GB" dirty="0" err="1"/>
              <a:t>gavn</a:t>
            </a:r>
            <a:r>
              <a:rPr lang="en-GB" dirty="0"/>
              <a:t> for </a:t>
            </a:r>
            <a:r>
              <a:rPr lang="en-GB" dirty="0" err="1"/>
              <a:t>samfundet</a:t>
            </a:r>
            <a:r>
              <a:rPr lang="en-GB" dirty="0"/>
              <a:t> </a:t>
            </a:r>
            <a:r>
              <a:rPr lang="en-GB" dirty="0" err="1"/>
              <a:t>siden</a:t>
            </a:r>
            <a:r>
              <a:rPr lang="en-GB" dirty="0"/>
              <a:t> 1829</a:t>
            </a: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4</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Date Placeholder 5">
            <a:extLst>
              <a:ext uri="{FF2B5EF4-FFF2-40B4-BE49-F238E27FC236}">
                <a16:creationId xmlns:a16="http://schemas.microsoft.com/office/drawing/2014/main" id="{B782F34B-B5F3-6431-7E4B-333B64803D05}"/>
              </a:ext>
            </a:extLst>
          </p:cNvPr>
          <p:cNvSpPr>
            <a:spLocks noGrp="1"/>
          </p:cNvSpPr>
          <p:nvPr>
            <p:ph type="dt" sz="half" idx="18"/>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D8A8034-8A3E-4116-B41A-753CCCAA5D7A}"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1493108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71748"/>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8AAE4E-9615-E709-0DC4-8561E1427E3F}"/>
              </a:ext>
            </a:extLst>
          </p:cNvPr>
          <p:cNvSpPr>
            <a:spLocks noGrp="1"/>
          </p:cNvSpPr>
          <p:nvPr>
            <p:ph type="title"/>
          </p:nvPr>
        </p:nvSpPr>
        <p:spPr/>
        <p:txBody>
          <a:bodyPr/>
          <a:lstStyle/>
          <a:p>
            <a:r>
              <a:rPr lang="en-GB" dirty="0">
                <a:solidFill>
                  <a:schemeClr val="bg1"/>
                </a:solidFill>
              </a:rPr>
              <a:t>De 5 </a:t>
            </a:r>
            <a:r>
              <a:rPr lang="en-GB" dirty="0" err="1">
                <a:solidFill>
                  <a:schemeClr val="bg1"/>
                </a:solidFill>
              </a:rPr>
              <a:t>strategiske</a:t>
            </a:r>
            <a:r>
              <a:rPr lang="en-GB" dirty="0">
                <a:solidFill>
                  <a:schemeClr val="bg1"/>
                </a:solidFill>
              </a:rPr>
              <a:t> </a:t>
            </a:r>
            <a:r>
              <a:rPr lang="en-GB" dirty="0" err="1">
                <a:solidFill>
                  <a:schemeClr val="bg1"/>
                </a:solidFill>
              </a:rPr>
              <a:t>indsatsområder</a:t>
            </a:r>
            <a:r>
              <a:rPr lang="en-GB" dirty="0">
                <a:solidFill>
                  <a:schemeClr val="bg1"/>
                </a:solidFill>
              </a:rPr>
              <a:t>:	</a:t>
            </a:r>
          </a:p>
        </p:txBody>
      </p:sp>
      <p:sp>
        <p:nvSpPr>
          <p:cNvPr id="8" name="Content Placeholder 7">
            <a:extLst>
              <a:ext uri="{FF2B5EF4-FFF2-40B4-BE49-F238E27FC236}">
                <a16:creationId xmlns:a16="http://schemas.microsoft.com/office/drawing/2014/main" id="{3108859F-507F-8FD4-F4A0-EAD29BC4F4D3}"/>
              </a:ext>
            </a:extLst>
          </p:cNvPr>
          <p:cNvSpPr>
            <a:spLocks noGrp="1"/>
          </p:cNvSpPr>
          <p:nvPr>
            <p:ph idx="1"/>
          </p:nvPr>
        </p:nvSpPr>
        <p:spPr>
          <a:xfrm>
            <a:off x="1774726" y="2001153"/>
            <a:ext cx="9312374" cy="4098936"/>
          </a:xfrm>
        </p:spPr>
        <p:txBody>
          <a:bodyPr/>
          <a:lstStyle/>
          <a:p>
            <a:pPr>
              <a:lnSpc>
                <a:spcPct val="150000"/>
              </a:lnSpc>
            </a:pPr>
            <a:r>
              <a:rPr lang="en-GB" sz="2800" dirty="0" err="1">
                <a:solidFill>
                  <a:schemeClr val="bg1"/>
                </a:solidFill>
              </a:rPr>
              <a:t>Bæredygtig</a:t>
            </a:r>
            <a:r>
              <a:rPr lang="en-GB" sz="2800" dirty="0">
                <a:solidFill>
                  <a:schemeClr val="bg1"/>
                </a:solidFill>
              </a:rPr>
              <a:t> </a:t>
            </a:r>
            <a:r>
              <a:rPr lang="en-GB" sz="2800" dirty="0" err="1">
                <a:solidFill>
                  <a:schemeClr val="bg1"/>
                </a:solidFill>
              </a:rPr>
              <a:t>teknologisk</a:t>
            </a:r>
            <a:r>
              <a:rPr lang="en-GB" sz="2800" dirty="0">
                <a:solidFill>
                  <a:schemeClr val="bg1"/>
                </a:solidFill>
              </a:rPr>
              <a:t> </a:t>
            </a:r>
            <a:r>
              <a:rPr lang="en-GB" sz="2800" dirty="0" err="1">
                <a:solidFill>
                  <a:schemeClr val="bg1"/>
                </a:solidFill>
              </a:rPr>
              <a:t>omstilling</a:t>
            </a:r>
            <a:endParaRPr lang="en-GB" sz="2800" dirty="0">
              <a:solidFill>
                <a:schemeClr val="bg1"/>
              </a:solidFill>
            </a:endParaRPr>
          </a:p>
          <a:p>
            <a:pPr>
              <a:lnSpc>
                <a:spcPct val="150000"/>
              </a:lnSpc>
            </a:pPr>
            <a:r>
              <a:rPr lang="en-GB" sz="2800" dirty="0">
                <a:solidFill>
                  <a:schemeClr val="bg1"/>
                </a:solidFill>
              </a:rPr>
              <a:t>Europæisk </a:t>
            </a:r>
            <a:r>
              <a:rPr lang="en-GB" sz="2800" dirty="0" err="1">
                <a:solidFill>
                  <a:schemeClr val="bg1"/>
                </a:solidFill>
              </a:rPr>
              <a:t>førerskab</a:t>
            </a:r>
            <a:r>
              <a:rPr lang="en-GB" sz="2800" dirty="0">
                <a:solidFill>
                  <a:schemeClr val="bg1"/>
                </a:solidFill>
              </a:rPr>
              <a:t> i </a:t>
            </a:r>
            <a:r>
              <a:rPr lang="en-GB" sz="2800" dirty="0" err="1">
                <a:solidFill>
                  <a:schemeClr val="bg1"/>
                </a:solidFill>
              </a:rPr>
              <a:t>kritiske</a:t>
            </a:r>
            <a:r>
              <a:rPr lang="en-GB" sz="2800" dirty="0">
                <a:solidFill>
                  <a:schemeClr val="bg1"/>
                </a:solidFill>
              </a:rPr>
              <a:t> </a:t>
            </a:r>
            <a:r>
              <a:rPr lang="en-GB" sz="2800" dirty="0" err="1">
                <a:solidFill>
                  <a:schemeClr val="bg1"/>
                </a:solidFill>
              </a:rPr>
              <a:t>teknologier</a:t>
            </a:r>
            <a:endParaRPr lang="en-GB" sz="2800" dirty="0">
              <a:solidFill>
                <a:schemeClr val="bg1"/>
              </a:solidFill>
            </a:endParaRPr>
          </a:p>
          <a:p>
            <a:pPr>
              <a:lnSpc>
                <a:spcPct val="150000"/>
              </a:lnSpc>
            </a:pPr>
            <a:r>
              <a:rPr lang="en-GB" sz="2800" dirty="0" err="1">
                <a:solidFill>
                  <a:schemeClr val="bg1"/>
                </a:solidFill>
              </a:rPr>
              <a:t>Uddannelse</a:t>
            </a:r>
            <a:r>
              <a:rPr lang="en-GB" sz="2800" dirty="0">
                <a:solidFill>
                  <a:schemeClr val="bg1"/>
                </a:solidFill>
              </a:rPr>
              <a:t> </a:t>
            </a:r>
            <a:r>
              <a:rPr lang="en-GB" sz="2800" dirty="0" err="1">
                <a:solidFill>
                  <a:schemeClr val="bg1"/>
                </a:solidFill>
              </a:rPr>
              <a:t>af</a:t>
            </a:r>
            <a:r>
              <a:rPr lang="en-GB" sz="2800" dirty="0">
                <a:solidFill>
                  <a:schemeClr val="bg1"/>
                </a:solidFill>
              </a:rPr>
              <a:t> </a:t>
            </a:r>
            <a:r>
              <a:rPr lang="en-GB" sz="2800" dirty="0" err="1">
                <a:solidFill>
                  <a:schemeClr val="bg1"/>
                </a:solidFill>
              </a:rPr>
              <a:t>Europas</a:t>
            </a:r>
            <a:r>
              <a:rPr lang="en-GB" sz="2800" dirty="0">
                <a:solidFill>
                  <a:schemeClr val="bg1"/>
                </a:solidFill>
              </a:rPr>
              <a:t> </a:t>
            </a:r>
            <a:r>
              <a:rPr lang="en-GB" sz="2800" dirty="0" err="1">
                <a:solidFill>
                  <a:schemeClr val="bg1"/>
                </a:solidFill>
              </a:rPr>
              <a:t>mest</a:t>
            </a:r>
            <a:r>
              <a:rPr lang="en-GB" sz="2800" dirty="0">
                <a:solidFill>
                  <a:schemeClr val="bg1"/>
                </a:solidFill>
              </a:rPr>
              <a:t> </a:t>
            </a:r>
            <a:r>
              <a:rPr lang="en-GB" sz="2800" dirty="0" err="1">
                <a:solidFill>
                  <a:schemeClr val="bg1"/>
                </a:solidFill>
              </a:rPr>
              <a:t>kompetente</a:t>
            </a:r>
            <a:r>
              <a:rPr lang="en-GB" sz="2800" dirty="0">
                <a:solidFill>
                  <a:schemeClr val="bg1"/>
                </a:solidFill>
              </a:rPr>
              <a:t> </a:t>
            </a:r>
            <a:r>
              <a:rPr lang="en-GB" sz="2800" dirty="0" err="1">
                <a:solidFill>
                  <a:schemeClr val="bg1"/>
                </a:solidFill>
              </a:rPr>
              <a:t>ingeniører</a:t>
            </a:r>
            <a:endParaRPr lang="en-GB" sz="2800" dirty="0">
              <a:solidFill>
                <a:schemeClr val="bg1"/>
              </a:solidFill>
            </a:endParaRPr>
          </a:p>
          <a:p>
            <a:pPr>
              <a:lnSpc>
                <a:spcPct val="150000"/>
              </a:lnSpc>
            </a:pPr>
            <a:r>
              <a:rPr lang="en-GB" sz="2800" dirty="0">
                <a:solidFill>
                  <a:schemeClr val="bg1"/>
                </a:solidFill>
              </a:rPr>
              <a:t>Fra </a:t>
            </a:r>
            <a:r>
              <a:rPr lang="en-GB" sz="2800" dirty="0" err="1">
                <a:solidFill>
                  <a:schemeClr val="bg1"/>
                </a:solidFill>
              </a:rPr>
              <a:t>viden</a:t>
            </a:r>
            <a:r>
              <a:rPr lang="en-GB" sz="2800" dirty="0">
                <a:solidFill>
                  <a:schemeClr val="bg1"/>
                </a:solidFill>
              </a:rPr>
              <a:t> </a:t>
            </a:r>
            <a:r>
              <a:rPr lang="en-GB" sz="2800" dirty="0" err="1">
                <a:solidFill>
                  <a:schemeClr val="bg1"/>
                </a:solidFill>
              </a:rPr>
              <a:t>til</a:t>
            </a:r>
            <a:r>
              <a:rPr lang="en-GB" sz="2800" dirty="0">
                <a:solidFill>
                  <a:schemeClr val="bg1"/>
                </a:solidFill>
              </a:rPr>
              <a:t> </a:t>
            </a:r>
            <a:r>
              <a:rPr lang="en-GB" sz="2800" dirty="0" err="1">
                <a:solidFill>
                  <a:schemeClr val="bg1"/>
                </a:solidFill>
              </a:rPr>
              <a:t>virksomhed</a:t>
            </a:r>
            <a:endParaRPr lang="en-GB" sz="2800" dirty="0">
              <a:solidFill>
                <a:schemeClr val="bg1"/>
              </a:solidFill>
            </a:endParaRPr>
          </a:p>
          <a:p>
            <a:pPr>
              <a:lnSpc>
                <a:spcPct val="150000"/>
              </a:lnSpc>
            </a:pPr>
            <a:r>
              <a:rPr lang="en-GB" sz="2800" dirty="0" err="1">
                <a:solidFill>
                  <a:schemeClr val="bg1"/>
                </a:solidFill>
              </a:rPr>
              <a:t>Videnskabeligt</a:t>
            </a:r>
            <a:r>
              <a:rPr lang="en-GB" sz="2800" dirty="0">
                <a:solidFill>
                  <a:schemeClr val="bg1"/>
                </a:solidFill>
              </a:rPr>
              <a:t> </a:t>
            </a:r>
            <a:r>
              <a:rPr lang="en-GB" sz="2800" dirty="0" err="1">
                <a:solidFill>
                  <a:schemeClr val="bg1"/>
                </a:solidFill>
              </a:rPr>
              <a:t>lederskab</a:t>
            </a:r>
            <a:r>
              <a:rPr lang="en-GB" sz="2800" dirty="0">
                <a:solidFill>
                  <a:schemeClr val="bg1"/>
                </a:solidFill>
              </a:rPr>
              <a:t> og </a:t>
            </a:r>
            <a:r>
              <a:rPr lang="en-GB" sz="2800" dirty="0" err="1">
                <a:solidFill>
                  <a:schemeClr val="bg1"/>
                </a:solidFill>
              </a:rPr>
              <a:t>demokratisk</a:t>
            </a:r>
            <a:r>
              <a:rPr lang="en-GB" sz="2800" dirty="0">
                <a:solidFill>
                  <a:schemeClr val="bg1"/>
                </a:solidFill>
              </a:rPr>
              <a:t> </a:t>
            </a:r>
            <a:r>
              <a:rPr lang="en-GB" sz="2800" dirty="0" err="1">
                <a:solidFill>
                  <a:schemeClr val="bg1"/>
                </a:solidFill>
              </a:rPr>
              <a:t>ansvar</a:t>
            </a:r>
            <a:endParaRPr lang="en-GB" sz="2800" dirty="0">
              <a:solidFill>
                <a:schemeClr val="bg1"/>
              </a:solidFill>
            </a:endParaRPr>
          </a:p>
        </p:txBody>
      </p:sp>
      <p:sp>
        <p:nvSpPr>
          <p:cNvPr id="4" name="Slide Number Placeholder 3"/>
          <p:cNvSpPr>
            <a:spLocks noGrp="1"/>
          </p:cNvSpPr>
          <p:nvPr>
            <p:ph type="sldNum" sz="quarter" idx="11"/>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5</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9" name="Date Placeholder 8">
            <a:extLst>
              <a:ext uri="{FF2B5EF4-FFF2-40B4-BE49-F238E27FC236}">
                <a16:creationId xmlns:a16="http://schemas.microsoft.com/office/drawing/2014/main" id="{156CFB91-3FB1-FC51-F32E-2ACDCFA109C0}"/>
              </a:ext>
            </a:extLst>
          </p:cNvPr>
          <p:cNvSpPr>
            <a:spLocks noGrp="1"/>
          </p:cNvSpPr>
          <p:nvPr>
            <p:ph type="dt" sz="half"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B5352828-27D2-4EB7-8B10-65E837A5CFF3}"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2000198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71748"/>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8AAE4E-9615-E709-0DC4-8561E1427E3F}"/>
              </a:ext>
            </a:extLst>
          </p:cNvPr>
          <p:cNvSpPr>
            <a:spLocks noGrp="1"/>
          </p:cNvSpPr>
          <p:nvPr>
            <p:ph type="title"/>
          </p:nvPr>
        </p:nvSpPr>
        <p:spPr>
          <a:xfrm>
            <a:off x="1774726" y="426127"/>
            <a:ext cx="10164324" cy="972716"/>
          </a:xfrm>
        </p:spPr>
        <p:txBody>
          <a:bodyPr/>
          <a:lstStyle/>
          <a:p>
            <a:r>
              <a:rPr lang="en-GB" dirty="0" err="1">
                <a:solidFill>
                  <a:schemeClr val="bg1"/>
                </a:solidFill>
              </a:rPr>
              <a:t>Uddannelse</a:t>
            </a:r>
            <a:r>
              <a:rPr lang="en-GB" dirty="0">
                <a:solidFill>
                  <a:schemeClr val="bg1"/>
                </a:solidFill>
              </a:rPr>
              <a:t> </a:t>
            </a:r>
            <a:r>
              <a:rPr lang="en-GB" dirty="0" err="1">
                <a:solidFill>
                  <a:schemeClr val="bg1"/>
                </a:solidFill>
              </a:rPr>
              <a:t>af</a:t>
            </a:r>
            <a:r>
              <a:rPr lang="en-GB" dirty="0">
                <a:solidFill>
                  <a:schemeClr val="bg1"/>
                </a:solidFill>
              </a:rPr>
              <a:t> </a:t>
            </a:r>
            <a:r>
              <a:rPr lang="en-GB" dirty="0" err="1">
                <a:solidFill>
                  <a:schemeClr val="bg1"/>
                </a:solidFill>
              </a:rPr>
              <a:t>Europas</a:t>
            </a:r>
            <a:r>
              <a:rPr lang="en-GB" dirty="0">
                <a:solidFill>
                  <a:schemeClr val="bg1"/>
                </a:solidFill>
              </a:rPr>
              <a:t> </a:t>
            </a:r>
            <a:r>
              <a:rPr lang="en-GB" dirty="0" err="1">
                <a:solidFill>
                  <a:schemeClr val="bg1"/>
                </a:solidFill>
              </a:rPr>
              <a:t>mest</a:t>
            </a:r>
            <a:r>
              <a:rPr lang="en-GB" dirty="0">
                <a:solidFill>
                  <a:schemeClr val="bg1"/>
                </a:solidFill>
              </a:rPr>
              <a:t> </a:t>
            </a:r>
            <a:r>
              <a:rPr lang="en-GB" dirty="0" err="1">
                <a:solidFill>
                  <a:schemeClr val="bg1"/>
                </a:solidFill>
              </a:rPr>
              <a:t>kompetente</a:t>
            </a:r>
            <a:r>
              <a:rPr lang="en-GB" dirty="0">
                <a:solidFill>
                  <a:schemeClr val="bg1"/>
                </a:solidFill>
              </a:rPr>
              <a:t> </a:t>
            </a:r>
            <a:r>
              <a:rPr lang="en-GB" dirty="0" err="1">
                <a:solidFill>
                  <a:schemeClr val="bg1"/>
                </a:solidFill>
              </a:rPr>
              <a:t>ingeniører</a:t>
            </a:r>
            <a:r>
              <a:rPr lang="en-GB" dirty="0">
                <a:solidFill>
                  <a:schemeClr val="bg1"/>
                </a:solidFill>
              </a:rPr>
              <a:t>:	</a:t>
            </a:r>
          </a:p>
        </p:txBody>
      </p:sp>
      <p:sp>
        <p:nvSpPr>
          <p:cNvPr id="8" name="Content Placeholder 7">
            <a:extLst>
              <a:ext uri="{FF2B5EF4-FFF2-40B4-BE49-F238E27FC236}">
                <a16:creationId xmlns:a16="http://schemas.microsoft.com/office/drawing/2014/main" id="{3108859F-507F-8FD4-F4A0-EAD29BC4F4D3}"/>
              </a:ext>
            </a:extLst>
          </p:cNvPr>
          <p:cNvSpPr>
            <a:spLocks noGrp="1"/>
          </p:cNvSpPr>
          <p:nvPr>
            <p:ph idx="1"/>
          </p:nvPr>
        </p:nvSpPr>
        <p:spPr>
          <a:xfrm>
            <a:off x="1774726" y="2001153"/>
            <a:ext cx="9312374" cy="4098936"/>
          </a:xfrm>
        </p:spPr>
        <p:txBody>
          <a:bodyPr/>
          <a:lstStyle/>
          <a:p>
            <a:pPr>
              <a:lnSpc>
                <a:spcPct val="150000"/>
              </a:lnSpc>
            </a:pPr>
            <a:r>
              <a:rPr lang="en-GB" sz="2800" dirty="0" err="1">
                <a:solidFill>
                  <a:schemeClr val="bg1"/>
                </a:solidFill>
              </a:rPr>
              <a:t>Bæredygtig</a:t>
            </a:r>
            <a:r>
              <a:rPr lang="en-GB" sz="2800" dirty="0">
                <a:solidFill>
                  <a:schemeClr val="bg1"/>
                </a:solidFill>
              </a:rPr>
              <a:t> </a:t>
            </a:r>
            <a:r>
              <a:rPr lang="en-GB" sz="2800" dirty="0" err="1">
                <a:solidFill>
                  <a:schemeClr val="bg1"/>
                </a:solidFill>
              </a:rPr>
              <a:t>teknologisk</a:t>
            </a:r>
            <a:r>
              <a:rPr lang="en-GB" sz="2800" dirty="0">
                <a:solidFill>
                  <a:schemeClr val="bg1"/>
                </a:solidFill>
              </a:rPr>
              <a:t> </a:t>
            </a:r>
            <a:r>
              <a:rPr lang="en-GB" sz="2800" dirty="0" err="1">
                <a:solidFill>
                  <a:schemeClr val="bg1"/>
                </a:solidFill>
              </a:rPr>
              <a:t>omstilling</a:t>
            </a:r>
            <a:endParaRPr lang="en-GB" sz="2800" dirty="0">
              <a:solidFill>
                <a:schemeClr val="bg1"/>
              </a:solidFill>
            </a:endParaRPr>
          </a:p>
          <a:p>
            <a:pPr>
              <a:lnSpc>
                <a:spcPct val="150000"/>
              </a:lnSpc>
            </a:pPr>
            <a:r>
              <a:rPr lang="en-GB" sz="2800" dirty="0">
                <a:solidFill>
                  <a:schemeClr val="bg1"/>
                </a:solidFill>
              </a:rPr>
              <a:t>Europæisk </a:t>
            </a:r>
            <a:r>
              <a:rPr lang="en-GB" sz="2800" dirty="0" err="1">
                <a:solidFill>
                  <a:schemeClr val="bg1"/>
                </a:solidFill>
              </a:rPr>
              <a:t>førerskab</a:t>
            </a:r>
            <a:r>
              <a:rPr lang="en-GB" sz="2800" dirty="0">
                <a:solidFill>
                  <a:schemeClr val="bg1"/>
                </a:solidFill>
              </a:rPr>
              <a:t> i </a:t>
            </a:r>
            <a:r>
              <a:rPr lang="en-GB" sz="2800" dirty="0" err="1">
                <a:solidFill>
                  <a:schemeClr val="bg1"/>
                </a:solidFill>
              </a:rPr>
              <a:t>kritiske</a:t>
            </a:r>
            <a:r>
              <a:rPr lang="en-GB" sz="2800" dirty="0">
                <a:solidFill>
                  <a:schemeClr val="bg1"/>
                </a:solidFill>
              </a:rPr>
              <a:t> </a:t>
            </a:r>
            <a:r>
              <a:rPr lang="en-GB" sz="2800" dirty="0" err="1">
                <a:solidFill>
                  <a:schemeClr val="bg1"/>
                </a:solidFill>
              </a:rPr>
              <a:t>teknologier</a:t>
            </a:r>
            <a:endParaRPr lang="en-GB" sz="2800" dirty="0">
              <a:solidFill>
                <a:schemeClr val="bg1"/>
              </a:solidFill>
            </a:endParaRPr>
          </a:p>
          <a:p>
            <a:pPr>
              <a:lnSpc>
                <a:spcPct val="150000"/>
              </a:lnSpc>
            </a:pPr>
            <a:r>
              <a:rPr lang="en-GB" sz="2800" dirty="0">
                <a:solidFill>
                  <a:schemeClr val="bg1"/>
                </a:solidFill>
              </a:rPr>
              <a:t>Fra </a:t>
            </a:r>
            <a:r>
              <a:rPr lang="en-GB" sz="2800" dirty="0" err="1">
                <a:solidFill>
                  <a:schemeClr val="bg1"/>
                </a:solidFill>
              </a:rPr>
              <a:t>viden</a:t>
            </a:r>
            <a:r>
              <a:rPr lang="en-GB" sz="2800" dirty="0">
                <a:solidFill>
                  <a:schemeClr val="bg1"/>
                </a:solidFill>
              </a:rPr>
              <a:t> </a:t>
            </a:r>
            <a:r>
              <a:rPr lang="en-GB" sz="2800" dirty="0" err="1">
                <a:solidFill>
                  <a:schemeClr val="bg1"/>
                </a:solidFill>
              </a:rPr>
              <a:t>til</a:t>
            </a:r>
            <a:r>
              <a:rPr lang="en-GB" sz="2800" dirty="0">
                <a:solidFill>
                  <a:schemeClr val="bg1"/>
                </a:solidFill>
              </a:rPr>
              <a:t> </a:t>
            </a:r>
            <a:r>
              <a:rPr lang="en-GB" sz="2800" dirty="0" err="1">
                <a:solidFill>
                  <a:schemeClr val="bg1"/>
                </a:solidFill>
              </a:rPr>
              <a:t>virksomhed</a:t>
            </a:r>
            <a:endParaRPr lang="en-GB" sz="2800" dirty="0">
              <a:solidFill>
                <a:schemeClr val="bg1"/>
              </a:solidFill>
            </a:endParaRPr>
          </a:p>
          <a:p>
            <a:pPr>
              <a:lnSpc>
                <a:spcPct val="150000"/>
              </a:lnSpc>
            </a:pPr>
            <a:r>
              <a:rPr lang="en-GB" sz="2800" dirty="0" err="1">
                <a:solidFill>
                  <a:schemeClr val="bg1"/>
                </a:solidFill>
              </a:rPr>
              <a:t>Videnskabeligt</a:t>
            </a:r>
            <a:r>
              <a:rPr lang="en-GB" sz="2800" dirty="0">
                <a:solidFill>
                  <a:schemeClr val="bg1"/>
                </a:solidFill>
              </a:rPr>
              <a:t> </a:t>
            </a:r>
            <a:r>
              <a:rPr lang="en-GB" sz="2800" dirty="0" err="1">
                <a:solidFill>
                  <a:schemeClr val="bg1"/>
                </a:solidFill>
              </a:rPr>
              <a:t>lederskab</a:t>
            </a:r>
            <a:r>
              <a:rPr lang="en-GB" sz="2800" dirty="0">
                <a:solidFill>
                  <a:schemeClr val="bg1"/>
                </a:solidFill>
              </a:rPr>
              <a:t> og </a:t>
            </a:r>
            <a:r>
              <a:rPr lang="en-GB" sz="2800" dirty="0" err="1">
                <a:solidFill>
                  <a:schemeClr val="bg1"/>
                </a:solidFill>
              </a:rPr>
              <a:t>demokratisk</a:t>
            </a:r>
            <a:r>
              <a:rPr lang="en-GB" sz="2800" dirty="0">
                <a:solidFill>
                  <a:schemeClr val="bg1"/>
                </a:solidFill>
              </a:rPr>
              <a:t> </a:t>
            </a:r>
            <a:r>
              <a:rPr lang="en-GB" sz="2800" dirty="0" err="1">
                <a:solidFill>
                  <a:schemeClr val="bg1"/>
                </a:solidFill>
              </a:rPr>
              <a:t>ansvar</a:t>
            </a:r>
            <a:endParaRPr lang="en-GB" sz="2800" dirty="0">
              <a:solidFill>
                <a:schemeClr val="bg1"/>
              </a:solidFill>
            </a:endParaRPr>
          </a:p>
        </p:txBody>
      </p:sp>
      <p:sp>
        <p:nvSpPr>
          <p:cNvPr id="4" name="Slide Number Placeholder 3"/>
          <p:cNvSpPr>
            <a:spLocks noGrp="1"/>
          </p:cNvSpPr>
          <p:nvPr>
            <p:ph type="sldNum" sz="quarter" idx="11"/>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9" name="Date Placeholder 8">
            <a:extLst>
              <a:ext uri="{FF2B5EF4-FFF2-40B4-BE49-F238E27FC236}">
                <a16:creationId xmlns:a16="http://schemas.microsoft.com/office/drawing/2014/main" id="{156CFB91-3FB1-FC51-F32E-2ACDCFA109C0}"/>
              </a:ext>
            </a:extLst>
          </p:cNvPr>
          <p:cNvSpPr>
            <a:spLocks noGrp="1"/>
          </p:cNvSpPr>
          <p:nvPr>
            <p:ph type="dt" sz="half"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BF2501E0-0161-42B2-9754-4055096A0478}"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213216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4BAB2-075B-D29D-26B3-96E89305B8BD}"/>
              </a:ext>
            </a:extLst>
          </p:cNvPr>
          <p:cNvSpPr>
            <a:spLocks noGrp="1"/>
          </p:cNvSpPr>
          <p:nvPr>
            <p:ph type="title"/>
          </p:nvPr>
        </p:nvSpPr>
        <p:spPr>
          <a:xfrm>
            <a:off x="1774726" y="426127"/>
            <a:ext cx="10009112" cy="972716"/>
          </a:xfrm>
        </p:spPr>
        <p:txBody>
          <a:bodyPr/>
          <a:lstStyle/>
          <a:p>
            <a:r>
              <a:rPr lang="da-DK" dirty="0">
                <a:solidFill>
                  <a:schemeClr val="bg1"/>
                </a:solidFill>
              </a:rPr>
              <a:t>Dialog om udmøntning af strategien vedr. uddannelse</a:t>
            </a:r>
          </a:p>
        </p:txBody>
      </p:sp>
      <p:sp>
        <p:nvSpPr>
          <p:cNvPr id="3" name="Content Placeholder 2">
            <a:extLst>
              <a:ext uri="{FF2B5EF4-FFF2-40B4-BE49-F238E27FC236}">
                <a16:creationId xmlns:a16="http://schemas.microsoft.com/office/drawing/2014/main" id="{18F4245F-870F-F0A0-F49E-2C40F93E5AED}"/>
              </a:ext>
            </a:extLst>
          </p:cNvPr>
          <p:cNvSpPr>
            <a:spLocks noGrp="1"/>
          </p:cNvSpPr>
          <p:nvPr>
            <p:ph idx="1"/>
          </p:nvPr>
        </p:nvSpPr>
        <p:spPr/>
        <p:txBody>
          <a:bodyPr/>
          <a:lstStyle/>
          <a:p>
            <a:pPr marL="0" indent="0">
              <a:buNone/>
            </a:pPr>
            <a:r>
              <a:rPr lang="da-DK" sz="4000" b="1" dirty="0">
                <a:solidFill>
                  <a:schemeClr val="bg1"/>
                </a:solidFill>
              </a:rPr>
              <a:t>Green Paper</a:t>
            </a:r>
            <a:endParaRPr lang="da-DK" sz="2400" b="1" dirty="0">
              <a:solidFill>
                <a:schemeClr val="bg1"/>
              </a:solidFill>
            </a:endParaRPr>
          </a:p>
          <a:p>
            <a:pPr lvl="1"/>
            <a:r>
              <a:rPr lang="da-DK" sz="2400" dirty="0">
                <a:solidFill>
                  <a:schemeClr val="bg1"/>
                </a:solidFill>
              </a:rPr>
              <a:t>Åbent udforskende oplæg</a:t>
            </a:r>
          </a:p>
          <a:p>
            <a:pPr lvl="1"/>
            <a:r>
              <a:rPr lang="da-DK" sz="2400" dirty="0">
                <a:solidFill>
                  <a:schemeClr val="bg1"/>
                </a:solidFill>
              </a:rPr>
              <a:t>Perspektivere</a:t>
            </a:r>
          </a:p>
          <a:p>
            <a:pPr lvl="1"/>
            <a:r>
              <a:rPr lang="da-DK" sz="2400" dirty="0">
                <a:solidFill>
                  <a:schemeClr val="bg1"/>
                </a:solidFill>
              </a:rPr>
              <a:t>Afsøge muligheder, udfordringer og dilemmaer</a:t>
            </a:r>
          </a:p>
          <a:p>
            <a:pPr lvl="1"/>
            <a:r>
              <a:rPr lang="da-DK" sz="2400" dirty="0">
                <a:solidFill>
                  <a:schemeClr val="bg1"/>
                </a:solidFill>
              </a:rPr>
              <a:t>Arbejdsdokument</a:t>
            </a:r>
          </a:p>
          <a:p>
            <a:pPr lvl="1"/>
            <a:r>
              <a:rPr lang="da-DK" sz="2400" dirty="0">
                <a:solidFill>
                  <a:schemeClr val="bg1"/>
                </a:solidFill>
              </a:rPr>
              <a:t>Danne grundlag for beslutning</a:t>
            </a:r>
          </a:p>
          <a:p>
            <a:pPr lvl="1"/>
            <a:endParaRPr lang="da-DK" sz="2400" dirty="0">
              <a:solidFill>
                <a:schemeClr val="bg1"/>
              </a:solidFill>
            </a:endParaRPr>
          </a:p>
        </p:txBody>
      </p:sp>
      <p:sp>
        <p:nvSpPr>
          <p:cNvPr id="5" name="Slide Number Placeholder 4">
            <a:extLst>
              <a:ext uri="{FF2B5EF4-FFF2-40B4-BE49-F238E27FC236}">
                <a16:creationId xmlns:a16="http://schemas.microsoft.com/office/drawing/2014/main" id="{60EF9EC1-1D4C-1DF4-3148-8B0A054ABD55}"/>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7</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Date Placeholder 5">
            <a:extLst>
              <a:ext uri="{FF2B5EF4-FFF2-40B4-BE49-F238E27FC236}">
                <a16:creationId xmlns:a16="http://schemas.microsoft.com/office/drawing/2014/main" id="{419CD59E-E450-7AF6-66F7-FA70FD067367}"/>
              </a:ext>
            </a:extLst>
          </p:cNvPr>
          <p:cNvSpPr>
            <a:spLocks noGrp="1"/>
          </p:cNvSpPr>
          <p:nvPr>
            <p:ph type="dt" sz="half"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B05FD539-D794-457C-B32B-EC7147B7CBAB}"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2049527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4BAB2-075B-D29D-26B3-96E89305B8BD}"/>
              </a:ext>
            </a:extLst>
          </p:cNvPr>
          <p:cNvSpPr>
            <a:spLocks noGrp="1"/>
          </p:cNvSpPr>
          <p:nvPr>
            <p:ph type="title"/>
          </p:nvPr>
        </p:nvSpPr>
        <p:spPr/>
        <p:txBody>
          <a:bodyPr/>
          <a:lstStyle/>
          <a:p>
            <a:r>
              <a:rPr lang="da-DK" dirty="0">
                <a:solidFill>
                  <a:schemeClr val="bg1"/>
                </a:solidFill>
              </a:rPr>
              <a:t>Processen for dialog </a:t>
            </a:r>
          </a:p>
        </p:txBody>
      </p:sp>
      <p:sp>
        <p:nvSpPr>
          <p:cNvPr id="3" name="Content Placeholder 2">
            <a:extLst>
              <a:ext uri="{FF2B5EF4-FFF2-40B4-BE49-F238E27FC236}">
                <a16:creationId xmlns:a16="http://schemas.microsoft.com/office/drawing/2014/main" id="{18F4245F-870F-F0A0-F49E-2C40F93E5AED}"/>
              </a:ext>
            </a:extLst>
          </p:cNvPr>
          <p:cNvSpPr>
            <a:spLocks noGrp="1"/>
          </p:cNvSpPr>
          <p:nvPr>
            <p:ph idx="1"/>
          </p:nvPr>
        </p:nvSpPr>
        <p:spPr/>
        <p:txBody>
          <a:bodyPr/>
          <a:lstStyle/>
          <a:p>
            <a:r>
              <a:rPr lang="da-DK" sz="2400" dirty="0">
                <a:solidFill>
                  <a:schemeClr val="bg1"/>
                </a:solidFill>
              </a:rPr>
              <a:t>1. kvartal (indledende dialog):</a:t>
            </a:r>
          </a:p>
          <a:p>
            <a:pPr lvl="1"/>
            <a:r>
              <a:rPr lang="da-DK" sz="1400" dirty="0">
                <a:solidFill>
                  <a:schemeClr val="bg1"/>
                </a:solidFill>
              </a:rPr>
              <a:t>Samle input, prioritere og skrive </a:t>
            </a:r>
            <a:r>
              <a:rPr lang="da-DK" sz="1400" b="1" dirty="0">
                <a:solidFill>
                  <a:schemeClr val="bg1"/>
                </a:solidFill>
              </a:rPr>
              <a:t>Green Paper</a:t>
            </a:r>
          </a:p>
          <a:p>
            <a:pPr lvl="1"/>
            <a:endParaRPr lang="da-DK" sz="1400" dirty="0">
              <a:solidFill>
                <a:schemeClr val="bg1"/>
              </a:solidFill>
            </a:endParaRPr>
          </a:p>
          <a:p>
            <a:r>
              <a:rPr lang="da-DK" sz="2400" dirty="0">
                <a:solidFill>
                  <a:schemeClr val="bg1"/>
                </a:solidFill>
              </a:rPr>
              <a:t>2. kvartal (organisatorisk dialog):</a:t>
            </a:r>
            <a:endParaRPr lang="da-DK" sz="1400" dirty="0">
              <a:solidFill>
                <a:schemeClr val="bg1"/>
              </a:solidFill>
            </a:endParaRPr>
          </a:p>
          <a:p>
            <a:pPr lvl="1"/>
            <a:r>
              <a:rPr lang="da-DK" sz="1400" dirty="0">
                <a:solidFill>
                  <a:schemeClr val="bg1"/>
                </a:solidFill>
              </a:rPr>
              <a:t>Studerende</a:t>
            </a:r>
          </a:p>
          <a:p>
            <a:pPr lvl="1"/>
            <a:r>
              <a:rPr lang="da-DK" sz="1400" dirty="0">
                <a:solidFill>
                  <a:schemeClr val="bg1"/>
                </a:solidFill>
              </a:rPr>
              <a:t>Studieledere, CUU, DUU</a:t>
            </a:r>
          </a:p>
          <a:p>
            <a:pPr lvl="1"/>
            <a:r>
              <a:rPr lang="da-DK" sz="1400" dirty="0" err="1">
                <a:solidFill>
                  <a:schemeClr val="bg1"/>
                </a:solidFill>
              </a:rPr>
              <a:t>Institutstudieforpersoner</a:t>
            </a:r>
            <a:endParaRPr lang="da-DK" sz="1400" dirty="0">
              <a:solidFill>
                <a:schemeClr val="bg1"/>
              </a:solidFill>
            </a:endParaRPr>
          </a:p>
          <a:p>
            <a:pPr lvl="1"/>
            <a:r>
              <a:rPr lang="da-DK" sz="1400" dirty="0">
                <a:solidFill>
                  <a:schemeClr val="bg1"/>
                </a:solidFill>
              </a:rPr>
              <a:t>Institutter, centre og administrative enheder</a:t>
            </a:r>
          </a:p>
          <a:p>
            <a:pPr lvl="1"/>
            <a:r>
              <a:rPr lang="da-DK" sz="1400" dirty="0">
                <a:solidFill>
                  <a:schemeClr val="bg1"/>
                </a:solidFill>
              </a:rPr>
              <a:t>Direktørkredsen</a:t>
            </a:r>
          </a:p>
          <a:p>
            <a:pPr lvl="1"/>
            <a:r>
              <a:rPr lang="da-DK" sz="1400" dirty="0">
                <a:solidFill>
                  <a:schemeClr val="bg1"/>
                </a:solidFill>
              </a:rPr>
              <a:t>Direktionen</a:t>
            </a:r>
          </a:p>
          <a:p>
            <a:pPr lvl="1"/>
            <a:r>
              <a:rPr lang="da-DK" sz="1400" dirty="0">
                <a:solidFill>
                  <a:schemeClr val="bg1"/>
                </a:solidFill>
              </a:rPr>
              <a:t>Aftagerpanelet</a:t>
            </a:r>
          </a:p>
          <a:p>
            <a:pPr lvl="1"/>
            <a:r>
              <a:rPr lang="da-DK" sz="1400" dirty="0">
                <a:solidFill>
                  <a:schemeClr val="bg1"/>
                </a:solidFill>
              </a:rPr>
              <a:t>Samle input, prioritere og skrive </a:t>
            </a:r>
            <a:r>
              <a:rPr lang="da-DK" sz="1400" b="1" dirty="0">
                <a:solidFill>
                  <a:schemeClr val="bg1"/>
                </a:solidFill>
              </a:rPr>
              <a:t>White Paper </a:t>
            </a:r>
          </a:p>
          <a:p>
            <a:pPr lvl="2"/>
            <a:r>
              <a:rPr lang="da-DK" sz="1400" dirty="0">
                <a:solidFill>
                  <a:schemeClr val="bg1"/>
                </a:solidFill>
              </a:rPr>
              <a:t>Den fælles faktiske udmøntning af strategien på uddannelsesområdet</a:t>
            </a:r>
          </a:p>
          <a:p>
            <a:pPr lvl="1"/>
            <a:endParaRPr lang="da-DK" sz="1400" dirty="0">
              <a:solidFill>
                <a:schemeClr val="bg1"/>
              </a:solidFill>
            </a:endParaRPr>
          </a:p>
          <a:p>
            <a:pPr lvl="1"/>
            <a:endParaRPr lang="da-DK" sz="2400" dirty="0">
              <a:solidFill>
                <a:schemeClr val="bg1"/>
              </a:solidFill>
            </a:endParaRPr>
          </a:p>
        </p:txBody>
      </p:sp>
      <p:sp>
        <p:nvSpPr>
          <p:cNvPr id="5" name="Slide Number Placeholder 4">
            <a:extLst>
              <a:ext uri="{FF2B5EF4-FFF2-40B4-BE49-F238E27FC236}">
                <a16:creationId xmlns:a16="http://schemas.microsoft.com/office/drawing/2014/main" id="{60EF9EC1-1D4C-1DF4-3148-8B0A054ABD55}"/>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8</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Date Placeholder 5">
            <a:extLst>
              <a:ext uri="{FF2B5EF4-FFF2-40B4-BE49-F238E27FC236}">
                <a16:creationId xmlns:a16="http://schemas.microsoft.com/office/drawing/2014/main" id="{419CD59E-E450-7AF6-66F7-FA70FD067367}"/>
              </a:ext>
            </a:extLst>
          </p:cNvPr>
          <p:cNvSpPr>
            <a:spLocks noGrp="1"/>
          </p:cNvSpPr>
          <p:nvPr>
            <p:ph type="dt" sz="half"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3E869A51-D81B-43FC-8E84-9F64CED12341}"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3707548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88199-3B54-6EB7-E149-39664586A846}"/>
              </a:ext>
            </a:extLst>
          </p:cNvPr>
          <p:cNvSpPr>
            <a:spLocks noGrp="1"/>
          </p:cNvSpPr>
          <p:nvPr>
            <p:ph type="title"/>
          </p:nvPr>
        </p:nvSpPr>
        <p:spPr>
          <a:xfrm>
            <a:off x="1774726" y="426127"/>
            <a:ext cx="10009112" cy="972716"/>
          </a:xfrm>
        </p:spPr>
        <p:txBody>
          <a:bodyPr/>
          <a:lstStyle/>
          <a:p>
            <a:r>
              <a:rPr lang="da-DK" dirty="0">
                <a:solidFill>
                  <a:schemeClr val="bg1"/>
                </a:solidFill>
              </a:rPr>
              <a:t>Uddannelse af Europas mest kompetente ingeniører</a:t>
            </a:r>
          </a:p>
        </p:txBody>
      </p:sp>
      <p:sp>
        <p:nvSpPr>
          <p:cNvPr id="3" name="Content Placeholder 2">
            <a:extLst>
              <a:ext uri="{FF2B5EF4-FFF2-40B4-BE49-F238E27FC236}">
                <a16:creationId xmlns:a16="http://schemas.microsoft.com/office/drawing/2014/main" id="{B6E42D92-95CE-4A49-C1FB-7395AEDACE20}"/>
              </a:ext>
            </a:extLst>
          </p:cNvPr>
          <p:cNvSpPr>
            <a:spLocks noGrp="1"/>
          </p:cNvSpPr>
          <p:nvPr>
            <p:ph idx="1"/>
          </p:nvPr>
        </p:nvSpPr>
        <p:spPr/>
        <p:txBody>
          <a:bodyPr/>
          <a:lstStyle/>
          <a:p>
            <a:r>
              <a:rPr lang="da-DK" dirty="0">
                <a:solidFill>
                  <a:schemeClr val="bg1"/>
                </a:solidFill>
              </a:rPr>
              <a:t>Hvad ønsker vi at opnå:</a:t>
            </a:r>
          </a:p>
          <a:p>
            <a:pPr lvl="1"/>
            <a:r>
              <a:rPr lang="da-DK" sz="1400" dirty="0">
                <a:solidFill>
                  <a:schemeClr val="bg1"/>
                </a:solidFill>
              </a:rPr>
              <a:t>Styrke Europa (kritiske teknologier, konkurrenceevne)</a:t>
            </a:r>
          </a:p>
          <a:p>
            <a:pPr lvl="1"/>
            <a:r>
              <a:rPr lang="da-DK" sz="1400" dirty="0">
                <a:solidFill>
                  <a:schemeClr val="bg1"/>
                </a:solidFill>
              </a:rPr>
              <a:t>Fremme demokratisk ansvar (lederskab, følgeskab)</a:t>
            </a:r>
          </a:p>
          <a:p>
            <a:pPr lvl="1"/>
            <a:r>
              <a:rPr lang="da-DK" sz="1400" dirty="0">
                <a:solidFill>
                  <a:schemeClr val="bg1"/>
                </a:solidFill>
              </a:rPr>
              <a:t>Sikre bæredygtig teknologisk omstilling</a:t>
            </a:r>
          </a:p>
          <a:p>
            <a:pPr lvl="1"/>
            <a:r>
              <a:rPr lang="da-DK" sz="1400" dirty="0">
                <a:solidFill>
                  <a:schemeClr val="bg1"/>
                </a:solidFill>
              </a:rPr>
              <a:t>Sikre etisk digital transformation</a:t>
            </a:r>
          </a:p>
          <a:p>
            <a:pPr lvl="1"/>
            <a:r>
              <a:rPr lang="da-DK" sz="1400" dirty="0">
                <a:solidFill>
                  <a:schemeClr val="bg1"/>
                </a:solidFill>
              </a:rPr>
              <a:t>Udvikle ingeniørens fremtidige rolle </a:t>
            </a:r>
          </a:p>
          <a:p>
            <a:pPr lvl="1"/>
            <a:r>
              <a:rPr lang="da-DK" sz="1400" dirty="0">
                <a:solidFill>
                  <a:schemeClr val="bg1"/>
                </a:solidFill>
              </a:rPr>
              <a:t>Uddanne ingeniører til fremtidige kompetencebehov</a:t>
            </a:r>
          </a:p>
          <a:p>
            <a:pPr lvl="1"/>
            <a:r>
              <a:rPr lang="da-DK" sz="1400" dirty="0">
                <a:solidFill>
                  <a:schemeClr val="bg1"/>
                </a:solidFill>
              </a:rPr>
              <a:t>Fremme innovation gennem praktisk virksomhedsskabelse</a:t>
            </a:r>
          </a:p>
          <a:p>
            <a:pPr lvl="1"/>
            <a:endParaRPr lang="da-DK" sz="1400" dirty="0">
              <a:solidFill>
                <a:schemeClr val="bg1"/>
              </a:solidFill>
            </a:endParaRPr>
          </a:p>
          <a:p>
            <a:r>
              <a:rPr lang="da-DK" dirty="0">
                <a:solidFill>
                  <a:schemeClr val="bg1"/>
                </a:solidFill>
              </a:rPr>
              <a:t>Hvordan vil vi opnå det:</a:t>
            </a:r>
          </a:p>
          <a:p>
            <a:pPr lvl="1"/>
            <a:r>
              <a:rPr lang="da-DK" sz="1400" dirty="0">
                <a:solidFill>
                  <a:schemeClr val="bg1"/>
                </a:solidFill>
              </a:rPr>
              <a:t>Bygge videre på det vi gør godt</a:t>
            </a:r>
          </a:p>
          <a:p>
            <a:pPr lvl="1"/>
            <a:r>
              <a:rPr lang="da-DK" sz="1400" dirty="0">
                <a:solidFill>
                  <a:schemeClr val="bg1"/>
                </a:solidFill>
              </a:rPr>
              <a:t>Solidt polyteknisk grundlag</a:t>
            </a:r>
          </a:p>
          <a:p>
            <a:pPr lvl="1"/>
            <a:r>
              <a:rPr lang="da-DK" sz="1400" dirty="0">
                <a:solidFill>
                  <a:schemeClr val="bg1"/>
                </a:solidFill>
              </a:rPr>
              <a:t>Undersøge og implementere nye læringsformer</a:t>
            </a:r>
          </a:p>
          <a:p>
            <a:pPr lvl="1"/>
            <a:r>
              <a:rPr lang="da-DK" sz="1400" dirty="0">
                <a:solidFill>
                  <a:schemeClr val="bg1"/>
                </a:solidFill>
              </a:rPr>
              <a:t>Eksperimentere med alternativer til traditionelle eksamensformer</a:t>
            </a:r>
          </a:p>
          <a:p>
            <a:pPr lvl="1"/>
            <a:r>
              <a:rPr lang="da-DK" sz="1400" dirty="0">
                <a:solidFill>
                  <a:schemeClr val="bg1"/>
                </a:solidFill>
              </a:rPr>
              <a:t>Frigøre tid til dybdelæring</a:t>
            </a:r>
          </a:p>
          <a:p>
            <a:pPr lvl="1"/>
            <a:r>
              <a:rPr lang="da-DK" sz="1400" dirty="0">
                <a:solidFill>
                  <a:schemeClr val="bg1"/>
                </a:solidFill>
              </a:rPr>
              <a:t>Anvende kunstig intelligens</a:t>
            </a:r>
          </a:p>
          <a:p>
            <a:pPr lvl="1"/>
            <a:r>
              <a:rPr lang="da-DK" sz="1400" dirty="0">
                <a:solidFill>
                  <a:schemeClr val="bg1"/>
                </a:solidFill>
              </a:rPr>
              <a:t>Fondsfinansieret forskning i uddannelse, undervisning og læring</a:t>
            </a:r>
          </a:p>
          <a:p>
            <a:pPr lvl="1"/>
            <a:endParaRPr lang="da-DK" sz="1400" dirty="0">
              <a:solidFill>
                <a:schemeClr val="bg1"/>
              </a:solidFill>
            </a:endParaRPr>
          </a:p>
          <a:p>
            <a:pPr marL="216000" lvl="1" indent="0">
              <a:buNone/>
            </a:pPr>
            <a:endParaRPr lang="da-DK" sz="1400" dirty="0">
              <a:solidFill>
                <a:schemeClr val="bg1"/>
              </a:solidFill>
            </a:endParaRPr>
          </a:p>
        </p:txBody>
      </p:sp>
      <p:sp>
        <p:nvSpPr>
          <p:cNvPr id="5" name="Slide Number Placeholder 4">
            <a:extLst>
              <a:ext uri="{FF2B5EF4-FFF2-40B4-BE49-F238E27FC236}">
                <a16:creationId xmlns:a16="http://schemas.microsoft.com/office/drawing/2014/main" id="{12A7B2EE-F214-5C71-0C18-EEA77B5B0377}"/>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9</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Date Placeholder 5">
            <a:extLst>
              <a:ext uri="{FF2B5EF4-FFF2-40B4-BE49-F238E27FC236}">
                <a16:creationId xmlns:a16="http://schemas.microsoft.com/office/drawing/2014/main" id="{3BD4E11B-6A23-4EA9-6DF5-32DB2F761A0E}"/>
              </a:ext>
            </a:extLst>
          </p:cNvPr>
          <p:cNvSpPr>
            <a:spLocks noGrp="1"/>
          </p:cNvSpPr>
          <p:nvPr>
            <p:ph type="dt" sz="half"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D3E2FA9F-3D30-4A11-9C00-DD2C1719260B}"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17-03-2026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16768624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10.xml><?xml version="1.0" encoding="utf-8"?>
<p:tagLst xmlns:a="http://schemas.openxmlformats.org/drawingml/2006/main" xmlns:r="http://schemas.openxmlformats.org/officeDocument/2006/relationships" xmlns:p="http://schemas.openxmlformats.org/presentationml/2006/main">
  <p:tag name="SHAPE_LOCKS" val="0"/>
</p:tagLst>
</file>

<file path=ppt/tags/tag11.xml><?xml version="1.0" encoding="utf-8"?>
<p:tagLst xmlns:a="http://schemas.openxmlformats.org/drawingml/2006/main" xmlns:r="http://schemas.openxmlformats.org/officeDocument/2006/relationships" xmlns:p="http://schemas.openxmlformats.org/presentationml/2006/main">
  <p:tag name="SHAPE_LOCKS" val="0"/>
</p:tagLst>
</file>

<file path=ppt/tags/tag12.xml><?xml version="1.0" encoding="utf-8"?>
<p:tagLst xmlns:a="http://schemas.openxmlformats.org/drawingml/2006/main" xmlns:r="http://schemas.openxmlformats.org/officeDocument/2006/relationships" xmlns:p="http://schemas.openxmlformats.org/presentationml/2006/main">
  <p:tag name="SHAPE_LOCKS" val="0"/>
</p:tagLst>
</file>

<file path=ppt/tags/tag13.xml><?xml version="1.0" encoding="utf-8"?>
<p:tagLst xmlns:a="http://schemas.openxmlformats.org/drawingml/2006/main" xmlns:r="http://schemas.openxmlformats.org/officeDocument/2006/relationships" xmlns:p="http://schemas.openxmlformats.org/presentationml/2006/main">
  <p:tag name="SHAPE_LOCKS" val="0"/>
</p:tagLst>
</file>

<file path=ppt/tags/tag14.xml><?xml version="1.0" encoding="utf-8"?>
<p:tagLst xmlns:a="http://schemas.openxmlformats.org/drawingml/2006/main" xmlns:r="http://schemas.openxmlformats.org/officeDocument/2006/relationships" xmlns:p="http://schemas.openxmlformats.org/presentationml/2006/main">
  <p:tag name="SHAPE_LOCKS" val="0"/>
</p:tagLst>
</file>

<file path=ppt/tags/tag15.xml><?xml version="1.0" encoding="utf-8"?>
<p:tagLst xmlns:a="http://schemas.openxmlformats.org/drawingml/2006/main" xmlns:r="http://schemas.openxmlformats.org/officeDocument/2006/relationships" xmlns:p="http://schemas.openxmlformats.org/presentationml/2006/main">
  <p:tag name="SHAPE_LOCKS" val="0"/>
</p:tagLst>
</file>

<file path=ppt/tags/tag16.xml><?xml version="1.0" encoding="utf-8"?>
<p:tagLst xmlns:a="http://schemas.openxmlformats.org/drawingml/2006/main" xmlns:r="http://schemas.openxmlformats.org/officeDocument/2006/relationships" xmlns:p="http://schemas.openxmlformats.org/presentationml/2006/main">
  <p:tag name="SHAPE_LOCKS" val="0"/>
</p:tagLst>
</file>

<file path=ppt/tags/tag17.xml><?xml version="1.0" encoding="utf-8"?>
<p:tagLst xmlns:a="http://schemas.openxmlformats.org/drawingml/2006/main" xmlns:r="http://schemas.openxmlformats.org/officeDocument/2006/relationships" xmlns:p="http://schemas.openxmlformats.org/presentationml/2006/main">
  <p:tag name="SHAPE_LOCKS" val="0"/>
</p:tagLst>
</file>

<file path=ppt/tags/tag18.xml><?xml version="1.0" encoding="utf-8"?>
<p:tagLst xmlns:a="http://schemas.openxmlformats.org/drawingml/2006/main" xmlns:r="http://schemas.openxmlformats.org/officeDocument/2006/relationships" xmlns:p="http://schemas.openxmlformats.org/presentationml/2006/main">
  <p:tag name="SHAPE_LOCKS" val="0"/>
</p:tagLst>
</file>

<file path=ppt/tags/tag19.xml><?xml version="1.0" encoding="utf-8"?>
<p:tagLst xmlns:a="http://schemas.openxmlformats.org/drawingml/2006/main" xmlns:r="http://schemas.openxmlformats.org/officeDocument/2006/relationships" xmlns:p="http://schemas.openxmlformats.org/presentationml/2006/main">
  <p:tag name="SHAPE_LOCKS" val="0"/>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20.xml><?xml version="1.0" encoding="utf-8"?>
<p:tagLst xmlns:a="http://schemas.openxmlformats.org/drawingml/2006/main" xmlns:r="http://schemas.openxmlformats.org/officeDocument/2006/relationships" xmlns:p="http://schemas.openxmlformats.org/presentationml/2006/main">
  <p:tag name="SHAPE_LOCKS" val="0"/>
</p:tagLst>
</file>

<file path=ppt/tags/tag21.xml><?xml version="1.0" encoding="utf-8"?>
<p:tagLst xmlns:a="http://schemas.openxmlformats.org/drawingml/2006/main" xmlns:r="http://schemas.openxmlformats.org/officeDocument/2006/relationships" xmlns:p="http://schemas.openxmlformats.org/presentationml/2006/main">
  <p:tag name="SHAPE_LOCKS" val="0"/>
</p:tagLst>
</file>

<file path=ppt/tags/tag22.xml><?xml version="1.0" encoding="utf-8"?>
<p:tagLst xmlns:a="http://schemas.openxmlformats.org/drawingml/2006/main" xmlns:r="http://schemas.openxmlformats.org/officeDocument/2006/relationships" xmlns:p="http://schemas.openxmlformats.org/presentationml/2006/main">
  <p:tag name="SHAPE_LOCKS" val="0"/>
</p:tagLst>
</file>

<file path=ppt/tags/tag23.xml><?xml version="1.0" encoding="utf-8"?>
<p:tagLst xmlns:a="http://schemas.openxmlformats.org/drawingml/2006/main" xmlns:r="http://schemas.openxmlformats.org/officeDocument/2006/relationships" xmlns:p="http://schemas.openxmlformats.org/presentationml/2006/main">
  <p:tag name="SHAPE_LOCKS" val="0"/>
</p:tagLst>
</file>

<file path=ppt/tags/tag24.xml><?xml version="1.0" encoding="utf-8"?>
<p:tagLst xmlns:a="http://schemas.openxmlformats.org/drawingml/2006/main" xmlns:r="http://schemas.openxmlformats.org/officeDocument/2006/relationships" xmlns:p="http://schemas.openxmlformats.org/presentationml/2006/main">
  <p:tag name="SHAPE_LOCKS" val="0"/>
</p:tagLst>
</file>

<file path=ppt/tags/tag25.xml><?xml version="1.0" encoding="utf-8"?>
<p:tagLst xmlns:a="http://schemas.openxmlformats.org/drawingml/2006/main" xmlns:r="http://schemas.openxmlformats.org/officeDocument/2006/relationships" xmlns:p="http://schemas.openxmlformats.org/presentationml/2006/main">
  <p:tag name="SHAPE_LOCKS" val="0"/>
</p:tagLst>
</file>

<file path=ppt/tags/tag26.xml><?xml version="1.0" encoding="utf-8"?>
<p:tagLst xmlns:a="http://schemas.openxmlformats.org/drawingml/2006/main" xmlns:r="http://schemas.openxmlformats.org/officeDocument/2006/relationships" xmlns:p="http://schemas.openxmlformats.org/presentationml/2006/main">
  <p:tag name="SHAPE_LOCKS" val="0"/>
</p:tagLst>
</file>

<file path=ppt/tags/tag27.xml><?xml version="1.0" encoding="utf-8"?>
<p:tagLst xmlns:a="http://schemas.openxmlformats.org/drawingml/2006/main" xmlns:r="http://schemas.openxmlformats.org/officeDocument/2006/relationships" xmlns:p="http://schemas.openxmlformats.org/presentationml/2006/main">
  <p:tag name="SHAPE_LOCKS" val="0"/>
</p:tagLst>
</file>

<file path=ppt/tags/tag28.xml><?xml version="1.0" encoding="utf-8"?>
<p:tagLst xmlns:a="http://schemas.openxmlformats.org/drawingml/2006/main" xmlns:r="http://schemas.openxmlformats.org/officeDocument/2006/relationships" xmlns:p="http://schemas.openxmlformats.org/presentationml/2006/main">
  <p:tag name="SHAPE_LOCKS" val="0"/>
</p:tagLst>
</file>

<file path=ppt/tags/tag29.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30.xml><?xml version="1.0" encoding="utf-8"?>
<p:tagLst xmlns:a="http://schemas.openxmlformats.org/drawingml/2006/main" xmlns:r="http://schemas.openxmlformats.org/officeDocument/2006/relationships" xmlns:p="http://schemas.openxmlformats.org/presentationml/2006/main">
  <p:tag name="SHAPE_LOCKS" val="0"/>
</p:tagLst>
</file>

<file path=ppt/tags/tag31.xml><?xml version="1.0" encoding="utf-8"?>
<p:tagLst xmlns:a="http://schemas.openxmlformats.org/drawingml/2006/main" xmlns:r="http://schemas.openxmlformats.org/officeDocument/2006/relationships" xmlns:p="http://schemas.openxmlformats.org/presentationml/2006/main">
  <p:tag name="SHAPE_LOCKS" val="0"/>
</p:tagLst>
</file>

<file path=ppt/tags/tag32.xml><?xml version="1.0" encoding="utf-8"?>
<p:tagLst xmlns:a="http://schemas.openxmlformats.org/drawingml/2006/main" xmlns:r="http://schemas.openxmlformats.org/officeDocument/2006/relationships" xmlns:p="http://schemas.openxmlformats.org/presentationml/2006/main">
  <p:tag name="SHAPE_LOCKS" val="0"/>
</p:tagLst>
</file>

<file path=ppt/tags/tag33.xml><?xml version="1.0" encoding="utf-8"?>
<p:tagLst xmlns:a="http://schemas.openxmlformats.org/drawingml/2006/main" xmlns:r="http://schemas.openxmlformats.org/officeDocument/2006/relationships" xmlns:p="http://schemas.openxmlformats.org/presentationml/2006/main">
  <p:tag name="SHAPE_LOCKS" val="0"/>
</p:tagLst>
</file>

<file path=ppt/tags/tag34.xml><?xml version="1.0" encoding="utf-8"?>
<p:tagLst xmlns:a="http://schemas.openxmlformats.org/drawingml/2006/main" xmlns:r="http://schemas.openxmlformats.org/officeDocument/2006/relationships" xmlns:p="http://schemas.openxmlformats.org/presentationml/2006/main">
  <p:tag name="SHAPE_LOCKS" val="0"/>
</p:tagLst>
</file>

<file path=ppt/tags/tag35.xml><?xml version="1.0" encoding="utf-8"?>
<p:tagLst xmlns:a="http://schemas.openxmlformats.org/drawingml/2006/main" xmlns:r="http://schemas.openxmlformats.org/officeDocument/2006/relationships" xmlns:p="http://schemas.openxmlformats.org/presentationml/2006/main">
  <p:tag name="SHAPE_LOCKS" val="0"/>
</p:tagLst>
</file>

<file path=ppt/tags/tag36.xml><?xml version="1.0" encoding="utf-8"?>
<p:tagLst xmlns:a="http://schemas.openxmlformats.org/drawingml/2006/main" xmlns:r="http://schemas.openxmlformats.org/officeDocument/2006/relationships" xmlns:p="http://schemas.openxmlformats.org/presentationml/2006/main">
  <p:tag name="SHAPE_LOCKS" val="0"/>
</p:tagLst>
</file>

<file path=ppt/tags/tag37.xml><?xml version="1.0" encoding="utf-8"?>
<p:tagLst xmlns:a="http://schemas.openxmlformats.org/drawingml/2006/main" xmlns:r="http://schemas.openxmlformats.org/officeDocument/2006/relationships" xmlns:p="http://schemas.openxmlformats.org/presentationml/2006/main">
  <p:tag name="SHAPE_LOCKS" val="0"/>
</p:tagLst>
</file>

<file path=ppt/tags/tag38.xml><?xml version="1.0" encoding="utf-8"?>
<p:tagLst xmlns:a="http://schemas.openxmlformats.org/drawingml/2006/main" xmlns:r="http://schemas.openxmlformats.org/officeDocument/2006/relationships" xmlns:p="http://schemas.openxmlformats.org/presentationml/2006/main">
  <p:tag name="SHAPE_LOCKS" val="0"/>
</p:tagLst>
</file>

<file path=ppt/tags/tag39.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40.xml><?xml version="1.0" encoding="utf-8"?>
<p:tagLst xmlns:a="http://schemas.openxmlformats.org/drawingml/2006/main" xmlns:r="http://schemas.openxmlformats.org/officeDocument/2006/relationships" xmlns:p="http://schemas.openxmlformats.org/presentationml/2006/main">
  <p:tag name="SHAPE_LOCKS" val="0"/>
</p:tagLst>
</file>

<file path=ppt/tags/tag41.xml><?xml version="1.0" encoding="utf-8"?>
<p:tagLst xmlns:a="http://schemas.openxmlformats.org/drawingml/2006/main" xmlns:r="http://schemas.openxmlformats.org/officeDocument/2006/relationships" xmlns:p="http://schemas.openxmlformats.org/presentationml/2006/main">
  <p:tag name="SHAPE_LOCKS" val="0"/>
</p:tagLst>
</file>

<file path=ppt/tags/tag42.xml><?xml version="1.0" encoding="utf-8"?>
<p:tagLst xmlns:a="http://schemas.openxmlformats.org/drawingml/2006/main" xmlns:r="http://schemas.openxmlformats.org/officeDocument/2006/relationships" xmlns:p="http://schemas.openxmlformats.org/presentationml/2006/main">
  <p:tag name="SHAPE_LOCKS" val="0"/>
</p:tagLst>
</file>

<file path=ppt/tags/tag43.xml><?xml version="1.0" encoding="utf-8"?>
<p:tagLst xmlns:a="http://schemas.openxmlformats.org/drawingml/2006/main" xmlns:r="http://schemas.openxmlformats.org/officeDocument/2006/relationships" xmlns:p="http://schemas.openxmlformats.org/presentationml/2006/main">
  <p:tag name="SHAPE_LOCKS" val="0"/>
</p:tagLst>
</file>

<file path=ppt/tags/tag44.xml><?xml version="1.0" encoding="utf-8"?>
<p:tagLst xmlns:a="http://schemas.openxmlformats.org/drawingml/2006/main" xmlns:r="http://schemas.openxmlformats.org/officeDocument/2006/relationships" xmlns:p="http://schemas.openxmlformats.org/presentationml/2006/main">
  <p:tag name="SHAPE_LOCKS" val="0"/>
</p:tagLst>
</file>

<file path=ppt/tags/tag45.xml><?xml version="1.0" encoding="utf-8"?>
<p:tagLst xmlns:a="http://schemas.openxmlformats.org/drawingml/2006/main" xmlns:r="http://schemas.openxmlformats.org/officeDocument/2006/relationships" xmlns:p="http://schemas.openxmlformats.org/presentationml/2006/main">
  <p:tag name="SHAPE_LOCKS" val="0"/>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6GCijxjz1AoDZr02M0KKg"/>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SHAPE_LOCKS" val="0"/>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SHAPE_LOCKS" val="0"/>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YVzcU5dF_IfMORI0ch1Qjg"/>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6GCijxjz1AoDZr02M0KK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SHAPE_LOCKS" val="0"/>
</p:tagLst>
</file>

<file path=ppt/tags/tag9.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10.xml><?xml version="1.0" encoding="utf-8"?>
<a:theme xmlns:a="http://schemas.openxmlformats.org/drawingml/2006/main" name="5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11.xml><?xml version="1.0" encoding="utf-8"?>
<a:theme xmlns:a="http://schemas.openxmlformats.org/drawingml/2006/main" name="6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1_Master">
  <a:themeElements>
    <a:clrScheme name="Benutzerdefiniert 11">
      <a:dk1>
        <a:srgbClr val="053B4E"/>
      </a:dk1>
      <a:lt1>
        <a:srgbClr val="484848"/>
      </a:lt1>
      <a:dk2>
        <a:srgbClr val="001A30"/>
      </a:dk2>
      <a:lt2>
        <a:srgbClr val="BED738"/>
      </a:lt2>
      <a:accent1>
        <a:srgbClr val="1F4D7D"/>
      </a:accent1>
      <a:accent2>
        <a:srgbClr val="1A7471"/>
      </a:accent2>
      <a:accent3>
        <a:srgbClr val="15AF4C"/>
      </a:accent3>
      <a:accent4>
        <a:srgbClr val="8DC43F"/>
      </a:accent4>
      <a:accent5>
        <a:srgbClr val="E1E133"/>
      </a:accent5>
      <a:accent6>
        <a:srgbClr val="FF8200"/>
      </a:accent6>
      <a:hlink>
        <a:srgbClr val="00698E"/>
      </a:hlink>
      <a:folHlink>
        <a:srgbClr val="515D69"/>
      </a:folHlink>
    </a:clrScheme>
    <a:fontScheme name="Benutzerdefiniert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nchor="ctr">
        <a:spAutoFit/>
      </a:bodyPr>
      <a:lstStyle>
        <a:defPPr algn="ctr">
          <a:defRPr/>
        </a:defPPr>
      </a:lstStyle>
    </a:txDef>
  </a:objectDefaults>
  <a:extraClrSchemeLst/>
  <a:extLst>
    <a:ext uri="{05A4C25C-085E-4340-85A3-A5531E510DB2}">
      <thm15:themeFamily xmlns:thm15="http://schemas.microsoft.com/office/thememl/2012/main" name="Master" id="{7C561CF3-6F11-420F-A7AB-9835376E883D}" vid="{C84D299C-E5EF-45CD-A021-DFC86935DC05}"/>
    </a:ext>
  </a:extLst>
</a:theme>
</file>

<file path=ppt/theme/theme14.xml><?xml version="1.0" encoding="utf-8"?>
<a:theme xmlns:a="http://schemas.openxmlformats.org/drawingml/2006/main" name="2_Office">
  <a:themeElements>
    <a:clrScheme name="Benutzerdefiniert 11">
      <a:dk1>
        <a:srgbClr val="053B4E"/>
      </a:dk1>
      <a:lt1>
        <a:srgbClr val="484848"/>
      </a:lt1>
      <a:dk2>
        <a:srgbClr val="001A30"/>
      </a:dk2>
      <a:lt2>
        <a:srgbClr val="BED738"/>
      </a:lt2>
      <a:accent1>
        <a:srgbClr val="1F4D7D"/>
      </a:accent1>
      <a:accent2>
        <a:srgbClr val="1A7471"/>
      </a:accent2>
      <a:accent3>
        <a:srgbClr val="15AF4C"/>
      </a:accent3>
      <a:accent4>
        <a:srgbClr val="8DC43F"/>
      </a:accent4>
      <a:accent5>
        <a:srgbClr val="E1E133"/>
      </a:accent5>
      <a:accent6>
        <a:srgbClr val="FF8200"/>
      </a:accent6>
      <a:hlink>
        <a:srgbClr val="00698E"/>
      </a:hlink>
      <a:folHlink>
        <a:srgbClr val="515D69"/>
      </a:folHlink>
    </a:clrScheme>
    <a:fontScheme name="Benutzerdefiniert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nchor="ctr">
        <a:spAutoFit/>
      </a:bodyPr>
      <a:lstStyle>
        <a:defPPr algn="ctr">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lank">
  <a:themeElements>
    <a:clrScheme name="DTU Green">
      <a:dk1>
        <a:srgbClr val="000000"/>
      </a:dk1>
      <a:lt1>
        <a:srgbClr val="FFFFFF"/>
      </a:lt1>
      <a:dk2>
        <a:srgbClr val="990000"/>
      </a:dk2>
      <a:lt2>
        <a:srgbClr val="79238E"/>
      </a:lt2>
      <a:accent1>
        <a:srgbClr val="008835"/>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8737"/>
        </a:solidFill>
        <a:ln w="9525" cap="flat" cmpd="sng" algn="ctr">
          <a:solidFill>
            <a:srgbClr val="008737"/>
          </a:solidFill>
          <a:prstDash val="solid"/>
          <a:miter lim="800000"/>
          <a:headEnd type="none" w="med" len="med"/>
          <a:tailEnd type="none" w="med" len="med"/>
        </a:ln>
        <a:effectLst/>
      </a:spPr>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Green.potx" id="{E99459BE-98E7-46BD-9176-BDD633D1E64E}" vid="{7FA8D01D-58B5-4E28-ADC7-3966F3B14976}"/>
    </a:ext>
  </a:extLst>
</a:theme>
</file>

<file path=ppt/theme/theme3.xml><?xml version="1.0" encoding="utf-8"?>
<a:theme xmlns:a="http://schemas.openxmlformats.org/drawingml/2006/main" name="2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4.xml><?xml version="1.0" encoding="utf-8"?>
<a:theme xmlns:a="http://schemas.openxmlformats.org/drawingml/2006/main" name="3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2F3EEA"/>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4"/>
        </a:solidFill>
        <a:ln w="9525" cap="flat" cmpd="sng" algn="ctr">
          <a:solidFill>
            <a:schemeClr val="accent4"/>
          </a:solidFill>
          <a:prstDash val="solid"/>
          <a:miter lim="800000"/>
          <a:headEnd type="none" w="med" len="med"/>
          <a:tailEnd type="none" w="med" len="med"/>
        </a:ln>
        <a:effectLst/>
      </a:spPr>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Navy blue.pptx" id="{85B3F76E-D971-4380-8C89-90CFB41E4899}" vid="{5338C44D-382F-4B71-874A-F1D947B547A4}"/>
    </a:ext>
  </a:extLst>
</a:theme>
</file>

<file path=ppt/theme/theme5.xml><?xml version="1.0" encoding="utf-8"?>
<a:theme xmlns:a="http://schemas.openxmlformats.org/drawingml/2006/main" name="12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6.xml><?xml version="1.0" encoding="utf-8"?>
<a:theme xmlns:a="http://schemas.openxmlformats.org/drawingml/2006/main" name="15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8E720F17-9F6F-462A-9840-806FB082C846}" vid="{00DD51D2-7D1F-45AD-98D6-66F15724A8CA}"/>
    </a:ext>
  </a:extLst>
</a:theme>
</file>

<file path=ppt/theme/theme7.xml><?xml version="1.0" encoding="utf-8"?>
<a:theme xmlns:a="http://schemas.openxmlformats.org/drawingml/2006/main" name="13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8.xml><?xml version="1.0" encoding="utf-8"?>
<a:theme xmlns:a="http://schemas.openxmlformats.org/drawingml/2006/main" name="4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9.xml><?xml version="1.0" encoding="utf-8"?>
<a:theme xmlns:a="http://schemas.openxmlformats.org/drawingml/2006/main" name="22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4"/>
        </a:solidFill>
        <a:ln w="9525" cap="flat" cmpd="sng" algn="ctr">
          <a:solidFill>
            <a:schemeClr val="accent4"/>
          </a:solidFill>
          <a:prstDash val="solid"/>
          <a:miter lim="800000"/>
          <a:headEnd type="none" w="med" len="med"/>
          <a:tailEnd type="none" w="med" len="med"/>
        </a:ln>
        <a:effectLst/>
      </a:spPr>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Navy blue.pptx" id="{85B3F76E-D971-4380-8C89-90CFB41E4899}" vid="{5338C44D-382F-4B71-874A-F1D947B547A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FormConfiguration><![CDATA[{"formFields":[],"formDataEntries":[]}]]></TemplafySlideFormConfiguration>
</file>

<file path=customXml/item11.xml><?xml version="1.0" encoding="utf-8"?>
<TemplafySlideFormConfiguration><![CDATA[{"formFields":[],"formDataEntries":[]}]]></TemplafySlideFormConfiguration>
</file>

<file path=customXml/item12.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13.xml><?xml version="1.0" encoding="utf-8"?>
<TemplafySlideTemplateConfiguration><![CDATA[{"elementsMetadata":[],"enableDocumentContentUpdater":true,"documentContentValidatorConfiguration":{"enableDocumentContentValidator":false,"documentContentValidatorVersion":0},"slideId":"636837486366003040","version":"1.2"}]]></TemplafySlideTemplateConfiguration>
</file>

<file path=customXml/item14.xml><?xml version="1.0" encoding="utf-8"?>
<TemplafySlideFormConfiguration><![CDATA[{"formFields":[],"formDataEntries":[]}]]></TemplafySlideFormConfiguration>
</file>

<file path=customXml/item15.xml><?xml version="1.0" encoding="utf-8"?>
<TemplafySlideTemplateConfiguration><![CDATA[{"elementsMetadata":[],"documentContentValidatorConfiguration":{"enableDocumentContentValidator":false,"documentContentValidatorVersion":0},"slideId":"636964369970985159","enableDocumentContentUpdater":true,"version":"1.2"}]]></TemplafySlideTemplateConfiguration>
</file>

<file path=customXml/item16.xml><?xml version="1.0" encoding="utf-8"?>
<TemplafySlideFormConfiguration><![CDATA[{"formFields":[],"formDataEntries":[]}]]></TemplafySlideFormConfiguration>
</file>

<file path=customXml/item17.xml><?xml version="1.0" encoding="utf-8"?>
<TemplafySlideFormConfiguration><![CDATA[{"formFields":[],"formDataEntries":[]}]]></TemplafySlideFormConfiguration>
</file>

<file path=customXml/item18.xml><?xml version="1.0" encoding="utf-8"?>
<TemplafySlideTemplateConfiguration><![CDATA[{"elementsMetadata":[],"documentContentValidatorConfiguration":{"enableDocumentContentValidator":false,"documentContentValidatorVersion":0},"slideId":"636964369970985159","enableDocumentContentUpdater":true,"version":"1.2"}]]></TemplafySlideTemplateConfiguration>
</file>

<file path=customXml/item19.xml><?xml version="1.0" encoding="utf-8"?>
<TemplafySlideFormConfiguration><![CDATA[{"formFields":[],"formDataEntries":[]}]]></TemplafySlideFormConfiguration>
</file>

<file path=customXml/item2.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0.xml><?xml version="1.0" encoding="utf-8"?>
<TemplafySlideFormConfiguration><![CDATA[{"formFields":[],"formDataEntries":[]}]]></TemplafySlideFormConfiguration>
</file>

<file path=customXml/item21.xml><?xml version="1.0" encoding="utf-8"?>
<TemplafyFormConfiguration><![CDATA[{"formFields":[{"required":false,"type":"datePicker","name":"Date","label":"Date","helpTexts":{"prefix":"","postfix":""},"spacing":{},"fullyQualifiedName":"Date"},{"required":false,"placeholder":"","lines":0,"type":"textBox","name":"PresentationTitle","label":"Presentation title","helpTexts":{"prefix":"","postfix":""},"spacing":{},"fullyQualifiedName":"PresentationTitle"}],"formDataEntries":[{"name":"Date","value":"4Xm7d242HGo446IH5nRjQA=="},{"name":"PresentationTitle","value":"ZR/I84ubq+6CkRKNk7nn9w=="}]}]]></TemplafyFormConfiguration>
</file>

<file path=customXml/item22.xml><?xml version="1.0" encoding="utf-8"?>
<TemplafySlideFormConfiguration><![CDATA[{"formFields":[],"formDataEntries":[]}]]></TemplafySlideFormConfiguration>
</file>

<file path=customXml/item23.xml><?xml version="1.0" encoding="utf-8"?>
<TemplafySlideFormConfiguration><![CDATA[{"formFields":[],"formDataEntries":[]}]]></TemplafySlideFormConfiguration>
</file>

<file path=customXml/item24.xml><?xml version="1.0" encoding="utf-8"?>
<TemplafySlideTemplateConfiguration><![CDATA[{"elementsMetadata":[],"documentContentValidatorConfiguration":{"enableDocumentContentValidator":false,"documentContentValidatorVersion":0},"slideId":"636957681584817741","enableDocumentContentUpdater":true,"version":"1.2"}]]></TemplafySlideTemplateConfiguration>
</file>

<file path=customXml/item25.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26.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7.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8.xml><?xml version="1.0" encoding="utf-8"?>
<TemplafySlideFormConfiguration><![CDATA[{"formFields":[],"formDataEntries":[]}]]></TemplafySlideFormConfiguration>
</file>

<file path=customXml/item29.xml><?xml version="1.0" encoding="utf-8"?>
<TemplafySlideFormConfiguration><![CDATA[{"formFields":[],"formDataEntries":[]}]]></TemplafySlideFormConfiguration>
</file>

<file path=customXml/item3.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0.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1.xml><?xml version="1.0" encoding="utf-8"?>
<TemplafySlideFormConfiguration><![CDATA[{"formFields":[],"formDataEntries":[]}]]></TemplafySlideFormConfiguration>
</file>

<file path=customXml/item32.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3.xml><?xml version="1.0" encoding="utf-8"?>
<TemplafySlideTemplateConfiguration><![CDATA[{"elementsMetadata":[],"documentContentValidatorConfiguration":{"enableDocumentContentValidator":false,"documentContentValidatorVersion":0},"slideId":"636957680393408390","enableDocumentContentUpdater":true,"version":"1.2"}]]></TemplafySlideTemplateConfiguration>
</file>

<file path=customXml/item34.xml><?xml version="1.0" encoding="utf-8"?>
<TemplafySlideFormConfiguration><![CDATA[{"formFields":[],"formDataEntries":[]}]]></TemplafySlideFormConfiguration>
</file>

<file path=customXml/item35.xml><?xml version="1.0" encoding="utf-8"?>
<TemplafySlideTemplateConfiguration><![CDATA[{"elementsMetadata":[],"documentContentValidatorConfiguration":{"enableDocumentContentValidator":false,"documentContentValidatorVersion":0},"slideId":"636957681585013765","enableDocumentContentUpdater":true,"version":"1.2"}]]></TemplafySlideTemplateConfiguration>
</file>

<file path=customXml/item36.xml><?xml version="1.0" encoding="utf-8"?>
<TemplafySlideFormConfiguration><![CDATA[{"formFields":[],"formDataEntries":[]}]]></TemplafySlideFormConfiguration>
</file>

<file path=customXml/item37.xml><?xml version="1.0" encoding="utf-8"?>
<TemplafySlideFormConfiguration><![CDATA[{"formFields":[],"formDataEntries":[]}]]></TemplafySlideFormConfiguration>
</file>

<file path=customXml/item38.xml><?xml version="1.0" encoding="utf-8"?>
<TemplafySlideTemplateConfiguration><![CDATA[{"elementsMetadata":[],"documentContentValidatorConfiguration":{"enableDocumentContentValidator":false,"documentContentValidatorVersion":0},"slideId":"636957681585124447","enableDocumentContentUpdater":true,"version":"1.2"}]]></TemplafySlideTemplateConfiguration>
</file>

<file path=customXml/item39.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40.xml><?xml version="1.0" encoding="utf-8"?>
<TemplafySlideTemplateConfiguration><![CDATA[{"elementsMetadata":[],"documentContentValidatorConfiguration":{"enableDocumentContentValidator":false,"documentContentValidatorVersion":0},"slideId":"636957681585124447","enableDocumentContentUpdater":true,"version":"1.2"}]]></TemplafySlideTemplateConfiguration>
</file>

<file path=customXml/item41.xml><?xml version="1.0" encoding="utf-8"?>
<TemplafySlideTemplateConfiguration><![CDATA[{"elementsMetadata":[],"documentContentValidatorConfiguration":{"enableDocumentContentValidator":false,"documentContentValidatorVersion":0},"slideId":"636957680393408390","enableDocumentContentUpdater":true,"version":"1.2"}]]></TemplafySlideTemplateConfiguration>
</file>

<file path=customXml/item42.xml><?xml version="1.0" encoding="utf-8"?>
<TemplafySlideFormConfiguration><![CDATA[{"formFields":[],"formDataEntries":[]}]]></TemplafySlideFormConfiguration>
</file>

<file path=customXml/item43.xml><?xml version="1.0" encoding="utf-8"?>
<TemplafySlideFormConfiguration><![CDATA[{"formFields":[],"formDataEntries":[]}]]></TemplafySlideFormConfiguration>
</file>

<file path=customXml/item44.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5.xml><?xml version="1.0" encoding="utf-8"?>
<TemplafyTemplateConfiguration><![CDATA[{"elementsMetadata":[{"type":"shape","id":"2fce62a0-f28a-44e1-a519-0cbe37b25f7a","elementConfiguration":{"binding":"UserProfile.Offices.Workarea_{{DocumentLanguage}}","disableUpdates":false,"type":"text"}},{"type":"shape","id":"58465eeb-cfe0-4970-97ec-88179dc0a9c2","elementConfiguration":{"binding":"Form.Date","format":"{{DateFormats.GeneralDate}}","disableUpdates":false,"type":"date"}},{"type":"shape","id":"5020bdfb-1912-4d6d-a5c3-71b7da283692","elementConfiguration":{"binding":"Form.PresentationTitle","disableUpdates":false,"type":"text"}},{"type":"shape","id":"8d5b95d1-8a23-4044-9620-bf5e7305a170","elementConfiguration":{"binding":"UserProfile.Offices.Workarea_{{DocumentLanguage}}","disableUpdates":false,"type":"text"}},{"type":"shape","id":"79fbb3c3-dd89-47ef-91e9-e0bd2bb0942f","elementConfiguration":{"binding":"Form.Date","format":"{{DateFormats.GeneralDate}}","disableUpdates":false,"type":"date"}},{"type":"shape","id":"5e9447ba-0dff-46ec-ac33-540c046ca40a","elementConfiguration":{"binding":"Form.PresentationTitle","disableUpdates":false,"type":"text"}}],"transformationConfigurations":[{"language":"{{DocumentLanguage}}","disableUpdates":false,"type":"proofingLanguage"}],"enableDocumentContentUpdater":true,"templateName":"DTU Template 16_9 - Corporate red","templateDescription":"","version":"1.2"}]]></TemplafyTemplateConfiguration>
</file>

<file path=customXml/item6.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7.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8.xml><?xml version="1.0" encoding="utf-8"?>
<TemplafySlideTemplateConfiguration><![CDATA[{"elementsMetadata":[],"documentContentValidatorConfiguration":{"enableDocumentContentValidator":false,"documentContentValidatorVersion":0},"slideId":"636957680393408390","enableDocumentContentUpdater":true,"version":"1.2"}]]></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234A84D6-A7C3-4B02-AAA4-874811FC297C}">
  <ds:schemaRefs/>
</ds:datastoreItem>
</file>

<file path=customXml/itemProps10.xml><?xml version="1.0" encoding="utf-8"?>
<ds:datastoreItem xmlns:ds="http://schemas.openxmlformats.org/officeDocument/2006/customXml" ds:itemID="{33F75B58-9FD7-4E9C-9FA6-5EB7004051F2}">
  <ds:schemaRefs/>
</ds:datastoreItem>
</file>

<file path=customXml/itemProps11.xml><?xml version="1.0" encoding="utf-8"?>
<ds:datastoreItem xmlns:ds="http://schemas.openxmlformats.org/officeDocument/2006/customXml" ds:itemID="{8A051912-EF1A-45BE-8B1B-9E15D69A0EEA}">
  <ds:schemaRefs/>
</ds:datastoreItem>
</file>

<file path=customXml/itemProps12.xml><?xml version="1.0" encoding="utf-8"?>
<ds:datastoreItem xmlns:ds="http://schemas.openxmlformats.org/officeDocument/2006/customXml" ds:itemID="{F71E2001-023F-4F7E-8226-467DD31197B8}">
  <ds:schemaRefs/>
</ds:datastoreItem>
</file>

<file path=customXml/itemProps13.xml><?xml version="1.0" encoding="utf-8"?>
<ds:datastoreItem xmlns:ds="http://schemas.openxmlformats.org/officeDocument/2006/customXml" ds:itemID="{E5957E33-0059-46CE-AE7B-582F67E40B53}">
  <ds:schemaRefs/>
</ds:datastoreItem>
</file>

<file path=customXml/itemProps14.xml><?xml version="1.0" encoding="utf-8"?>
<ds:datastoreItem xmlns:ds="http://schemas.openxmlformats.org/officeDocument/2006/customXml" ds:itemID="{5B6417DE-D0AF-48FC-9660-086FB3478C7A}">
  <ds:schemaRefs/>
</ds:datastoreItem>
</file>

<file path=customXml/itemProps15.xml><?xml version="1.0" encoding="utf-8"?>
<ds:datastoreItem xmlns:ds="http://schemas.openxmlformats.org/officeDocument/2006/customXml" ds:itemID="{6DD3E3D9-801A-4D18-83D0-AC5F68608A58}">
  <ds:schemaRefs/>
</ds:datastoreItem>
</file>

<file path=customXml/itemProps16.xml><?xml version="1.0" encoding="utf-8"?>
<ds:datastoreItem xmlns:ds="http://schemas.openxmlformats.org/officeDocument/2006/customXml" ds:itemID="{0FC8AFCA-693B-4C45-B659-E44CDC162C6E}">
  <ds:schemaRefs/>
</ds:datastoreItem>
</file>

<file path=customXml/itemProps17.xml><?xml version="1.0" encoding="utf-8"?>
<ds:datastoreItem xmlns:ds="http://schemas.openxmlformats.org/officeDocument/2006/customXml" ds:itemID="{C41CFE64-DAE2-41A1-8BCB-AC705BB40618}">
  <ds:schemaRefs/>
</ds:datastoreItem>
</file>

<file path=customXml/itemProps18.xml><?xml version="1.0" encoding="utf-8"?>
<ds:datastoreItem xmlns:ds="http://schemas.openxmlformats.org/officeDocument/2006/customXml" ds:itemID="{9A75AE2F-93CA-4972-86BB-29AB79ACCA1E}">
  <ds:schemaRefs/>
</ds:datastoreItem>
</file>

<file path=customXml/itemProps19.xml><?xml version="1.0" encoding="utf-8"?>
<ds:datastoreItem xmlns:ds="http://schemas.openxmlformats.org/officeDocument/2006/customXml" ds:itemID="{4CAC328D-36E4-4C8F-8FB8-F6247C7600EF}">
  <ds:schemaRefs/>
</ds:datastoreItem>
</file>

<file path=customXml/itemProps2.xml><?xml version="1.0" encoding="utf-8"?>
<ds:datastoreItem xmlns:ds="http://schemas.openxmlformats.org/officeDocument/2006/customXml" ds:itemID="{B10067CD-5BCA-4729-BF27-0152C391325D}">
  <ds:schemaRefs/>
</ds:datastoreItem>
</file>

<file path=customXml/itemProps20.xml><?xml version="1.0" encoding="utf-8"?>
<ds:datastoreItem xmlns:ds="http://schemas.openxmlformats.org/officeDocument/2006/customXml" ds:itemID="{A5211637-BEE7-4AAE-A4E7-A8EE3F203F81}">
  <ds:schemaRefs/>
</ds:datastoreItem>
</file>

<file path=customXml/itemProps21.xml><?xml version="1.0" encoding="utf-8"?>
<ds:datastoreItem xmlns:ds="http://schemas.openxmlformats.org/officeDocument/2006/customXml" ds:itemID="{05DC2B94-7C1B-4C14-83B0-9CD2A82C27E0}">
  <ds:schemaRefs/>
</ds:datastoreItem>
</file>

<file path=customXml/itemProps22.xml><?xml version="1.0" encoding="utf-8"?>
<ds:datastoreItem xmlns:ds="http://schemas.openxmlformats.org/officeDocument/2006/customXml" ds:itemID="{8660AB89-308F-4A34-B01B-CC1A9333F1B1}">
  <ds:schemaRefs/>
</ds:datastoreItem>
</file>

<file path=customXml/itemProps23.xml><?xml version="1.0" encoding="utf-8"?>
<ds:datastoreItem xmlns:ds="http://schemas.openxmlformats.org/officeDocument/2006/customXml" ds:itemID="{CF7A3045-154A-4556-90ED-836E48CAEE7D}">
  <ds:schemaRefs/>
</ds:datastoreItem>
</file>

<file path=customXml/itemProps24.xml><?xml version="1.0" encoding="utf-8"?>
<ds:datastoreItem xmlns:ds="http://schemas.openxmlformats.org/officeDocument/2006/customXml" ds:itemID="{A21E89D4-F487-4C26-905C-EE6B6998C9D1}">
  <ds:schemaRefs/>
</ds:datastoreItem>
</file>

<file path=customXml/itemProps25.xml><?xml version="1.0" encoding="utf-8"?>
<ds:datastoreItem xmlns:ds="http://schemas.openxmlformats.org/officeDocument/2006/customXml" ds:itemID="{F781B0CA-F2C1-47D1-9392-E176A706E647}">
  <ds:schemaRefs/>
</ds:datastoreItem>
</file>

<file path=customXml/itemProps26.xml><?xml version="1.0" encoding="utf-8"?>
<ds:datastoreItem xmlns:ds="http://schemas.openxmlformats.org/officeDocument/2006/customXml" ds:itemID="{11FAAC39-0A3A-4CC2-A9C1-60940B78AE17}">
  <ds:schemaRefs/>
</ds:datastoreItem>
</file>

<file path=customXml/itemProps27.xml><?xml version="1.0" encoding="utf-8"?>
<ds:datastoreItem xmlns:ds="http://schemas.openxmlformats.org/officeDocument/2006/customXml" ds:itemID="{02E7CCCE-613B-4CED-B813-E473EA1E01B2}">
  <ds:schemaRefs/>
</ds:datastoreItem>
</file>

<file path=customXml/itemProps28.xml><?xml version="1.0" encoding="utf-8"?>
<ds:datastoreItem xmlns:ds="http://schemas.openxmlformats.org/officeDocument/2006/customXml" ds:itemID="{40BF509C-78FA-46F5-B5D7-7488E351E3B9}">
  <ds:schemaRefs/>
</ds:datastoreItem>
</file>

<file path=customXml/itemProps29.xml><?xml version="1.0" encoding="utf-8"?>
<ds:datastoreItem xmlns:ds="http://schemas.openxmlformats.org/officeDocument/2006/customXml" ds:itemID="{2AB6DC37-A37A-4661-8122-35479142D581}">
  <ds:schemaRefs/>
</ds:datastoreItem>
</file>

<file path=customXml/itemProps3.xml><?xml version="1.0" encoding="utf-8"?>
<ds:datastoreItem xmlns:ds="http://schemas.openxmlformats.org/officeDocument/2006/customXml" ds:itemID="{4A124B1E-D686-4A92-88F1-6E7818626D34}">
  <ds:schemaRefs/>
</ds:datastoreItem>
</file>

<file path=customXml/itemProps30.xml><?xml version="1.0" encoding="utf-8"?>
<ds:datastoreItem xmlns:ds="http://schemas.openxmlformats.org/officeDocument/2006/customXml" ds:itemID="{5423355B-A68C-4475-94F6-E49E459813DC}">
  <ds:schemaRefs/>
</ds:datastoreItem>
</file>

<file path=customXml/itemProps31.xml><?xml version="1.0" encoding="utf-8"?>
<ds:datastoreItem xmlns:ds="http://schemas.openxmlformats.org/officeDocument/2006/customXml" ds:itemID="{F4C08C7F-F953-44DE-ACDE-930692BDDB0F}">
  <ds:schemaRefs/>
</ds:datastoreItem>
</file>

<file path=customXml/itemProps32.xml><?xml version="1.0" encoding="utf-8"?>
<ds:datastoreItem xmlns:ds="http://schemas.openxmlformats.org/officeDocument/2006/customXml" ds:itemID="{EEDACF61-D52D-43E3-8768-C0C715D7AD61}">
  <ds:schemaRefs/>
</ds:datastoreItem>
</file>

<file path=customXml/itemProps33.xml><?xml version="1.0" encoding="utf-8"?>
<ds:datastoreItem xmlns:ds="http://schemas.openxmlformats.org/officeDocument/2006/customXml" ds:itemID="{DE4637A3-2E25-41A4-B1D8-91E97C993246}">
  <ds:schemaRefs/>
</ds:datastoreItem>
</file>

<file path=customXml/itemProps34.xml><?xml version="1.0" encoding="utf-8"?>
<ds:datastoreItem xmlns:ds="http://schemas.openxmlformats.org/officeDocument/2006/customXml" ds:itemID="{5CEE052D-4374-432D-8154-2F6783F818FE}">
  <ds:schemaRefs/>
</ds:datastoreItem>
</file>

<file path=customXml/itemProps35.xml><?xml version="1.0" encoding="utf-8"?>
<ds:datastoreItem xmlns:ds="http://schemas.openxmlformats.org/officeDocument/2006/customXml" ds:itemID="{3EDF019B-7593-4359-8C3B-A9AD2A2AAC20}">
  <ds:schemaRefs/>
</ds:datastoreItem>
</file>

<file path=customXml/itemProps36.xml><?xml version="1.0" encoding="utf-8"?>
<ds:datastoreItem xmlns:ds="http://schemas.openxmlformats.org/officeDocument/2006/customXml" ds:itemID="{E22A37C4-FC4C-40BC-AE9B-E8041D3E55A6}">
  <ds:schemaRefs/>
</ds:datastoreItem>
</file>

<file path=customXml/itemProps37.xml><?xml version="1.0" encoding="utf-8"?>
<ds:datastoreItem xmlns:ds="http://schemas.openxmlformats.org/officeDocument/2006/customXml" ds:itemID="{C6406FEB-B081-4DE3-B790-BA4B3B8258E1}">
  <ds:schemaRefs/>
</ds:datastoreItem>
</file>

<file path=customXml/itemProps38.xml><?xml version="1.0" encoding="utf-8"?>
<ds:datastoreItem xmlns:ds="http://schemas.openxmlformats.org/officeDocument/2006/customXml" ds:itemID="{68A48CB6-BD0D-4923-9904-A1B6E74851B2}">
  <ds:schemaRefs/>
</ds:datastoreItem>
</file>

<file path=customXml/itemProps39.xml><?xml version="1.0" encoding="utf-8"?>
<ds:datastoreItem xmlns:ds="http://schemas.openxmlformats.org/officeDocument/2006/customXml" ds:itemID="{010A39E6-F066-47DC-89EF-517A730D9856}">
  <ds:schemaRefs/>
</ds:datastoreItem>
</file>

<file path=customXml/itemProps4.xml><?xml version="1.0" encoding="utf-8"?>
<ds:datastoreItem xmlns:ds="http://schemas.openxmlformats.org/officeDocument/2006/customXml" ds:itemID="{91E49828-F087-45A0-A39D-CF3B10EE2E3E}">
  <ds:schemaRefs/>
</ds:datastoreItem>
</file>

<file path=customXml/itemProps40.xml><?xml version="1.0" encoding="utf-8"?>
<ds:datastoreItem xmlns:ds="http://schemas.openxmlformats.org/officeDocument/2006/customXml" ds:itemID="{B399AE6F-39B1-4660-8AB1-C24F8B8E8886}">
  <ds:schemaRefs/>
</ds:datastoreItem>
</file>

<file path=customXml/itemProps41.xml><?xml version="1.0" encoding="utf-8"?>
<ds:datastoreItem xmlns:ds="http://schemas.openxmlformats.org/officeDocument/2006/customXml" ds:itemID="{B190A59F-D75A-4EA2-9E5D-22AB1DF0B0C2}">
  <ds:schemaRefs/>
</ds:datastoreItem>
</file>

<file path=customXml/itemProps42.xml><?xml version="1.0" encoding="utf-8"?>
<ds:datastoreItem xmlns:ds="http://schemas.openxmlformats.org/officeDocument/2006/customXml" ds:itemID="{C777FBD6-EF0F-42F2-8348-8BF2342C4CFA}">
  <ds:schemaRefs/>
</ds:datastoreItem>
</file>

<file path=customXml/itemProps43.xml><?xml version="1.0" encoding="utf-8"?>
<ds:datastoreItem xmlns:ds="http://schemas.openxmlformats.org/officeDocument/2006/customXml" ds:itemID="{6B727A64-942C-447F-B9E3-DFB26E2C61A5}">
  <ds:schemaRefs/>
</ds:datastoreItem>
</file>

<file path=customXml/itemProps44.xml><?xml version="1.0" encoding="utf-8"?>
<ds:datastoreItem xmlns:ds="http://schemas.openxmlformats.org/officeDocument/2006/customXml" ds:itemID="{2191D1C5-A72D-4425-9831-8CF43762B504}">
  <ds:schemaRefs/>
</ds:datastoreItem>
</file>

<file path=customXml/itemProps5.xml><?xml version="1.0" encoding="utf-8"?>
<ds:datastoreItem xmlns:ds="http://schemas.openxmlformats.org/officeDocument/2006/customXml" ds:itemID="{1334258C-C3E7-4029-A615-C886A240FB15}">
  <ds:schemaRefs/>
</ds:datastoreItem>
</file>

<file path=customXml/itemProps6.xml><?xml version="1.0" encoding="utf-8"?>
<ds:datastoreItem xmlns:ds="http://schemas.openxmlformats.org/officeDocument/2006/customXml" ds:itemID="{DD8E6B83-4CB2-4B87-8198-36282735F9AC}">
  <ds:schemaRefs/>
</ds:datastoreItem>
</file>

<file path=customXml/itemProps7.xml><?xml version="1.0" encoding="utf-8"?>
<ds:datastoreItem xmlns:ds="http://schemas.openxmlformats.org/officeDocument/2006/customXml" ds:itemID="{36EEDD31-68B6-4B9E-B614-58BCCAF26B53}">
  <ds:schemaRefs/>
</ds:datastoreItem>
</file>

<file path=customXml/itemProps8.xml><?xml version="1.0" encoding="utf-8"?>
<ds:datastoreItem xmlns:ds="http://schemas.openxmlformats.org/officeDocument/2006/customXml" ds:itemID="{7A8DE851-9676-49E8-9A90-C0BB906A5E8C}">
  <ds:schemaRefs/>
</ds:datastoreItem>
</file>

<file path=customXml/itemProps9.xml><?xml version="1.0" encoding="utf-8"?>
<ds:datastoreItem xmlns:ds="http://schemas.openxmlformats.org/officeDocument/2006/customXml" ds:itemID="{56C8BFB2-A911-4310-9D4A-421D773FAFA6}">
  <ds:schemaRefs/>
</ds:datastoreItem>
</file>

<file path=docProps/app.xml><?xml version="1.0" encoding="utf-8"?>
<Properties xmlns="http://schemas.openxmlformats.org/officeDocument/2006/extended-properties" xmlns:vt="http://schemas.openxmlformats.org/officeDocument/2006/docPropsVTypes">
  <Template>blank</Template>
  <TotalTime>1354</TotalTime>
  <Words>2662</Words>
  <Application>Microsoft Office PowerPoint</Application>
  <PresentationFormat>Custom</PresentationFormat>
  <Paragraphs>447</Paragraphs>
  <Slides>31</Slides>
  <Notes>8</Notes>
  <HiddenSlides>2</HiddenSlides>
  <MMClips>0</MMClips>
  <ScaleCrop>false</ScaleCrop>
  <HeadingPairs>
    <vt:vector size="8" baseType="variant">
      <vt:variant>
        <vt:lpstr>Fonts Used</vt:lpstr>
      </vt:variant>
      <vt:variant>
        <vt:i4>11</vt:i4>
      </vt:variant>
      <vt:variant>
        <vt:lpstr>Theme</vt:lpstr>
      </vt:variant>
      <vt:variant>
        <vt:i4>14</vt:i4>
      </vt:variant>
      <vt:variant>
        <vt:lpstr>Embedded OLE Servers</vt:lpstr>
      </vt:variant>
      <vt:variant>
        <vt:i4>1</vt:i4>
      </vt:variant>
      <vt:variant>
        <vt:lpstr>Slide Titles</vt:lpstr>
      </vt:variant>
      <vt:variant>
        <vt:i4>31</vt:i4>
      </vt:variant>
    </vt:vector>
  </HeadingPairs>
  <TitlesOfParts>
    <vt:vector size="57" baseType="lpstr">
      <vt:lpstr>Aptos</vt:lpstr>
      <vt:lpstr>Aptos Display</vt:lpstr>
      <vt:lpstr>Arial</vt:lpstr>
      <vt:lpstr>Calibri</vt:lpstr>
      <vt:lpstr>Courier New</vt:lpstr>
      <vt:lpstr>neo-sans</vt:lpstr>
      <vt:lpstr>Open Sans</vt:lpstr>
      <vt:lpstr>Open Sans Light</vt:lpstr>
      <vt:lpstr>Roboto Medium</vt:lpstr>
      <vt:lpstr>Symbol</vt:lpstr>
      <vt:lpstr>Verdana</vt:lpstr>
      <vt:lpstr>Blank</vt:lpstr>
      <vt:lpstr>1_Blank</vt:lpstr>
      <vt:lpstr>2_Blank</vt:lpstr>
      <vt:lpstr>3_Blank</vt:lpstr>
      <vt:lpstr>12_Blank</vt:lpstr>
      <vt:lpstr>15_Blank</vt:lpstr>
      <vt:lpstr>13_Blank</vt:lpstr>
      <vt:lpstr>4_Blank</vt:lpstr>
      <vt:lpstr>22_Blank</vt:lpstr>
      <vt:lpstr>5_Blank</vt:lpstr>
      <vt:lpstr>6_Blank</vt:lpstr>
      <vt:lpstr>Office Theme</vt:lpstr>
      <vt:lpstr>1_Master</vt:lpstr>
      <vt:lpstr>2_Office</vt:lpstr>
      <vt:lpstr>think-cell Folie</vt:lpstr>
      <vt:lpstr>PowerPoint Presentation</vt:lpstr>
      <vt:lpstr>Dagsorden, DUU-møde den 20. marts 2026</vt:lpstr>
      <vt:lpstr>DTU’s strategi 2026 - 2031</vt:lpstr>
      <vt:lpstr>Uddannelse af Europas mest kompetente ingeniører</vt:lpstr>
      <vt:lpstr>De 5 strategiske indsatsområder: </vt:lpstr>
      <vt:lpstr>Uddannelse af Europas mest kompetente ingeniører: </vt:lpstr>
      <vt:lpstr>Dialog om udmøntning af strategien vedr. uddannelse</vt:lpstr>
      <vt:lpstr>Processen for dialog </vt:lpstr>
      <vt:lpstr>Uddannelse af Europas mest kompetente ingeniører</vt:lpstr>
      <vt:lpstr>I dag</vt:lpstr>
      <vt:lpstr>Midtvejsevaluering af  uddannelsesprocessen på DTU 2024  Opfølgning</vt:lpstr>
      <vt:lpstr>Midtvejsevaluering af DTU Uddannelsesprocessen Formål og metode</vt:lpstr>
      <vt:lpstr>Resultat</vt:lpstr>
      <vt:lpstr>De syv forslag til forbedringer til dekanen (bilag 1)</vt:lpstr>
      <vt:lpstr>Hjælpelærerordningen  – en overset undervisningskultur?</vt:lpstr>
      <vt:lpstr>Forskellen på BSc og BEng bliver større med implementeringen af PG </vt:lpstr>
      <vt:lpstr>16 forslag til AUS* (bilag 2)</vt:lpstr>
      <vt:lpstr>Kompetenceudvikling for studieledere </vt:lpstr>
      <vt:lpstr>- og kompetenceløft til undervisere</vt:lpstr>
      <vt:lpstr>Censorsystemet og  Proces for evaluering af afgangsprojekter/Specialer</vt:lpstr>
      <vt:lpstr>Studielederårsrapporter og uddannelsesevalueringer</vt:lpstr>
      <vt:lpstr>Data-understøttelse af studieledernes arbejde</vt:lpstr>
      <vt:lpstr>PowerPoint Presentation</vt:lpstr>
      <vt:lpstr>Afsluttende ord</vt:lpstr>
      <vt:lpstr> Meddelelsespunkter  BSc studieledermød 13. marts 2026</vt:lpstr>
      <vt:lpstr>EuroTeQ Engineering University</vt:lpstr>
      <vt:lpstr>PowerPoint Presentation</vt:lpstr>
      <vt:lpstr>EuroTeQ offers flexible educational opportunities and learning formats</vt:lpstr>
      <vt:lpstr>DTU Collider 2026 timeline</vt:lpstr>
      <vt:lpstr>DTU Collider courses 2026</vt:lpstr>
      <vt:lpstr>PowerPoint Presentation</vt:lpstr>
    </vt:vector>
  </TitlesOfParts>
  <Company>DTU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Trine Eltang</dc:creator>
  <cp:lastModifiedBy>Camilla Nørring</cp:lastModifiedBy>
  <cp:revision>39</cp:revision>
  <dcterms:created xsi:type="dcterms:W3CDTF">2024-08-29T09:03:55Z</dcterms:created>
  <dcterms:modified xsi:type="dcterms:W3CDTF">2026-03-17T10:17:47Z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enantId">
    <vt:lpwstr>dtu</vt:lpwstr>
  </property>
  <property fmtid="{D5CDD505-2E9C-101B-9397-08002B2CF9AE}" pid="4" name="TemplafyTemplateId">
    <vt:lpwstr>636784030496976655</vt:lpwstr>
  </property>
  <property fmtid="{D5CDD505-2E9C-101B-9397-08002B2CF9AE}" pid="5" name="TemplafyUserProfileId">
    <vt:lpwstr>636838302414865013</vt:lpwstr>
  </property>
  <property fmtid="{D5CDD505-2E9C-101B-9397-08002B2CF9AE}" pid="6" name="TemplafyLanguageCode">
    <vt:lpwstr>en-GB</vt:lpwstr>
  </property>
</Properties>
</file>